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notesSlides/notesSlide2.xml" ContentType="application/vnd.openxmlformats-officedocument.presentationml.notesSlide+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notesSlides/notesSlide3.xml" ContentType="application/vnd.openxmlformats-officedocument.presentationml.notesSlide+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notesSlides/notesSlide4.xml" ContentType="application/vnd.openxmlformats-officedocument.presentationml.notesSlide+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notesSlides/notesSlide5.xml" ContentType="application/vnd.openxmlformats-officedocument.presentationml.notesSlide+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notesSlides/notesSlide6.xml" ContentType="application/vnd.openxmlformats-officedocument.presentationml.notesSlide+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notesSlides/notesSlide7.xml" ContentType="application/vnd.openxmlformats-officedocument.presentationml.notesSlide+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notesSlides/notesSlide8.xml" ContentType="application/vnd.openxmlformats-officedocument.presentationml.notesSlide+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notesSlides/notesSlide9.xml" ContentType="application/vnd.openxmlformats-officedocument.presentationml.notesSlide+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notesSlides/notesSlide10.xml" ContentType="application/vnd.openxmlformats-officedocument.presentationml.notesSlide+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notesSlides/notesSlide11.xml" ContentType="application/vnd.openxmlformats-officedocument.presentationml.notesSlide+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notesSlides/notesSlide12.xml" ContentType="application/vnd.openxmlformats-officedocument.presentationml.notesSlide+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notesSlides/notesSlide13.xml" ContentType="application/vnd.openxmlformats-officedocument.presentationml.notesSlide+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notesSlides/notesSlide14.xml" ContentType="application/vnd.openxmlformats-officedocument.presentationml.notesSlide+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notesSlides/notesSlide15.xml" ContentType="application/vnd.openxmlformats-officedocument.presentationml.notesSlide+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notesSlides/notesSlide16.xml" ContentType="application/vnd.openxmlformats-officedocument.presentationml.notesSlide+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notesSlides/notesSlide17.xml" ContentType="application/vnd.openxmlformats-officedocument.presentationml.notesSlide+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notesSlides/notesSlide18.xml" ContentType="application/vnd.openxmlformats-officedocument.presentationml.notesSlide+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notesSlides/notesSlide19.xml" ContentType="application/vnd.openxmlformats-officedocument.presentationml.notesSlide+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notesSlides/notesSlide20.xml" ContentType="application/vnd.openxmlformats-officedocument.presentationml.notesSlide+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notesSlides/notesSlide21.xml" ContentType="application/vnd.openxmlformats-officedocument.presentationml.notesSlide+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notesSlides/notesSlide22.xml" ContentType="application/vnd.openxmlformats-officedocument.presentationml.notesSlide+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notesSlides/notesSlide23.xml" ContentType="application/vnd.openxmlformats-officedocument.presentationml.notesSlide+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notesSlides/notesSlide24.xml" ContentType="application/vnd.openxmlformats-officedocument.presentationml.notesSlide+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notesSlides/notesSlide25.xml" ContentType="application/vnd.openxmlformats-officedocument.presentationml.notesSlide+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notesSlides/notesSlide26.xml" ContentType="application/vnd.openxmlformats-officedocument.presentationml.notesSlide+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notesSlides/notesSlide27.xml" ContentType="application/vnd.openxmlformats-officedocument.presentationml.notesSlide+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notesSlides/notesSlide28.xml" ContentType="application/vnd.openxmlformats-officedocument.presentationml.notesSlide+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notesSlides/notesSlide29.xml" ContentType="application/vnd.openxmlformats-officedocument.presentationml.notesSlide+xml"/>
  <Override PartName="/ppt/tags/tag659.xml" ContentType="application/vnd.openxmlformats-officedocument.presentationml.tags+xml"/>
  <Override PartName="/ppt/notesSlides/notesSlide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2"/>
  </p:notesMasterIdLst>
  <p:handoutMasterIdLst>
    <p:handoutMasterId r:id="rId33"/>
  </p:handoutMasterIdLst>
  <p:sldIdLst>
    <p:sldId id="256" r:id="rId2"/>
    <p:sldId id="257" r:id="rId3"/>
    <p:sldId id="258" r:id="rId4"/>
    <p:sldId id="282" r:id="rId5"/>
    <p:sldId id="287" r:id="rId6"/>
    <p:sldId id="288" r:id="rId7"/>
    <p:sldId id="283" r:id="rId8"/>
    <p:sldId id="285" r:id="rId9"/>
    <p:sldId id="290" r:id="rId10"/>
    <p:sldId id="291" r:id="rId11"/>
    <p:sldId id="284" r:id="rId12"/>
    <p:sldId id="286" r:id="rId13"/>
    <p:sldId id="264" r:id="rId14"/>
    <p:sldId id="263" r:id="rId15"/>
    <p:sldId id="279" r:id="rId16"/>
    <p:sldId id="265" r:id="rId17"/>
    <p:sldId id="266" r:id="rId18"/>
    <p:sldId id="267" r:id="rId19"/>
    <p:sldId id="259" r:id="rId20"/>
    <p:sldId id="281" r:id="rId21"/>
    <p:sldId id="269" r:id="rId22"/>
    <p:sldId id="272" r:id="rId23"/>
    <p:sldId id="273" r:id="rId24"/>
    <p:sldId id="274" r:id="rId25"/>
    <p:sldId id="262" r:id="rId26"/>
    <p:sldId id="275" r:id="rId27"/>
    <p:sldId id="276" r:id="rId28"/>
    <p:sldId id="277" r:id="rId29"/>
    <p:sldId id="278" r:id="rId30"/>
    <p:sldId id="268" r:id="rId31"/>
  </p:sldIdLst>
  <p:sldSz cx="9144000" cy="6858000" type="screen4x3"/>
  <p:notesSz cx="6858000" cy="9144000"/>
  <p:custDataLst>
    <p:tags r:id="rId34"/>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52525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639" autoAdjust="0"/>
    <p:restoredTop sz="93837" autoAdjust="0"/>
  </p:normalViewPr>
  <p:slideViewPr>
    <p:cSldViewPr snapToGrid="0">
      <p:cViewPr>
        <p:scale>
          <a:sx n="274" d="100"/>
          <a:sy n="274" d="100"/>
        </p:scale>
        <p:origin x="-42" y="6066"/>
      </p:cViewPr>
      <p:guideLst>
        <p:guide orient="horz" pos="2160"/>
        <p:guide pos="2880"/>
      </p:guideLst>
    </p:cSldViewPr>
  </p:slideViewPr>
  <p:notesTextViewPr>
    <p:cViewPr>
      <p:scale>
        <a:sx n="200" d="100"/>
        <a:sy n="200" d="100"/>
      </p:scale>
      <p:origin x="0" y="0"/>
    </p:cViewPr>
  </p:notesTextViewPr>
  <p:sorterViewPr>
    <p:cViewPr>
      <p:scale>
        <a:sx n="100" d="100"/>
        <a:sy n="100" d="100"/>
      </p:scale>
      <p:origin x="0" y="0"/>
    </p:cViewPr>
  </p:sorterViewPr>
  <p:notesViewPr>
    <p:cSldViewPr snapToGrid="0">
      <p:cViewPr varScale="1">
        <p:scale>
          <a:sx n="74" d="100"/>
          <a:sy n="74" d="100"/>
        </p:scale>
        <p:origin x="-3144" y="-84"/>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tags" Target="tags/tag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handoutMaster" Target="handoutMasters/handoutMaster1.xml"/><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notesMaster" Target="notesMasters/notesMaster1.xml"/><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49CCEC9C-9BC2-44DB-B4E3-694D2C87DA2C}" type="datetimeFigureOut">
              <a:rPr lang="fr-FR" smtClean="0"/>
              <a:t>11/12/2015</a:t>
            </a:fld>
            <a:endParaRPr lang="fr-FR"/>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E09D1337-3883-4B5F-B484-99607C8AF15F}" type="slidenum">
              <a:rPr lang="fr-FR" smtClean="0"/>
              <a:t>‹N°›</a:t>
            </a:fld>
            <a:endParaRPr lang="fr-FR"/>
          </a:p>
        </p:txBody>
      </p:sp>
    </p:spTree>
    <p:extLst>
      <p:ext uri="{BB962C8B-B14F-4D97-AF65-F5344CB8AC3E}">
        <p14:creationId xmlns:p14="http://schemas.microsoft.com/office/powerpoint/2010/main" val="7730815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BD42FC4-EE77-4748-B5BB-79869CC1EF8C}" type="datetimeFigureOut">
              <a:rPr lang="fr-FR" smtClean="0"/>
              <a:t>11/12/2015</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B34C46D-060A-4E7A-8F94-B33F0216F398}" type="slidenum">
              <a:rPr lang="fr-FR" smtClean="0"/>
              <a:t>‹N°›</a:t>
            </a:fld>
            <a:endParaRPr lang="fr-FR"/>
          </a:p>
        </p:txBody>
      </p:sp>
    </p:spTree>
    <p:extLst>
      <p:ext uri="{BB962C8B-B14F-4D97-AF65-F5344CB8AC3E}">
        <p14:creationId xmlns:p14="http://schemas.microsoft.com/office/powerpoint/2010/main" val="31735265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a:t>
            </a:fld>
            <a:endParaRPr lang="fr-FR"/>
          </a:p>
        </p:txBody>
      </p:sp>
    </p:spTree>
    <p:extLst>
      <p:ext uri="{BB962C8B-B14F-4D97-AF65-F5344CB8AC3E}">
        <p14:creationId xmlns:p14="http://schemas.microsoft.com/office/powerpoint/2010/main" val="256597396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10</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11</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12</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13</a:t>
            </a:fld>
            <a:endParaRPr lang="fr-FR"/>
          </a:p>
        </p:txBody>
      </p:sp>
    </p:spTree>
    <p:extLst>
      <p:ext uri="{BB962C8B-B14F-4D97-AF65-F5344CB8AC3E}">
        <p14:creationId xmlns:p14="http://schemas.microsoft.com/office/powerpoint/2010/main" val="49687815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14</a:t>
            </a:fld>
            <a:endParaRPr lang="fr-FR"/>
          </a:p>
        </p:txBody>
      </p:sp>
    </p:spTree>
    <p:extLst>
      <p:ext uri="{BB962C8B-B14F-4D97-AF65-F5344CB8AC3E}">
        <p14:creationId xmlns:p14="http://schemas.microsoft.com/office/powerpoint/2010/main" val="28343223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15</a:t>
            </a:fld>
            <a:endParaRPr lang="fr-FR"/>
          </a:p>
        </p:txBody>
      </p:sp>
    </p:spTree>
    <p:extLst>
      <p:ext uri="{BB962C8B-B14F-4D97-AF65-F5344CB8AC3E}">
        <p14:creationId xmlns:p14="http://schemas.microsoft.com/office/powerpoint/2010/main" val="2834322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16</a:t>
            </a:fld>
            <a:endParaRPr lang="fr-FR"/>
          </a:p>
        </p:txBody>
      </p:sp>
    </p:spTree>
    <p:extLst>
      <p:ext uri="{BB962C8B-B14F-4D97-AF65-F5344CB8AC3E}">
        <p14:creationId xmlns:p14="http://schemas.microsoft.com/office/powerpoint/2010/main" val="42922174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17</a:t>
            </a:fld>
            <a:endParaRPr lang="fr-FR"/>
          </a:p>
        </p:txBody>
      </p:sp>
    </p:spTree>
    <p:extLst>
      <p:ext uri="{BB962C8B-B14F-4D97-AF65-F5344CB8AC3E}">
        <p14:creationId xmlns:p14="http://schemas.microsoft.com/office/powerpoint/2010/main" val="346679015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18</a:t>
            </a:fld>
            <a:endParaRPr lang="fr-FR"/>
          </a:p>
        </p:txBody>
      </p:sp>
    </p:spTree>
    <p:extLst>
      <p:ext uri="{BB962C8B-B14F-4D97-AF65-F5344CB8AC3E}">
        <p14:creationId xmlns:p14="http://schemas.microsoft.com/office/powerpoint/2010/main" val="41603735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19</a:t>
            </a:fld>
            <a:endParaRPr lang="fr-FR"/>
          </a:p>
        </p:txBody>
      </p:sp>
    </p:spTree>
    <p:extLst>
      <p:ext uri="{BB962C8B-B14F-4D97-AF65-F5344CB8AC3E}">
        <p14:creationId xmlns:p14="http://schemas.microsoft.com/office/powerpoint/2010/main" val="3128340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a:t>
            </a:fld>
            <a:endParaRPr lang="fr-FR"/>
          </a:p>
        </p:txBody>
      </p:sp>
    </p:spTree>
    <p:extLst>
      <p:ext uri="{BB962C8B-B14F-4D97-AF65-F5344CB8AC3E}">
        <p14:creationId xmlns:p14="http://schemas.microsoft.com/office/powerpoint/2010/main" val="184619534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20</a:t>
            </a:fld>
            <a:endParaRPr lang="fr-FR"/>
          </a:p>
        </p:txBody>
      </p:sp>
    </p:spTree>
    <p:extLst>
      <p:ext uri="{BB962C8B-B14F-4D97-AF65-F5344CB8AC3E}">
        <p14:creationId xmlns:p14="http://schemas.microsoft.com/office/powerpoint/2010/main" val="31283409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21</a:t>
            </a:fld>
            <a:endParaRPr lang="fr-FR"/>
          </a:p>
        </p:txBody>
      </p:sp>
    </p:spTree>
    <p:extLst>
      <p:ext uri="{BB962C8B-B14F-4D97-AF65-F5344CB8AC3E}">
        <p14:creationId xmlns:p14="http://schemas.microsoft.com/office/powerpoint/2010/main" val="171637594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22</a:t>
            </a:fld>
            <a:endParaRPr lang="fr-FR"/>
          </a:p>
        </p:txBody>
      </p:sp>
    </p:spTree>
    <p:extLst>
      <p:ext uri="{BB962C8B-B14F-4D97-AF65-F5344CB8AC3E}">
        <p14:creationId xmlns:p14="http://schemas.microsoft.com/office/powerpoint/2010/main" val="215808592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23</a:t>
            </a:fld>
            <a:endParaRPr lang="fr-FR"/>
          </a:p>
        </p:txBody>
      </p:sp>
    </p:spTree>
    <p:extLst>
      <p:ext uri="{BB962C8B-B14F-4D97-AF65-F5344CB8AC3E}">
        <p14:creationId xmlns:p14="http://schemas.microsoft.com/office/powerpoint/2010/main" val="18986631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24</a:t>
            </a:fld>
            <a:endParaRPr lang="fr-FR"/>
          </a:p>
        </p:txBody>
      </p:sp>
    </p:spTree>
    <p:extLst>
      <p:ext uri="{BB962C8B-B14F-4D97-AF65-F5344CB8AC3E}">
        <p14:creationId xmlns:p14="http://schemas.microsoft.com/office/powerpoint/2010/main" val="188710585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25</a:t>
            </a:fld>
            <a:endParaRPr lang="fr-FR"/>
          </a:p>
        </p:txBody>
      </p:sp>
    </p:spTree>
    <p:extLst>
      <p:ext uri="{BB962C8B-B14F-4D97-AF65-F5344CB8AC3E}">
        <p14:creationId xmlns:p14="http://schemas.microsoft.com/office/powerpoint/2010/main" val="163244235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26</a:t>
            </a:fld>
            <a:endParaRPr lang="fr-FR"/>
          </a:p>
        </p:txBody>
      </p:sp>
    </p:spTree>
    <p:extLst>
      <p:ext uri="{BB962C8B-B14F-4D97-AF65-F5344CB8AC3E}">
        <p14:creationId xmlns:p14="http://schemas.microsoft.com/office/powerpoint/2010/main" val="354458478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27</a:t>
            </a:fld>
            <a:endParaRPr lang="fr-FR"/>
          </a:p>
        </p:txBody>
      </p:sp>
    </p:spTree>
    <p:extLst>
      <p:ext uri="{BB962C8B-B14F-4D97-AF65-F5344CB8AC3E}">
        <p14:creationId xmlns:p14="http://schemas.microsoft.com/office/powerpoint/2010/main" val="426008172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28</a:t>
            </a:fld>
            <a:endParaRPr lang="fr-FR"/>
          </a:p>
        </p:txBody>
      </p:sp>
    </p:spTree>
    <p:extLst>
      <p:ext uri="{BB962C8B-B14F-4D97-AF65-F5344CB8AC3E}">
        <p14:creationId xmlns:p14="http://schemas.microsoft.com/office/powerpoint/2010/main" val="426008172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29</a:t>
            </a:fld>
            <a:endParaRPr lang="fr-FR"/>
          </a:p>
        </p:txBody>
      </p:sp>
    </p:spTree>
    <p:extLst>
      <p:ext uri="{BB962C8B-B14F-4D97-AF65-F5344CB8AC3E}">
        <p14:creationId xmlns:p14="http://schemas.microsoft.com/office/powerpoint/2010/main" val="426008172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3</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30</a:t>
            </a:fld>
            <a:endParaRPr lang="fr-FR"/>
          </a:p>
        </p:txBody>
      </p:sp>
    </p:spTree>
    <p:extLst>
      <p:ext uri="{BB962C8B-B14F-4D97-AF65-F5344CB8AC3E}">
        <p14:creationId xmlns:p14="http://schemas.microsoft.com/office/powerpoint/2010/main" val="169357509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4</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5</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6</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7</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8</a:t>
            </a:fld>
            <a:endParaRPr lang="fr-FR"/>
          </a:p>
        </p:txBody>
      </p:sp>
    </p:spTree>
    <p:extLst>
      <p:ext uri="{BB962C8B-B14F-4D97-AF65-F5344CB8AC3E}">
        <p14:creationId xmlns:p14="http://schemas.microsoft.com/office/powerpoint/2010/main" val="387488080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9</a:t>
            </a:fld>
            <a:endParaRPr lang="fr-FR"/>
          </a:p>
        </p:txBody>
      </p:sp>
    </p:spTree>
    <p:extLst>
      <p:ext uri="{BB962C8B-B14F-4D97-AF65-F5344CB8AC3E}">
        <p14:creationId xmlns:p14="http://schemas.microsoft.com/office/powerpoint/2010/main" val="387488080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p>
            <a:r>
              <a:rPr lang="fr-FR" smtClean="0"/>
              <a:t>Modifiez le style du titre</a:t>
            </a:r>
            <a:endParaRPr lang="fr-FR"/>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smtClean="0"/>
              <a:t>Modifiez le style des sous-titres du masque</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451103193"/>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32613234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4614500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4280021949"/>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smtClean="0"/>
              <a:t>Modifiez le style du titre</a:t>
            </a:r>
            <a:endParaRPr lang="fr-FR"/>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smtClean="0"/>
              <a:t>Modifiez les styles du texte du masque</a:t>
            </a: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1378771610"/>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e la date 4"/>
          <p:cNvSpPr>
            <a:spLocks noGrp="1"/>
          </p:cNvSpPr>
          <p:nvPr>
            <p:ph type="dt" sz="half" idx="10"/>
          </p:nvPr>
        </p:nvSpPr>
        <p:spPr/>
        <p:txBody>
          <a:bodyPr/>
          <a:lstStyle/>
          <a:p>
            <a:fld id="{24959B07-688D-4C4A-9EC6-DA35494AA6F5}" type="datetimeFigureOut">
              <a:rPr lang="fr-FR" smtClean="0"/>
              <a:t>11/12/2015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144756441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24959B07-688D-4C4A-9EC6-DA35494AA6F5}" type="datetimeFigureOut">
              <a:rPr lang="fr-FR" smtClean="0"/>
              <a:t>11/12/2015</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2713825035"/>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e la date 2"/>
          <p:cNvSpPr>
            <a:spLocks noGrp="1"/>
          </p:cNvSpPr>
          <p:nvPr>
            <p:ph type="dt" sz="half" idx="10"/>
          </p:nvPr>
        </p:nvSpPr>
        <p:spPr/>
        <p:txBody>
          <a:bodyPr/>
          <a:lstStyle/>
          <a:p>
            <a:fld id="{24959B07-688D-4C4A-9EC6-DA35494AA6F5}" type="datetimeFigureOut">
              <a:rPr lang="fr-FR" smtClean="0"/>
              <a:t>11/12/2015</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608729496"/>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24959B07-688D-4C4A-9EC6-DA35494AA6F5}" type="datetimeFigureOut">
              <a:rPr lang="fr-FR" smtClean="0"/>
              <a:t>11/12/2015</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260271077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24959B07-688D-4C4A-9EC6-DA35494AA6F5}" type="datetimeFigureOut">
              <a:rPr lang="fr-FR" smtClean="0"/>
              <a:t>11/12/2015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21450096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24959B07-688D-4C4A-9EC6-DA35494AA6F5}" type="datetimeFigureOut">
              <a:rPr lang="fr-FR" smtClean="0"/>
              <a:t>11/12/2015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14073671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microsoft.com/office/2007/relationships/hdphoto" Target="../media/hdphoto1.wdp"/></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extLst>
              <a:ext uri="{BEBA8EAE-BF5A-486C-A8C5-ECC9F3942E4B}">
                <a14:imgProps xmlns:a14="http://schemas.microsoft.com/office/drawing/2010/main">
                  <a14:imgLayer r:embed="rId14">
                    <a14:imgEffect>
                      <a14:brightnessContrast bright="-84000" contrast="-55000"/>
                    </a14:imgEffect>
                  </a14:imgLayer>
                </a14:imgProps>
              </a:ext>
            </a:extLst>
          </a:blip>
          <a:srcRect/>
          <a:stretch>
            <a:fillRect t="-1000" b="-1000"/>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512430" y="260648"/>
            <a:ext cx="8229600" cy="1143000"/>
          </a:xfrm>
          <a:prstGeom prst="rect">
            <a:avLst/>
          </a:prstGeom>
        </p:spPr>
        <p:txBody>
          <a:bodyPr vert="horz" lIns="91440" tIns="45720" rIns="91440" bIns="45720" rtlCol="0" anchor="ctr">
            <a:normAutofit/>
          </a:bodyPr>
          <a:lstStyle/>
          <a:p>
            <a:r>
              <a:rPr lang="fr-FR" smtClean="0"/>
              <a:t>Modifiez le style du titre</a:t>
            </a:r>
            <a:endParaRPr lang="fr-FR"/>
          </a:p>
        </p:txBody>
      </p:sp>
      <p:sp>
        <p:nvSpPr>
          <p:cNvPr id="3" name="Espace réservé du texte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8FDFB21-D13D-450B-A1D6-D38A4252B47D}" type="slidenum">
              <a:rPr lang="fr-FR" smtClean="0"/>
              <a:t>‹N°›</a:t>
            </a:fld>
            <a:endParaRPr lang="fr-FR"/>
          </a:p>
        </p:txBody>
      </p:sp>
      <p:sp>
        <p:nvSpPr>
          <p:cNvPr id="7" name="ZoneTexte 6"/>
          <p:cNvSpPr txBox="1"/>
          <p:nvPr/>
        </p:nvSpPr>
        <p:spPr>
          <a:xfrm>
            <a:off x="2515" y="6608385"/>
            <a:ext cx="1019831" cy="276999"/>
          </a:xfrm>
          <a:prstGeom prst="rect">
            <a:avLst/>
          </a:prstGeom>
          <a:noFill/>
        </p:spPr>
        <p:txBody>
          <a:bodyPr wrap="none" rtlCol="0">
            <a:spAutoFit/>
          </a:bodyPr>
          <a:lstStyle/>
          <a:p>
            <a:r>
              <a:rPr lang="fr-FR" sz="1200" dirty="0" smtClean="0">
                <a:solidFill>
                  <a:schemeClr val="tx1">
                    <a:lumMod val="75000"/>
                    <a:lumOff val="25000"/>
                  </a:schemeClr>
                </a:solidFill>
              </a:rPr>
              <a:t>Ph. </a:t>
            </a:r>
            <a:r>
              <a:rPr lang="fr-FR" sz="1200" dirty="0" err="1" smtClean="0">
                <a:solidFill>
                  <a:schemeClr val="tx1">
                    <a:lumMod val="75000"/>
                    <a:lumOff val="25000"/>
                  </a:schemeClr>
                </a:solidFill>
              </a:rPr>
              <a:t>Dutour</a:t>
            </a:r>
            <a:endParaRPr lang="fr-FR" sz="1200" dirty="0">
              <a:solidFill>
                <a:schemeClr val="tx1">
                  <a:lumMod val="75000"/>
                  <a:lumOff val="25000"/>
                </a:schemeClr>
              </a:solidFill>
            </a:endParaRPr>
          </a:p>
        </p:txBody>
      </p:sp>
    </p:spTree>
    <p:extLst>
      <p:ext uri="{BB962C8B-B14F-4D97-AF65-F5344CB8AC3E}">
        <p14:creationId xmlns:p14="http://schemas.microsoft.com/office/powerpoint/2010/main" val="399094288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26" Type="http://schemas.openxmlformats.org/officeDocument/2006/relationships/tags" Target="../tags/tag133.xml"/><Relationship Id="rId21" Type="http://schemas.openxmlformats.org/officeDocument/2006/relationships/tags" Target="../tags/tag128.xml"/><Relationship Id="rId42" Type="http://schemas.openxmlformats.org/officeDocument/2006/relationships/tags" Target="../tags/tag149.xml"/><Relationship Id="rId47" Type="http://schemas.openxmlformats.org/officeDocument/2006/relationships/tags" Target="../tags/tag154.xml"/><Relationship Id="rId63" Type="http://schemas.openxmlformats.org/officeDocument/2006/relationships/tags" Target="../tags/tag170.xml"/><Relationship Id="rId68" Type="http://schemas.openxmlformats.org/officeDocument/2006/relationships/tags" Target="../tags/tag175.xml"/><Relationship Id="rId84" Type="http://schemas.openxmlformats.org/officeDocument/2006/relationships/image" Target="../media/image11.png"/><Relationship Id="rId89" Type="http://schemas.openxmlformats.org/officeDocument/2006/relationships/image" Target="../media/image16.png"/><Relationship Id="rId16" Type="http://schemas.openxmlformats.org/officeDocument/2006/relationships/tags" Target="../tags/tag123.xml"/><Relationship Id="rId11" Type="http://schemas.openxmlformats.org/officeDocument/2006/relationships/tags" Target="../tags/tag118.xml"/><Relationship Id="rId32" Type="http://schemas.openxmlformats.org/officeDocument/2006/relationships/tags" Target="../tags/tag139.xml"/><Relationship Id="rId37" Type="http://schemas.openxmlformats.org/officeDocument/2006/relationships/tags" Target="../tags/tag144.xml"/><Relationship Id="rId53" Type="http://schemas.openxmlformats.org/officeDocument/2006/relationships/tags" Target="../tags/tag160.xml"/><Relationship Id="rId58" Type="http://schemas.openxmlformats.org/officeDocument/2006/relationships/tags" Target="../tags/tag165.xml"/><Relationship Id="rId74" Type="http://schemas.openxmlformats.org/officeDocument/2006/relationships/tags" Target="../tags/tag181.xml"/><Relationship Id="rId79" Type="http://schemas.openxmlformats.org/officeDocument/2006/relationships/notesSlide" Target="../notesSlides/notesSlide10.xml"/><Relationship Id="rId5" Type="http://schemas.openxmlformats.org/officeDocument/2006/relationships/tags" Target="../tags/tag112.xml"/><Relationship Id="rId90" Type="http://schemas.openxmlformats.org/officeDocument/2006/relationships/image" Target="../media/image17.png"/><Relationship Id="rId14" Type="http://schemas.openxmlformats.org/officeDocument/2006/relationships/tags" Target="../tags/tag121.xml"/><Relationship Id="rId22" Type="http://schemas.openxmlformats.org/officeDocument/2006/relationships/tags" Target="../tags/tag129.xml"/><Relationship Id="rId27" Type="http://schemas.openxmlformats.org/officeDocument/2006/relationships/tags" Target="../tags/tag134.xml"/><Relationship Id="rId30" Type="http://schemas.openxmlformats.org/officeDocument/2006/relationships/tags" Target="../tags/tag137.xml"/><Relationship Id="rId35" Type="http://schemas.openxmlformats.org/officeDocument/2006/relationships/tags" Target="../tags/tag142.xml"/><Relationship Id="rId43" Type="http://schemas.openxmlformats.org/officeDocument/2006/relationships/tags" Target="../tags/tag150.xml"/><Relationship Id="rId48" Type="http://schemas.openxmlformats.org/officeDocument/2006/relationships/tags" Target="../tags/tag155.xml"/><Relationship Id="rId56" Type="http://schemas.openxmlformats.org/officeDocument/2006/relationships/tags" Target="../tags/tag163.xml"/><Relationship Id="rId64" Type="http://schemas.openxmlformats.org/officeDocument/2006/relationships/tags" Target="../tags/tag171.xml"/><Relationship Id="rId69" Type="http://schemas.openxmlformats.org/officeDocument/2006/relationships/tags" Target="../tags/tag176.xml"/><Relationship Id="rId77" Type="http://schemas.openxmlformats.org/officeDocument/2006/relationships/tags" Target="../tags/tag184.xml"/><Relationship Id="rId8" Type="http://schemas.openxmlformats.org/officeDocument/2006/relationships/tags" Target="../tags/tag115.xml"/><Relationship Id="rId51" Type="http://schemas.openxmlformats.org/officeDocument/2006/relationships/tags" Target="../tags/tag158.xml"/><Relationship Id="rId72" Type="http://schemas.openxmlformats.org/officeDocument/2006/relationships/tags" Target="../tags/tag179.xml"/><Relationship Id="rId80" Type="http://schemas.openxmlformats.org/officeDocument/2006/relationships/image" Target="../media/image7.png"/><Relationship Id="rId85" Type="http://schemas.openxmlformats.org/officeDocument/2006/relationships/image" Target="../media/image12.png"/><Relationship Id="rId3" Type="http://schemas.openxmlformats.org/officeDocument/2006/relationships/tags" Target="../tags/tag110.xml"/><Relationship Id="rId12" Type="http://schemas.openxmlformats.org/officeDocument/2006/relationships/tags" Target="../tags/tag119.xml"/><Relationship Id="rId17" Type="http://schemas.openxmlformats.org/officeDocument/2006/relationships/tags" Target="../tags/tag124.xml"/><Relationship Id="rId25" Type="http://schemas.openxmlformats.org/officeDocument/2006/relationships/tags" Target="../tags/tag132.xml"/><Relationship Id="rId33" Type="http://schemas.openxmlformats.org/officeDocument/2006/relationships/tags" Target="../tags/tag140.xml"/><Relationship Id="rId38" Type="http://schemas.openxmlformats.org/officeDocument/2006/relationships/tags" Target="../tags/tag145.xml"/><Relationship Id="rId46" Type="http://schemas.openxmlformats.org/officeDocument/2006/relationships/tags" Target="../tags/tag153.xml"/><Relationship Id="rId59" Type="http://schemas.openxmlformats.org/officeDocument/2006/relationships/tags" Target="../tags/tag166.xml"/><Relationship Id="rId67" Type="http://schemas.openxmlformats.org/officeDocument/2006/relationships/tags" Target="../tags/tag174.xml"/><Relationship Id="rId20" Type="http://schemas.openxmlformats.org/officeDocument/2006/relationships/tags" Target="../tags/tag127.xml"/><Relationship Id="rId41" Type="http://schemas.openxmlformats.org/officeDocument/2006/relationships/tags" Target="../tags/tag148.xml"/><Relationship Id="rId54" Type="http://schemas.openxmlformats.org/officeDocument/2006/relationships/tags" Target="../tags/tag161.xml"/><Relationship Id="rId62" Type="http://schemas.openxmlformats.org/officeDocument/2006/relationships/tags" Target="../tags/tag169.xml"/><Relationship Id="rId70" Type="http://schemas.openxmlformats.org/officeDocument/2006/relationships/tags" Target="../tags/tag177.xml"/><Relationship Id="rId75" Type="http://schemas.openxmlformats.org/officeDocument/2006/relationships/tags" Target="../tags/tag182.xml"/><Relationship Id="rId83" Type="http://schemas.openxmlformats.org/officeDocument/2006/relationships/image" Target="../media/image10.png"/><Relationship Id="rId88" Type="http://schemas.openxmlformats.org/officeDocument/2006/relationships/image" Target="../media/image15.png"/><Relationship Id="rId1" Type="http://schemas.openxmlformats.org/officeDocument/2006/relationships/tags" Target="../tags/tag108.xml"/><Relationship Id="rId6" Type="http://schemas.openxmlformats.org/officeDocument/2006/relationships/tags" Target="../tags/tag113.xml"/><Relationship Id="rId15" Type="http://schemas.openxmlformats.org/officeDocument/2006/relationships/tags" Target="../tags/tag122.xml"/><Relationship Id="rId23" Type="http://schemas.openxmlformats.org/officeDocument/2006/relationships/tags" Target="../tags/tag130.xml"/><Relationship Id="rId28" Type="http://schemas.openxmlformats.org/officeDocument/2006/relationships/tags" Target="../tags/tag135.xml"/><Relationship Id="rId36" Type="http://schemas.openxmlformats.org/officeDocument/2006/relationships/tags" Target="../tags/tag143.xml"/><Relationship Id="rId49" Type="http://schemas.openxmlformats.org/officeDocument/2006/relationships/tags" Target="../tags/tag156.xml"/><Relationship Id="rId57" Type="http://schemas.openxmlformats.org/officeDocument/2006/relationships/tags" Target="../tags/tag164.xml"/><Relationship Id="rId10" Type="http://schemas.openxmlformats.org/officeDocument/2006/relationships/tags" Target="../tags/tag117.xml"/><Relationship Id="rId31" Type="http://schemas.openxmlformats.org/officeDocument/2006/relationships/tags" Target="../tags/tag138.xml"/><Relationship Id="rId44" Type="http://schemas.openxmlformats.org/officeDocument/2006/relationships/tags" Target="../tags/tag151.xml"/><Relationship Id="rId52" Type="http://schemas.openxmlformats.org/officeDocument/2006/relationships/tags" Target="../tags/tag159.xml"/><Relationship Id="rId60" Type="http://schemas.openxmlformats.org/officeDocument/2006/relationships/tags" Target="../tags/tag167.xml"/><Relationship Id="rId65" Type="http://schemas.openxmlformats.org/officeDocument/2006/relationships/tags" Target="../tags/tag172.xml"/><Relationship Id="rId73" Type="http://schemas.openxmlformats.org/officeDocument/2006/relationships/tags" Target="../tags/tag180.xml"/><Relationship Id="rId78" Type="http://schemas.openxmlformats.org/officeDocument/2006/relationships/slideLayout" Target="../slideLayouts/slideLayout2.xml"/><Relationship Id="rId81" Type="http://schemas.openxmlformats.org/officeDocument/2006/relationships/image" Target="../media/image8.png"/><Relationship Id="rId86" Type="http://schemas.openxmlformats.org/officeDocument/2006/relationships/image" Target="../media/image13.png"/><Relationship Id="rId4" Type="http://schemas.openxmlformats.org/officeDocument/2006/relationships/tags" Target="../tags/tag111.xml"/><Relationship Id="rId9" Type="http://schemas.openxmlformats.org/officeDocument/2006/relationships/tags" Target="../tags/tag116.xml"/><Relationship Id="rId13" Type="http://schemas.openxmlformats.org/officeDocument/2006/relationships/tags" Target="../tags/tag120.xml"/><Relationship Id="rId18" Type="http://schemas.openxmlformats.org/officeDocument/2006/relationships/tags" Target="../tags/tag125.xml"/><Relationship Id="rId39" Type="http://schemas.openxmlformats.org/officeDocument/2006/relationships/tags" Target="../tags/tag146.xml"/><Relationship Id="rId34" Type="http://schemas.openxmlformats.org/officeDocument/2006/relationships/tags" Target="../tags/tag141.xml"/><Relationship Id="rId50" Type="http://schemas.openxmlformats.org/officeDocument/2006/relationships/tags" Target="../tags/tag157.xml"/><Relationship Id="rId55" Type="http://schemas.openxmlformats.org/officeDocument/2006/relationships/tags" Target="../tags/tag162.xml"/><Relationship Id="rId76" Type="http://schemas.openxmlformats.org/officeDocument/2006/relationships/tags" Target="../tags/tag183.xml"/><Relationship Id="rId7" Type="http://schemas.openxmlformats.org/officeDocument/2006/relationships/tags" Target="../tags/tag114.xml"/><Relationship Id="rId71" Type="http://schemas.openxmlformats.org/officeDocument/2006/relationships/tags" Target="../tags/tag178.xml"/><Relationship Id="rId2" Type="http://schemas.openxmlformats.org/officeDocument/2006/relationships/tags" Target="../tags/tag109.xml"/><Relationship Id="rId29" Type="http://schemas.openxmlformats.org/officeDocument/2006/relationships/tags" Target="../tags/tag136.xml"/><Relationship Id="rId24" Type="http://schemas.openxmlformats.org/officeDocument/2006/relationships/tags" Target="../tags/tag131.xml"/><Relationship Id="rId40" Type="http://schemas.openxmlformats.org/officeDocument/2006/relationships/tags" Target="../tags/tag147.xml"/><Relationship Id="rId45" Type="http://schemas.openxmlformats.org/officeDocument/2006/relationships/tags" Target="../tags/tag152.xml"/><Relationship Id="rId66" Type="http://schemas.openxmlformats.org/officeDocument/2006/relationships/tags" Target="../tags/tag173.xml"/><Relationship Id="rId87" Type="http://schemas.openxmlformats.org/officeDocument/2006/relationships/image" Target="../media/image14.png"/><Relationship Id="rId61" Type="http://schemas.openxmlformats.org/officeDocument/2006/relationships/tags" Target="../tags/tag168.xml"/><Relationship Id="rId82" Type="http://schemas.openxmlformats.org/officeDocument/2006/relationships/image" Target="../media/image9.png"/><Relationship Id="rId19" Type="http://schemas.openxmlformats.org/officeDocument/2006/relationships/tags" Target="../tags/tag126.xml"/></Relationships>
</file>

<file path=ppt/slides/_rels/slide11.xml.rels><?xml version="1.0" encoding="UTF-8" standalone="yes"?>
<Relationships xmlns="http://schemas.openxmlformats.org/package/2006/relationships"><Relationship Id="rId8" Type="http://schemas.openxmlformats.org/officeDocument/2006/relationships/tags" Target="../tags/tag192.xml"/><Relationship Id="rId13" Type="http://schemas.openxmlformats.org/officeDocument/2006/relationships/image" Target="../media/image8.png"/><Relationship Id="rId18" Type="http://schemas.openxmlformats.org/officeDocument/2006/relationships/image" Target="../media/image17.png"/><Relationship Id="rId3" Type="http://schemas.openxmlformats.org/officeDocument/2006/relationships/tags" Target="../tags/tag187.xml"/><Relationship Id="rId21" Type="http://schemas.openxmlformats.org/officeDocument/2006/relationships/image" Target="../media/image15.png"/><Relationship Id="rId7" Type="http://schemas.openxmlformats.org/officeDocument/2006/relationships/tags" Target="../tags/tag191.xml"/><Relationship Id="rId12" Type="http://schemas.openxmlformats.org/officeDocument/2006/relationships/notesSlide" Target="../notesSlides/notesSlide11.xml"/><Relationship Id="rId17" Type="http://schemas.openxmlformats.org/officeDocument/2006/relationships/image" Target="../media/image13.png"/><Relationship Id="rId2" Type="http://schemas.openxmlformats.org/officeDocument/2006/relationships/tags" Target="../tags/tag186.xml"/><Relationship Id="rId16" Type="http://schemas.openxmlformats.org/officeDocument/2006/relationships/image" Target="../media/image12.png"/><Relationship Id="rId20" Type="http://schemas.openxmlformats.org/officeDocument/2006/relationships/image" Target="../media/image16.png"/><Relationship Id="rId1" Type="http://schemas.openxmlformats.org/officeDocument/2006/relationships/tags" Target="../tags/tag185.xml"/><Relationship Id="rId6" Type="http://schemas.openxmlformats.org/officeDocument/2006/relationships/tags" Target="../tags/tag190.xml"/><Relationship Id="rId11" Type="http://schemas.openxmlformats.org/officeDocument/2006/relationships/slideLayout" Target="../slideLayouts/slideLayout2.xml"/><Relationship Id="rId5" Type="http://schemas.openxmlformats.org/officeDocument/2006/relationships/tags" Target="../tags/tag189.xml"/><Relationship Id="rId15" Type="http://schemas.openxmlformats.org/officeDocument/2006/relationships/image" Target="../media/image11.png"/><Relationship Id="rId23" Type="http://schemas.openxmlformats.org/officeDocument/2006/relationships/image" Target="../media/image9.png"/><Relationship Id="rId10" Type="http://schemas.openxmlformats.org/officeDocument/2006/relationships/tags" Target="../tags/tag194.xml"/><Relationship Id="rId19" Type="http://schemas.openxmlformats.org/officeDocument/2006/relationships/image" Target="../media/image7.png"/><Relationship Id="rId4" Type="http://schemas.openxmlformats.org/officeDocument/2006/relationships/tags" Target="../tags/tag188.xml"/><Relationship Id="rId9" Type="http://schemas.openxmlformats.org/officeDocument/2006/relationships/tags" Target="../tags/tag193.xml"/><Relationship Id="rId14" Type="http://schemas.openxmlformats.org/officeDocument/2006/relationships/image" Target="../media/image10.png"/><Relationship Id="rId22" Type="http://schemas.openxmlformats.org/officeDocument/2006/relationships/image" Target="../media/image14.png"/></Relationships>
</file>

<file path=ppt/slides/_rels/slide12.xml.rels><?xml version="1.0" encoding="UTF-8" standalone="yes"?>
<Relationships xmlns="http://schemas.openxmlformats.org/package/2006/relationships"><Relationship Id="rId3" Type="http://schemas.openxmlformats.org/officeDocument/2006/relationships/tags" Target="../tags/tag197.xml"/><Relationship Id="rId7" Type="http://schemas.openxmlformats.org/officeDocument/2006/relationships/notesSlide" Target="../notesSlides/notesSlide12.xml"/><Relationship Id="rId2" Type="http://schemas.openxmlformats.org/officeDocument/2006/relationships/tags" Target="../tags/tag196.xml"/><Relationship Id="rId1" Type="http://schemas.openxmlformats.org/officeDocument/2006/relationships/tags" Target="../tags/tag195.xml"/><Relationship Id="rId6" Type="http://schemas.openxmlformats.org/officeDocument/2006/relationships/slideLayout" Target="../slideLayouts/slideLayout2.xml"/><Relationship Id="rId5" Type="http://schemas.openxmlformats.org/officeDocument/2006/relationships/tags" Target="../tags/tag199.xml"/><Relationship Id="rId4" Type="http://schemas.openxmlformats.org/officeDocument/2006/relationships/tags" Target="../tags/tag198.xml"/></Relationships>
</file>

<file path=ppt/slides/_rels/slide13.xml.rels><?xml version="1.0" encoding="UTF-8" standalone="yes"?>
<Relationships xmlns="http://schemas.openxmlformats.org/package/2006/relationships"><Relationship Id="rId26" Type="http://schemas.openxmlformats.org/officeDocument/2006/relationships/tags" Target="../tags/tag225.xml"/><Relationship Id="rId117" Type="http://schemas.openxmlformats.org/officeDocument/2006/relationships/image" Target="../media/image20.png"/><Relationship Id="rId21" Type="http://schemas.openxmlformats.org/officeDocument/2006/relationships/tags" Target="../tags/tag220.xml"/><Relationship Id="rId42" Type="http://schemas.openxmlformats.org/officeDocument/2006/relationships/tags" Target="../tags/tag241.xml"/><Relationship Id="rId47" Type="http://schemas.openxmlformats.org/officeDocument/2006/relationships/tags" Target="../tags/tag246.xml"/><Relationship Id="rId63" Type="http://schemas.openxmlformats.org/officeDocument/2006/relationships/tags" Target="../tags/tag262.xml"/><Relationship Id="rId68" Type="http://schemas.openxmlformats.org/officeDocument/2006/relationships/tags" Target="../tags/tag267.xml"/><Relationship Id="rId84" Type="http://schemas.openxmlformats.org/officeDocument/2006/relationships/tags" Target="../tags/tag283.xml"/><Relationship Id="rId89" Type="http://schemas.openxmlformats.org/officeDocument/2006/relationships/tags" Target="../tags/tag288.xml"/><Relationship Id="rId112" Type="http://schemas.openxmlformats.org/officeDocument/2006/relationships/notesSlide" Target="../notesSlides/notesSlide13.xml"/><Relationship Id="rId16" Type="http://schemas.openxmlformats.org/officeDocument/2006/relationships/tags" Target="../tags/tag215.xml"/><Relationship Id="rId107" Type="http://schemas.openxmlformats.org/officeDocument/2006/relationships/tags" Target="../tags/tag306.xml"/><Relationship Id="rId11" Type="http://schemas.openxmlformats.org/officeDocument/2006/relationships/tags" Target="../tags/tag210.xml"/><Relationship Id="rId32" Type="http://schemas.openxmlformats.org/officeDocument/2006/relationships/tags" Target="../tags/tag231.xml"/><Relationship Id="rId37" Type="http://schemas.openxmlformats.org/officeDocument/2006/relationships/tags" Target="../tags/tag236.xml"/><Relationship Id="rId53" Type="http://schemas.openxmlformats.org/officeDocument/2006/relationships/tags" Target="../tags/tag252.xml"/><Relationship Id="rId58" Type="http://schemas.openxmlformats.org/officeDocument/2006/relationships/tags" Target="../tags/tag257.xml"/><Relationship Id="rId74" Type="http://schemas.openxmlformats.org/officeDocument/2006/relationships/tags" Target="../tags/tag273.xml"/><Relationship Id="rId79" Type="http://schemas.openxmlformats.org/officeDocument/2006/relationships/tags" Target="../tags/tag278.xml"/><Relationship Id="rId102" Type="http://schemas.openxmlformats.org/officeDocument/2006/relationships/tags" Target="../tags/tag301.xml"/><Relationship Id="rId5" Type="http://schemas.openxmlformats.org/officeDocument/2006/relationships/tags" Target="../tags/tag204.xml"/><Relationship Id="rId90" Type="http://schemas.openxmlformats.org/officeDocument/2006/relationships/tags" Target="../tags/tag289.xml"/><Relationship Id="rId95" Type="http://schemas.openxmlformats.org/officeDocument/2006/relationships/tags" Target="../tags/tag294.xml"/><Relationship Id="rId22" Type="http://schemas.openxmlformats.org/officeDocument/2006/relationships/tags" Target="../tags/tag221.xml"/><Relationship Id="rId27" Type="http://schemas.openxmlformats.org/officeDocument/2006/relationships/tags" Target="../tags/tag226.xml"/><Relationship Id="rId43" Type="http://schemas.openxmlformats.org/officeDocument/2006/relationships/tags" Target="../tags/tag242.xml"/><Relationship Id="rId48" Type="http://schemas.openxmlformats.org/officeDocument/2006/relationships/tags" Target="../tags/tag247.xml"/><Relationship Id="rId64" Type="http://schemas.openxmlformats.org/officeDocument/2006/relationships/tags" Target="../tags/tag263.xml"/><Relationship Id="rId69" Type="http://schemas.openxmlformats.org/officeDocument/2006/relationships/tags" Target="../tags/tag268.xml"/><Relationship Id="rId113" Type="http://schemas.openxmlformats.org/officeDocument/2006/relationships/tags" Target="../tags/tag235.xml"/><Relationship Id="rId80" Type="http://schemas.openxmlformats.org/officeDocument/2006/relationships/tags" Target="../tags/tag279.xml"/><Relationship Id="rId85" Type="http://schemas.openxmlformats.org/officeDocument/2006/relationships/tags" Target="../tags/tag284.xml"/><Relationship Id="rId12" Type="http://schemas.openxmlformats.org/officeDocument/2006/relationships/tags" Target="../tags/tag211.xml"/><Relationship Id="rId17" Type="http://schemas.openxmlformats.org/officeDocument/2006/relationships/tags" Target="../tags/tag216.xml"/><Relationship Id="rId33" Type="http://schemas.openxmlformats.org/officeDocument/2006/relationships/tags" Target="../tags/tag232.xml"/><Relationship Id="rId38" Type="http://schemas.openxmlformats.org/officeDocument/2006/relationships/tags" Target="../tags/tag237.xml"/><Relationship Id="rId59" Type="http://schemas.openxmlformats.org/officeDocument/2006/relationships/tags" Target="../tags/tag258.xml"/><Relationship Id="rId103" Type="http://schemas.openxmlformats.org/officeDocument/2006/relationships/tags" Target="../tags/tag302.xml"/><Relationship Id="rId108" Type="http://schemas.openxmlformats.org/officeDocument/2006/relationships/tags" Target="../tags/tag307.xml"/><Relationship Id="rId54" Type="http://schemas.openxmlformats.org/officeDocument/2006/relationships/tags" Target="../tags/tag253.xml"/><Relationship Id="rId70" Type="http://schemas.openxmlformats.org/officeDocument/2006/relationships/tags" Target="../tags/tag269.xml"/><Relationship Id="rId75" Type="http://schemas.openxmlformats.org/officeDocument/2006/relationships/tags" Target="../tags/tag274.xml"/><Relationship Id="rId91" Type="http://schemas.openxmlformats.org/officeDocument/2006/relationships/tags" Target="../tags/tag290.xml"/><Relationship Id="rId96" Type="http://schemas.openxmlformats.org/officeDocument/2006/relationships/tags" Target="../tags/tag295.xml"/><Relationship Id="rId1" Type="http://schemas.openxmlformats.org/officeDocument/2006/relationships/tags" Target="../tags/tag200.xml"/><Relationship Id="rId6" Type="http://schemas.openxmlformats.org/officeDocument/2006/relationships/tags" Target="../tags/tag205.xml"/><Relationship Id="rId23" Type="http://schemas.openxmlformats.org/officeDocument/2006/relationships/tags" Target="../tags/tag222.xml"/><Relationship Id="rId28" Type="http://schemas.openxmlformats.org/officeDocument/2006/relationships/tags" Target="../tags/tag227.xml"/><Relationship Id="rId49" Type="http://schemas.openxmlformats.org/officeDocument/2006/relationships/tags" Target="../tags/tag248.xml"/><Relationship Id="rId114" Type="http://schemas.openxmlformats.org/officeDocument/2006/relationships/image" Target="../media/image60.png"/><Relationship Id="rId10" Type="http://schemas.openxmlformats.org/officeDocument/2006/relationships/tags" Target="../tags/tag209.xml"/><Relationship Id="rId31" Type="http://schemas.openxmlformats.org/officeDocument/2006/relationships/tags" Target="../tags/tag230.xml"/><Relationship Id="rId44" Type="http://schemas.openxmlformats.org/officeDocument/2006/relationships/tags" Target="../tags/tag243.xml"/><Relationship Id="rId52" Type="http://schemas.openxmlformats.org/officeDocument/2006/relationships/tags" Target="../tags/tag251.xml"/><Relationship Id="rId60" Type="http://schemas.openxmlformats.org/officeDocument/2006/relationships/tags" Target="../tags/tag259.xml"/><Relationship Id="rId65" Type="http://schemas.openxmlformats.org/officeDocument/2006/relationships/tags" Target="../tags/tag264.xml"/><Relationship Id="rId73" Type="http://schemas.openxmlformats.org/officeDocument/2006/relationships/tags" Target="../tags/tag272.xml"/><Relationship Id="rId78" Type="http://schemas.openxmlformats.org/officeDocument/2006/relationships/tags" Target="../tags/tag277.xml"/><Relationship Id="rId81" Type="http://schemas.openxmlformats.org/officeDocument/2006/relationships/tags" Target="../tags/tag280.xml"/><Relationship Id="rId86" Type="http://schemas.openxmlformats.org/officeDocument/2006/relationships/tags" Target="../tags/tag285.xml"/><Relationship Id="rId94" Type="http://schemas.openxmlformats.org/officeDocument/2006/relationships/tags" Target="../tags/tag293.xml"/><Relationship Id="rId99" Type="http://schemas.openxmlformats.org/officeDocument/2006/relationships/tags" Target="../tags/tag298.xml"/><Relationship Id="rId101" Type="http://schemas.openxmlformats.org/officeDocument/2006/relationships/tags" Target="../tags/tag300.xml"/><Relationship Id="rId4" Type="http://schemas.openxmlformats.org/officeDocument/2006/relationships/tags" Target="../tags/tag203.xml"/><Relationship Id="rId9" Type="http://schemas.openxmlformats.org/officeDocument/2006/relationships/tags" Target="../tags/tag208.xml"/><Relationship Id="rId13" Type="http://schemas.openxmlformats.org/officeDocument/2006/relationships/tags" Target="../tags/tag212.xml"/><Relationship Id="rId18" Type="http://schemas.openxmlformats.org/officeDocument/2006/relationships/tags" Target="../tags/tag217.xml"/><Relationship Id="rId39" Type="http://schemas.openxmlformats.org/officeDocument/2006/relationships/tags" Target="../tags/tag238.xml"/><Relationship Id="rId109" Type="http://schemas.openxmlformats.org/officeDocument/2006/relationships/tags" Target="../tags/tag308.xml"/><Relationship Id="rId34" Type="http://schemas.openxmlformats.org/officeDocument/2006/relationships/tags" Target="../tags/tag233.xml"/><Relationship Id="rId50" Type="http://schemas.openxmlformats.org/officeDocument/2006/relationships/tags" Target="../tags/tag249.xml"/><Relationship Id="rId55" Type="http://schemas.openxmlformats.org/officeDocument/2006/relationships/tags" Target="../tags/tag254.xml"/><Relationship Id="rId76" Type="http://schemas.openxmlformats.org/officeDocument/2006/relationships/tags" Target="../tags/tag275.xml"/><Relationship Id="rId97" Type="http://schemas.openxmlformats.org/officeDocument/2006/relationships/tags" Target="../tags/tag296.xml"/><Relationship Id="rId104" Type="http://schemas.openxmlformats.org/officeDocument/2006/relationships/tags" Target="../tags/tag303.xml"/><Relationship Id="rId7" Type="http://schemas.openxmlformats.org/officeDocument/2006/relationships/tags" Target="../tags/tag206.xml"/><Relationship Id="rId71" Type="http://schemas.openxmlformats.org/officeDocument/2006/relationships/tags" Target="../tags/tag270.xml"/><Relationship Id="rId92" Type="http://schemas.openxmlformats.org/officeDocument/2006/relationships/tags" Target="../tags/tag291.xml"/><Relationship Id="rId2" Type="http://schemas.openxmlformats.org/officeDocument/2006/relationships/tags" Target="../tags/tag201.xml"/><Relationship Id="rId29" Type="http://schemas.openxmlformats.org/officeDocument/2006/relationships/tags" Target="../tags/tag228.xml"/><Relationship Id="rId24" Type="http://schemas.openxmlformats.org/officeDocument/2006/relationships/tags" Target="../tags/tag223.xml"/><Relationship Id="rId40" Type="http://schemas.openxmlformats.org/officeDocument/2006/relationships/tags" Target="../tags/tag239.xml"/><Relationship Id="rId45" Type="http://schemas.openxmlformats.org/officeDocument/2006/relationships/tags" Target="../tags/tag244.xml"/><Relationship Id="rId66" Type="http://schemas.openxmlformats.org/officeDocument/2006/relationships/tags" Target="../tags/tag265.xml"/><Relationship Id="rId87" Type="http://schemas.openxmlformats.org/officeDocument/2006/relationships/tags" Target="../tags/tag286.xml"/><Relationship Id="rId110" Type="http://schemas.openxmlformats.org/officeDocument/2006/relationships/tags" Target="../tags/tag309.xml"/><Relationship Id="rId115" Type="http://schemas.openxmlformats.org/officeDocument/2006/relationships/image" Target="../media/image18.png"/><Relationship Id="rId61" Type="http://schemas.openxmlformats.org/officeDocument/2006/relationships/tags" Target="../tags/tag260.xml"/><Relationship Id="rId82" Type="http://schemas.openxmlformats.org/officeDocument/2006/relationships/tags" Target="../tags/tag281.xml"/><Relationship Id="rId19" Type="http://schemas.openxmlformats.org/officeDocument/2006/relationships/tags" Target="../tags/tag218.xml"/><Relationship Id="rId14" Type="http://schemas.openxmlformats.org/officeDocument/2006/relationships/tags" Target="../tags/tag213.xml"/><Relationship Id="rId30" Type="http://schemas.openxmlformats.org/officeDocument/2006/relationships/tags" Target="../tags/tag229.xml"/><Relationship Id="rId35" Type="http://schemas.openxmlformats.org/officeDocument/2006/relationships/tags" Target="../tags/tag234.xml"/><Relationship Id="rId56" Type="http://schemas.openxmlformats.org/officeDocument/2006/relationships/tags" Target="../tags/tag255.xml"/><Relationship Id="rId77" Type="http://schemas.openxmlformats.org/officeDocument/2006/relationships/tags" Target="../tags/tag276.xml"/><Relationship Id="rId100" Type="http://schemas.openxmlformats.org/officeDocument/2006/relationships/tags" Target="../tags/tag299.xml"/><Relationship Id="rId105" Type="http://schemas.openxmlformats.org/officeDocument/2006/relationships/tags" Target="../tags/tag304.xml"/><Relationship Id="rId8" Type="http://schemas.openxmlformats.org/officeDocument/2006/relationships/tags" Target="../tags/tag207.xml"/><Relationship Id="rId51" Type="http://schemas.openxmlformats.org/officeDocument/2006/relationships/tags" Target="../tags/tag250.xml"/><Relationship Id="rId72" Type="http://schemas.openxmlformats.org/officeDocument/2006/relationships/tags" Target="../tags/tag271.xml"/><Relationship Id="rId93" Type="http://schemas.openxmlformats.org/officeDocument/2006/relationships/tags" Target="../tags/tag292.xml"/><Relationship Id="rId98" Type="http://schemas.openxmlformats.org/officeDocument/2006/relationships/tags" Target="../tags/tag297.xml"/><Relationship Id="rId3" Type="http://schemas.openxmlformats.org/officeDocument/2006/relationships/tags" Target="../tags/tag202.xml"/><Relationship Id="rId25" Type="http://schemas.openxmlformats.org/officeDocument/2006/relationships/tags" Target="../tags/tag224.xml"/><Relationship Id="rId46" Type="http://schemas.openxmlformats.org/officeDocument/2006/relationships/tags" Target="../tags/tag245.xml"/><Relationship Id="rId67" Type="http://schemas.openxmlformats.org/officeDocument/2006/relationships/tags" Target="../tags/tag266.xml"/><Relationship Id="rId116" Type="http://schemas.openxmlformats.org/officeDocument/2006/relationships/image" Target="../media/image19.png"/><Relationship Id="rId20" Type="http://schemas.openxmlformats.org/officeDocument/2006/relationships/tags" Target="../tags/tag219.xml"/><Relationship Id="rId41" Type="http://schemas.openxmlformats.org/officeDocument/2006/relationships/tags" Target="../tags/tag240.xml"/><Relationship Id="rId62" Type="http://schemas.openxmlformats.org/officeDocument/2006/relationships/tags" Target="../tags/tag261.xml"/><Relationship Id="rId83" Type="http://schemas.openxmlformats.org/officeDocument/2006/relationships/tags" Target="../tags/tag282.xml"/><Relationship Id="rId88" Type="http://schemas.openxmlformats.org/officeDocument/2006/relationships/tags" Target="../tags/tag287.xml"/><Relationship Id="rId111" Type="http://schemas.openxmlformats.org/officeDocument/2006/relationships/slideLayout" Target="../slideLayouts/slideLayout2.xml"/><Relationship Id="rId15" Type="http://schemas.openxmlformats.org/officeDocument/2006/relationships/tags" Target="../tags/tag214.xml"/><Relationship Id="rId36" Type="http://schemas.openxmlformats.org/officeDocument/2006/relationships/tags" Target="../tags/tag235.xml"/><Relationship Id="rId57" Type="http://schemas.openxmlformats.org/officeDocument/2006/relationships/tags" Target="../tags/tag256.xml"/><Relationship Id="rId106" Type="http://schemas.openxmlformats.org/officeDocument/2006/relationships/tags" Target="../tags/tag305.xml"/></Relationships>
</file>

<file path=ppt/slides/_rels/slide14.xml.rels><?xml version="1.0" encoding="UTF-8" standalone="yes"?>
<Relationships xmlns="http://schemas.openxmlformats.org/package/2006/relationships"><Relationship Id="rId8" Type="http://schemas.openxmlformats.org/officeDocument/2006/relationships/tags" Target="../tags/tag317.xml"/><Relationship Id="rId13" Type="http://schemas.openxmlformats.org/officeDocument/2006/relationships/slide" Target="slide16.xml"/><Relationship Id="rId3" Type="http://schemas.openxmlformats.org/officeDocument/2006/relationships/tags" Target="../tags/tag312.xml"/><Relationship Id="rId7" Type="http://schemas.openxmlformats.org/officeDocument/2006/relationships/tags" Target="../tags/tag316.xml"/><Relationship Id="rId12" Type="http://schemas.openxmlformats.org/officeDocument/2006/relationships/image" Target="../media/image70.png"/><Relationship Id="rId2" Type="http://schemas.openxmlformats.org/officeDocument/2006/relationships/tags" Target="../tags/tag311.xml"/><Relationship Id="rId1" Type="http://schemas.openxmlformats.org/officeDocument/2006/relationships/tags" Target="../tags/tag310.xml"/><Relationship Id="rId6" Type="http://schemas.openxmlformats.org/officeDocument/2006/relationships/tags" Target="../tags/tag315.xml"/><Relationship Id="rId11" Type="http://schemas.openxmlformats.org/officeDocument/2006/relationships/notesSlide" Target="../notesSlides/notesSlide14.xml"/><Relationship Id="rId5" Type="http://schemas.openxmlformats.org/officeDocument/2006/relationships/tags" Target="../tags/tag314.xml"/><Relationship Id="rId15" Type="http://schemas.openxmlformats.org/officeDocument/2006/relationships/slide" Target="slide18.xml"/><Relationship Id="rId10" Type="http://schemas.openxmlformats.org/officeDocument/2006/relationships/slideLayout" Target="../slideLayouts/slideLayout2.xml"/><Relationship Id="rId4" Type="http://schemas.openxmlformats.org/officeDocument/2006/relationships/tags" Target="../tags/tag313.xml"/><Relationship Id="rId9" Type="http://schemas.openxmlformats.org/officeDocument/2006/relationships/tags" Target="../tags/tag318.xml"/><Relationship Id="rId14" Type="http://schemas.openxmlformats.org/officeDocument/2006/relationships/slide" Target="slide17.xml"/></Relationships>
</file>

<file path=ppt/slides/_rels/slide15.xml.rels><?xml version="1.0" encoding="UTF-8" standalone="yes"?>
<Relationships xmlns="http://schemas.openxmlformats.org/package/2006/relationships"><Relationship Id="rId8" Type="http://schemas.openxmlformats.org/officeDocument/2006/relationships/tags" Target="../tags/tag326.xml"/><Relationship Id="rId13" Type="http://schemas.openxmlformats.org/officeDocument/2006/relationships/image" Target="../media/image70.png"/><Relationship Id="rId3" Type="http://schemas.openxmlformats.org/officeDocument/2006/relationships/tags" Target="../tags/tag321.xml"/><Relationship Id="rId7" Type="http://schemas.openxmlformats.org/officeDocument/2006/relationships/tags" Target="../tags/tag325.xml"/><Relationship Id="rId12" Type="http://schemas.openxmlformats.org/officeDocument/2006/relationships/notesSlide" Target="../notesSlides/notesSlide15.xml"/><Relationship Id="rId17" Type="http://schemas.openxmlformats.org/officeDocument/2006/relationships/slide" Target="slide19.xml"/><Relationship Id="rId2" Type="http://schemas.openxmlformats.org/officeDocument/2006/relationships/tags" Target="../tags/tag320.xml"/><Relationship Id="rId16" Type="http://schemas.openxmlformats.org/officeDocument/2006/relationships/slide" Target="slide18.xml"/><Relationship Id="rId1" Type="http://schemas.openxmlformats.org/officeDocument/2006/relationships/tags" Target="../tags/tag319.xml"/><Relationship Id="rId6" Type="http://schemas.openxmlformats.org/officeDocument/2006/relationships/tags" Target="../tags/tag324.xml"/><Relationship Id="rId11" Type="http://schemas.openxmlformats.org/officeDocument/2006/relationships/slideLayout" Target="../slideLayouts/slideLayout2.xml"/><Relationship Id="rId5" Type="http://schemas.openxmlformats.org/officeDocument/2006/relationships/tags" Target="../tags/tag323.xml"/><Relationship Id="rId15" Type="http://schemas.openxmlformats.org/officeDocument/2006/relationships/slide" Target="slide17.xml"/><Relationship Id="rId10" Type="http://schemas.openxmlformats.org/officeDocument/2006/relationships/tags" Target="../tags/tag328.xml"/><Relationship Id="rId4" Type="http://schemas.openxmlformats.org/officeDocument/2006/relationships/tags" Target="../tags/tag322.xml"/><Relationship Id="rId9" Type="http://schemas.openxmlformats.org/officeDocument/2006/relationships/tags" Target="../tags/tag327.xml"/><Relationship Id="rId14" Type="http://schemas.openxmlformats.org/officeDocument/2006/relationships/slide" Target="slide16.xml"/></Relationships>
</file>

<file path=ppt/slides/_rels/slide16.xml.rels><?xml version="1.0" encoding="UTF-8" standalone="yes"?>
<Relationships xmlns="http://schemas.openxmlformats.org/package/2006/relationships"><Relationship Id="rId8" Type="http://schemas.openxmlformats.org/officeDocument/2006/relationships/notesSlide" Target="../notesSlides/notesSlide16.xml"/><Relationship Id="rId3" Type="http://schemas.openxmlformats.org/officeDocument/2006/relationships/tags" Target="../tags/tag331.xml"/><Relationship Id="rId7" Type="http://schemas.openxmlformats.org/officeDocument/2006/relationships/slideLayout" Target="../slideLayouts/slideLayout2.xml"/><Relationship Id="rId2" Type="http://schemas.openxmlformats.org/officeDocument/2006/relationships/tags" Target="../tags/tag330.xml"/><Relationship Id="rId1" Type="http://schemas.openxmlformats.org/officeDocument/2006/relationships/tags" Target="../tags/tag329.xml"/><Relationship Id="rId6" Type="http://schemas.openxmlformats.org/officeDocument/2006/relationships/tags" Target="../tags/tag334.xml"/><Relationship Id="rId5" Type="http://schemas.openxmlformats.org/officeDocument/2006/relationships/tags" Target="../tags/tag333.xml"/><Relationship Id="rId10" Type="http://schemas.openxmlformats.org/officeDocument/2006/relationships/slide" Target="slide15.xml"/><Relationship Id="rId4" Type="http://schemas.openxmlformats.org/officeDocument/2006/relationships/tags" Target="../tags/tag332.xml"/><Relationship Id="rId9" Type="http://schemas.openxmlformats.org/officeDocument/2006/relationships/image" Target="../media/image80.png"/></Relationships>
</file>

<file path=ppt/slides/_rels/slide17.xml.rels><?xml version="1.0" encoding="UTF-8" standalone="yes"?>
<Relationships xmlns="http://schemas.openxmlformats.org/package/2006/relationships"><Relationship Id="rId8" Type="http://schemas.openxmlformats.org/officeDocument/2006/relationships/notesSlide" Target="../notesSlides/notesSlide17.xml"/><Relationship Id="rId3" Type="http://schemas.openxmlformats.org/officeDocument/2006/relationships/tags" Target="../tags/tag337.xml"/><Relationship Id="rId7" Type="http://schemas.openxmlformats.org/officeDocument/2006/relationships/slideLayout" Target="../slideLayouts/slideLayout2.xml"/><Relationship Id="rId2" Type="http://schemas.openxmlformats.org/officeDocument/2006/relationships/tags" Target="../tags/tag336.xml"/><Relationship Id="rId1" Type="http://schemas.openxmlformats.org/officeDocument/2006/relationships/tags" Target="../tags/tag335.xml"/><Relationship Id="rId6" Type="http://schemas.openxmlformats.org/officeDocument/2006/relationships/tags" Target="../tags/tag340.xml"/><Relationship Id="rId5" Type="http://schemas.openxmlformats.org/officeDocument/2006/relationships/tags" Target="../tags/tag339.xml"/><Relationship Id="rId10" Type="http://schemas.openxmlformats.org/officeDocument/2006/relationships/slide" Target="slide15.xml"/><Relationship Id="rId4" Type="http://schemas.openxmlformats.org/officeDocument/2006/relationships/tags" Target="../tags/tag338.xml"/><Relationship Id="rId9" Type="http://schemas.openxmlformats.org/officeDocument/2006/relationships/image" Target="../media/image80.png"/></Relationships>
</file>

<file path=ppt/slides/_rels/slide18.xml.rels><?xml version="1.0" encoding="UTF-8" standalone="yes"?>
<Relationships xmlns="http://schemas.openxmlformats.org/package/2006/relationships"><Relationship Id="rId8" Type="http://schemas.openxmlformats.org/officeDocument/2006/relationships/notesSlide" Target="../notesSlides/notesSlide18.xml"/><Relationship Id="rId3" Type="http://schemas.openxmlformats.org/officeDocument/2006/relationships/tags" Target="../tags/tag343.xml"/><Relationship Id="rId7" Type="http://schemas.openxmlformats.org/officeDocument/2006/relationships/slideLayout" Target="../slideLayouts/slideLayout2.xml"/><Relationship Id="rId2" Type="http://schemas.openxmlformats.org/officeDocument/2006/relationships/tags" Target="../tags/tag342.xml"/><Relationship Id="rId1" Type="http://schemas.openxmlformats.org/officeDocument/2006/relationships/tags" Target="../tags/tag341.xml"/><Relationship Id="rId6" Type="http://schemas.openxmlformats.org/officeDocument/2006/relationships/tags" Target="../tags/tag346.xml"/><Relationship Id="rId5" Type="http://schemas.openxmlformats.org/officeDocument/2006/relationships/tags" Target="../tags/tag345.xml"/><Relationship Id="rId10" Type="http://schemas.openxmlformats.org/officeDocument/2006/relationships/slide" Target="slide15.xml"/><Relationship Id="rId4" Type="http://schemas.openxmlformats.org/officeDocument/2006/relationships/tags" Target="../tags/tag344.xml"/><Relationship Id="rId9" Type="http://schemas.openxmlformats.org/officeDocument/2006/relationships/image" Target="../media/image80.png"/></Relationships>
</file>

<file path=ppt/slides/_rels/slide19.xml.rels><?xml version="1.0" encoding="UTF-8" standalone="yes"?>
<Relationships xmlns="http://schemas.openxmlformats.org/package/2006/relationships"><Relationship Id="rId8" Type="http://schemas.openxmlformats.org/officeDocument/2006/relationships/tags" Target="../tags/tag354.xml"/><Relationship Id="rId13" Type="http://schemas.openxmlformats.org/officeDocument/2006/relationships/tags" Target="../tags/tag359.xml"/><Relationship Id="rId18" Type="http://schemas.openxmlformats.org/officeDocument/2006/relationships/tags" Target="../tags/tag364.xml"/><Relationship Id="rId3" Type="http://schemas.openxmlformats.org/officeDocument/2006/relationships/tags" Target="../tags/tag349.xml"/><Relationship Id="rId21" Type="http://schemas.openxmlformats.org/officeDocument/2006/relationships/tags" Target="../tags/tag367.xml"/><Relationship Id="rId7" Type="http://schemas.openxmlformats.org/officeDocument/2006/relationships/tags" Target="../tags/tag353.xml"/><Relationship Id="rId12" Type="http://schemas.openxmlformats.org/officeDocument/2006/relationships/tags" Target="../tags/tag358.xml"/><Relationship Id="rId17" Type="http://schemas.openxmlformats.org/officeDocument/2006/relationships/tags" Target="../tags/tag363.xml"/><Relationship Id="rId2" Type="http://schemas.openxmlformats.org/officeDocument/2006/relationships/tags" Target="../tags/tag348.xml"/><Relationship Id="rId16" Type="http://schemas.openxmlformats.org/officeDocument/2006/relationships/tags" Target="../tags/tag362.xml"/><Relationship Id="rId20" Type="http://schemas.openxmlformats.org/officeDocument/2006/relationships/tags" Target="../tags/tag366.xml"/><Relationship Id="rId1" Type="http://schemas.openxmlformats.org/officeDocument/2006/relationships/tags" Target="../tags/tag347.xml"/><Relationship Id="rId6" Type="http://schemas.openxmlformats.org/officeDocument/2006/relationships/tags" Target="../tags/tag352.xml"/><Relationship Id="rId11" Type="http://schemas.openxmlformats.org/officeDocument/2006/relationships/tags" Target="../tags/tag357.xml"/><Relationship Id="rId5" Type="http://schemas.openxmlformats.org/officeDocument/2006/relationships/tags" Target="../tags/tag351.xml"/><Relationship Id="rId15" Type="http://schemas.openxmlformats.org/officeDocument/2006/relationships/tags" Target="../tags/tag361.xml"/><Relationship Id="rId23" Type="http://schemas.openxmlformats.org/officeDocument/2006/relationships/notesSlide" Target="../notesSlides/notesSlide19.xml"/><Relationship Id="rId10" Type="http://schemas.openxmlformats.org/officeDocument/2006/relationships/tags" Target="../tags/tag356.xml"/><Relationship Id="rId19" Type="http://schemas.openxmlformats.org/officeDocument/2006/relationships/tags" Target="../tags/tag365.xml"/><Relationship Id="rId4" Type="http://schemas.openxmlformats.org/officeDocument/2006/relationships/tags" Target="../tags/tag350.xml"/><Relationship Id="rId9" Type="http://schemas.openxmlformats.org/officeDocument/2006/relationships/tags" Target="../tags/tag355.xml"/><Relationship Id="rId14" Type="http://schemas.openxmlformats.org/officeDocument/2006/relationships/tags" Target="../tags/tag360.xml"/><Relationship Id="rId22"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8" Type="http://schemas.openxmlformats.org/officeDocument/2006/relationships/tags" Target="../tags/tag11.xml"/><Relationship Id="rId13" Type="http://schemas.microsoft.com/office/2007/relationships/hdphoto" Target="../media/hdphoto2.wdp"/><Relationship Id="rId3" Type="http://schemas.openxmlformats.org/officeDocument/2006/relationships/tags" Target="../tags/tag6.xml"/><Relationship Id="rId7" Type="http://schemas.openxmlformats.org/officeDocument/2006/relationships/tags" Target="../tags/tag10.xml"/><Relationship Id="rId12" Type="http://schemas.openxmlformats.org/officeDocument/2006/relationships/image" Target="../media/image3.png"/><Relationship Id="rId17" Type="http://schemas.microsoft.com/office/2007/relationships/hdphoto" Target="../media/hdphoto4.wdp"/><Relationship Id="rId2" Type="http://schemas.openxmlformats.org/officeDocument/2006/relationships/tags" Target="../tags/tag5.xml"/><Relationship Id="rId16" Type="http://schemas.openxmlformats.org/officeDocument/2006/relationships/image" Target="../media/image5.png"/><Relationship Id="rId1" Type="http://schemas.openxmlformats.org/officeDocument/2006/relationships/tags" Target="../tags/tag4.xml"/><Relationship Id="rId6" Type="http://schemas.openxmlformats.org/officeDocument/2006/relationships/tags" Target="../tags/tag9.xml"/><Relationship Id="rId11" Type="http://schemas.openxmlformats.org/officeDocument/2006/relationships/image" Target="../media/image2.gif"/><Relationship Id="rId5" Type="http://schemas.openxmlformats.org/officeDocument/2006/relationships/tags" Target="../tags/tag8.xml"/><Relationship Id="rId15" Type="http://schemas.microsoft.com/office/2007/relationships/hdphoto" Target="../media/hdphoto3.wdp"/><Relationship Id="rId10" Type="http://schemas.openxmlformats.org/officeDocument/2006/relationships/notesSlide" Target="../notesSlides/notesSlide2.xml"/><Relationship Id="rId4" Type="http://schemas.openxmlformats.org/officeDocument/2006/relationships/tags" Target="../tags/tag7.xml"/><Relationship Id="rId9" Type="http://schemas.openxmlformats.org/officeDocument/2006/relationships/slideLayout" Target="../slideLayouts/slideLayout2.xml"/><Relationship Id="rId14" Type="http://schemas.openxmlformats.org/officeDocument/2006/relationships/image" Target="../media/image4.png"/></Relationships>
</file>

<file path=ppt/slides/_rels/slide20.xml.rels><?xml version="1.0" encoding="UTF-8" standalone="yes"?>
<Relationships xmlns="http://schemas.openxmlformats.org/package/2006/relationships"><Relationship Id="rId26" Type="http://schemas.openxmlformats.org/officeDocument/2006/relationships/tags" Target="../tags/tag393.xml"/><Relationship Id="rId21" Type="http://schemas.openxmlformats.org/officeDocument/2006/relationships/tags" Target="../tags/tag388.xml"/><Relationship Id="rId42" Type="http://schemas.openxmlformats.org/officeDocument/2006/relationships/tags" Target="../tags/tag409.xml"/><Relationship Id="rId47" Type="http://schemas.openxmlformats.org/officeDocument/2006/relationships/tags" Target="../tags/tag414.xml"/><Relationship Id="rId63" Type="http://schemas.openxmlformats.org/officeDocument/2006/relationships/tags" Target="../tags/tag430.xml"/><Relationship Id="rId68" Type="http://schemas.openxmlformats.org/officeDocument/2006/relationships/tags" Target="../tags/tag435.xml"/><Relationship Id="rId84" Type="http://schemas.openxmlformats.org/officeDocument/2006/relationships/tags" Target="../tags/tag451.xml"/><Relationship Id="rId89" Type="http://schemas.openxmlformats.org/officeDocument/2006/relationships/slideLayout" Target="../slideLayouts/slideLayout2.xml"/><Relationship Id="rId16" Type="http://schemas.openxmlformats.org/officeDocument/2006/relationships/tags" Target="../tags/tag383.xml"/><Relationship Id="rId11" Type="http://schemas.openxmlformats.org/officeDocument/2006/relationships/tags" Target="../tags/tag378.xml"/><Relationship Id="rId32" Type="http://schemas.openxmlformats.org/officeDocument/2006/relationships/tags" Target="../tags/tag399.xml"/><Relationship Id="rId37" Type="http://schemas.openxmlformats.org/officeDocument/2006/relationships/tags" Target="../tags/tag404.xml"/><Relationship Id="rId53" Type="http://schemas.openxmlformats.org/officeDocument/2006/relationships/tags" Target="../tags/tag420.xml"/><Relationship Id="rId58" Type="http://schemas.openxmlformats.org/officeDocument/2006/relationships/tags" Target="../tags/tag425.xml"/><Relationship Id="rId74" Type="http://schemas.openxmlformats.org/officeDocument/2006/relationships/tags" Target="../tags/tag441.xml"/><Relationship Id="rId79" Type="http://schemas.openxmlformats.org/officeDocument/2006/relationships/tags" Target="../tags/tag446.xml"/><Relationship Id="rId5" Type="http://schemas.openxmlformats.org/officeDocument/2006/relationships/tags" Target="../tags/tag372.xml"/><Relationship Id="rId90" Type="http://schemas.openxmlformats.org/officeDocument/2006/relationships/notesSlide" Target="../notesSlides/notesSlide20.xml"/><Relationship Id="rId14" Type="http://schemas.openxmlformats.org/officeDocument/2006/relationships/tags" Target="../tags/tag381.xml"/><Relationship Id="rId22" Type="http://schemas.openxmlformats.org/officeDocument/2006/relationships/tags" Target="../tags/tag389.xml"/><Relationship Id="rId27" Type="http://schemas.openxmlformats.org/officeDocument/2006/relationships/tags" Target="../tags/tag394.xml"/><Relationship Id="rId30" Type="http://schemas.openxmlformats.org/officeDocument/2006/relationships/tags" Target="../tags/tag397.xml"/><Relationship Id="rId35" Type="http://schemas.openxmlformats.org/officeDocument/2006/relationships/tags" Target="../tags/tag402.xml"/><Relationship Id="rId43" Type="http://schemas.openxmlformats.org/officeDocument/2006/relationships/tags" Target="../tags/tag410.xml"/><Relationship Id="rId48" Type="http://schemas.openxmlformats.org/officeDocument/2006/relationships/tags" Target="../tags/tag415.xml"/><Relationship Id="rId56" Type="http://schemas.openxmlformats.org/officeDocument/2006/relationships/tags" Target="../tags/tag423.xml"/><Relationship Id="rId64" Type="http://schemas.openxmlformats.org/officeDocument/2006/relationships/tags" Target="../tags/tag431.xml"/><Relationship Id="rId69" Type="http://schemas.openxmlformats.org/officeDocument/2006/relationships/tags" Target="../tags/tag436.xml"/><Relationship Id="rId77" Type="http://schemas.openxmlformats.org/officeDocument/2006/relationships/tags" Target="../tags/tag444.xml"/><Relationship Id="rId8" Type="http://schemas.openxmlformats.org/officeDocument/2006/relationships/tags" Target="../tags/tag375.xml"/><Relationship Id="rId51" Type="http://schemas.openxmlformats.org/officeDocument/2006/relationships/tags" Target="../tags/tag418.xml"/><Relationship Id="rId72" Type="http://schemas.openxmlformats.org/officeDocument/2006/relationships/tags" Target="../tags/tag439.xml"/><Relationship Id="rId80" Type="http://schemas.openxmlformats.org/officeDocument/2006/relationships/tags" Target="../tags/tag447.xml"/><Relationship Id="rId85" Type="http://schemas.openxmlformats.org/officeDocument/2006/relationships/tags" Target="../tags/tag452.xml"/><Relationship Id="rId3" Type="http://schemas.openxmlformats.org/officeDocument/2006/relationships/tags" Target="../tags/tag370.xml"/><Relationship Id="rId12" Type="http://schemas.openxmlformats.org/officeDocument/2006/relationships/tags" Target="../tags/tag379.xml"/><Relationship Id="rId17" Type="http://schemas.openxmlformats.org/officeDocument/2006/relationships/tags" Target="../tags/tag384.xml"/><Relationship Id="rId25" Type="http://schemas.openxmlformats.org/officeDocument/2006/relationships/tags" Target="../tags/tag392.xml"/><Relationship Id="rId33" Type="http://schemas.openxmlformats.org/officeDocument/2006/relationships/tags" Target="../tags/tag400.xml"/><Relationship Id="rId38" Type="http://schemas.openxmlformats.org/officeDocument/2006/relationships/tags" Target="../tags/tag405.xml"/><Relationship Id="rId46" Type="http://schemas.openxmlformats.org/officeDocument/2006/relationships/tags" Target="../tags/tag413.xml"/><Relationship Id="rId59" Type="http://schemas.openxmlformats.org/officeDocument/2006/relationships/tags" Target="../tags/tag426.xml"/><Relationship Id="rId67" Type="http://schemas.openxmlformats.org/officeDocument/2006/relationships/tags" Target="../tags/tag434.xml"/><Relationship Id="rId20" Type="http://schemas.openxmlformats.org/officeDocument/2006/relationships/tags" Target="../tags/tag387.xml"/><Relationship Id="rId41" Type="http://schemas.openxmlformats.org/officeDocument/2006/relationships/tags" Target="../tags/tag408.xml"/><Relationship Id="rId54" Type="http://schemas.openxmlformats.org/officeDocument/2006/relationships/tags" Target="../tags/tag421.xml"/><Relationship Id="rId62" Type="http://schemas.openxmlformats.org/officeDocument/2006/relationships/tags" Target="../tags/tag429.xml"/><Relationship Id="rId70" Type="http://schemas.openxmlformats.org/officeDocument/2006/relationships/tags" Target="../tags/tag437.xml"/><Relationship Id="rId75" Type="http://schemas.openxmlformats.org/officeDocument/2006/relationships/tags" Target="../tags/tag442.xml"/><Relationship Id="rId83" Type="http://schemas.openxmlformats.org/officeDocument/2006/relationships/tags" Target="../tags/tag450.xml"/><Relationship Id="rId88" Type="http://schemas.openxmlformats.org/officeDocument/2006/relationships/tags" Target="../tags/tag455.xml"/><Relationship Id="rId1" Type="http://schemas.openxmlformats.org/officeDocument/2006/relationships/tags" Target="../tags/tag368.xml"/><Relationship Id="rId6" Type="http://schemas.openxmlformats.org/officeDocument/2006/relationships/tags" Target="../tags/tag373.xml"/><Relationship Id="rId15" Type="http://schemas.openxmlformats.org/officeDocument/2006/relationships/tags" Target="../tags/tag382.xml"/><Relationship Id="rId23" Type="http://schemas.openxmlformats.org/officeDocument/2006/relationships/tags" Target="../tags/tag390.xml"/><Relationship Id="rId28" Type="http://schemas.openxmlformats.org/officeDocument/2006/relationships/tags" Target="../tags/tag395.xml"/><Relationship Id="rId36" Type="http://schemas.openxmlformats.org/officeDocument/2006/relationships/tags" Target="../tags/tag403.xml"/><Relationship Id="rId49" Type="http://schemas.openxmlformats.org/officeDocument/2006/relationships/tags" Target="../tags/tag416.xml"/><Relationship Id="rId57" Type="http://schemas.openxmlformats.org/officeDocument/2006/relationships/tags" Target="../tags/tag424.xml"/><Relationship Id="rId10" Type="http://schemas.openxmlformats.org/officeDocument/2006/relationships/tags" Target="../tags/tag377.xml"/><Relationship Id="rId31" Type="http://schemas.openxmlformats.org/officeDocument/2006/relationships/tags" Target="../tags/tag398.xml"/><Relationship Id="rId44" Type="http://schemas.openxmlformats.org/officeDocument/2006/relationships/tags" Target="../tags/tag411.xml"/><Relationship Id="rId52" Type="http://schemas.openxmlformats.org/officeDocument/2006/relationships/tags" Target="../tags/tag419.xml"/><Relationship Id="rId60" Type="http://schemas.openxmlformats.org/officeDocument/2006/relationships/tags" Target="../tags/tag427.xml"/><Relationship Id="rId65" Type="http://schemas.openxmlformats.org/officeDocument/2006/relationships/tags" Target="../tags/tag432.xml"/><Relationship Id="rId73" Type="http://schemas.openxmlformats.org/officeDocument/2006/relationships/tags" Target="../tags/tag440.xml"/><Relationship Id="rId78" Type="http://schemas.openxmlformats.org/officeDocument/2006/relationships/tags" Target="../tags/tag445.xml"/><Relationship Id="rId81" Type="http://schemas.openxmlformats.org/officeDocument/2006/relationships/tags" Target="../tags/tag448.xml"/><Relationship Id="rId86" Type="http://schemas.openxmlformats.org/officeDocument/2006/relationships/tags" Target="../tags/tag453.xml"/><Relationship Id="rId4" Type="http://schemas.openxmlformats.org/officeDocument/2006/relationships/tags" Target="../tags/tag371.xml"/><Relationship Id="rId9" Type="http://schemas.openxmlformats.org/officeDocument/2006/relationships/tags" Target="../tags/tag376.xml"/><Relationship Id="rId13" Type="http://schemas.openxmlformats.org/officeDocument/2006/relationships/tags" Target="../tags/tag380.xml"/><Relationship Id="rId18" Type="http://schemas.openxmlformats.org/officeDocument/2006/relationships/tags" Target="../tags/tag385.xml"/><Relationship Id="rId39" Type="http://schemas.openxmlformats.org/officeDocument/2006/relationships/tags" Target="../tags/tag406.xml"/><Relationship Id="rId34" Type="http://schemas.openxmlformats.org/officeDocument/2006/relationships/tags" Target="../tags/tag401.xml"/><Relationship Id="rId50" Type="http://schemas.openxmlformats.org/officeDocument/2006/relationships/tags" Target="../tags/tag417.xml"/><Relationship Id="rId55" Type="http://schemas.openxmlformats.org/officeDocument/2006/relationships/tags" Target="../tags/tag422.xml"/><Relationship Id="rId76" Type="http://schemas.openxmlformats.org/officeDocument/2006/relationships/tags" Target="../tags/tag443.xml"/><Relationship Id="rId7" Type="http://schemas.openxmlformats.org/officeDocument/2006/relationships/tags" Target="../tags/tag374.xml"/><Relationship Id="rId71" Type="http://schemas.openxmlformats.org/officeDocument/2006/relationships/tags" Target="../tags/tag438.xml"/><Relationship Id="rId2" Type="http://schemas.openxmlformats.org/officeDocument/2006/relationships/tags" Target="../tags/tag369.xml"/><Relationship Id="rId29" Type="http://schemas.openxmlformats.org/officeDocument/2006/relationships/tags" Target="../tags/tag396.xml"/><Relationship Id="rId24" Type="http://schemas.openxmlformats.org/officeDocument/2006/relationships/tags" Target="../tags/tag391.xml"/><Relationship Id="rId40" Type="http://schemas.openxmlformats.org/officeDocument/2006/relationships/tags" Target="../tags/tag407.xml"/><Relationship Id="rId45" Type="http://schemas.openxmlformats.org/officeDocument/2006/relationships/tags" Target="../tags/tag412.xml"/><Relationship Id="rId66" Type="http://schemas.openxmlformats.org/officeDocument/2006/relationships/tags" Target="../tags/tag433.xml"/><Relationship Id="rId87" Type="http://schemas.openxmlformats.org/officeDocument/2006/relationships/tags" Target="../tags/tag454.xml"/><Relationship Id="rId61" Type="http://schemas.openxmlformats.org/officeDocument/2006/relationships/tags" Target="../tags/tag428.xml"/><Relationship Id="rId82" Type="http://schemas.openxmlformats.org/officeDocument/2006/relationships/tags" Target="../tags/tag449.xml"/><Relationship Id="rId19" Type="http://schemas.openxmlformats.org/officeDocument/2006/relationships/tags" Target="../tags/tag386.xml"/></Relationships>
</file>

<file path=ppt/slides/_rels/slide21.xml.rels><?xml version="1.0" encoding="UTF-8" standalone="yes"?>
<Relationships xmlns="http://schemas.openxmlformats.org/package/2006/relationships"><Relationship Id="rId8" Type="http://schemas.openxmlformats.org/officeDocument/2006/relationships/tags" Target="../tags/tag463.xml"/><Relationship Id="rId13" Type="http://schemas.openxmlformats.org/officeDocument/2006/relationships/tags" Target="../tags/tag468.xml"/><Relationship Id="rId18" Type="http://schemas.openxmlformats.org/officeDocument/2006/relationships/notesSlide" Target="../notesSlides/notesSlide21.xml"/><Relationship Id="rId3" Type="http://schemas.openxmlformats.org/officeDocument/2006/relationships/tags" Target="../tags/tag458.xml"/><Relationship Id="rId7" Type="http://schemas.openxmlformats.org/officeDocument/2006/relationships/tags" Target="../tags/tag462.xml"/><Relationship Id="rId12" Type="http://schemas.openxmlformats.org/officeDocument/2006/relationships/tags" Target="../tags/tag467.xml"/><Relationship Id="rId17" Type="http://schemas.openxmlformats.org/officeDocument/2006/relationships/slideLayout" Target="../slideLayouts/slideLayout2.xml"/><Relationship Id="rId2" Type="http://schemas.openxmlformats.org/officeDocument/2006/relationships/tags" Target="../tags/tag457.xml"/><Relationship Id="rId16" Type="http://schemas.openxmlformats.org/officeDocument/2006/relationships/tags" Target="../tags/tag471.xml"/><Relationship Id="rId1" Type="http://schemas.openxmlformats.org/officeDocument/2006/relationships/tags" Target="../tags/tag456.xml"/><Relationship Id="rId6" Type="http://schemas.openxmlformats.org/officeDocument/2006/relationships/tags" Target="../tags/tag461.xml"/><Relationship Id="rId11" Type="http://schemas.openxmlformats.org/officeDocument/2006/relationships/tags" Target="../tags/tag466.xml"/><Relationship Id="rId5" Type="http://schemas.openxmlformats.org/officeDocument/2006/relationships/tags" Target="../tags/tag460.xml"/><Relationship Id="rId15" Type="http://schemas.openxmlformats.org/officeDocument/2006/relationships/tags" Target="../tags/tag470.xml"/><Relationship Id="rId10" Type="http://schemas.openxmlformats.org/officeDocument/2006/relationships/tags" Target="../tags/tag465.xml"/><Relationship Id="rId4" Type="http://schemas.openxmlformats.org/officeDocument/2006/relationships/tags" Target="../tags/tag459.xml"/><Relationship Id="rId9" Type="http://schemas.openxmlformats.org/officeDocument/2006/relationships/tags" Target="../tags/tag464.xml"/><Relationship Id="rId14" Type="http://schemas.openxmlformats.org/officeDocument/2006/relationships/tags" Target="../tags/tag469.xml"/></Relationships>
</file>

<file path=ppt/slides/_rels/slide22.xml.rels><?xml version="1.0" encoding="UTF-8" standalone="yes"?>
<Relationships xmlns="http://schemas.openxmlformats.org/package/2006/relationships"><Relationship Id="rId8" Type="http://schemas.openxmlformats.org/officeDocument/2006/relationships/tags" Target="../tags/tag479.xml"/><Relationship Id="rId13" Type="http://schemas.openxmlformats.org/officeDocument/2006/relationships/tags" Target="../tags/tag484.xml"/><Relationship Id="rId18" Type="http://schemas.openxmlformats.org/officeDocument/2006/relationships/tags" Target="../tags/tag489.xml"/><Relationship Id="rId26" Type="http://schemas.openxmlformats.org/officeDocument/2006/relationships/image" Target="../media/image22.png"/><Relationship Id="rId3" Type="http://schemas.openxmlformats.org/officeDocument/2006/relationships/tags" Target="../tags/tag474.xml"/><Relationship Id="rId21" Type="http://schemas.openxmlformats.org/officeDocument/2006/relationships/tags" Target="../tags/tag492.xml"/><Relationship Id="rId7" Type="http://schemas.openxmlformats.org/officeDocument/2006/relationships/tags" Target="../tags/tag478.xml"/><Relationship Id="rId12" Type="http://schemas.openxmlformats.org/officeDocument/2006/relationships/tags" Target="../tags/tag483.xml"/><Relationship Id="rId17" Type="http://schemas.openxmlformats.org/officeDocument/2006/relationships/tags" Target="../tags/tag488.xml"/><Relationship Id="rId25" Type="http://schemas.microsoft.com/office/2007/relationships/hdphoto" Target="../media/hdphoto6.wdp"/><Relationship Id="rId2" Type="http://schemas.openxmlformats.org/officeDocument/2006/relationships/tags" Target="../tags/tag473.xml"/><Relationship Id="rId16" Type="http://schemas.openxmlformats.org/officeDocument/2006/relationships/tags" Target="../tags/tag487.xml"/><Relationship Id="rId20" Type="http://schemas.openxmlformats.org/officeDocument/2006/relationships/tags" Target="../tags/tag491.xml"/><Relationship Id="rId29" Type="http://schemas.microsoft.com/office/2007/relationships/hdphoto" Target="../media/hdphoto8.wdp"/><Relationship Id="rId1" Type="http://schemas.openxmlformats.org/officeDocument/2006/relationships/tags" Target="../tags/tag472.xml"/><Relationship Id="rId6" Type="http://schemas.openxmlformats.org/officeDocument/2006/relationships/tags" Target="../tags/tag477.xml"/><Relationship Id="rId11" Type="http://schemas.openxmlformats.org/officeDocument/2006/relationships/tags" Target="../tags/tag482.xml"/><Relationship Id="rId24" Type="http://schemas.openxmlformats.org/officeDocument/2006/relationships/image" Target="../media/image21.png"/><Relationship Id="rId5" Type="http://schemas.openxmlformats.org/officeDocument/2006/relationships/tags" Target="../tags/tag476.xml"/><Relationship Id="rId15" Type="http://schemas.openxmlformats.org/officeDocument/2006/relationships/tags" Target="../tags/tag486.xml"/><Relationship Id="rId23" Type="http://schemas.openxmlformats.org/officeDocument/2006/relationships/notesSlide" Target="../notesSlides/notesSlide22.xml"/><Relationship Id="rId28" Type="http://schemas.openxmlformats.org/officeDocument/2006/relationships/image" Target="../media/image23.png"/><Relationship Id="rId10" Type="http://schemas.openxmlformats.org/officeDocument/2006/relationships/tags" Target="../tags/tag481.xml"/><Relationship Id="rId19" Type="http://schemas.openxmlformats.org/officeDocument/2006/relationships/tags" Target="../tags/tag490.xml"/><Relationship Id="rId4" Type="http://schemas.openxmlformats.org/officeDocument/2006/relationships/tags" Target="../tags/tag475.xml"/><Relationship Id="rId9" Type="http://schemas.openxmlformats.org/officeDocument/2006/relationships/tags" Target="../tags/tag480.xml"/><Relationship Id="rId14" Type="http://schemas.openxmlformats.org/officeDocument/2006/relationships/tags" Target="../tags/tag485.xml"/><Relationship Id="rId22" Type="http://schemas.openxmlformats.org/officeDocument/2006/relationships/slideLayout" Target="../slideLayouts/slideLayout2.xml"/><Relationship Id="rId27" Type="http://schemas.microsoft.com/office/2007/relationships/hdphoto" Target="../media/hdphoto7.wdp"/></Relationships>
</file>

<file path=ppt/slides/_rels/slide23.xml.rels><?xml version="1.0" encoding="UTF-8" standalone="yes"?>
<Relationships xmlns="http://schemas.openxmlformats.org/package/2006/relationships"><Relationship Id="rId13" Type="http://schemas.openxmlformats.org/officeDocument/2006/relationships/tags" Target="../tags/tag505.xml"/><Relationship Id="rId18" Type="http://schemas.openxmlformats.org/officeDocument/2006/relationships/tags" Target="../tags/tag510.xml"/><Relationship Id="rId26" Type="http://schemas.openxmlformats.org/officeDocument/2006/relationships/image" Target="../media/image24.png"/><Relationship Id="rId3" Type="http://schemas.openxmlformats.org/officeDocument/2006/relationships/tags" Target="../tags/tag495.xml"/><Relationship Id="rId21" Type="http://schemas.openxmlformats.org/officeDocument/2006/relationships/tags" Target="../tags/tag513.xml"/><Relationship Id="rId34" Type="http://schemas.openxmlformats.org/officeDocument/2006/relationships/tags" Target="../tags/tag509.xml"/><Relationship Id="rId7" Type="http://schemas.openxmlformats.org/officeDocument/2006/relationships/tags" Target="../tags/tag499.xml"/><Relationship Id="rId12" Type="http://schemas.openxmlformats.org/officeDocument/2006/relationships/tags" Target="../tags/tag504.xml"/><Relationship Id="rId17" Type="http://schemas.openxmlformats.org/officeDocument/2006/relationships/tags" Target="../tags/tag509.xml"/><Relationship Id="rId25" Type="http://schemas.openxmlformats.org/officeDocument/2006/relationships/notesSlide" Target="../notesSlides/notesSlide23.xml"/><Relationship Id="rId33" Type="http://schemas.openxmlformats.org/officeDocument/2006/relationships/image" Target="../media/image100.png"/><Relationship Id="rId2" Type="http://schemas.openxmlformats.org/officeDocument/2006/relationships/tags" Target="../tags/tag494.xml"/><Relationship Id="rId16" Type="http://schemas.openxmlformats.org/officeDocument/2006/relationships/tags" Target="../tags/tag508.xml"/><Relationship Id="rId20" Type="http://schemas.openxmlformats.org/officeDocument/2006/relationships/tags" Target="../tags/tag512.xml"/><Relationship Id="rId29" Type="http://schemas.microsoft.com/office/2007/relationships/hdphoto" Target="../media/hdphoto10.wdp"/><Relationship Id="rId1" Type="http://schemas.openxmlformats.org/officeDocument/2006/relationships/tags" Target="../tags/tag493.xml"/><Relationship Id="rId6" Type="http://schemas.openxmlformats.org/officeDocument/2006/relationships/tags" Target="../tags/tag498.xml"/><Relationship Id="rId11" Type="http://schemas.openxmlformats.org/officeDocument/2006/relationships/tags" Target="../tags/tag503.xml"/><Relationship Id="rId24" Type="http://schemas.openxmlformats.org/officeDocument/2006/relationships/slideLayout" Target="../slideLayouts/slideLayout2.xml"/><Relationship Id="rId32" Type="http://schemas.openxmlformats.org/officeDocument/2006/relationships/tags" Target="../tags/tag508.xml"/><Relationship Id="rId5" Type="http://schemas.openxmlformats.org/officeDocument/2006/relationships/tags" Target="../tags/tag497.xml"/><Relationship Id="rId15" Type="http://schemas.openxmlformats.org/officeDocument/2006/relationships/tags" Target="../tags/tag507.xml"/><Relationship Id="rId23" Type="http://schemas.openxmlformats.org/officeDocument/2006/relationships/tags" Target="../tags/tag515.xml"/><Relationship Id="rId28" Type="http://schemas.openxmlformats.org/officeDocument/2006/relationships/image" Target="../media/image25.png"/><Relationship Id="rId10" Type="http://schemas.openxmlformats.org/officeDocument/2006/relationships/tags" Target="../tags/tag502.xml"/><Relationship Id="rId19" Type="http://schemas.openxmlformats.org/officeDocument/2006/relationships/tags" Target="../tags/tag511.xml"/><Relationship Id="rId31" Type="http://schemas.microsoft.com/office/2007/relationships/hdphoto" Target="../media/hdphoto11.wdp"/><Relationship Id="rId4" Type="http://schemas.openxmlformats.org/officeDocument/2006/relationships/tags" Target="../tags/tag496.xml"/><Relationship Id="rId9" Type="http://schemas.openxmlformats.org/officeDocument/2006/relationships/tags" Target="../tags/tag501.xml"/><Relationship Id="rId14" Type="http://schemas.openxmlformats.org/officeDocument/2006/relationships/tags" Target="../tags/tag506.xml"/><Relationship Id="rId22" Type="http://schemas.openxmlformats.org/officeDocument/2006/relationships/tags" Target="../tags/tag514.xml"/><Relationship Id="rId27" Type="http://schemas.microsoft.com/office/2007/relationships/hdphoto" Target="../media/hdphoto9.wdp"/><Relationship Id="rId30" Type="http://schemas.openxmlformats.org/officeDocument/2006/relationships/image" Target="../media/image26.png"/><Relationship Id="rId35" Type="http://schemas.openxmlformats.org/officeDocument/2006/relationships/image" Target="../media/image110.png"/><Relationship Id="rId8" Type="http://schemas.openxmlformats.org/officeDocument/2006/relationships/tags" Target="../tags/tag500.xml"/></Relationships>
</file>

<file path=ppt/slides/_rels/slide24.xml.rels><?xml version="1.0" encoding="UTF-8" standalone="yes"?>
<Relationships xmlns="http://schemas.openxmlformats.org/package/2006/relationships"><Relationship Id="rId8" Type="http://schemas.openxmlformats.org/officeDocument/2006/relationships/tags" Target="../tags/tag523.xml"/><Relationship Id="rId13" Type="http://schemas.openxmlformats.org/officeDocument/2006/relationships/tags" Target="../tags/tag528.xml"/><Relationship Id="rId18" Type="http://schemas.openxmlformats.org/officeDocument/2006/relationships/tags" Target="../tags/tag533.xml"/><Relationship Id="rId3" Type="http://schemas.openxmlformats.org/officeDocument/2006/relationships/tags" Target="../tags/tag518.xml"/><Relationship Id="rId21" Type="http://schemas.openxmlformats.org/officeDocument/2006/relationships/slideLayout" Target="../slideLayouts/slideLayout2.xml"/><Relationship Id="rId7" Type="http://schemas.openxmlformats.org/officeDocument/2006/relationships/tags" Target="../tags/tag522.xml"/><Relationship Id="rId12" Type="http://schemas.openxmlformats.org/officeDocument/2006/relationships/tags" Target="../tags/tag527.xml"/><Relationship Id="rId17" Type="http://schemas.openxmlformats.org/officeDocument/2006/relationships/tags" Target="../tags/tag532.xml"/><Relationship Id="rId2" Type="http://schemas.openxmlformats.org/officeDocument/2006/relationships/tags" Target="../tags/tag517.xml"/><Relationship Id="rId16" Type="http://schemas.openxmlformats.org/officeDocument/2006/relationships/tags" Target="../tags/tag531.xml"/><Relationship Id="rId20" Type="http://schemas.openxmlformats.org/officeDocument/2006/relationships/tags" Target="../tags/tag535.xml"/><Relationship Id="rId1" Type="http://schemas.openxmlformats.org/officeDocument/2006/relationships/tags" Target="../tags/tag516.xml"/><Relationship Id="rId6" Type="http://schemas.openxmlformats.org/officeDocument/2006/relationships/tags" Target="../tags/tag521.xml"/><Relationship Id="rId11" Type="http://schemas.openxmlformats.org/officeDocument/2006/relationships/tags" Target="../tags/tag526.xml"/><Relationship Id="rId5" Type="http://schemas.openxmlformats.org/officeDocument/2006/relationships/tags" Target="../tags/tag520.xml"/><Relationship Id="rId15" Type="http://schemas.openxmlformats.org/officeDocument/2006/relationships/tags" Target="../tags/tag530.xml"/><Relationship Id="rId10" Type="http://schemas.openxmlformats.org/officeDocument/2006/relationships/tags" Target="../tags/tag525.xml"/><Relationship Id="rId19" Type="http://schemas.openxmlformats.org/officeDocument/2006/relationships/tags" Target="../tags/tag534.xml"/><Relationship Id="rId4" Type="http://schemas.openxmlformats.org/officeDocument/2006/relationships/tags" Target="../tags/tag519.xml"/><Relationship Id="rId9" Type="http://schemas.openxmlformats.org/officeDocument/2006/relationships/tags" Target="../tags/tag524.xml"/><Relationship Id="rId14" Type="http://schemas.openxmlformats.org/officeDocument/2006/relationships/tags" Target="../tags/tag529.xml"/><Relationship Id="rId2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8" Type="http://schemas.openxmlformats.org/officeDocument/2006/relationships/tags" Target="../tags/tag543.xml"/><Relationship Id="rId13" Type="http://schemas.openxmlformats.org/officeDocument/2006/relationships/tags" Target="../tags/tag548.xml"/><Relationship Id="rId18" Type="http://schemas.openxmlformats.org/officeDocument/2006/relationships/tags" Target="../tags/tag553.xml"/><Relationship Id="rId3" Type="http://schemas.openxmlformats.org/officeDocument/2006/relationships/tags" Target="../tags/tag538.xml"/><Relationship Id="rId21" Type="http://schemas.openxmlformats.org/officeDocument/2006/relationships/tags" Target="../tags/tag556.xml"/><Relationship Id="rId7" Type="http://schemas.openxmlformats.org/officeDocument/2006/relationships/tags" Target="../tags/tag542.xml"/><Relationship Id="rId12" Type="http://schemas.openxmlformats.org/officeDocument/2006/relationships/tags" Target="../tags/tag547.xml"/><Relationship Id="rId17" Type="http://schemas.openxmlformats.org/officeDocument/2006/relationships/tags" Target="../tags/tag552.xml"/><Relationship Id="rId2" Type="http://schemas.openxmlformats.org/officeDocument/2006/relationships/tags" Target="../tags/tag537.xml"/><Relationship Id="rId16" Type="http://schemas.openxmlformats.org/officeDocument/2006/relationships/tags" Target="../tags/tag551.xml"/><Relationship Id="rId20" Type="http://schemas.openxmlformats.org/officeDocument/2006/relationships/tags" Target="../tags/tag555.xml"/><Relationship Id="rId1" Type="http://schemas.openxmlformats.org/officeDocument/2006/relationships/tags" Target="../tags/tag536.xml"/><Relationship Id="rId6" Type="http://schemas.openxmlformats.org/officeDocument/2006/relationships/tags" Target="../tags/tag541.xml"/><Relationship Id="rId11" Type="http://schemas.openxmlformats.org/officeDocument/2006/relationships/tags" Target="../tags/tag546.xml"/><Relationship Id="rId24" Type="http://schemas.openxmlformats.org/officeDocument/2006/relationships/notesSlide" Target="../notesSlides/notesSlide25.xml"/><Relationship Id="rId5" Type="http://schemas.openxmlformats.org/officeDocument/2006/relationships/tags" Target="../tags/tag540.xml"/><Relationship Id="rId15" Type="http://schemas.openxmlformats.org/officeDocument/2006/relationships/tags" Target="../tags/tag550.xml"/><Relationship Id="rId23" Type="http://schemas.openxmlformats.org/officeDocument/2006/relationships/slideLayout" Target="../slideLayouts/slideLayout2.xml"/><Relationship Id="rId10" Type="http://schemas.openxmlformats.org/officeDocument/2006/relationships/tags" Target="../tags/tag545.xml"/><Relationship Id="rId19" Type="http://schemas.openxmlformats.org/officeDocument/2006/relationships/tags" Target="../tags/tag554.xml"/><Relationship Id="rId4" Type="http://schemas.openxmlformats.org/officeDocument/2006/relationships/tags" Target="../tags/tag539.xml"/><Relationship Id="rId9" Type="http://schemas.openxmlformats.org/officeDocument/2006/relationships/tags" Target="../tags/tag544.xml"/><Relationship Id="rId14" Type="http://schemas.openxmlformats.org/officeDocument/2006/relationships/tags" Target="../tags/tag549.xml"/><Relationship Id="rId22" Type="http://schemas.openxmlformats.org/officeDocument/2006/relationships/tags" Target="../tags/tag557.xml"/></Relationships>
</file>

<file path=ppt/slides/_rels/slide26.xml.rels><?xml version="1.0" encoding="UTF-8" standalone="yes"?>
<Relationships xmlns="http://schemas.openxmlformats.org/package/2006/relationships"><Relationship Id="rId8" Type="http://schemas.openxmlformats.org/officeDocument/2006/relationships/tags" Target="../tags/tag565.xml"/><Relationship Id="rId13" Type="http://schemas.openxmlformats.org/officeDocument/2006/relationships/tags" Target="../tags/tag570.xml"/><Relationship Id="rId18" Type="http://schemas.openxmlformats.org/officeDocument/2006/relationships/tags" Target="../tags/tag575.xml"/><Relationship Id="rId26" Type="http://schemas.openxmlformats.org/officeDocument/2006/relationships/image" Target="../media/image120.png"/><Relationship Id="rId3" Type="http://schemas.openxmlformats.org/officeDocument/2006/relationships/tags" Target="../tags/tag560.xml"/><Relationship Id="rId21" Type="http://schemas.openxmlformats.org/officeDocument/2006/relationships/tags" Target="../tags/tag578.xml"/><Relationship Id="rId7" Type="http://schemas.openxmlformats.org/officeDocument/2006/relationships/tags" Target="../tags/tag564.xml"/><Relationship Id="rId12" Type="http://schemas.openxmlformats.org/officeDocument/2006/relationships/tags" Target="../tags/tag569.xml"/><Relationship Id="rId17" Type="http://schemas.openxmlformats.org/officeDocument/2006/relationships/tags" Target="../tags/tag574.xml"/><Relationship Id="rId25" Type="http://schemas.openxmlformats.org/officeDocument/2006/relationships/tags" Target="../tags/tag569.xml"/><Relationship Id="rId2" Type="http://schemas.openxmlformats.org/officeDocument/2006/relationships/tags" Target="../tags/tag559.xml"/><Relationship Id="rId16" Type="http://schemas.openxmlformats.org/officeDocument/2006/relationships/tags" Target="../tags/tag573.xml"/><Relationship Id="rId20" Type="http://schemas.openxmlformats.org/officeDocument/2006/relationships/tags" Target="../tags/tag577.xml"/><Relationship Id="rId1" Type="http://schemas.openxmlformats.org/officeDocument/2006/relationships/tags" Target="../tags/tag558.xml"/><Relationship Id="rId6" Type="http://schemas.openxmlformats.org/officeDocument/2006/relationships/tags" Target="../tags/tag563.xml"/><Relationship Id="rId11" Type="http://schemas.openxmlformats.org/officeDocument/2006/relationships/tags" Target="../tags/tag568.xml"/><Relationship Id="rId24" Type="http://schemas.openxmlformats.org/officeDocument/2006/relationships/notesSlide" Target="../notesSlides/notesSlide26.xml"/><Relationship Id="rId5" Type="http://schemas.openxmlformats.org/officeDocument/2006/relationships/tags" Target="../tags/tag562.xml"/><Relationship Id="rId15" Type="http://schemas.openxmlformats.org/officeDocument/2006/relationships/tags" Target="../tags/tag572.xml"/><Relationship Id="rId23" Type="http://schemas.openxmlformats.org/officeDocument/2006/relationships/slideLayout" Target="../slideLayouts/slideLayout2.xml"/><Relationship Id="rId10" Type="http://schemas.openxmlformats.org/officeDocument/2006/relationships/tags" Target="../tags/tag567.xml"/><Relationship Id="rId19" Type="http://schemas.openxmlformats.org/officeDocument/2006/relationships/tags" Target="../tags/tag576.xml"/><Relationship Id="rId4" Type="http://schemas.openxmlformats.org/officeDocument/2006/relationships/tags" Target="../tags/tag561.xml"/><Relationship Id="rId9" Type="http://schemas.openxmlformats.org/officeDocument/2006/relationships/tags" Target="../tags/tag566.xml"/><Relationship Id="rId14" Type="http://schemas.openxmlformats.org/officeDocument/2006/relationships/tags" Target="../tags/tag571.xml"/><Relationship Id="rId22" Type="http://schemas.openxmlformats.org/officeDocument/2006/relationships/tags" Target="../tags/tag579.xml"/></Relationships>
</file>

<file path=ppt/slides/_rels/slide27.xml.rels><?xml version="1.0" encoding="UTF-8" standalone="yes"?>
<Relationships xmlns="http://schemas.openxmlformats.org/package/2006/relationships"><Relationship Id="rId8" Type="http://schemas.openxmlformats.org/officeDocument/2006/relationships/tags" Target="../tags/tag587.xml"/><Relationship Id="rId13" Type="http://schemas.openxmlformats.org/officeDocument/2006/relationships/tags" Target="../tags/tag592.xml"/><Relationship Id="rId18" Type="http://schemas.openxmlformats.org/officeDocument/2006/relationships/tags" Target="../tags/tag597.xml"/><Relationship Id="rId3" Type="http://schemas.openxmlformats.org/officeDocument/2006/relationships/tags" Target="../tags/tag582.xml"/><Relationship Id="rId21" Type="http://schemas.openxmlformats.org/officeDocument/2006/relationships/tags" Target="../tags/tag600.xml"/><Relationship Id="rId7" Type="http://schemas.openxmlformats.org/officeDocument/2006/relationships/tags" Target="../tags/tag586.xml"/><Relationship Id="rId12" Type="http://schemas.openxmlformats.org/officeDocument/2006/relationships/tags" Target="../tags/tag591.xml"/><Relationship Id="rId17" Type="http://schemas.openxmlformats.org/officeDocument/2006/relationships/tags" Target="../tags/tag596.xml"/><Relationship Id="rId25" Type="http://schemas.openxmlformats.org/officeDocument/2006/relationships/notesSlide" Target="../notesSlides/notesSlide27.xml"/><Relationship Id="rId2" Type="http://schemas.openxmlformats.org/officeDocument/2006/relationships/tags" Target="../tags/tag581.xml"/><Relationship Id="rId16" Type="http://schemas.openxmlformats.org/officeDocument/2006/relationships/tags" Target="../tags/tag595.xml"/><Relationship Id="rId20" Type="http://schemas.openxmlformats.org/officeDocument/2006/relationships/tags" Target="../tags/tag599.xml"/><Relationship Id="rId1" Type="http://schemas.openxmlformats.org/officeDocument/2006/relationships/tags" Target="../tags/tag580.xml"/><Relationship Id="rId6" Type="http://schemas.openxmlformats.org/officeDocument/2006/relationships/tags" Target="../tags/tag585.xml"/><Relationship Id="rId11" Type="http://schemas.openxmlformats.org/officeDocument/2006/relationships/tags" Target="../tags/tag590.xml"/><Relationship Id="rId24" Type="http://schemas.openxmlformats.org/officeDocument/2006/relationships/slideLayout" Target="../slideLayouts/slideLayout2.xml"/><Relationship Id="rId5" Type="http://schemas.openxmlformats.org/officeDocument/2006/relationships/tags" Target="../tags/tag584.xml"/><Relationship Id="rId15" Type="http://schemas.openxmlformats.org/officeDocument/2006/relationships/tags" Target="../tags/tag594.xml"/><Relationship Id="rId23" Type="http://schemas.openxmlformats.org/officeDocument/2006/relationships/tags" Target="../tags/tag602.xml"/><Relationship Id="rId10" Type="http://schemas.openxmlformats.org/officeDocument/2006/relationships/tags" Target="../tags/tag589.xml"/><Relationship Id="rId19" Type="http://schemas.openxmlformats.org/officeDocument/2006/relationships/tags" Target="../tags/tag598.xml"/><Relationship Id="rId4" Type="http://schemas.openxmlformats.org/officeDocument/2006/relationships/tags" Target="../tags/tag583.xml"/><Relationship Id="rId9" Type="http://schemas.openxmlformats.org/officeDocument/2006/relationships/tags" Target="../tags/tag588.xml"/><Relationship Id="rId14" Type="http://schemas.openxmlformats.org/officeDocument/2006/relationships/tags" Target="../tags/tag593.xml"/><Relationship Id="rId22" Type="http://schemas.openxmlformats.org/officeDocument/2006/relationships/tags" Target="../tags/tag601.xml"/></Relationships>
</file>

<file path=ppt/slides/_rels/slide28.xml.rels><?xml version="1.0" encoding="UTF-8" standalone="yes"?>
<Relationships xmlns="http://schemas.openxmlformats.org/package/2006/relationships"><Relationship Id="rId8" Type="http://schemas.openxmlformats.org/officeDocument/2006/relationships/tags" Target="../tags/tag610.xml"/><Relationship Id="rId13" Type="http://schemas.openxmlformats.org/officeDocument/2006/relationships/tags" Target="../tags/tag615.xml"/><Relationship Id="rId18" Type="http://schemas.openxmlformats.org/officeDocument/2006/relationships/tags" Target="../tags/tag620.xml"/><Relationship Id="rId26" Type="http://schemas.openxmlformats.org/officeDocument/2006/relationships/tags" Target="../tags/tag614.xml"/><Relationship Id="rId3" Type="http://schemas.openxmlformats.org/officeDocument/2006/relationships/tags" Target="../tags/tag605.xml"/><Relationship Id="rId21" Type="http://schemas.openxmlformats.org/officeDocument/2006/relationships/tags" Target="../tags/tag623.xml"/><Relationship Id="rId7" Type="http://schemas.openxmlformats.org/officeDocument/2006/relationships/tags" Target="../tags/tag609.xml"/><Relationship Id="rId12" Type="http://schemas.openxmlformats.org/officeDocument/2006/relationships/tags" Target="../tags/tag614.xml"/><Relationship Id="rId17" Type="http://schemas.openxmlformats.org/officeDocument/2006/relationships/tags" Target="../tags/tag619.xml"/><Relationship Id="rId25" Type="http://schemas.openxmlformats.org/officeDocument/2006/relationships/notesSlide" Target="../notesSlides/notesSlide28.xml"/><Relationship Id="rId2" Type="http://schemas.openxmlformats.org/officeDocument/2006/relationships/tags" Target="../tags/tag604.xml"/><Relationship Id="rId16" Type="http://schemas.openxmlformats.org/officeDocument/2006/relationships/tags" Target="../tags/tag618.xml"/><Relationship Id="rId20" Type="http://schemas.openxmlformats.org/officeDocument/2006/relationships/tags" Target="../tags/tag622.xml"/><Relationship Id="rId1" Type="http://schemas.openxmlformats.org/officeDocument/2006/relationships/tags" Target="../tags/tag603.xml"/><Relationship Id="rId6" Type="http://schemas.openxmlformats.org/officeDocument/2006/relationships/tags" Target="../tags/tag608.xml"/><Relationship Id="rId11" Type="http://schemas.openxmlformats.org/officeDocument/2006/relationships/tags" Target="../tags/tag613.xml"/><Relationship Id="rId24" Type="http://schemas.openxmlformats.org/officeDocument/2006/relationships/slideLayout" Target="../slideLayouts/slideLayout2.xml"/><Relationship Id="rId5" Type="http://schemas.openxmlformats.org/officeDocument/2006/relationships/tags" Target="../tags/tag607.xml"/><Relationship Id="rId15" Type="http://schemas.openxmlformats.org/officeDocument/2006/relationships/tags" Target="../tags/tag617.xml"/><Relationship Id="rId23" Type="http://schemas.openxmlformats.org/officeDocument/2006/relationships/tags" Target="../tags/tag625.xml"/><Relationship Id="rId10" Type="http://schemas.openxmlformats.org/officeDocument/2006/relationships/tags" Target="../tags/tag612.xml"/><Relationship Id="rId19" Type="http://schemas.openxmlformats.org/officeDocument/2006/relationships/tags" Target="../tags/tag621.xml"/><Relationship Id="rId4" Type="http://schemas.openxmlformats.org/officeDocument/2006/relationships/tags" Target="../tags/tag606.xml"/><Relationship Id="rId9" Type="http://schemas.openxmlformats.org/officeDocument/2006/relationships/tags" Target="../tags/tag611.xml"/><Relationship Id="rId14" Type="http://schemas.openxmlformats.org/officeDocument/2006/relationships/tags" Target="../tags/tag616.xml"/><Relationship Id="rId22" Type="http://schemas.openxmlformats.org/officeDocument/2006/relationships/tags" Target="../tags/tag624.xml"/><Relationship Id="rId27" Type="http://schemas.openxmlformats.org/officeDocument/2006/relationships/image" Target="../media/image130.png"/></Relationships>
</file>

<file path=ppt/slides/_rels/slide29.xml.rels><?xml version="1.0" encoding="UTF-8" standalone="yes"?>
<Relationships xmlns="http://schemas.openxmlformats.org/package/2006/relationships"><Relationship Id="rId13" Type="http://schemas.openxmlformats.org/officeDocument/2006/relationships/tags" Target="../tags/tag638.xml"/><Relationship Id="rId18" Type="http://schemas.openxmlformats.org/officeDocument/2006/relationships/tags" Target="../tags/tag643.xml"/><Relationship Id="rId26" Type="http://schemas.openxmlformats.org/officeDocument/2006/relationships/tags" Target="../tags/tag651.xml"/><Relationship Id="rId39" Type="http://schemas.microsoft.com/office/2007/relationships/hdphoto" Target="../media/hdphoto13.wdp"/><Relationship Id="rId21" Type="http://schemas.openxmlformats.org/officeDocument/2006/relationships/tags" Target="../tags/tag646.xml"/><Relationship Id="rId34" Type="http://schemas.openxmlformats.org/officeDocument/2006/relationships/slideLayout" Target="../slideLayouts/slideLayout2.xml"/><Relationship Id="rId7" Type="http://schemas.openxmlformats.org/officeDocument/2006/relationships/tags" Target="../tags/tag632.xml"/><Relationship Id="rId12" Type="http://schemas.openxmlformats.org/officeDocument/2006/relationships/tags" Target="../tags/tag637.xml"/><Relationship Id="rId17" Type="http://schemas.openxmlformats.org/officeDocument/2006/relationships/tags" Target="../tags/tag642.xml"/><Relationship Id="rId25" Type="http://schemas.openxmlformats.org/officeDocument/2006/relationships/tags" Target="../tags/tag650.xml"/><Relationship Id="rId33" Type="http://schemas.openxmlformats.org/officeDocument/2006/relationships/tags" Target="../tags/tag658.xml"/><Relationship Id="rId38" Type="http://schemas.openxmlformats.org/officeDocument/2006/relationships/image" Target="../media/image28.png"/><Relationship Id="rId2" Type="http://schemas.openxmlformats.org/officeDocument/2006/relationships/tags" Target="../tags/tag627.xml"/><Relationship Id="rId16" Type="http://schemas.openxmlformats.org/officeDocument/2006/relationships/tags" Target="../tags/tag641.xml"/><Relationship Id="rId20" Type="http://schemas.openxmlformats.org/officeDocument/2006/relationships/tags" Target="../tags/tag645.xml"/><Relationship Id="rId29" Type="http://schemas.openxmlformats.org/officeDocument/2006/relationships/tags" Target="../tags/tag654.xml"/><Relationship Id="rId1" Type="http://schemas.openxmlformats.org/officeDocument/2006/relationships/tags" Target="../tags/tag626.xml"/><Relationship Id="rId6" Type="http://schemas.openxmlformats.org/officeDocument/2006/relationships/tags" Target="../tags/tag631.xml"/><Relationship Id="rId11" Type="http://schemas.openxmlformats.org/officeDocument/2006/relationships/tags" Target="../tags/tag636.xml"/><Relationship Id="rId24" Type="http://schemas.openxmlformats.org/officeDocument/2006/relationships/tags" Target="../tags/tag649.xml"/><Relationship Id="rId32" Type="http://schemas.openxmlformats.org/officeDocument/2006/relationships/tags" Target="../tags/tag657.xml"/><Relationship Id="rId37" Type="http://schemas.microsoft.com/office/2007/relationships/hdphoto" Target="../media/hdphoto12.wdp"/><Relationship Id="rId5" Type="http://schemas.openxmlformats.org/officeDocument/2006/relationships/tags" Target="../tags/tag630.xml"/><Relationship Id="rId15" Type="http://schemas.openxmlformats.org/officeDocument/2006/relationships/tags" Target="../tags/tag640.xml"/><Relationship Id="rId23" Type="http://schemas.openxmlformats.org/officeDocument/2006/relationships/tags" Target="../tags/tag648.xml"/><Relationship Id="rId28" Type="http://schemas.openxmlformats.org/officeDocument/2006/relationships/tags" Target="../tags/tag653.xml"/><Relationship Id="rId36" Type="http://schemas.openxmlformats.org/officeDocument/2006/relationships/image" Target="../media/image27.png"/><Relationship Id="rId10" Type="http://schemas.openxmlformats.org/officeDocument/2006/relationships/tags" Target="../tags/tag635.xml"/><Relationship Id="rId19" Type="http://schemas.openxmlformats.org/officeDocument/2006/relationships/tags" Target="../tags/tag644.xml"/><Relationship Id="rId31" Type="http://schemas.openxmlformats.org/officeDocument/2006/relationships/tags" Target="../tags/tag656.xml"/><Relationship Id="rId4" Type="http://schemas.openxmlformats.org/officeDocument/2006/relationships/tags" Target="../tags/tag629.xml"/><Relationship Id="rId9" Type="http://schemas.openxmlformats.org/officeDocument/2006/relationships/tags" Target="../tags/tag634.xml"/><Relationship Id="rId14" Type="http://schemas.openxmlformats.org/officeDocument/2006/relationships/tags" Target="../tags/tag639.xml"/><Relationship Id="rId22" Type="http://schemas.openxmlformats.org/officeDocument/2006/relationships/tags" Target="../tags/tag647.xml"/><Relationship Id="rId27" Type="http://schemas.openxmlformats.org/officeDocument/2006/relationships/tags" Target="../tags/tag652.xml"/><Relationship Id="rId30" Type="http://schemas.openxmlformats.org/officeDocument/2006/relationships/tags" Target="../tags/tag655.xml"/><Relationship Id="rId35" Type="http://schemas.openxmlformats.org/officeDocument/2006/relationships/notesSlide" Target="../notesSlides/notesSlide29.xml"/><Relationship Id="rId8" Type="http://schemas.openxmlformats.org/officeDocument/2006/relationships/tags" Target="../tags/tag633.xml"/><Relationship Id="rId3" Type="http://schemas.openxmlformats.org/officeDocument/2006/relationships/tags" Target="../tags/tag628.xml"/></Relationships>
</file>

<file path=ppt/slides/_rels/slide3.xml.rels><?xml version="1.0" encoding="UTF-8" standalone="yes"?>
<Relationships xmlns="http://schemas.openxmlformats.org/package/2006/relationships"><Relationship Id="rId8" Type="http://schemas.openxmlformats.org/officeDocument/2006/relationships/tags" Target="../tags/tag19.xml"/><Relationship Id="rId13" Type="http://schemas.openxmlformats.org/officeDocument/2006/relationships/tags" Target="../tags/tag24.xml"/><Relationship Id="rId18" Type="http://schemas.openxmlformats.org/officeDocument/2006/relationships/tags" Target="../tags/tag29.xml"/><Relationship Id="rId3" Type="http://schemas.openxmlformats.org/officeDocument/2006/relationships/tags" Target="../tags/tag14.xml"/><Relationship Id="rId7" Type="http://schemas.openxmlformats.org/officeDocument/2006/relationships/tags" Target="../tags/tag18.xml"/><Relationship Id="rId12" Type="http://schemas.openxmlformats.org/officeDocument/2006/relationships/tags" Target="../tags/tag23.xml"/><Relationship Id="rId17" Type="http://schemas.openxmlformats.org/officeDocument/2006/relationships/tags" Target="../tags/tag28.xml"/><Relationship Id="rId2" Type="http://schemas.openxmlformats.org/officeDocument/2006/relationships/tags" Target="../tags/tag13.xml"/><Relationship Id="rId16" Type="http://schemas.openxmlformats.org/officeDocument/2006/relationships/tags" Target="../tags/tag27.xml"/><Relationship Id="rId20" Type="http://schemas.openxmlformats.org/officeDocument/2006/relationships/notesSlide" Target="../notesSlides/notesSlide3.xml"/><Relationship Id="rId1" Type="http://schemas.openxmlformats.org/officeDocument/2006/relationships/tags" Target="../tags/tag12.xml"/><Relationship Id="rId6" Type="http://schemas.openxmlformats.org/officeDocument/2006/relationships/tags" Target="../tags/tag17.xml"/><Relationship Id="rId11" Type="http://schemas.openxmlformats.org/officeDocument/2006/relationships/tags" Target="../tags/tag22.xml"/><Relationship Id="rId5" Type="http://schemas.openxmlformats.org/officeDocument/2006/relationships/tags" Target="../tags/tag16.xml"/><Relationship Id="rId15" Type="http://schemas.openxmlformats.org/officeDocument/2006/relationships/tags" Target="../tags/tag26.xml"/><Relationship Id="rId10" Type="http://schemas.openxmlformats.org/officeDocument/2006/relationships/tags" Target="../tags/tag21.xml"/><Relationship Id="rId19" Type="http://schemas.openxmlformats.org/officeDocument/2006/relationships/slideLayout" Target="../slideLayouts/slideLayout2.xml"/><Relationship Id="rId4" Type="http://schemas.openxmlformats.org/officeDocument/2006/relationships/tags" Target="../tags/tag15.xml"/><Relationship Id="rId9" Type="http://schemas.openxmlformats.org/officeDocument/2006/relationships/tags" Target="../tags/tag20.xml"/><Relationship Id="rId14" Type="http://schemas.openxmlformats.org/officeDocument/2006/relationships/tags" Target="../tags/tag25.xml"/></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ags" Target="../tags/tag659.xml"/></Relationships>
</file>

<file path=ppt/slides/_rels/slide4.xml.rels><?xml version="1.0" encoding="UTF-8" standalone="yes"?>
<Relationships xmlns="http://schemas.openxmlformats.org/package/2006/relationships"><Relationship Id="rId8" Type="http://schemas.openxmlformats.org/officeDocument/2006/relationships/slideLayout" Target="../slideLayouts/slideLayout2.xml"/><Relationship Id="rId3" Type="http://schemas.openxmlformats.org/officeDocument/2006/relationships/tags" Target="../tags/tag32.xml"/><Relationship Id="rId7" Type="http://schemas.openxmlformats.org/officeDocument/2006/relationships/tags" Target="../tags/tag36.xml"/><Relationship Id="rId2" Type="http://schemas.openxmlformats.org/officeDocument/2006/relationships/tags" Target="../tags/tag31.xml"/><Relationship Id="rId1" Type="http://schemas.openxmlformats.org/officeDocument/2006/relationships/tags" Target="../tags/tag30.xml"/><Relationship Id="rId6" Type="http://schemas.openxmlformats.org/officeDocument/2006/relationships/tags" Target="../tags/tag35.xml"/><Relationship Id="rId5" Type="http://schemas.openxmlformats.org/officeDocument/2006/relationships/tags" Target="../tags/tag34.xml"/><Relationship Id="rId4" Type="http://schemas.openxmlformats.org/officeDocument/2006/relationships/tags" Target="../tags/tag33.xml"/><Relationship Id="rId9"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8" Type="http://schemas.openxmlformats.org/officeDocument/2006/relationships/slideLayout" Target="../slideLayouts/slideLayout2.xml"/><Relationship Id="rId3" Type="http://schemas.openxmlformats.org/officeDocument/2006/relationships/tags" Target="../tags/tag39.xml"/><Relationship Id="rId7" Type="http://schemas.openxmlformats.org/officeDocument/2006/relationships/tags" Target="../tags/tag43.xml"/><Relationship Id="rId2" Type="http://schemas.openxmlformats.org/officeDocument/2006/relationships/tags" Target="../tags/tag38.xml"/><Relationship Id="rId1" Type="http://schemas.openxmlformats.org/officeDocument/2006/relationships/tags" Target="../tags/tag37.xml"/><Relationship Id="rId6" Type="http://schemas.openxmlformats.org/officeDocument/2006/relationships/tags" Target="../tags/tag42.xml"/><Relationship Id="rId5" Type="http://schemas.openxmlformats.org/officeDocument/2006/relationships/tags" Target="../tags/tag41.xml"/><Relationship Id="rId4" Type="http://schemas.openxmlformats.org/officeDocument/2006/relationships/tags" Target="../tags/tag40.xml"/><Relationship Id="rId9"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8" Type="http://schemas.openxmlformats.org/officeDocument/2006/relationships/tags" Target="../tags/tag51.xml"/><Relationship Id="rId3" Type="http://schemas.openxmlformats.org/officeDocument/2006/relationships/tags" Target="../tags/tag46.xml"/><Relationship Id="rId7" Type="http://schemas.openxmlformats.org/officeDocument/2006/relationships/tags" Target="../tags/tag50.xml"/><Relationship Id="rId2" Type="http://schemas.openxmlformats.org/officeDocument/2006/relationships/tags" Target="../tags/tag45.xml"/><Relationship Id="rId1" Type="http://schemas.openxmlformats.org/officeDocument/2006/relationships/tags" Target="../tags/tag44.xml"/><Relationship Id="rId6" Type="http://schemas.openxmlformats.org/officeDocument/2006/relationships/tags" Target="../tags/tag49.xml"/><Relationship Id="rId5" Type="http://schemas.openxmlformats.org/officeDocument/2006/relationships/tags" Target="../tags/tag48.xml"/><Relationship Id="rId10" Type="http://schemas.openxmlformats.org/officeDocument/2006/relationships/notesSlide" Target="../notesSlides/notesSlide6.xml"/><Relationship Id="rId4" Type="http://schemas.openxmlformats.org/officeDocument/2006/relationships/tags" Target="../tags/tag47.xml"/><Relationship Id="rId9"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8" Type="http://schemas.openxmlformats.org/officeDocument/2006/relationships/tags" Target="../tags/tag59.xml"/><Relationship Id="rId13" Type="http://schemas.openxmlformats.org/officeDocument/2006/relationships/notesSlide" Target="../notesSlides/notesSlide7.xml"/><Relationship Id="rId3" Type="http://schemas.openxmlformats.org/officeDocument/2006/relationships/tags" Target="../tags/tag54.xml"/><Relationship Id="rId7" Type="http://schemas.openxmlformats.org/officeDocument/2006/relationships/tags" Target="../tags/tag58.xml"/><Relationship Id="rId12" Type="http://schemas.openxmlformats.org/officeDocument/2006/relationships/slideLayout" Target="../slideLayouts/slideLayout2.xml"/><Relationship Id="rId2" Type="http://schemas.openxmlformats.org/officeDocument/2006/relationships/tags" Target="../tags/tag53.xml"/><Relationship Id="rId16" Type="http://schemas.microsoft.com/office/2007/relationships/hdphoto" Target="../media/hdphoto5.wdp"/><Relationship Id="rId1" Type="http://schemas.openxmlformats.org/officeDocument/2006/relationships/tags" Target="../tags/tag52.xml"/><Relationship Id="rId6" Type="http://schemas.openxmlformats.org/officeDocument/2006/relationships/tags" Target="../tags/tag57.xml"/><Relationship Id="rId11" Type="http://schemas.openxmlformats.org/officeDocument/2006/relationships/tags" Target="../tags/tag62.xml"/><Relationship Id="rId5" Type="http://schemas.openxmlformats.org/officeDocument/2006/relationships/tags" Target="../tags/tag56.xml"/><Relationship Id="rId15" Type="http://schemas.openxmlformats.org/officeDocument/2006/relationships/image" Target="../media/image6.png"/><Relationship Id="rId10" Type="http://schemas.openxmlformats.org/officeDocument/2006/relationships/tags" Target="../tags/tag61.xml"/><Relationship Id="rId4" Type="http://schemas.openxmlformats.org/officeDocument/2006/relationships/tags" Target="../tags/tag55.xml"/><Relationship Id="rId9" Type="http://schemas.openxmlformats.org/officeDocument/2006/relationships/tags" Target="../tags/tag60.xml"/><Relationship Id="rId14" Type="http://schemas.openxmlformats.org/officeDocument/2006/relationships/image" Target="../media/image2.gif"/></Relationships>
</file>

<file path=ppt/slides/_rels/slide8.xml.rels><?xml version="1.0" encoding="UTF-8" standalone="yes"?>
<Relationships xmlns="http://schemas.openxmlformats.org/package/2006/relationships"><Relationship Id="rId8" Type="http://schemas.openxmlformats.org/officeDocument/2006/relationships/tags" Target="../tags/tag70.xml"/><Relationship Id="rId13" Type="http://schemas.openxmlformats.org/officeDocument/2006/relationships/tags" Target="../tags/tag75.xml"/><Relationship Id="rId18" Type="http://schemas.openxmlformats.org/officeDocument/2006/relationships/tags" Target="../tags/tag80.xml"/><Relationship Id="rId3" Type="http://schemas.openxmlformats.org/officeDocument/2006/relationships/tags" Target="../tags/tag65.xml"/><Relationship Id="rId21" Type="http://schemas.openxmlformats.org/officeDocument/2006/relationships/tags" Target="../tags/tag83.xml"/><Relationship Id="rId7" Type="http://schemas.openxmlformats.org/officeDocument/2006/relationships/tags" Target="../tags/tag69.xml"/><Relationship Id="rId12" Type="http://schemas.openxmlformats.org/officeDocument/2006/relationships/tags" Target="../tags/tag74.xml"/><Relationship Id="rId17" Type="http://schemas.openxmlformats.org/officeDocument/2006/relationships/tags" Target="../tags/tag79.xml"/><Relationship Id="rId2" Type="http://schemas.openxmlformats.org/officeDocument/2006/relationships/tags" Target="../tags/tag64.xml"/><Relationship Id="rId16" Type="http://schemas.openxmlformats.org/officeDocument/2006/relationships/tags" Target="../tags/tag78.xml"/><Relationship Id="rId20" Type="http://schemas.openxmlformats.org/officeDocument/2006/relationships/tags" Target="../tags/tag82.xml"/><Relationship Id="rId1" Type="http://schemas.openxmlformats.org/officeDocument/2006/relationships/tags" Target="../tags/tag63.xml"/><Relationship Id="rId6" Type="http://schemas.openxmlformats.org/officeDocument/2006/relationships/tags" Target="../tags/tag68.xml"/><Relationship Id="rId11" Type="http://schemas.openxmlformats.org/officeDocument/2006/relationships/tags" Target="../tags/tag73.xml"/><Relationship Id="rId5" Type="http://schemas.openxmlformats.org/officeDocument/2006/relationships/tags" Target="../tags/tag67.xml"/><Relationship Id="rId15" Type="http://schemas.openxmlformats.org/officeDocument/2006/relationships/tags" Target="../tags/tag77.xml"/><Relationship Id="rId23" Type="http://schemas.openxmlformats.org/officeDocument/2006/relationships/notesSlide" Target="../notesSlides/notesSlide8.xml"/><Relationship Id="rId10" Type="http://schemas.openxmlformats.org/officeDocument/2006/relationships/tags" Target="../tags/tag72.xml"/><Relationship Id="rId19" Type="http://schemas.openxmlformats.org/officeDocument/2006/relationships/tags" Target="../tags/tag81.xml"/><Relationship Id="rId4" Type="http://schemas.openxmlformats.org/officeDocument/2006/relationships/tags" Target="../tags/tag66.xml"/><Relationship Id="rId9" Type="http://schemas.openxmlformats.org/officeDocument/2006/relationships/tags" Target="../tags/tag71.xml"/><Relationship Id="rId14" Type="http://schemas.openxmlformats.org/officeDocument/2006/relationships/tags" Target="../tags/tag76.xml"/><Relationship Id="rId22"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8" Type="http://schemas.openxmlformats.org/officeDocument/2006/relationships/tags" Target="../tags/tag91.xml"/><Relationship Id="rId13" Type="http://schemas.openxmlformats.org/officeDocument/2006/relationships/tags" Target="../tags/tag96.xml"/><Relationship Id="rId18" Type="http://schemas.openxmlformats.org/officeDocument/2006/relationships/tags" Target="../tags/tag101.xml"/><Relationship Id="rId26" Type="http://schemas.openxmlformats.org/officeDocument/2006/relationships/notesSlide" Target="../notesSlides/notesSlide9.xml"/><Relationship Id="rId3" Type="http://schemas.openxmlformats.org/officeDocument/2006/relationships/tags" Target="../tags/tag86.xml"/><Relationship Id="rId21" Type="http://schemas.openxmlformats.org/officeDocument/2006/relationships/tags" Target="../tags/tag104.xml"/><Relationship Id="rId7" Type="http://schemas.openxmlformats.org/officeDocument/2006/relationships/tags" Target="../tags/tag90.xml"/><Relationship Id="rId12" Type="http://schemas.openxmlformats.org/officeDocument/2006/relationships/tags" Target="../tags/tag95.xml"/><Relationship Id="rId17" Type="http://schemas.openxmlformats.org/officeDocument/2006/relationships/tags" Target="../tags/tag100.xml"/><Relationship Id="rId25" Type="http://schemas.openxmlformats.org/officeDocument/2006/relationships/slideLayout" Target="../slideLayouts/slideLayout2.xml"/><Relationship Id="rId2" Type="http://schemas.openxmlformats.org/officeDocument/2006/relationships/tags" Target="../tags/tag85.xml"/><Relationship Id="rId16" Type="http://schemas.openxmlformats.org/officeDocument/2006/relationships/tags" Target="../tags/tag99.xml"/><Relationship Id="rId20" Type="http://schemas.openxmlformats.org/officeDocument/2006/relationships/tags" Target="../tags/tag103.xml"/><Relationship Id="rId1" Type="http://schemas.openxmlformats.org/officeDocument/2006/relationships/tags" Target="../tags/tag84.xml"/><Relationship Id="rId6" Type="http://schemas.openxmlformats.org/officeDocument/2006/relationships/tags" Target="../tags/tag89.xml"/><Relationship Id="rId11" Type="http://schemas.openxmlformats.org/officeDocument/2006/relationships/tags" Target="../tags/tag94.xml"/><Relationship Id="rId24" Type="http://schemas.openxmlformats.org/officeDocument/2006/relationships/tags" Target="../tags/tag107.xml"/><Relationship Id="rId5" Type="http://schemas.openxmlformats.org/officeDocument/2006/relationships/tags" Target="../tags/tag88.xml"/><Relationship Id="rId15" Type="http://schemas.openxmlformats.org/officeDocument/2006/relationships/tags" Target="../tags/tag98.xml"/><Relationship Id="rId23" Type="http://schemas.openxmlformats.org/officeDocument/2006/relationships/tags" Target="../tags/tag106.xml"/><Relationship Id="rId10" Type="http://schemas.openxmlformats.org/officeDocument/2006/relationships/tags" Target="../tags/tag93.xml"/><Relationship Id="rId19" Type="http://schemas.openxmlformats.org/officeDocument/2006/relationships/tags" Target="../tags/tag102.xml"/><Relationship Id="rId4" Type="http://schemas.openxmlformats.org/officeDocument/2006/relationships/tags" Target="../tags/tag87.xml"/><Relationship Id="rId9" Type="http://schemas.openxmlformats.org/officeDocument/2006/relationships/tags" Target="../tags/tag92.xml"/><Relationship Id="rId14" Type="http://schemas.openxmlformats.org/officeDocument/2006/relationships/tags" Target="../tags/tag97.xml"/><Relationship Id="rId22" Type="http://schemas.openxmlformats.org/officeDocument/2006/relationships/tags" Target="../tags/tag10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p:txBody>
          <a:bodyPr/>
          <a:lstStyle/>
          <a:p>
            <a:r>
              <a:rPr lang="fr-FR"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composants de base</a:t>
            </a:r>
            <a:endParaRPr lang="fr-FR"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 name="Sous-titre 2"/>
          <p:cNvSpPr>
            <a:spLocks noGrp="1"/>
          </p:cNvSpPr>
          <p:nvPr>
            <p:ph type="subTitle" idx="1"/>
            <p:custDataLst>
              <p:tags r:id="rId2"/>
            </p:custDataLst>
          </p:nvPr>
        </p:nvSpPr>
        <p:spPr>
          <a:xfrm>
            <a:off x="1475656" y="4509120"/>
            <a:ext cx="6400800" cy="694928"/>
          </a:xfrm>
        </p:spPr>
        <p:txBody>
          <a:bodyPr>
            <a:normAutofit fontScale="70000" lnSpcReduction="20000"/>
          </a:bodyPr>
          <a:lstStyle/>
          <a:p>
            <a:r>
              <a:rPr lang="fr-FR" dirty="0" smtClean="0">
                <a:solidFill>
                  <a:schemeClr val="bg1"/>
                </a:solidFill>
                <a:effectLst>
                  <a:outerShdw blurRad="38100" dist="38100" dir="2700000" algn="tl">
                    <a:srgbClr val="000000">
                      <a:alpha val="43137"/>
                    </a:srgbClr>
                  </a:outerShdw>
                </a:effectLst>
              </a:rPr>
              <a:t>Le condensateur , appelé aussi capacité …</a:t>
            </a:r>
            <a:endParaRPr lang="fr-FR" dirty="0">
              <a:solidFill>
                <a:schemeClr val="bg1"/>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811870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 name="Groupe 91"/>
          <p:cNvGrpSpPr/>
          <p:nvPr/>
        </p:nvGrpSpPr>
        <p:grpSpPr>
          <a:xfrm>
            <a:off x="3247783" y="4154114"/>
            <a:ext cx="8965360" cy="2860385"/>
            <a:chOff x="6731089" y="3747976"/>
            <a:chExt cx="8965360" cy="2860385"/>
          </a:xfrm>
        </p:grpSpPr>
        <p:pic>
          <p:nvPicPr>
            <p:cNvPr id="17" name="Image 16"/>
            <p:cNvPicPr>
              <a:picLocks noChangeAspect="1"/>
            </p:cNvPicPr>
            <p:nvPr/>
          </p:nvPicPr>
          <p:blipFill>
            <a:blip r:embed="rId80">
              <a:extLst>
                <a:ext uri="{28A0092B-C50C-407E-A947-70E740481C1C}">
                  <a14:useLocalDpi xmlns:a14="http://schemas.microsoft.com/office/drawing/2010/main" val="0"/>
                </a:ext>
              </a:extLst>
            </a:blip>
            <a:stretch>
              <a:fillRect/>
            </a:stretch>
          </p:blipFill>
          <p:spPr>
            <a:xfrm>
              <a:off x="6731089" y="3747976"/>
              <a:ext cx="4669150" cy="2493202"/>
            </a:xfrm>
            <a:prstGeom prst="rect">
              <a:avLst/>
            </a:prstGeom>
          </p:spPr>
        </p:pic>
        <p:pic>
          <p:nvPicPr>
            <p:cNvPr id="91" name="Image 90"/>
            <p:cNvPicPr>
              <a:picLocks noChangeAspect="1"/>
            </p:cNvPicPr>
            <p:nvPr/>
          </p:nvPicPr>
          <p:blipFill>
            <a:blip r:embed="rId80">
              <a:extLst>
                <a:ext uri="{28A0092B-C50C-407E-A947-70E740481C1C}">
                  <a14:useLocalDpi xmlns:a14="http://schemas.microsoft.com/office/drawing/2010/main" val="0"/>
                </a:ext>
              </a:extLst>
            </a:blip>
            <a:stretch>
              <a:fillRect/>
            </a:stretch>
          </p:blipFill>
          <p:spPr>
            <a:xfrm flipV="1">
              <a:off x="11027299" y="4115159"/>
              <a:ext cx="4669150" cy="2493202"/>
            </a:xfrm>
            <a:prstGeom prst="rect">
              <a:avLst/>
            </a:prstGeom>
          </p:spPr>
        </p:pic>
      </p:grpSp>
      <p:grpSp>
        <p:nvGrpSpPr>
          <p:cNvPr id="96" name="Groupe 95"/>
          <p:cNvGrpSpPr/>
          <p:nvPr/>
        </p:nvGrpSpPr>
        <p:grpSpPr>
          <a:xfrm>
            <a:off x="3273897" y="4111243"/>
            <a:ext cx="8164871" cy="2942511"/>
            <a:chOff x="6806634" y="2962274"/>
            <a:chExt cx="8164871" cy="2942511"/>
          </a:xfrm>
        </p:grpSpPr>
        <p:pic>
          <p:nvPicPr>
            <p:cNvPr id="39" name="Image 38"/>
            <p:cNvPicPr>
              <a:picLocks noChangeAspect="1"/>
            </p:cNvPicPr>
            <p:nvPr/>
          </p:nvPicPr>
          <p:blipFill>
            <a:blip r:embed="rId81">
              <a:extLst>
                <a:ext uri="{28A0092B-C50C-407E-A947-70E740481C1C}">
                  <a14:useLocalDpi xmlns:a14="http://schemas.microsoft.com/office/drawing/2010/main" val="0"/>
                </a:ext>
              </a:extLst>
            </a:blip>
            <a:stretch>
              <a:fillRect/>
            </a:stretch>
          </p:blipFill>
          <p:spPr>
            <a:xfrm>
              <a:off x="6806634" y="2962274"/>
              <a:ext cx="4247961" cy="2543113"/>
            </a:xfrm>
            <a:prstGeom prst="rect">
              <a:avLst/>
            </a:prstGeom>
          </p:spPr>
        </p:pic>
        <p:pic>
          <p:nvPicPr>
            <p:cNvPr id="95" name="Image 94"/>
            <p:cNvPicPr>
              <a:picLocks noChangeAspect="1"/>
            </p:cNvPicPr>
            <p:nvPr/>
          </p:nvPicPr>
          <p:blipFill>
            <a:blip r:embed="rId81">
              <a:extLst>
                <a:ext uri="{28A0092B-C50C-407E-A947-70E740481C1C}">
                  <a14:useLocalDpi xmlns:a14="http://schemas.microsoft.com/office/drawing/2010/main" val="0"/>
                </a:ext>
              </a:extLst>
            </a:blip>
            <a:stretch>
              <a:fillRect/>
            </a:stretch>
          </p:blipFill>
          <p:spPr>
            <a:xfrm flipV="1">
              <a:off x="10723544" y="3361672"/>
              <a:ext cx="4247961" cy="2543113"/>
            </a:xfrm>
            <a:prstGeom prst="rect">
              <a:avLst/>
            </a:prstGeom>
          </p:spPr>
        </p:pic>
      </p:grpSp>
      <p:sp>
        <p:nvSpPr>
          <p:cNvPr id="102" name="Rectangle 101"/>
          <p:cNvSpPr/>
          <p:nvPr/>
        </p:nvSpPr>
        <p:spPr>
          <a:xfrm>
            <a:off x="-89215" y="4359775"/>
            <a:ext cx="3485701" cy="2516904"/>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8" name="Groupe 67"/>
          <p:cNvGrpSpPr/>
          <p:nvPr/>
        </p:nvGrpSpPr>
        <p:grpSpPr>
          <a:xfrm>
            <a:off x="3273897" y="4103955"/>
            <a:ext cx="15560141" cy="2861063"/>
            <a:chOff x="6712910" y="6071669"/>
            <a:chExt cx="15560141" cy="2861063"/>
          </a:xfrm>
        </p:grpSpPr>
        <p:pic>
          <p:nvPicPr>
            <p:cNvPr id="21" name="Image 20"/>
            <p:cNvPicPr>
              <a:picLocks noChangeAspect="1"/>
            </p:cNvPicPr>
            <p:nvPr/>
          </p:nvPicPr>
          <p:blipFill>
            <a:blip r:embed="rId82">
              <a:extLst>
                <a:ext uri="{28A0092B-C50C-407E-A947-70E740481C1C}">
                  <a14:useLocalDpi xmlns:a14="http://schemas.microsoft.com/office/drawing/2010/main" val="0"/>
                </a:ext>
              </a:extLst>
            </a:blip>
            <a:stretch>
              <a:fillRect/>
            </a:stretch>
          </p:blipFill>
          <p:spPr>
            <a:xfrm>
              <a:off x="6712910" y="6071669"/>
              <a:ext cx="7997291" cy="2493202"/>
            </a:xfrm>
            <a:prstGeom prst="rect">
              <a:avLst/>
            </a:prstGeom>
          </p:spPr>
        </p:pic>
        <p:pic>
          <p:nvPicPr>
            <p:cNvPr id="84" name="Image 83"/>
            <p:cNvPicPr>
              <a:picLocks noChangeAspect="1"/>
            </p:cNvPicPr>
            <p:nvPr/>
          </p:nvPicPr>
          <p:blipFill>
            <a:blip r:embed="rId82">
              <a:extLst>
                <a:ext uri="{28A0092B-C50C-407E-A947-70E740481C1C}">
                  <a14:useLocalDpi xmlns:a14="http://schemas.microsoft.com/office/drawing/2010/main" val="0"/>
                </a:ext>
              </a:extLst>
            </a:blip>
            <a:stretch>
              <a:fillRect/>
            </a:stretch>
          </p:blipFill>
          <p:spPr>
            <a:xfrm flipV="1">
              <a:off x="14275760" y="6439530"/>
              <a:ext cx="7997291" cy="2493202"/>
            </a:xfrm>
            <a:prstGeom prst="rect">
              <a:avLst/>
            </a:prstGeom>
          </p:spPr>
        </p:pic>
      </p:grpSp>
      <p:grpSp>
        <p:nvGrpSpPr>
          <p:cNvPr id="59" name="Groupe 58"/>
          <p:cNvGrpSpPr/>
          <p:nvPr/>
        </p:nvGrpSpPr>
        <p:grpSpPr>
          <a:xfrm>
            <a:off x="3311245" y="4097022"/>
            <a:ext cx="2679391" cy="2954252"/>
            <a:chOff x="7147562" y="-2109229"/>
            <a:chExt cx="2679391" cy="2954252"/>
          </a:xfrm>
        </p:grpSpPr>
        <p:pic>
          <p:nvPicPr>
            <p:cNvPr id="5" name="Image 4"/>
            <p:cNvPicPr>
              <a:picLocks noChangeAspect="1"/>
            </p:cNvPicPr>
            <p:nvPr/>
          </p:nvPicPr>
          <p:blipFill>
            <a:blip r:embed="rId83">
              <a:extLst>
                <a:ext uri="{28A0092B-C50C-407E-A947-70E740481C1C}">
                  <a14:useLocalDpi xmlns:a14="http://schemas.microsoft.com/office/drawing/2010/main" val="0"/>
                </a:ext>
              </a:extLst>
            </a:blip>
            <a:stretch>
              <a:fillRect/>
            </a:stretch>
          </p:blipFill>
          <p:spPr>
            <a:xfrm>
              <a:off x="7147562" y="-2109229"/>
              <a:ext cx="1493397" cy="2545986"/>
            </a:xfrm>
            <a:prstGeom prst="rect">
              <a:avLst/>
            </a:prstGeom>
          </p:spPr>
        </p:pic>
        <p:pic>
          <p:nvPicPr>
            <p:cNvPr id="74" name="Image 73"/>
            <p:cNvPicPr>
              <a:picLocks noChangeAspect="1"/>
            </p:cNvPicPr>
            <p:nvPr/>
          </p:nvPicPr>
          <p:blipFill>
            <a:blip r:embed="rId83">
              <a:extLst>
                <a:ext uri="{28A0092B-C50C-407E-A947-70E740481C1C}">
                  <a14:useLocalDpi xmlns:a14="http://schemas.microsoft.com/office/drawing/2010/main" val="0"/>
                </a:ext>
              </a:extLst>
            </a:blip>
            <a:stretch>
              <a:fillRect/>
            </a:stretch>
          </p:blipFill>
          <p:spPr>
            <a:xfrm flipV="1">
              <a:off x="8333556" y="-1700963"/>
              <a:ext cx="1493397" cy="2545986"/>
            </a:xfrm>
            <a:prstGeom prst="rect">
              <a:avLst/>
            </a:prstGeom>
          </p:spPr>
        </p:pic>
      </p:grpSp>
      <p:grpSp>
        <p:nvGrpSpPr>
          <p:cNvPr id="62" name="Groupe 61"/>
          <p:cNvGrpSpPr/>
          <p:nvPr/>
        </p:nvGrpSpPr>
        <p:grpSpPr>
          <a:xfrm>
            <a:off x="3291366" y="4134003"/>
            <a:ext cx="3643059" cy="2858961"/>
            <a:chOff x="7147562" y="-1246601"/>
            <a:chExt cx="3643059" cy="2858961"/>
          </a:xfrm>
        </p:grpSpPr>
        <p:pic>
          <p:nvPicPr>
            <p:cNvPr id="6" name="Image 5"/>
            <p:cNvPicPr>
              <a:picLocks noChangeAspect="1"/>
            </p:cNvPicPr>
            <p:nvPr/>
          </p:nvPicPr>
          <p:blipFill>
            <a:blip r:embed="rId84">
              <a:extLst>
                <a:ext uri="{28A0092B-C50C-407E-A947-70E740481C1C}">
                  <a14:useLocalDpi xmlns:a14="http://schemas.microsoft.com/office/drawing/2010/main" val="0"/>
                </a:ext>
              </a:extLst>
            </a:blip>
            <a:stretch>
              <a:fillRect/>
            </a:stretch>
          </p:blipFill>
          <p:spPr>
            <a:xfrm>
              <a:off x="7147562" y="-1246601"/>
              <a:ext cx="1981036" cy="2493202"/>
            </a:xfrm>
            <a:prstGeom prst="rect">
              <a:avLst/>
            </a:prstGeom>
          </p:spPr>
        </p:pic>
        <p:pic>
          <p:nvPicPr>
            <p:cNvPr id="76" name="Image 75"/>
            <p:cNvPicPr>
              <a:picLocks noChangeAspect="1"/>
            </p:cNvPicPr>
            <p:nvPr/>
          </p:nvPicPr>
          <p:blipFill>
            <a:blip r:embed="rId84">
              <a:extLst>
                <a:ext uri="{28A0092B-C50C-407E-A947-70E740481C1C}">
                  <a14:useLocalDpi xmlns:a14="http://schemas.microsoft.com/office/drawing/2010/main" val="0"/>
                </a:ext>
              </a:extLst>
            </a:blip>
            <a:stretch>
              <a:fillRect/>
            </a:stretch>
          </p:blipFill>
          <p:spPr>
            <a:xfrm flipV="1">
              <a:off x="8809585" y="-880842"/>
              <a:ext cx="1981036" cy="2493202"/>
            </a:xfrm>
            <a:prstGeom prst="rect">
              <a:avLst/>
            </a:prstGeom>
          </p:spPr>
        </p:pic>
      </p:grpSp>
      <p:grpSp>
        <p:nvGrpSpPr>
          <p:cNvPr id="63" name="Groupe 62"/>
          <p:cNvGrpSpPr/>
          <p:nvPr/>
        </p:nvGrpSpPr>
        <p:grpSpPr>
          <a:xfrm>
            <a:off x="3315770" y="4144624"/>
            <a:ext cx="4536454" cy="2867587"/>
            <a:chOff x="7117505" y="0"/>
            <a:chExt cx="4536454" cy="2867587"/>
          </a:xfrm>
        </p:grpSpPr>
        <p:pic>
          <p:nvPicPr>
            <p:cNvPr id="8" name="Image 7"/>
            <p:cNvPicPr>
              <a:picLocks noChangeAspect="1"/>
            </p:cNvPicPr>
            <p:nvPr/>
          </p:nvPicPr>
          <p:blipFill>
            <a:blip r:embed="rId85">
              <a:extLst>
                <a:ext uri="{28A0092B-C50C-407E-A947-70E740481C1C}">
                  <a14:useLocalDpi xmlns:a14="http://schemas.microsoft.com/office/drawing/2010/main" val="0"/>
                </a:ext>
              </a:extLst>
            </a:blip>
            <a:stretch>
              <a:fillRect/>
            </a:stretch>
          </p:blipFill>
          <p:spPr>
            <a:xfrm>
              <a:off x="7117505" y="0"/>
              <a:ext cx="2432103" cy="2493202"/>
            </a:xfrm>
            <a:prstGeom prst="rect">
              <a:avLst/>
            </a:prstGeom>
          </p:spPr>
        </p:pic>
        <p:pic>
          <p:nvPicPr>
            <p:cNvPr id="78" name="Image 77"/>
            <p:cNvPicPr>
              <a:picLocks noChangeAspect="1"/>
            </p:cNvPicPr>
            <p:nvPr/>
          </p:nvPicPr>
          <p:blipFill>
            <a:blip r:embed="rId85">
              <a:extLst>
                <a:ext uri="{28A0092B-C50C-407E-A947-70E740481C1C}">
                  <a14:useLocalDpi xmlns:a14="http://schemas.microsoft.com/office/drawing/2010/main" val="0"/>
                </a:ext>
              </a:extLst>
            </a:blip>
            <a:stretch>
              <a:fillRect/>
            </a:stretch>
          </p:blipFill>
          <p:spPr>
            <a:xfrm flipV="1">
              <a:off x="9221856" y="374385"/>
              <a:ext cx="2432103" cy="2493202"/>
            </a:xfrm>
            <a:prstGeom prst="rect">
              <a:avLst/>
            </a:prstGeom>
          </p:spPr>
        </p:pic>
      </p:grpSp>
      <p:grpSp>
        <p:nvGrpSpPr>
          <p:cNvPr id="64" name="Groupe 63"/>
          <p:cNvGrpSpPr/>
          <p:nvPr/>
        </p:nvGrpSpPr>
        <p:grpSpPr>
          <a:xfrm>
            <a:off x="3355829" y="4113730"/>
            <a:ext cx="5890911" cy="2869889"/>
            <a:chOff x="7117505" y="1050413"/>
            <a:chExt cx="5890911" cy="2869889"/>
          </a:xfrm>
        </p:grpSpPr>
        <p:pic>
          <p:nvPicPr>
            <p:cNvPr id="10" name="Image 9"/>
            <p:cNvPicPr>
              <a:picLocks noChangeAspect="1"/>
            </p:cNvPicPr>
            <p:nvPr/>
          </p:nvPicPr>
          <p:blipFill>
            <a:blip r:embed="rId86">
              <a:extLst>
                <a:ext uri="{28A0092B-C50C-407E-A947-70E740481C1C}">
                  <a14:useLocalDpi xmlns:a14="http://schemas.microsoft.com/office/drawing/2010/main" val="0"/>
                </a:ext>
              </a:extLst>
            </a:blip>
            <a:stretch>
              <a:fillRect/>
            </a:stretch>
          </p:blipFill>
          <p:spPr>
            <a:xfrm>
              <a:off x="7117505" y="1050413"/>
              <a:ext cx="3114799" cy="2493202"/>
            </a:xfrm>
            <a:prstGeom prst="rect">
              <a:avLst/>
            </a:prstGeom>
          </p:spPr>
        </p:pic>
        <p:pic>
          <p:nvPicPr>
            <p:cNvPr id="83" name="Image 82"/>
            <p:cNvPicPr>
              <a:picLocks noChangeAspect="1"/>
            </p:cNvPicPr>
            <p:nvPr/>
          </p:nvPicPr>
          <p:blipFill>
            <a:blip r:embed="rId86">
              <a:extLst>
                <a:ext uri="{28A0092B-C50C-407E-A947-70E740481C1C}">
                  <a14:useLocalDpi xmlns:a14="http://schemas.microsoft.com/office/drawing/2010/main" val="0"/>
                </a:ext>
              </a:extLst>
            </a:blip>
            <a:stretch>
              <a:fillRect/>
            </a:stretch>
          </p:blipFill>
          <p:spPr>
            <a:xfrm flipV="1">
              <a:off x="9893617" y="1427100"/>
              <a:ext cx="3114799" cy="2493202"/>
            </a:xfrm>
            <a:prstGeom prst="rect">
              <a:avLst/>
            </a:prstGeom>
          </p:spPr>
        </p:pic>
      </p:grpSp>
      <p:grpSp>
        <p:nvGrpSpPr>
          <p:cNvPr id="75" name="Groupe 74"/>
          <p:cNvGrpSpPr/>
          <p:nvPr/>
        </p:nvGrpSpPr>
        <p:grpSpPr>
          <a:xfrm>
            <a:off x="3241429" y="4145588"/>
            <a:ext cx="13732336" cy="2886591"/>
            <a:chOff x="6731089" y="5363668"/>
            <a:chExt cx="13732336" cy="2886591"/>
          </a:xfrm>
        </p:grpSpPr>
        <p:pic>
          <p:nvPicPr>
            <p:cNvPr id="20" name="Image 19"/>
            <p:cNvPicPr>
              <a:picLocks noChangeAspect="1"/>
            </p:cNvPicPr>
            <p:nvPr/>
          </p:nvPicPr>
          <p:blipFill>
            <a:blip r:embed="rId87">
              <a:extLst>
                <a:ext uri="{28A0092B-C50C-407E-A947-70E740481C1C}">
                  <a14:useLocalDpi xmlns:a14="http://schemas.microsoft.com/office/drawing/2010/main" val="0"/>
                </a:ext>
              </a:extLst>
            </a:blip>
            <a:stretch>
              <a:fillRect/>
            </a:stretch>
          </p:blipFill>
          <p:spPr>
            <a:xfrm>
              <a:off x="6731089" y="5363668"/>
              <a:ext cx="7064680" cy="2493202"/>
            </a:xfrm>
            <a:prstGeom prst="rect">
              <a:avLst/>
            </a:prstGeom>
          </p:spPr>
        </p:pic>
        <p:pic>
          <p:nvPicPr>
            <p:cNvPr id="85" name="Image 84"/>
            <p:cNvPicPr>
              <a:picLocks noChangeAspect="1"/>
            </p:cNvPicPr>
            <p:nvPr/>
          </p:nvPicPr>
          <p:blipFill>
            <a:blip r:embed="rId87">
              <a:extLst>
                <a:ext uri="{28A0092B-C50C-407E-A947-70E740481C1C}">
                  <a14:useLocalDpi xmlns:a14="http://schemas.microsoft.com/office/drawing/2010/main" val="0"/>
                </a:ext>
              </a:extLst>
            </a:blip>
            <a:stretch>
              <a:fillRect/>
            </a:stretch>
          </p:blipFill>
          <p:spPr>
            <a:xfrm flipV="1">
              <a:off x="13398745" y="5757057"/>
              <a:ext cx="7064680" cy="2493202"/>
            </a:xfrm>
            <a:prstGeom prst="rect">
              <a:avLst/>
            </a:prstGeom>
          </p:spPr>
        </p:pic>
      </p:grpSp>
      <p:grpSp>
        <p:nvGrpSpPr>
          <p:cNvPr id="87" name="Groupe 86"/>
          <p:cNvGrpSpPr/>
          <p:nvPr/>
        </p:nvGrpSpPr>
        <p:grpSpPr>
          <a:xfrm>
            <a:off x="3276059" y="4133975"/>
            <a:ext cx="12130887" cy="2864097"/>
            <a:chOff x="6731089" y="4826786"/>
            <a:chExt cx="12130887" cy="2864097"/>
          </a:xfrm>
        </p:grpSpPr>
        <p:pic>
          <p:nvPicPr>
            <p:cNvPr id="19" name="Image 18"/>
            <p:cNvPicPr>
              <a:picLocks noChangeAspect="1"/>
            </p:cNvPicPr>
            <p:nvPr/>
          </p:nvPicPr>
          <p:blipFill>
            <a:blip r:embed="rId88">
              <a:extLst>
                <a:ext uri="{28A0092B-C50C-407E-A947-70E740481C1C}">
                  <a14:useLocalDpi xmlns:a14="http://schemas.microsoft.com/office/drawing/2010/main" val="0"/>
                </a:ext>
              </a:extLst>
            </a:blip>
            <a:stretch>
              <a:fillRect/>
            </a:stretch>
          </p:blipFill>
          <p:spPr>
            <a:xfrm>
              <a:off x="6731089" y="4826786"/>
              <a:ext cx="6260075" cy="2493202"/>
            </a:xfrm>
            <a:prstGeom prst="rect">
              <a:avLst/>
            </a:prstGeom>
          </p:spPr>
        </p:pic>
        <p:pic>
          <p:nvPicPr>
            <p:cNvPr id="86" name="Image 85"/>
            <p:cNvPicPr>
              <a:picLocks noChangeAspect="1"/>
            </p:cNvPicPr>
            <p:nvPr/>
          </p:nvPicPr>
          <p:blipFill>
            <a:blip r:embed="rId88">
              <a:extLst>
                <a:ext uri="{28A0092B-C50C-407E-A947-70E740481C1C}">
                  <a14:useLocalDpi xmlns:a14="http://schemas.microsoft.com/office/drawing/2010/main" val="0"/>
                </a:ext>
              </a:extLst>
            </a:blip>
            <a:stretch>
              <a:fillRect/>
            </a:stretch>
          </p:blipFill>
          <p:spPr>
            <a:xfrm flipV="1">
              <a:off x="12601901" y="5197681"/>
              <a:ext cx="6260075" cy="2493202"/>
            </a:xfrm>
            <a:prstGeom prst="rect">
              <a:avLst/>
            </a:prstGeom>
          </p:spPr>
        </p:pic>
      </p:grpSp>
      <p:grpSp>
        <p:nvGrpSpPr>
          <p:cNvPr id="89" name="Groupe 88"/>
          <p:cNvGrpSpPr/>
          <p:nvPr/>
        </p:nvGrpSpPr>
        <p:grpSpPr>
          <a:xfrm>
            <a:off x="3291366" y="4142247"/>
            <a:ext cx="10623775" cy="2861481"/>
            <a:chOff x="6806634" y="4033388"/>
            <a:chExt cx="10623775" cy="2861481"/>
          </a:xfrm>
        </p:grpSpPr>
        <p:pic>
          <p:nvPicPr>
            <p:cNvPr id="18" name="Image 17"/>
            <p:cNvPicPr>
              <a:picLocks noChangeAspect="1"/>
            </p:cNvPicPr>
            <p:nvPr/>
          </p:nvPicPr>
          <p:blipFill>
            <a:blip r:embed="rId89">
              <a:extLst>
                <a:ext uri="{28A0092B-C50C-407E-A947-70E740481C1C}">
                  <a14:useLocalDpi xmlns:a14="http://schemas.microsoft.com/office/drawing/2010/main" val="0"/>
                </a:ext>
              </a:extLst>
            </a:blip>
            <a:stretch>
              <a:fillRect/>
            </a:stretch>
          </p:blipFill>
          <p:spPr>
            <a:xfrm>
              <a:off x="6806634" y="4033388"/>
              <a:ext cx="5485947" cy="2493202"/>
            </a:xfrm>
            <a:prstGeom prst="rect">
              <a:avLst/>
            </a:prstGeom>
          </p:spPr>
        </p:pic>
        <p:pic>
          <p:nvPicPr>
            <p:cNvPr id="88" name="Image 87"/>
            <p:cNvPicPr>
              <a:picLocks noChangeAspect="1"/>
            </p:cNvPicPr>
            <p:nvPr/>
          </p:nvPicPr>
          <p:blipFill>
            <a:blip r:embed="rId89">
              <a:extLst>
                <a:ext uri="{28A0092B-C50C-407E-A947-70E740481C1C}">
                  <a14:useLocalDpi xmlns:a14="http://schemas.microsoft.com/office/drawing/2010/main" val="0"/>
                </a:ext>
              </a:extLst>
            </a:blip>
            <a:stretch>
              <a:fillRect/>
            </a:stretch>
          </p:blipFill>
          <p:spPr>
            <a:xfrm flipV="1">
              <a:off x="11944462" y="4401667"/>
              <a:ext cx="5485947" cy="2493202"/>
            </a:xfrm>
            <a:prstGeom prst="rect">
              <a:avLst/>
            </a:prstGeom>
          </p:spPr>
        </p:pic>
      </p:grpSp>
      <p:grpSp>
        <p:nvGrpSpPr>
          <p:cNvPr id="94" name="Groupe 93"/>
          <p:cNvGrpSpPr/>
          <p:nvPr/>
        </p:nvGrpSpPr>
        <p:grpSpPr>
          <a:xfrm>
            <a:off x="3276059" y="4141250"/>
            <a:ext cx="7395068" cy="2886114"/>
            <a:chOff x="7001389" y="2041933"/>
            <a:chExt cx="7395068" cy="2886114"/>
          </a:xfrm>
        </p:grpSpPr>
        <p:pic>
          <p:nvPicPr>
            <p:cNvPr id="11" name="Image 10"/>
            <p:cNvPicPr>
              <a:picLocks noChangeAspect="1"/>
            </p:cNvPicPr>
            <p:nvPr/>
          </p:nvPicPr>
          <p:blipFill>
            <a:blip r:embed="rId90">
              <a:extLst>
                <a:ext uri="{28A0092B-C50C-407E-A947-70E740481C1C}">
                  <a14:useLocalDpi xmlns:a14="http://schemas.microsoft.com/office/drawing/2010/main" val="0"/>
                </a:ext>
              </a:extLst>
            </a:blip>
            <a:stretch>
              <a:fillRect/>
            </a:stretch>
          </p:blipFill>
          <p:spPr>
            <a:xfrm>
              <a:off x="7001389" y="2041933"/>
              <a:ext cx="3858449" cy="2493202"/>
            </a:xfrm>
            <a:prstGeom prst="rect">
              <a:avLst/>
            </a:prstGeom>
          </p:spPr>
        </p:pic>
        <p:pic>
          <p:nvPicPr>
            <p:cNvPr id="93" name="Image 92"/>
            <p:cNvPicPr>
              <a:picLocks noChangeAspect="1"/>
            </p:cNvPicPr>
            <p:nvPr/>
          </p:nvPicPr>
          <p:blipFill>
            <a:blip r:embed="rId90">
              <a:extLst>
                <a:ext uri="{28A0092B-C50C-407E-A947-70E740481C1C}">
                  <a14:useLocalDpi xmlns:a14="http://schemas.microsoft.com/office/drawing/2010/main" val="0"/>
                </a:ext>
              </a:extLst>
            </a:blip>
            <a:stretch>
              <a:fillRect/>
            </a:stretch>
          </p:blipFill>
          <p:spPr>
            <a:xfrm flipV="1">
              <a:off x="10538008" y="2434845"/>
              <a:ext cx="3858449" cy="2493202"/>
            </a:xfrm>
            <a:prstGeom prst="rect">
              <a:avLst/>
            </a:prstGeom>
          </p:spPr>
        </p:pic>
      </p:grpSp>
      <p:sp useBgFill="1">
        <p:nvSpPr>
          <p:cNvPr id="97" name="Rectangle 96"/>
          <p:cNvSpPr/>
          <p:nvPr/>
        </p:nvSpPr>
        <p:spPr>
          <a:xfrm>
            <a:off x="-39414" y="4332902"/>
            <a:ext cx="3485701" cy="25169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a:t>
            </a:r>
            <a:endParaRPr lang="fr-FR" dirty="0"/>
          </a:p>
        </p:txBody>
      </p:sp>
      <p:sp>
        <p:nvSpPr>
          <p:cNvPr id="2" name="Titre 1"/>
          <p:cNvSpPr>
            <a:spLocks noGrp="1"/>
          </p:cNvSpPr>
          <p:nvPr>
            <p:ph type="title"/>
            <p:custDataLst>
              <p:tags r:id="rId1"/>
            </p:custDataLst>
          </p:nvPr>
        </p:nvSpPr>
        <p:spPr>
          <a:xfrm>
            <a:off x="-65168" y="8806"/>
            <a:ext cx="9252520" cy="850106"/>
          </a:xfrm>
        </p:spPr>
        <p:txBody>
          <a:bodyPr>
            <a:normAutofit fontScale="90000"/>
          </a:bodyPr>
          <a:lstStyle/>
          <a:p>
            <a:r>
              <a:rPr lang="fr-FR" dirty="0" smtClean="0">
                <a:solidFill>
                  <a:schemeClr val="bg1"/>
                </a:solidFill>
              </a:rPr>
              <a:t>Charge décharge d’un </a:t>
            </a:r>
            <a:r>
              <a:rPr lang="fr-FR" sz="4000" dirty="0" smtClean="0">
                <a:solidFill>
                  <a:schemeClr val="bg1"/>
                </a:solidFill>
              </a:rPr>
              <a:t>condensateur</a:t>
            </a:r>
            <a:endParaRPr lang="fr-FR" sz="4000" dirty="0">
              <a:solidFill>
                <a:schemeClr val="bg1"/>
              </a:solidFill>
            </a:endParaRPr>
          </a:p>
        </p:txBody>
      </p:sp>
      <p:sp>
        <p:nvSpPr>
          <p:cNvPr id="4" name="Espace réservé du contenu 2"/>
          <p:cNvSpPr txBox="1">
            <a:spLocks/>
          </p:cNvSpPr>
          <p:nvPr>
            <p:custDataLst>
              <p:tags r:id="rId2"/>
            </p:custDataLst>
          </p:nvPr>
        </p:nvSpPr>
        <p:spPr>
          <a:xfrm>
            <a:off x="0" y="845023"/>
            <a:ext cx="9252520" cy="84239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Relié directement à une alimentation le condensateur se charge pratiquement de manière instantanée.</a:t>
            </a:r>
            <a:endParaRPr lang="fr-FR" sz="1900" dirty="0">
              <a:solidFill>
                <a:schemeClr val="bg1"/>
              </a:solidFill>
            </a:endParaRPr>
          </a:p>
        </p:txBody>
      </p:sp>
      <p:sp>
        <p:nvSpPr>
          <p:cNvPr id="25" name="Espace réservé du contenu 2"/>
          <p:cNvSpPr txBox="1">
            <a:spLocks/>
          </p:cNvSpPr>
          <p:nvPr>
            <p:custDataLst>
              <p:tags r:id="rId3"/>
            </p:custDataLst>
          </p:nvPr>
        </p:nvSpPr>
        <p:spPr>
          <a:xfrm>
            <a:off x="-65168" y="1586482"/>
            <a:ext cx="9252520" cy="137579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Dès qu’une résistance est mise en série avec un condensateur le courant étant freiné par la résistance le transfert des électrons va être ralenti, et la charge du condensateur va se faire avec une forme caractéristique toujours identique quelque soit la valeur de R ou de C.</a:t>
            </a:r>
          </a:p>
        </p:txBody>
      </p:sp>
      <p:cxnSp>
        <p:nvCxnSpPr>
          <p:cNvPr id="27" name="Connecteur droit 26"/>
          <p:cNvCxnSpPr/>
          <p:nvPr/>
        </p:nvCxnSpPr>
        <p:spPr>
          <a:xfrm flipV="1">
            <a:off x="1123919" y="4975980"/>
            <a:ext cx="662678" cy="13957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a:stCxn id="44" idx="4"/>
            <a:endCxn id="60" idx="1"/>
          </p:cNvCxnSpPr>
          <p:nvPr/>
        </p:nvCxnSpPr>
        <p:spPr>
          <a:xfrm>
            <a:off x="1138476" y="4863651"/>
            <a:ext cx="609097" cy="9590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9" name="Connecteur droit avec flèche 28"/>
          <p:cNvCxnSpPr/>
          <p:nvPr/>
        </p:nvCxnSpPr>
        <p:spPr>
          <a:xfrm flipH="1" flipV="1">
            <a:off x="3420533" y="4305905"/>
            <a:ext cx="19353" cy="2220685"/>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0" name="Connecteur droit avec flèche 39"/>
          <p:cNvCxnSpPr/>
          <p:nvPr/>
        </p:nvCxnSpPr>
        <p:spPr>
          <a:xfrm>
            <a:off x="3420533" y="6526590"/>
            <a:ext cx="450668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51" name="Espace réservé du contenu 2"/>
          <p:cNvSpPr txBox="1">
            <a:spLocks/>
          </p:cNvSpPr>
          <p:nvPr>
            <p:custDataLst>
              <p:tags r:id="rId4"/>
            </p:custDataLst>
          </p:nvPr>
        </p:nvSpPr>
        <p:spPr>
          <a:xfrm>
            <a:off x="2889760" y="4334226"/>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U</a:t>
            </a:r>
            <a:endParaRPr lang="fr-FR" sz="1900" baseline="-25000" dirty="0">
              <a:solidFill>
                <a:schemeClr val="bg1"/>
              </a:solidFill>
            </a:endParaRPr>
          </a:p>
        </p:txBody>
      </p:sp>
      <p:cxnSp>
        <p:nvCxnSpPr>
          <p:cNvPr id="52" name="Connecteur droit avec flèche 51"/>
          <p:cNvCxnSpPr/>
          <p:nvPr/>
        </p:nvCxnSpPr>
        <p:spPr>
          <a:xfrm>
            <a:off x="3430209" y="4592285"/>
            <a:ext cx="4506684" cy="0"/>
          </a:xfrm>
          <a:prstGeom prst="straightConnector1">
            <a:avLst/>
          </a:prstGeom>
          <a:ln w="38100">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Espace réservé du contenu 2"/>
          <p:cNvSpPr txBox="1">
            <a:spLocks/>
          </p:cNvSpPr>
          <p:nvPr>
            <p:custDataLst>
              <p:tags r:id="rId5"/>
            </p:custDataLst>
          </p:nvPr>
        </p:nvSpPr>
        <p:spPr>
          <a:xfrm>
            <a:off x="7190807" y="6516388"/>
            <a:ext cx="1787667" cy="401819"/>
          </a:xfrm>
          <a:prstGeom prst="rect">
            <a:avLst/>
          </a:prstGeom>
          <a:solidFill>
            <a:schemeClr val="accent1">
              <a:alpha val="1000"/>
            </a:schemeClr>
          </a:solidFill>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T (temps )</a:t>
            </a:r>
            <a:endParaRPr lang="fr-FR" sz="1900" baseline="-25000" dirty="0">
              <a:solidFill>
                <a:schemeClr val="bg1"/>
              </a:solidFill>
            </a:endParaRPr>
          </a:p>
        </p:txBody>
      </p:sp>
      <p:sp>
        <p:nvSpPr>
          <p:cNvPr id="46" name="Espace réservé du contenu 2"/>
          <p:cNvSpPr txBox="1">
            <a:spLocks/>
          </p:cNvSpPr>
          <p:nvPr>
            <p:custDataLst>
              <p:tags r:id="rId6"/>
            </p:custDataLst>
          </p:nvPr>
        </p:nvSpPr>
        <p:spPr>
          <a:xfrm>
            <a:off x="-65168" y="2924174"/>
            <a:ext cx="9252520" cy="141692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Le temps de charge  ou décharge varie en fonction des valeurs de R et C.</a:t>
            </a:r>
          </a:p>
          <a:p>
            <a:pPr marL="0" indent="0" algn="ctr">
              <a:buFont typeface="Arial" panose="020B0604020202020204" pitchFamily="34" charset="0"/>
              <a:buNone/>
            </a:pPr>
            <a:r>
              <a:rPr lang="fr-FR" sz="1900" dirty="0" smtClean="0">
                <a:solidFill>
                  <a:schemeClr val="bg1"/>
                </a:solidFill>
              </a:rPr>
              <a:t>Plus le produit </a:t>
            </a:r>
            <a:r>
              <a:rPr lang="fr-FR" sz="1900" dirty="0" err="1" smtClean="0">
                <a:solidFill>
                  <a:schemeClr val="bg1"/>
                </a:solidFill>
              </a:rPr>
              <a:t>RxC</a:t>
            </a:r>
            <a:r>
              <a:rPr lang="fr-FR" sz="1900" dirty="0" smtClean="0">
                <a:solidFill>
                  <a:schemeClr val="bg1"/>
                </a:solidFill>
              </a:rPr>
              <a:t> est grand plus le temps est important.</a:t>
            </a:r>
          </a:p>
          <a:p>
            <a:pPr marL="0" indent="0" algn="ctr">
              <a:buFont typeface="Arial" panose="020B0604020202020204" pitchFamily="34" charset="0"/>
              <a:buNone/>
            </a:pPr>
            <a:r>
              <a:rPr lang="fr-FR" sz="1900" dirty="0" smtClean="0">
                <a:solidFill>
                  <a:schemeClr val="bg1"/>
                </a:solidFill>
              </a:rPr>
              <a:t>Cliquez sur l’interrupteur  pour voir la charge puis la décharge du condensateur, sur RC+ ou RC- pour augmenter ou diminuer le temps.</a:t>
            </a:r>
            <a:endParaRPr lang="fr-FR" sz="1900" dirty="0">
              <a:solidFill>
                <a:schemeClr val="bg1"/>
              </a:solidFill>
            </a:endParaRPr>
          </a:p>
        </p:txBody>
      </p:sp>
      <p:grpSp>
        <p:nvGrpSpPr>
          <p:cNvPr id="50" name="Groupe 49"/>
          <p:cNvGrpSpPr/>
          <p:nvPr/>
        </p:nvGrpSpPr>
        <p:grpSpPr>
          <a:xfrm>
            <a:off x="0" y="4817932"/>
            <a:ext cx="2896082" cy="1822508"/>
            <a:chOff x="0" y="4817932"/>
            <a:chExt cx="2896082" cy="1822508"/>
          </a:xfrm>
        </p:grpSpPr>
        <p:sp>
          <p:nvSpPr>
            <p:cNvPr id="3" name="Rectangle 2"/>
            <p:cNvSpPr/>
            <p:nvPr/>
          </p:nvSpPr>
          <p:spPr>
            <a:xfrm>
              <a:off x="872197" y="6184865"/>
              <a:ext cx="1246674" cy="3962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 name="Groupe 6"/>
            <p:cNvGrpSpPr/>
            <p:nvPr/>
          </p:nvGrpSpPr>
          <p:grpSpPr>
            <a:xfrm>
              <a:off x="46112" y="4826787"/>
              <a:ext cx="2849970" cy="1565263"/>
              <a:chOff x="46112" y="4826787"/>
              <a:chExt cx="2849970" cy="1565263"/>
            </a:xfrm>
          </p:grpSpPr>
          <p:grpSp>
            <p:nvGrpSpPr>
              <p:cNvPr id="77" name="Groupe 76"/>
              <p:cNvGrpSpPr/>
              <p:nvPr>
                <p:custDataLst>
                  <p:tags r:id="rId76"/>
                </p:custDataLst>
              </p:nvPr>
            </p:nvGrpSpPr>
            <p:grpSpPr>
              <a:xfrm>
                <a:off x="2118871" y="4961848"/>
                <a:ext cx="777211" cy="1430202"/>
                <a:chOff x="179512" y="3282088"/>
                <a:chExt cx="504056" cy="1350057"/>
              </a:xfrm>
            </p:grpSpPr>
            <p:cxnSp>
              <p:nvCxnSpPr>
                <p:cNvPr id="79" name="Connecteur droit 7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Connecteur droit 80"/>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431540" y="3789040"/>
                  <a:ext cx="0" cy="84310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 name="Groupe 11"/>
              <p:cNvGrpSpPr/>
              <p:nvPr>
                <p:custDataLst>
                  <p:tags r:id="rId77"/>
                </p:custDataLst>
              </p:nvPr>
            </p:nvGrpSpPr>
            <p:grpSpPr>
              <a:xfrm>
                <a:off x="46112" y="4826787"/>
                <a:ext cx="777211" cy="1565262"/>
                <a:chOff x="179512" y="3154595"/>
                <a:chExt cx="504056" cy="1477548"/>
              </a:xfrm>
            </p:grpSpPr>
            <p:cxnSp>
              <p:nvCxnSpPr>
                <p:cNvPr id="13" name="Connecteur droit 12"/>
                <p:cNvCxnSpPr/>
                <p:nvPr/>
              </p:nvCxnSpPr>
              <p:spPr>
                <a:xfrm>
                  <a:off x="431540" y="3154595"/>
                  <a:ext cx="0" cy="50679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Connecteur droit 1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Connecteur droit 14"/>
                <p:cNvCxnSpPr/>
                <p:nvPr/>
              </p:nvCxnSpPr>
              <p:spPr>
                <a:xfrm>
                  <a:off x="277336" y="3789040"/>
                  <a:ext cx="291953"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flipH="1">
                  <a:off x="431540" y="3789040"/>
                  <a:ext cx="1" cy="843103"/>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cxnSp>
          <p:nvCxnSpPr>
            <p:cNvPr id="9" name="Connecteur droit 8"/>
            <p:cNvCxnSpPr/>
            <p:nvPr/>
          </p:nvCxnSpPr>
          <p:spPr>
            <a:xfrm>
              <a:off x="422031" y="6392050"/>
              <a:ext cx="45016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2118871" y="6392050"/>
              <a:ext cx="3886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422031" y="4843829"/>
              <a:ext cx="7596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a:off x="1786597" y="4975979"/>
              <a:ext cx="720880" cy="1006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Espace réservé du contenu 2"/>
            <p:cNvSpPr txBox="1">
              <a:spLocks/>
            </p:cNvSpPr>
            <p:nvPr>
              <p:custDataLst>
                <p:tags r:id="rId73"/>
              </p:custDataLst>
            </p:nvPr>
          </p:nvSpPr>
          <p:spPr>
            <a:xfrm>
              <a:off x="0" y="4998637"/>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U</a:t>
              </a:r>
              <a:endParaRPr lang="fr-FR" sz="1900" baseline="-25000" dirty="0">
                <a:solidFill>
                  <a:schemeClr val="bg1"/>
                </a:solidFill>
              </a:endParaRPr>
            </a:p>
          </p:txBody>
        </p:sp>
        <p:sp>
          <p:nvSpPr>
            <p:cNvPr id="36" name="Espace réservé du contenu 2"/>
            <p:cNvSpPr txBox="1">
              <a:spLocks/>
            </p:cNvSpPr>
            <p:nvPr>
              <p:custDataLst>
                <p:tags r:id="rId74"/>
              </p:custDataLst>
            </p:nvPr>
          </p:nvSpPr>
          <p:spPr>
            <a:xfrm>
              <a:off x="2103495" y="4984819"/>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endParaRPr lang="fr-FR" sz="1900" baseline="-25000" dirty="0">
                <a:solidFill>
                  <a:schemeClr val="bg1"/>
                </a:solidFill>
              </a:endParaRPr>
            </a:p>
          </p:txBody>
        </p:sp>
        <p:sp>
          <p:nvSpPr>
            <p:cNvPr id="37" name="Espace réservé du contenu 2"/>
            <p:cNvSpPr txBox="1">
              <a:spLocks/>
            </p:cNvSpPr>
            <p:nvPr>
              <p:custDataLst>
                <p:tags r:id="rId75"/>
              </p:custDataLst>
            </p:nvPr>
          </p:nvSpPr>
          <p:spPr>
            <a:xfrm>
              <a:off x="1255824" y="6238621"/>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a:solidFill>
                    <a:schemeClr val="bg1"/>
                  </a:solidFill>
                </a:rPr>
                <a:t>R</a:t>
              </a:r>
              <a:endParaRPr lang="fr-FR" sz="1900" baseline="-25000" dirty="0">
                <a:solidFill>
                  <a:schemeClr val="bg1"/>
                </a:solidFill>
              </a:endParaRPr>
            </a:p>
          </p:txBody>
        </p:sp>
        <p:cxnSp>
          <p:nvCxnSpPr>
            <p:cNvPr id="47" name="Connecteur droit 46"/>
            <p:cNvCxnSpPr/>
            <p:nvPr/>
          </p:nvCxnSpPr>
          <p:spPr>
            <a:xfrm>
              <a:off x="434717" y="5889986"/>
              <a:ext cx="680899" cy="1072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Connecteur droit 53"/>
            <p:cNvCxnSpPr/>
            <p:nvPr/>
          </p:nvCxnSpPr>
          <p:spPr>
            <a:xfrm>
              <a:off x="1123919" y="5115555"/>
              <a:ext cx="0" cy="80628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4" name="Ellipse 43"/>
            <p:cNvSpPr/>
            <p:nvPr/>
          </p:nvSpPr>
          <p:spPr>
            <a:xfrm>
              <a:off x="1115616" y="4817932"/>
              <a:ext cx="45719" cy="45719"/>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Ellipse 59"/>
            <p:cNvSpPr/>
            <p:nvPr/>
          </p:nvSpPr>
          <p:spPr>
            <a:xfrm>
              <a:off x="1740878" y="4952861"/>
              <a:ext cx="45719" cy="45719"/>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Ellipse 60"/>
            <p:cNvSpPr/>
            <p:nvPr/>
          </p:nvSpPr>
          <p:spPr>
            <a:xfrm>
              <a:off x="1101059" y="5115555"/>
              <a:ext cx="45719" cy="45719"/>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7" name="Espace réservé du contenu 2"/>
          <p:cNvSpPr txBox="1">
            <a:spLocks/>
          </p:cNvSpPr>
          <p:nvPr>
            <p:custDataLst>
              <p:tags r:id="rId7"/>
            </p:custDataLst>
          </p:nvPr>
        </p:nvSpPr>
        <p:spPr>
          <a:xfrm>
            <a:off x="2522487" y="5543653"/>
            <a:ext cx="530773" cy="401819"/>
          </a:xfrm>
          <a:prstGeom prst="rect">
            <a:avLst/>
          </a:prstGeom>
          <a:solidFill>
            <a:schemeClr val="accent1">
              <a:alpha val="1000"/>
            </a:schemeClr>
          </a:solidFill>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err="1" smtClean="0">
                <a:solidFill>
                  <a:srgbClr val="FFFF00"/>
                </a:solidFill>
              </a:rPr>
              <a:t>Uc</a:t>
            </a:r>
            <a:endParaRPr lang="fr-FR" sz="1900" b="1" baseline="-25000" dirty="0">
              <a:solidFill>
                <a:srgbClr val="FFFF00"/>
              </a:solidFill>
            </a:endParaRPr>
          </a:p>
        </p:txBody>
      </p:sp>
      <p:cxnSp>
        <p:nvCxnSpPr>
          <p:cNvPr id="56" name="Connecteur droit avec flèche 55"/>
          <p:cNvCxnSpPr/>
          <p:nvPr/>
        </p:nvCxnSpPr>
        <p:spPr>
          <a:xfrm flipV="1">
            <a:off x="3031576" y="5069827"/>
            <a:ext cx="0" cy="978160"/>
          </a:xfrm>
          <a:prstGeom prst="straightConnector1">
            <a:avLst/>
          </a:prstGeom>
          <a:ln w="38100">
            <a:solidFill>
              <a:srgbClr val="FFFF00"/>
            </a:solidFill>
            <a:tailEnd type="arrow"/>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609969" y="4391148"/>
            <a:ext cx="3485701"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space réservé du contenu 2"/>
          <p:cNvSpPr txBox="1">
            <a:spLocks/>
          </p:cNvSpPr>
          <p:nvPr>
            <p:custDataLst>
              <p:tags r:id="rId8"/>
            </p:custDataLst>
          </p:nvPr>
        </p:nvSpPr>
        <p:spPr>
          <a:xfrm>
            <a:off x="4173787" y="5083714"/>
            <a:ext cx="904945" cy="538120"/>
          </a:xfrm>
          <a:prstGeom prst="rect">
            <a:avLst/>
          </a:prstGeom>
          <a:solidFill>
            <a:schemeClr val="accent1">
              <a:alpha val="1000"/>
            </a:schemeClr>
          </a:solidFill>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800" b="1" dirty="0" smtClean="0">
                <a:solidFill>
                  <a:schemeClr val="bg1"/>
                </a:solidFill>
              </a:rPr>
              <a:t>RC</a:t>
            </a:r>
          </a:p>
          <a:p>
            <a:pPr marL="0" indent="0" algn="ctr">
              <a:buFont typeface="Arial" panose="020B0604020202020204" pitchFamily="34" charset="0"/>
              <a:buNone/>
            </a:pPr>
            <a:r>
              <a:rPr lang="fr-FR" sz="2800" b="1" dirty="0" smtClean="0">
                <a:solidFill>
                  <a:schemeClr val="bg1"/>
                </a:solidFill>
              </a:rPr>
              <a:t>-</a:t>
            </a:r>
            <a:endParaRPr lang="fr-FR" sz="2800" b="1" baseline="-25000" dirty="0">
              <a:solidFill>
                <a:schemeClr val="bg1"/>
              </a:solidFill>
            </a:endParaRPr>
          </a:p>
        </p:txBody>
      </p:sp>
      <p:sp>
        <p:nvSpPr>
          <p:cNvPr id="71" name="Espace réservé du contenu 2"/>
          <p:cNvSpPr txBox="1">
            <a:spLocks/>
          </p:cNvSpPr>
          <p:nvPr>
            <p:custDataLst>
              <p:tags r:id="rId9"/>
            </p:custDataLst>
          </p:nvPr>
        </p:nvSpPr>
        <p:spPr>
          <a:xfrm>
            <a:off x="7190807" y="5136944"/>
            <a:ext cx="904945" cy="538120"/>
          </a:xfrm>
          <a:prstGeom prst="rect">
            <a:avLst/>
          </a:prstGeom>
          <a:solidFill>
            <a:schemeClr val="accent1">
              <a:alpha val="1000"/>
            </a:schemeClr>
          </a:solidFill>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800" b="1" dirty="0" smtClean="0">
                <a:solidFill>
                  <a:schemeClr val="bg1"/>
                </a:solidFill>
              </a:rPr>
              <a:t>RC+</a:t>
            </a:r>
            <a:endParaRPr lang="fr-FR" sz="2800" b="1" baseline="-25000" dirty="0">
              <a:solidFill>
                <a:schemeClr val="bg1"/>
              </a:solidFill>
            </a:endParaRPr>
          </a:p>
        </p:txBody>
      </p:sp>
      <p:sp>
        <p:nvSpPr>
          <p:cNvPr id="72" name="Rectangle 71"/>
          <p:cNvSpPr/>
          <p:nvPr/>
        </p:nvSpPr>
        <p:spPr>
          <a:xfrm>
            <a:off x="3162312" y="4490417"/>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p:cNvSpPr/>
          <p:nvPr/>
        </p:nvSpPr>
        <p:spPr>
          <a:xfrm>
            <a:off x="6364884" y="4497595"/>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00" name="Ellipse 99"/>
          <p:cNvSpPr/>
          <p:nvPr>
            <p:custDataLst>
              <p:tags r:id="rId10"/>
            </p:custDataLst>
          </p:nvPr>
        </p:nvSpPr>
        <p:spPr>
          <a:xfrm flipH="1">
            <a:off x="397381" y="5304710"/>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03" name="Ellipse 102"/>
          <p:cNvSpPr/>
          <p:nvPr>
            <p:custDataLst>
              <p:tags r:id="rId11"/>
            </p:custDataLst>
          </p:nvPr>
        </p:nvSpPr>
        <p:spPr>
          <a:xfrm flipH="1">
            <a:off x="2472476" y="5525816"/>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09" name="Ellipse 108"/>
          <p:cNvSpPr/>
          <p:nvPr>
            <p:custDataLst>
              <p:tags r:id="rId12"/>
            </p:custDataLst>
          </p:nvPr>
        </p:nvSpPr>
        <p:spPr>
          <a:xfrm flipH="1">
            <a:off x="2463410" y="5282824"/>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10" name="Rectangle 109"/>
          <p:cNvSpPr/>
          <p:nvPr/>
        </p:nvSpPr>
        <p:spPr>
          <a:xfrm>
            <a:off x="3162312" y="4490417"/>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Rectangle 110"/>
          <p:cNvSpPr/>
          <p:nvPr/>
        </p:nvSpPr>
        <p:spPr>
          <a:xfrm>
            <a:off x="6364884" y="4497595"/>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12" name="Rectangle 111"/>
          <p:cNvSpPr/>
          <p:nvPr/>
        </p:nvSpPr>
        <p:spPr>
          <a:xfrm>
            <a:off x="3162312" y="4490417"/>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Rectangle 112"/>
          <p:cNvSpPr/>
          <p:nvPr/>
        </p:nvSpPr>
        <p:spPr>
          <a:xfrm>
            <a:off x="6364884" y="4789409"/>
            <a:ext cx="2683830" cy="2225090"/>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14" name="Rectangle 113"/>
          <p:cNvSpPr/>
          <p:nvPr/>
        </p:nvSpPr>
        <p:spPr>
          <a:xfrm>
            <a:off x="3162312" y="4490417"/>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Rectangle 114"/>
          <p:cNvSpPr/>
          <p:nvPr/>
        </p:nvSpPr>
        <p:spPr>
          <a:xfrm>
            <a:off x="6364884" y="4497595"/>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16" name="Rectangle 115"/>
          <p:cNvSpPr/>
          <p:nvPr/>
        </p:nvSpPr>
        <p:spPr>
          <a:xfrm>
            <a:off x="3162312" y="4490417"/>
            <a:ext cx="3035808" cy="2516904"/>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Rectangle 116"/>
          <p:cNvSpPr/>
          <p:nvPr/>
        </p:nvSpPr>
        <p:spPr>
          <a:xfrm>
            <a:off x="6364884" y="4789409"/>
            <a:ext cx="2683830" cy="2225090"/>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0" name="Ellipse 119"/>
          <p:cNvSpPr/>
          <p:nvPr>
            <p:custDataLst>
              <p:tags r:id="rId13"/>
            </p:custDataLst>
          </p:nvPr>
        </p:nvSpPr>
        <p:spPr>
          <a:xfrm flipH="1">
            <a:off x="394133" y="5316054"/>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1" name="Ellipse 120"/>
          <p:cNvSpPr/>
          <p:nvPr>
            <p:custDataLst>
              <p:tags r:id="rId14"/>
            </p:custDataLst>
          </p:nvPr>
        </p:nvSpPr>
        <p:spPr>
          <a:xfrm flipH="1">
            <a:off x="2469228" y="5537160"/>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2" name="Ellipse 121"/>
          <p:cNvSpPr/>
          <p:nvPr>
            <p:custDataLst>
              <p:tags r:id="rId15"/>
            </p:custDataLst>
          </p:nvPr>
        </p:nvSpPr>
        <p:spPr>
          <a:xfrm flipH="1">
            <a:off x="2460162" y="5294168"/>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3" name="Ellipse 122"/>
          <p:cNvSpPr/>
          <p:nvPr>
            <p:custDataLst>
              <p:tags r:id="rId16"/>
            </p:custDataLst>
          </p:nvPr>
        </p:nvSpPr>
        <p:spPr>
          <a:xfrm flipH="1">
            <a:off x="413169" y="5296986"/>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4" name="Ellipse 123"/>
          <p:cNvSpPr/>
          <p:nvPr>
            <p:custDataLst>
              <p:tags r:id="rId17"/>
            </p:custDataLst>
          </p:nvPr>
        </p:nvSpPr>
        <p:spPr>
          <a:xfrm flipH="1">
            <a:off x="2488264" y="5518092"/>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5" name="Ellipse 124"/>
          <p:cNvSpPr/>
          <p:nvPr>
            <p:custDataLst>
              <p:tags r:id="rId18"/>
            </p:custDataLst>
          </p:nvPr>
        </p:nvSpPr>
        <p:spPr>
          <a:xfrm flipH="1">
            <a:off x="2479198" y="5275100"/>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6" name="Ellipse 125"/>
          <p:cNvSpPr/>
          <p:nvPr>
            <p:custDataLst>
              <p:tags r:id="rId19"/>
            </p:custDataLst>
          </p:nvPr>
        </p:nvSpPr>
        <p:spPr>
          <a:xfrm flipH="1">
            <a:off x="394117" y="5293445"/>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7" name="Ellipse 126"/>
          <p:cNvSpPr/>
          <p:nvPr>
            <p:custDataLst>
              <p:tags r:id="rId20"/>
            </p:custDataLst>
          </p:nvPr>
        </p:nvSpPr>
        <p:spPr>
          <a:xfrm flipH="1">
            <a:off x="2488248" y="552283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8" name="Ellipse 127"/>
          <p:cNvSpPr/>
          <p:nvPr>
            <p:custDataLst>
              <p:tags r:id="rId21"/>
            </p:custDataLst>
          </p:nvPr>
        </p:nvSpPr>
        <p:spPr>
          <a:xfrm flipH="1">
            <a:off x="2479182" y="5279847"/>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29" name="Ellipse 128"/>
          <p:cNvSpPr/>
          <p:nvPr>
            <p:custDataLst>
              <p:tags r:id="rId22"/>
            </p:custDataLst>
          </p:nvPr>
        </p:nvSpPr>
        <p:spPr>
          <a:xfrm flipH="1">
            <a:off x="394105" y="5309065"/>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0" name="Ellipse 129"/>
          <p:cNvSpPr/>
          <p:nvPr>
            <p:custDataLst>
              <p:tags r:id="rId23"/>
            </p:custDataLst>
          </p:nvPr>
        </p:nvSpPr>
        <p:spPr>
          <a:xfrm flipH="1">
            <a:off x="2488236" y="553845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1" name="Ellipse 130"/>
          <p:cNvSpPr/>
          <p:nvPr>
            <p:custDataLst>
              <p:tags r:id="rId24"/>
            </p:custDataLst>
          </p:nvPr>
        </p:nvSpPr>
        <p:spPr>
          <a:xfrm flipH="1">
            <a:off x="2479170" y="5295467"/>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2" name="Ellipse 131"/>
          <p:cNvSpPr/>
          <p:nvPr>
            <p:custDataLst>
              <p:tags r:id="rId25"/>
            </p:custDataLst>
          </p:nvPr>
        </p:nvSpPr>
        <p:spPr>
          <a:xfrm flipH="1">
            <a:off x="390458" y="5309047"/>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3" name="Ellipse 132"/>
          <p:cNvSpPr/>
          <p:nvPr>
            <p:custDataLst>
              <p:tags r:id="rId26"/>
            </p:custDataLst>
          </p:nvPr>
        </p:nvSpPr>
        <p:spPr>
          <a:xfrm flipH="1">
            <a:off x="2484589" y="5538441"/>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4" name="Ellipse 133"/>
          <p:cNvSpPr/>
          <p:nvPr>
            <p:custDataLst>
              <p:tags r:id="rId27"/>
            </p:custDataLst>
          </p:nvPr>
        </p:nvSpPr>
        <p:spPr>
          <a:xfrm flipH="1">
            <a:off x="2475523" y="529544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5" name="Ellipse 134"/>
          <p:cNvSpPr/>
          <p:nvPr>
            <p:custDataLst>
              <p:tags r:id="rId28"/>
            </p:custDataLst>
          </p:nvPr>
        </p:nvSpPr>
        <p:spPr>
          <a:xfrm flipH="1">
            <a:off x="389903" y="5305093"/>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6" name="Ellipse 135"/>
          <p:cNvSpPr/>
          <p:nvPr>
            <p:custDataLst>
              <p:tags r:id="rId29"/>
            </p:custDataLst>
          </p:nvPr>
        </p:nvSpPr>
        <p:spPr>
          <a:xfrm flipH="1">
            <a:off x="2484034" y="5534487"/>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7" name="Ellipse 136"/>
          <p:cNvSpPr/>
          <p:nvPr>
            <p:custDataLst>
              <p:tags r:id="rId30"/>
            </p:custDataLst>
          </p:nvPr>
        </p:nvSpPr>
        <p:spPr>
          <a:xfrm flipH="1">
            <a:off x="2474968" y="5291495"/>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8" name="Ellipse 137"/>
          <p:cNvSpPr/>
          <p:nvPr>
            <p:custDataLst>
              <p:tags r:id="rId31"/>
            </p:custDataLst>
          </p:nvPr>
        </p:nvSpPr>
        <p:spPr>
          <a:xfrm flipH="1">
            <a:off x="2471876" y="5295431"/>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39" name="Ellipse 138"/>
          <p:cNvSpPr/>
          <p:nvPr>
            <p:custDataLst>
              <p:tags r:id="rId32"/>
            </p:custDataLst>
          </p:nvPr>
        </p:nvSpPr>
        <p:spPr>
          <a:xfrm flipH="1">
            <a:off x="386256" y="5305075"/>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0" name="Ellipse 139"/>
          <p:cNvSpPr/>
          <p:nvPr>
            <p:custDataLst>
              <p:tags r:id="rId33"/>
            </p:custDataLst>
          </p:nvPr>
        </p:nvSpPr>
        <p:spPr>
          <a:xfrm flipH="1">
            <a:off x="2480387" y="553446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1" name="Ellipse 140"/>
          <p:cNvSpPr/>
          <p:nvPr>
            <p:custDataLst>
              <p:tags r:id="rId34"/>
            </p:custDataLst>
          </p:nvPr>
        </p:nvSpPr>
        <p:spPr>
          <a:xfrm flipH="1">
            <a:off x="2468645" y="5288267"/>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2" name="Ellipse 141"/>
          <p:cNvSpPr/>
          <p:nvPr>
            <p:custDataLst>
              <p:tags r:id="rId35"/>
            </p:custDataLst>
          </p:nvPr>
        </p:nvSpPr>
        <p:spPr>
          <a:xfrm flipH="1">
            <a:off x="379378" y="5297893"/>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3" name="Ellipse 142"/>
          <p:cNvSpPr/>
          <p:nvPr>
            <p:custDataLst>
              <p:tags r:id="rId36"/>
            </p:custDataLst>
          </p:nvPr>
        </p:nvSpPr>
        <p:spPr>
          <a:xfrm flipH="1">
            <a:off x="2469862" y="552726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7" name="Ellipse 146"/>
          <p:cNvSpPr/>
          <p:nvPr>
            <p:custDataLst>
              <p:tags r:id="rId37"/>
            </p:custDataLst>
          </p:nvPr>
        </p:nvSpPr>
        <p:spPr>
          <a:xfrm flipH="1">
            <a:off x="382824" y="5314477"/>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8" name="Ellipse 147"/>
          <p:cNvSpPr/>
          <p:nvPr>
            <p:custDataLst>
              <p:tags r:id="rId38"/>
            </p:custDataLst>
          </p:nvPr>
        </p:nvSpPr>
        <p:spPr>
          <a:xfrm flipH="1">
            <a:off x="2464242" y="5300861"/>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9" name="Ellipse 148"/>
          <p:cNvSpPr/>
          <p:nvPr>
            <p:custDataLst>
              <p:tags r:id="rId39"/>
            </p:custDataLst>
          </p:nvPr>
        </p:nvSpPr>
        <p:spPr>
          <a:xfrm flipH="1">
            <a:off x="2462228" y="553269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50" name="Ellipse 149"/>
          <p:cNvSpPr/>
          <p:nvPr>
            <p:custDataLst>
              <p:tags r:id="rId40"/>
            </p:custDataLst>
          </p:nvPr>
        </p:nvSpPr>
        <p:spPr>
          <a:xfrm flipH="1">
            <a:off x="2483664" y="5300191"/>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51" name="Ellipse 150"/>
          <p:cNvSpPr/>
          <p:nvPr>
            <p:custDataLst>
              <p:tags r:id="rId41"/>
            </p:custDataLst>
          </p:nvPr>
        </p:nvSpPr>
        <p:spPr>
          <a:xfrm flipH="1">
            <a:off x="2489083" y="5543165"/>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52" name="Ellipse 151"/>
          <p:cNvSpPr/>
          <p:nvPr>
            <p:custDataLst>
              <p:tags r:id="rId42"/>
            </p:custDataLst>
          </p:nvPr>
        </p:nvSpPr>
        <p:spPr>
          <a:xfrm flipH="1">
            <a:off x="391520" y="5323173"/>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45" name="Rectangle 144"/>
          <p:cNvSpPr/>
          <p:nvPr/>
        </p:nvSpPr>
        <p:spPr>
          <a:xfrm>
            <a:off x="3162312" y="4490417"/>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Rectangle 152"/>
          <p:cNvSpPr/>
          <p:nvPr/>
        </p:nvSpPr>
        <p:spPr>
          <a:xfrm>
            <a:off x="6364884" y="4391148"/>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Rectangle 153"/>
          <p:cNvSpPr/>
          <p:nvPr/>
        </p:nvSpPr>
        <p:spPr>
          <a:xfrm>
            <a:off x="3162312" y="4490417"/>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Rectangle 154"/>
          <p:cNvSpPr/>
          <p:nvPr/>
        </p:nvSpPr>
        <p:spPr>
          <a:xfrm>
            <a:off x="3162312" y="4490417"/>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6" name="Rectangle 155"/>
          <p:cNvSpPr/>
          <p:nvPr/>
        </p:nvSpPr>
        <p:spPr>
          <a:xfrm>
            <a:off x="3162312" y="4490417"/>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Rectangle 156"/>
          <p:cNvSpPr/>
          <p:nvPr/>
        </p:nvSpPr>
        <p:spPr>
          <a:xfrm>
            <a:off x="3162312" y="4490417"/>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 name="Rectangle 157"/>
          <p:cNvSpPr/>
          <p:nvPr/>
        </p:nvSpPr>
        <p:spPr>
          <a:xfrm>
            <a:off x="6364884" y="4391148"/>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 name="Rectangle 158"/>
          <p:cNvSpPr/>
          <p:nvPr/>
        </p:nvSpPr>
        <p:spPr>
          <a:xfrm>
            <a:off x="6364884" y="4391148"/>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 name="Rectangle 159"/>
          <p:cNvSpPr/>
          <p:nvPr/>
        </p:nvSpPr>
        <p:spPr>
          <a:xfrm>
            <a:off x="6364884" y="4391148"/>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p:cNvSpPr/>
          <p:nvPr/>
        </p:nvSpPr>
        <p:spPr>
          <a:xfrm>
            <a:off x="6364884" y="4391148"/>
            <a:ext cx="3144017" cy="262335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Ellipse 161"/>
          <p:cNvSpPr/>
          <p:nvPr>
            <p:custDataLst>
              <p:tags r:id="rId43"/>
            </p:custDataLst>
          </p:nvPr>
        </p:nvSpPr>
        <p:spPr>
          <a:xfrm flipH="1">
            <a:off x="2479599" y="5278741"/>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3" name="Ellipse 162"/>
          <p:cNvSpPr/>
          <p:nvPr>
            <p:custDataLst>
              <p:tags r:id="rId44"/>
            </p:custDataLst>
          </p:nvPr>
        </p:nvSpPr>
        <p:spPr>
          <a:xfrm flipH="1">
            <a:off x="2485018" y="5521715"/>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4" name="Ellipse 163"/>
          <p:cNvSpPr/>
          <p:nvPr>
            <p:custDataLst>
              <p:tags r:id="rId45"/>
            </p:custDataLst>
          </p:nvPr>
        </p:nvSpPr>
        <p:spPr>
          <a:xfrm flipH="1">
            <a:off x="387455" y="5301723"/>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5" name="Ellipse 164"/>
          <p:cNvSpPr/>
          <p:nvPr>
            <p:custDataLst>
              <p:tags r:id="rId46"/>
            </p:custDataLst>
          </p:nvPr>
        </p:nvSpPr>
        <p:spPr>
          <a:xfrm flipH="1">
            <a:off x="2479599" y="5299603"/>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6" name="Ellipse 165"/>
          <p:cNvSpPr/>
          <p:nvPr>
            <p:custDataLst>
              <p:tags r:id="rId47"/>
            </p:custDataLst>
          </p:nvPr>
        </p:nvSpPr>
        <p:spPr>
          <a:xfrm flipH="1">
            <a:off x="387455" y="5322585"/>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7" name="Ellipse 166"/>
          <p:cNvSpPr/>
          <p:nvPr>
            <p:custDataLst>
              <p:tags r:id="rId48"/>
            </p:custDataLst>
          </p:nvPr>
        </p:nvSpPr>
        <p:spPr>
          <a:xfrm flipH="1">
            <a:off x="2480953" y="5521127"/>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8" name="Ellipse 167"/>
          <p:cNvSpPr/>
          <p:nvPr>
            <p:custDataLst>
              <p:tags r:id="rId49"/>
            </p:custDataLst>
          </p:nvPr>
        </p:nvSpPr>
        <p:spPr>
          <a:xfrm flipH="1">
            <a:off x="2498926" y="5539100"/>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9" name="Ellipse 168"/>
          <p:cNvSpPr/>
          <p:nvPr>
            <p:custDataLst>
              <p:tags r:id="rId50"/>
            </p:custDataLst>
          </p:nvPr>
        </p:nvSpPr>
        <p:spPr>
          <a:xfrm flipH="1">
            <a:off x="2489442" y="5295538"/>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0" name="Ellipse 169"/>
          <p:cNvSpPr/>
          <p:nvPr>
            <p:custDataLst>
              <p:tags r:id="rId51"/>
            </p:custDataLst>
          </p:nvPr>
        </p:nvSpPr>
        <p:spPr>
          <a:xfrm flipH="1">
            <a:off x="397298" y="5318520"/>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1" name="Ellipse 170"/>
          <p:cNvSpPr/>
          <p:nvPr>
            <p:custDataLst>
              <p:tags r:id="rId52"/>
            </p:custDataLst>
          </p:nvPr>
        </p:nvSpPr>
        <p:spPr>
          <a:xfrm flipH="1">
            <a:off x="2484430" y="5535035"/>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2" name="Ellipse 171"/>
          <p:cNvSpPr/>
          <p:nvPr>
            <p:custDataLst>
              <p:tags r:id="rId53"/>
            </p:custDataLst>
          </p:nvPr>
        </p:nvSpPr>
        <p:spPr>
          <a:xfrm flipH="1">
            <a:off x="2474946" y="5291473"/>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3" name="Ellipse 172"/>
          <p:cNvSpPr/>
          <p:nvPr>
            <p:custDataLst>
              <p:tags r:id="rId54"/>
            </p:custDataLst>
          </p:nvPr>
        </p:nvSpPr>
        <p:spPr>
          <a:xfrm flipH="1">
            <a:off x="382802" y="5314455"/>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4" name="Ellipse 173"/>
          <p:cNvSpPr/>
          <p:nvPr>
            <p:custDataLst>
              <p:tags r:id="rId55"/>
            </p:custDataLst>
          </p:nvPr>
        </p:nvSpPr>
        <p:spPr>
          <a:xfrm flipH="1">
            <a:off x="2498338" y="5535035"/>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5" name="Ellipse 174"/>
          <p:cNvSpPr/>
          <p:nvPr>
            <p:custDataLst>
              <p:tags r:id="rId56"/>
            </p:custDataLst>
          </p:nvPr>
        </p:nvSpPr>
        <p:spPr>
          <a:xfrm flipH="1">
            <a:off x="2488854" y="5291473"/>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6" name="Ellipse 175"/>
          <p:cNvSpPr/>
          <p:nvPr>
            <p:custDataLst>
              <p:tags r:id="rId57"/>
            </p:custDataLst>
          </p:nvPr>
        </p:nvSpPr>
        <p:spPr>
          <a:xfrm flipH="1">
            <a:off x="382214" y="5310390"/>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7" name="Ellipse 176"/>
          <p:cNvSpPr/>
          <p:nvPr>
            <p:custDataLst>
              <p:tags r:id="rId58"/>
            </p:custDataLst>
          </p:nvPr>
        </p:nvSpPr>
        <p:spPr>
          <a:xfrm flipH="1">
            <a:off x="380647" y="5320917"/>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8" name="Ellipse 177"/>
          <p:cNvSpPr/>
          <p:nvPr>
            <p:custDataLst>
              <p:tags r:id="rId59"/>
            </p:custDataLst>
          </p:nvPr>
        </p:nvSpPr>
        <p:spPr>
          <a:xfrm flipH="1">
            <a:off x="2481687" y="5537432"/>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79" name="Ellipse 178"/>
          <p:cNvSpPr/>
          <p:nvPr>
            <p:custDataLst>
              <p:tags r:id="rId60"/>
            </p:custDataLst>
          </p:nvPr>
        </p:nvSpPr>
        <p:spPr>
          <a:xfrm flipH="1">
            <a:off x="2472203" y="5293870"/>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0" name="Ellipse 179"/>
          <p:cNvSpPr/>
          <p:nvPr>
            <p:custDataLst>
              <p:tags r:id="rId61"/>
            </p:custDataLst>
          </p:nvPr>
        </p:nvSpPr>
        <p:spPr>
          <a:xfrm flipH="1">
            <a:off x="397330" y="5316171"/>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1" name="Ellipse 180"/>
          <p:cNvSpPr/>
          <p:nvPr>
            <p:custDataLst>
              <p:tags r:id="rId62"/>
            </p:custDataLst>
          </p:nvPr>
        </p:nvSpPr>
        <p:spPr>
          <a:xfrm flipH="1">
            <a:off x="2498370" y="5532686"/>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2" name="Ellipse 181"/>
          <p:cNvSpPr/>
          <p:nvPr>
            <p:custDataLst>
              <p:tags r:id="rId63"/>
            </p:custDataLst>
          </p:nvPr>
        </p:nvSpPr>
        <p:spPr>
          <a:xfrm flipH="1">
            <a:off x="2488886" y="5289124"/>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3" name="Ellipse 182"/>
          <p:cNvSpPr/>
          <p:nvPr>
            <p:custDataLst>
              <p:tags r:id="rId64"/>
            </p:custDataLst>
          </p:nvPr>
        </p:nvSpPr>
        <p:spPr>
          <a:xfrm flipH="1">
            <a:off x="380679" y="5320949"/>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4" name="Ellipse 183"/>
          <p:cNvSpPr/>
          <p:nvPr>
            <p:custDataLst>
              <p:tags r:id="rId65"/>
            </p:custDataLst>
          </p:nvPr>
        </p:nvSpPr>
        <p:spPr>
          <a:xfrm flipH="1">
            <a:off x="2481719" y="5537464"/>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5" name="Ellipse 184"/>
          <p:cNvSpPr/>
          <p:nvPr>
            <p:custDataLst>
              <p:tags r:id="rId66"/>
            </p:custDataLst>
          </p:nvPr>
        </p:nvSpPr>
        <p:spPr>
          <a:xfrm flipH="1">
            <a:off x="2472235" y="5293902"/>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6" name="Ellipse 185"/>
          <p:cNvSpPr/>
          <p:nvPr>
            <p:custDataLst>
              <p:tags r:id="rId67"/>
            </p:custDataLst>
          </p:nvPr>
        </p:nvSpPr>
        <p:spPr>
          <a:xfrm flipH="1">
            <a:off x="385457" y="5313822"/>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7" name="Ellipse 186"/>
          <p:cNvSpPr/>
          <p:nvPr>
            <p:custDataLst>
              <p:tags r:id="rId68"/>
            </p:custDataLst>
          </p:nvPr>
        </p:nvSpPr>
        <p:spPr>
          <a:xfrm flipH="1">
            <a:off x="2474592" y="5535099"/>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8" name="Ellipse 187"/>
          <p:cNvSpPr/>
          <p:nvPr>
            <p:custDataLst>
              <p:tags r:id="rId69"/>
            </p:custDataLst>
          </p:nvPr>
        </p:nvSpPr>
        <p:spPr>
          <a:xfrm flipH="1">
            <a:off x="2465108" y="5291537"/>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89" name="Ellipse 188"/>
          <p:cNvSpPr/>
          <p:nvPr>
            <p:custDataLst>
              <p:tags r:id="rId70"/>
            </p:custDataLst>
          </p:nvPr>
        </p:nvSpPr>
        <p:spPr>
          <a:xfrm flipH="1">
            <a:off x="404521" y="5320981"/>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90" name="Ellipse 189"/>
          <p:cNvSpPr/>
          <p:nvPr>
            <p:custDataLst>
              <p:tags r:id="rId71"/>
            </p:custDataLst>
          </p:nvPr>
        </p:nvSpPr>
        <p:spPr>
          <a:xfrm flipH="1">
            <a:off x="2481751" y="5542258"/>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91" name="Ellipse 190"/>
          <p:cNvSpPr/>
          <p:nvPr>
            <p:custDataLst>
              <p:tags r:id="rId72"/>
            </p:custDataLst>
          </p:nvPr>
        </p:nvSpPr>
        <p:spPr>
          <a:xfrm flipH="1">
            <a:off x="2477029" y="5298696"/>
            <a:ext cx="72725" cy="45719"/>
          </a:xfrm>
          <a:prstGeom prst="ellipse">
            <a:avLst/>
          </a:prstGeom>
          <a:solidFill>
            <a:schemeClr val="accent1">
              <a:alpha val="1000"/>
            </a:schemeClr>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Tree>
    <p:extLst>
      <p:ext uri="{BB962C8B-B14F-4D97-AF65-F5344CB8AC3E}">
        <p14:creationId xmlns:p14="http://schemas.microsoft.com/office/powerpoint/2010/main" val="1779657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childTnLst>
                                </p:cTn>
                              </p:par>
                              <p:par>
                                <p:cTn id="7" presetID="1" presetClass="exit" presetSubtype="0" fill="hold" nodeType="withEffect">
                                  <p:stCondLst>
                                    <p:cond delay="0"/>
                                  </p:stCondLst>
                                  <p:childTnLst>
                                    <p:set>
                                      <p:cBhvr>
                                        <p:cTn id="8" dur="1" fill="hold">
                                          <p:stCondLst>
                                            <p:cond delay="0"/>
                                          </p:stCondLst>
                                        </p:cTn>
                                        <p:tgtEl>
                                          <p:spTgt spid="92"/>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94"/>
                                        </p:tgtEl>
                                        <p:attrNameLst>
                                          <p:attrName>style.visibility</p:attrName>
                                        </p:attrNameLst>
                                      </p:cBhvr>
                                      <p:to>
                                        <p:strVal val="hidden"/>
                                      </p:to>
                                    </p:set>
                                  </p:childTnLst>
                                </p:cTn>
                              </p:par>
                              <p:par>
                                <p:cTn id="11" presetID="1" presetClass="exit" presetSubtype="0" fill="hold" nodeType="withEffect">
                                  <p:stCondLst>
                                    <p:cond delay="0"/>
                                  </p:stCondLst>
                                  <p:childTnLst>
                                    <p:set>
                                      <p:cBhvr>
                                        <p:cTn id="12" dur="1" fill="hold">
                                          <p:stCondLst>
                                            <p:cond delay="0"/>
                                          </p:stCondLst>
                                        </p:cTn>
                                        <p:tgtEl>
                                          <p:spTgt spid="89"/>
                                        </p:tgtEl>
                                        <p:attrNameLst>
                                          <p:attrName>style.visibility</p:attrName>
                                        </p:attrNameLst>
                                      </p:cBhvr>
                                      <p:to>
                                        <p:strVal val="hidden"/>
                                      </p:to>
                                    </p:set>
                                  </p:childTnLst>
                                </p:cTn>
                              </p:par>
                              <p:par>
                                <p:cTn id="13" presetID="1" presetClass="exit" presetSubtype="0" fill="hold" nodeType="withEffect">
                                  <p:stCondLst>
                                    <p:cond delay="0"/>
                                  </p:stCondLst>
                                  <p:childTnLst>
                                    <p:set>
                                      <p:cBhvr>
                                        <p:cTn id="14" dur="1" fill="hold">
                                          <p:stCondLst>
                                            <p:cond delay="0"/>
                                          </p:stCondLst>
                                        </p:cTn>
                                        <p:tgtEl>
                                          <p:spTgt spid="64"/>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87"/>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75"/>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68"/>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63"/>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62"/>
                                        </p:tgtEl>
                                        <p:attrNameLst>
                                          <p:attrName>style.visibility</p:attrName>
                                        </p:attrNameLst>
                                      </p:cBhvr>
                                      <p:to>
                                        <p:strVal val="hidden"/>
                                      </p:to>
                                    </p:set>
                                  </p:childTnLst>
                                </p:cTn>
                              </p:par>
                              <p:par>
                                <p:cTn id="25" presetID="1" presetClass="exit" presetSubtype="0" fill="hold" grpId="3" nodeType="withEffect">
                                  <p:stCondLst>
                                    <p:cond delay="0"/>
                                  </p:stCondLst>
                                  <p:childTnLst>
                                    <p:set>
                                      <p:cBhvr>
                                        <p:cTn id="26" dur="1" fill="hold">
                                          <p:stCondLst>
                                            <p:cond delay="0"/>
                                          </p:stCondLst>
                                        </p:cTn>
                                        <p:tgtEl>
                                          <p:spTgt spid="103"/>
                                        </p:tgtEl>
                                        <p:attrNameLst>
                                          <p:attrName>style.visibility</p:attrName>
                                        </p:attrNameLst>
                                      </p:cBhvr>
                                      <p:to>
                                        <p:strVal val="hidden"/>
                                      </p:to>
                                    </p:set>
                                  </p:childTnLst>
                                </p:cTn>
                              </p:par>
                              <p:par>
                                <p:cTn id="27" presetID="1" presetClass="exit" presetSubtype="0" fill="hold" grpId="3" nodeType="withEffect">
                                  <p:stCondLst>
                                    <p:cond delay="0"/>
                                  </p:stCondLst>
                                  <p:childTnLst>
                                    <p:set>
                                      <p:cBhvr>
                                        <p:cTn id="28" dur="1" fill="hold">
                                          <p:stCondLst>
                                            <p:cond delay="0"/>
                                          </p:stCondLst>
                                        </p:cTn>
                                        <p:tgtEl>
                                          <p:spTgt spid="109"/>
                                        </p:tgtEl>
                                        <p:attrNameLst>
                                          <p:attrName>style.visibility</p:attrName>
                                        </p:attrNameLst>
                                      </p:cBhvr>
                                      <p:to>
                                        <p:strVal val="hidden"/>
                                      </p:to>
                                    </p:set>
                                  </p:childTnLst>
                                </p:cTn>
                              </p:par>
                              <p:par>
                                <p:cTn id="29" presetID="1" presetClass="exit" presetSubtype="0" fill="hold" grpId="6" nodeType="withEffect">
                                  <p:stCondLst>
                                    <p:cond delay="0"/>
                                  </p:stCondLst>
                                  <p:childTnLst>
                                    <p:set>
                                      <p:cBhvr>
                                        <p:cTn id="30" dur="1" fill="hold">
                                          <p:stCondLst>
                                            <p:cond delay="0"/>
                                          </p:stCondLst>
                                        </p:cTn>
                                        <p:tgtEl>
                                          <p:spTgt spid="72"/>
                                        </p:tgtEl>
                                        <p:attrNameLst>
                                          <p:attrName>style.visibility</p:attrName>
                                        </p:attrNameLst>
                                      </p:cBhvr>
                                      <p:to>
                                        <p:strVal val="hidden"/>
                                      </p:to>
                                    </p:set>
                                  </p:childTnLst>
                                </p:cTn>
                              </p:par>
                              <p:par>
                                <p:cTn id="31" presetID="1" presetClass="exit" presetSubtype="0" fill="hold" grpId="3" nodeType="withEffect">
                                  <p:stCondLst>
                                    <p:cond delay="0"/>
                                  </p:stCondLst>
                                  <p:childTnLst>
                                    <p:set>
                                      <p:cBhvr>
                                        <p:cTn id="32" dur="1" fill="hold">
                                          <p:stCondLst>
                                            <p:cond delay="0"/>
                                          </p:stCondLst>
                                        </p:cTn>
                                        <p:tgtEl>
                                          <p:spTgt spid="121"/>
                                        </p:tgtEl>
                                        <p:attrNameLst>
                                          <p:attrName>style.visibility</p:attrName>
                                        </p:attrNameLst>
                                      </p:cBhvr>
                                      <p:to>
                                        <p:strVal val="hidden"/>
                                      </p:to>
                                    </p:set>
                                  </p:childTnLst>
                                </p:cTn>
                              </p:par>
                              <p:par>
                                <p:cTn id="33" presetID="1" presetClass="exit" presetSubtype="0" fill="hold" grpId="3" nodeType="withEffect">
                                  <p:stCondLst>
                                    <p:cond delay="0"/>
                                  </p:stCondLst>
                                  <p:childTnLst>
                                    <p:set>
                                      <p:cBhvr>
                                        <p:cTn id="34" dur="1" fill="hold">
                                          <p:stCondLst>
                                            <p:cond delay="0"/>
                                          </p:stCondLst>
                                        </p:cTn>
                                        <p:tgtEl>
                                          <p:spTgt spid="122"/>
                                        </p:tgtEl>
                                        <p:attrNameLst>
                                          <p:attrName>style.visibility</p:attrName>
                                        </p:attrNameLst>
                                      </p:cBhvr>
                                      <p:to>
                                        <p:strVal val="hidden"/>
                                      </p:to>
                                    </p:set>
                                  </p:childTnLst>
                                </p:cTn>
                              </p:par>
                              <p:par>
                                <p:cTn id="35" presetID="1" presetClass="exit" presetSubtype="0" fill="hold" grpId="6" nodeType="withEffect">
                                  <p:stCondLst>
                                    <p:cond delay="0"/>
                                  </p:stCondLst>
                                  <p:childTnLst>
                                    <p:set>
                                      <p:cBhvr>
                                        <p:cTn id="36" dur="1" fill="hold">
                                          <p:stCondLst>
                                            <p:cond delay="0"/>
                                          </p:stCondLst>
                                        </p:cTn>
                                        <p:tgtEl>
                                          <p:spTgt spid="112"/>
                                        </p:tgtEl>
                                        <p:attrNameLst>
                                          <p:attrName>style.visibility</p:attrName>
                                        </p:attrNameLst>
                                      </p:cBhvr>
                                      <p:to>
                                        <p:strVal val="hidden"/>
                                      </p:to>
                                    </p:set>
                                  </p:childTnLst>
                                </p:cTn>
                              </p:par>
                              <p:par>
                                <p:cTn id="37" presetID="1" presetClass="exit" presetSubtype="0" fill="hold" grpId="3" nodeType="withEffect">
                                  <p:stCondLst>
                                    <p:cond delay="0"/>
                                  </p:stCondLst>
                                  <p:childTnLst>
                                    <p:set>
                                      <p:cBhvr>
                                        <p:cTn id="38" dur="1" fill="hold">
                                          <p:stCondLst>
                                            <p:cond delay="0"/>
                                          </p:stCondLst>
                                        </p:cTn>
                                        <p:tgtEl>
                                          <p:spTgt spid="124"/>
                                        </p:tgtEl>
                                        <p:attrNameLst>
                                          <p:attrName>style.visibility</p:attrName>
                                        </p:attrNameLst>
                                      </p:cBhvr>
                                      <p:to>
                                        <p:strVal val="hidden"/>
                                      </p:to>
                                    </p:set>
                                  </p:childTnLst>
                                </p:cTn>
                              </p:par>
                              <p:par>
                                <p:cTn id="39" presetID="1" presetClass="exit" presetSubtype="0" fill="hold" grpId="3" nodeType="withEffect">
                                  <p:stCondLst>
                                    <p:cond delay="0"/>
                                  </p:stCondLst>
                                  <p:childTnLst>
                                    <p:set>
                                      <p:cBhvr>
                                        <p:cTn id="40" dur="1" fill="hold">
                                          <p:stCondLst>
                                            <p:cond delay="0"/>
                                          </p:stCondLst>
                                        </p:cTn>
                                        <p:tgtEl>
                                          <p:spTgt spid="125"/>
                                        </p:tgtEl>
                                        <p:attrNameLst>
                                          <p:attrName>style.visibility</p:attrName>
                                        </p:attrNameLst>
                                      </p:cBhvr>
                                      <p:to>
                                        <p:strVal val="hidden"/>
                                      </p:to>
                                    </p:set>
                                  </p:childTnLst>
                                </p:cTn>
                              </p:par>
                              <p:par>
                                <p:cTn id="41" presetID="1" presetClass="exit" presetSubtype="0" fill="hold" grpId="5" nodeType="withEffect">
                                  <p:stCondLst>
                                    <p:cond delay="0"/>
                                  </p:stCondLst>
                                  <p:childTnLst>
                                    <p:set>
                                      <p:cBhvr>
                                        <p:cTn id="42" dur="1" fill="hold">
                                          <p:stCondLst>
                                            <p:cond delay="0"/>
                                          </p:stCondLst>
                                        </p:cTn>
                                        <p:tgtEl>
                                          <p:spTgt spid="110"/>
                                        </p:tgtEl>
                                        <p:attrNameLst>
                                          <p:attrName>style.visibility</p:attrName>
                                        </p:attrNameLst>
                                      </p:cBhvr>
                                      <p:to>
                                        <p:strVal val="hidden"/>
                                      </p:to>
                                    </p:set>
                                  </p:childTnLst>
                                </p:cTn>
                              </p:par>
                              <p:par>
                                <p:cTn id="43" presetID="1" presetClass="exit" presetSubtype="0" fill="hold" grpId="3" nodeType="withEffect">
                                  <p:stCondLst>
                                    <p:cond delay="0"/>
                                  </p:stCondLst>
                                  <p:childTnLst>
                                    <p:set>
                                      <p:cBhvr>
                                        <p:cTn id="44" dur="1" fill="hold">
                                          <p:stCondLst>
                                            <p:cond delay="0"/>
                                          </p:stCondLst>
                                        </p:cTn>
                                        <p:tgtEl>
                                          <p:spTgt spid="127"/>
                                        </p:tgtEl>
                                        <p:attrNameLst>
                                          <p:attrName>style.visibility</p:attrName>
                                        </p:attrNameLst>
                                      </p:cBhvr>
                                      <p:to>
                                        <p:strVal val="hidden"/>
                                      </p:to>
                                    </p:set>
                                  </p:childTnLst>
                                </p:cTn>
                              </p:par>
                              <p:par>
                                <p:cTn id="45" presetID="1" presetClass="exit" presetSubtype="0" fill="hold" grpId="3" nodeType="withEffect">
                                  <p:stCondLst>
                                    <p:cond delay="0"/>
                                  </p:stCondLst>
                                  <p:childTnLst>
                                    <p:set>
                                      <p:cBhvr>
                                        <p:cTn id="46" dur="1" fill="hold">
                                          <p:stCondLst>
                                            <p:cond delay="0"/>
                                          </p:stCondLst>
                                        </p:cTn>
                                        <p:tgtEl>
                                          <p:spTgt spid="128"/>
                                        </p:tgtEl>
                                        <p:attrNameLst>
                                          <p:attrName>style.visibility</p:attrName>
                                        </p:attrNameLst>
                                      </p:cBhvr>
                                      <p:to>
                                        <p:strVal val="hidden"/>
                                      </p:to>
                                    </p:set>
                                  </p:childTnLst>
                                </p:cTn>
                              </p:par>
                              <p:par>
                                <p:cTn id="47" presetID="1" presetClass="exit" presetSubtype="0" fill="hold" grpId="3" nodeType="withEffect">
                                  <p:stCondLst>
                                    <p:cond delay="0"/>
                                  </p:stCondLst>
                                  <p:childTnLst>
                                    <p:set>
                                      <p:cBhvr>
                                        <p:cTn id="48" dur="1" fill="hold">
                                          <p:stCondLst>
                                            <p:cond delay="0"/>
                                          </p:stCondLst>
                                        </p:cTn>
                                        <p:tgtEl>
                                          <p:spTgt spid="130"/>
                                        </p:tgtEl>
                                        <p:attrNameLst>
                                          <p:attrName>style.visibility</p:attrName>
                                        </p:attrNameLst>
                                      </p:cBhvr>
                                      <p:to>
                                        <p:strVal val="hidden"/>
                                      </p:to>
                                    </p:set>
                                  </p:childTnLst>
                                </p:cTn>
                              </p:par>
                              <p:par>
                                <p:cTn id="49" presetID="1" presetClass="exit" presetSubtype="0" fill="hold" grpId="3" nodeType="withEffect">
                                  <p:stCondLst>
                                    <p:cond delay="0"/>
                                  </p:stCondLst>
                                  <p:childTnLst>
                                    <p:set>
                                      <p:cBhvr>
                                        <p:cTn id="50" dur="1" fill="hold">
                                          <p:stCondLst>
                                            <p:cond delay="0"/>
                                          </p:stCondLst>
                                        </p:cTn>
                                        <p:tgtEl>
                                          <p:spTgt spid="131"/>
                                        </p:tgtEl>
                                        <p:attrNameLst>
                                          <p:attrName>style.visibility</p:attrName>
                                        </p:attrNameLst>
                                      </p:cBhvr>
                                      <p:to>
                                        <p:strVal val="hidden"/>
                                      </p:to>
                                    </p:set>
                                  </p:childTnLst>
                                </p:cTn>
                              </p:par>
                              <p:par>
                                <p:cTn id="51" presetID="1" presetClass="exit" presetSubtype="0" fill="hold" grpId="3" nodeType="withEffect">
                                  <p:stCondLst>
                                    <p:cond delay="0"/>
                                  </p:stCondLst>
                                  <p:childTnLst>
                                    <p:set>
                                      <p:cBhvr>
                                        <p:cTn id="52" dur="1" fill="hold">
                                          <p:stCondLst>
                                            <p:cond delay="0"/>
                                          </p:stCondLst>
                                        </p:cTn>
                                        <p:tgtEl>
                                          <p:spTgt spid="133"/>
                                        </p:tgtEl>
                                        <p:attrNameLst>
                                          <p:attrName>style.visibility</p:attrName>
                                        </p:attrNameLst>
                                      </p:cBhvr>
                                      <p:to>
                                        <p:strVal val="hidden"/>
                                      </p:to>
                                    </p:set>
                                  </p:childTnLst>
                                </p:cTn>
                              </p:par>
                              <p:par>
                                <p:cTn id="53" presetID="1" presetClass="exit" presetSubtype="0" fill="hold" grpId="3" nodeType="withEffect">
                                  <p:stCondLst>
                                    <p:cond delay="0"/>
                                  </p:stCondLst>
                                  <p:childTnLst>
                                    <p:set>
                                      <p:cBhvr>
                                        <p:cTn id="54" dur="1" fill="hold">
                                          <p:stCondLst>
                                            <p:cond delay="0"/>
                                          </p:stCondLst>
                                        </p:cTn>
                                        <p:tgtEl>
                                          <p:spTgt spid="134"/>
                                        </p:tgtEl>
                                        <p:attrNameLst>
                                          <p:attrName>style.visibility</p:attrName>
                                        </p:attrNameLst>
                                      </p:cBhvr>
                                      <p:to>
                                        <p:strVal val="hidden"/>
                                      </p:to>
                                    </p:set>
                                  </p:childTnLst>
                                </p:cTn>
                              </p:par>
                              <p:par>
                                <p:cTn id="55" presetID="1" presetClass="exit" presetSubtype="0" fill="hold" grpId="3" nodeType="withEffect">
                                  <p:stCondLst>
                                    <p:cond delay="0"/>
                                  </p:stCondLst>
                                  <p:childTnLst>
                                    <p:set>
                                      <p:cBhvr>
                                        <p:cTn id="56" dur="1" fill="hold">
                                          <p:stCondLst>
                                            <p:cond delay="0"/>
                                          </p:stCondLst>
                                        </p:cTn>
                                        <p:tgtEl>
                                          <p:spTgt spid="136"/>
                                        </p:tgtEl>
                                        <p:attrNameLst>
                                          <p:attrName>style.visibility</p:attrName>
                                        </p:attrNameLst>
                                      </p:cBhvr>
                                      <p:to>
                                        <p:strVal val="hidden"/>
                                      </p:to>
                                    </p:set>
                                  </p:childTnLst>
                                </p:cTn>
                              </p:par>
                              <p:par>
                                <p:cTn id="57" presetID="1" presetClass="exit" presetSubtype="0" fill="hold" grpId="3" nodeType="withEffect">
                                  <p:stCondLst>
                                    <p:cond delay="0"/>
                                  </p:stCondLst>
                                  <p:childTnLst>
                                    <p:set>
                                      <p:cBhvr>
                                        <p:cTn id="58" dur="1" fill="hold">
                                          <p:stCondLst>
                                            <p:cond delay="0"/>
                                          </p:stCondLst>
                                        </p:cTn>
                                        <p:tgtEl>
                                          <p:spTgt spid="137"/>
                                        </p:tgtEl>
                                        <p:attrNameLst>
                                          <p:attrName>style.visibility</p:attrName>
                                        </p:attrNameLst>
                                      </p:cBhvr>
                                      <p:to>
                                        <p:strVal val="hidden"/>
                                      </p:to>
                                    </p:set>
                                  </p:childTnLst>
                                </p:cTn>
                              </p:par>
                              <p:par>
                                <p:cTn id="59" presetID="1" presetClass="exit" presetSubtype="0" fill="hold" grpId="6" nodeType="withEffect">
                                  <p:stCondLst>
                                    <p:cond delay="0"/>
                                  </p:stCondLst>
                                  <p:childTnLst>
                                    <p:set>
                                      <p:cBhvr>
                                        <p:cTn id="60" dur="1" fill="hold">
                                          <p:stCondLst>
                                            <p:cond delay="0"/>
                                          </p:stCondLst>
                                        </p:cTn>
                                        <p:tgtEl>
                                          <p:spTgt spid="116"/>
                                        </p:tgtEl>
                                        <p:attrNameLst>
                                          <p:attrName>style.visibility</p:attrName>
                                        </p:attrNameLst>
                                      </p:cBhvr>
                                      <p:to>
                                        <p:strVal val="hidden"/>
                                      </p:to>
                                    </p:set>
                                  </p:childTnLst>
                                </p:cTn>
                              </p:par>
                              <p:par>
                                <p:cTn id="61" presetID="1" presetClass="exit" presetSubtype="0" fill="hold" grpId="3" nodeType="withEffect">
                                  <p:stCondLst>
                                    <p:cond delay="0"/>
                                  </p:stCondLst>
                                  <p:childTnLst>
                                    <p:set>
                                      <p:cBhvr>
                                        <p:cTn id="62" dur="1" fill="hold">
                                          <p:stCondLst>
                                            <p:cond delay="0"/>
                                          </p:stCondLst>
                                        </p:cTn>
                                        <p:tgtEl>
                                          <p:spTgt spid="140"/>
                                        </p:tgtEl>
                                        <p:attrNameLst>
                                          <p:attrName>style.visibility</p:attrName>
                                        </p:attrNameLst>
                                      </p:cBhvr>
                                      <p:to>
                                        <p:strVal val="hidden"/>
                                      </p:to>
                                    </p:set>
                                  </p:childTnLst>
                                </p:cTn>
                              </p:par>
                              <p:par>
                                <p:cTn id="63" presetID="1" presetClass="exit" presetSubtype="0" fill="hold" grpId="3" nodeType="withEffect">
                                  <p:stCondLst>
                                    <p:cond delay="0"/>
                                  </p:stCondLst>
                                  <p:childTnLst>
                                    <p:set>
                                      <p:cBhvr>
                                        <p:cTn id="64" dur="1" fill="hold">
                                          <p:stCondLst>
                                            <p:cond delay="0"/>
                                          </p:stCondLst>
                                        </p:cTn>
                                        <p:tgtEl>
                                          <p:spTgt spid="138"/>
                                        </p:tgtEl>
                                        <p:attrNameLst>
                                          <p:attrName>style.visibility</p:attrName>
                                        </p:attrNameLst>
                                      </p:cBhvr>
                                      <p:to>
                                        <p:strVal val="hidden"/>
                                      </p:to>
                                    </p:set>
                                  </p:childTnLst>
                                </p:cTn>
                              </p:par>
                              <p:par>
                                <p:cTn id="65" presetID="1" presetClass="exit" presetSubtype="0" fill="hold" grpId="5" nodeType="withEffect">
                                  <p:stCondLst>
                                    <p:cond delay="0"/>
                                  </p:stCondLst>
                                  <p:childTnLst>
                                    <p:set>
                                      <p:cBhvr>
                                        <p:cTn id="66" dur="1" fill="hold">
                                          <p:stCondLst>
                                            <p:cond delay="0"/>
                                          </p:stCondLst>
                                        </p:cTn>
                                        <p:tgtEl>
                                          <p:spTgt spid="114"/>
                                        </p:tgtEl>
                                        <p:attrNameLst>
                                          <p:attrName>style.visibility</p:attrName>
                                        </p:attrNameLst>
                                      </p:cBhvr>
                                      <p:to>
                                        <p:strVal val="hidden"/>
                                      </p:to>
                                    </p:set>
                                  </p:childTnLst>
                                </p:cTn>
                              </p:par>
                              <p:par>
                                <p:cTn id="67" presetID="1" presetClass="exit" presetSubtype="0" fill="hold" grpId="3" nodeType="withEffect">
                                  <p:stCondLst>
                                    <p:cond delay="0"/>
                                  </p:stCondLst>
                                  <p:childTnLst>
                                    <p:set>
                                      <p:cBhvr>
                                        <p:cTn id="68" dur="1" fill="hold">
                                          <p:stCondLst>
                                            <p:cond delay="0"/>
                                          </p:stCondLst>
                                        </p:cTn>
                                        <p:tgtEl>
                                          <p:spTgt spid="143"/>
                                        </p:tgtEl>
                                        <p:attrNameLst>
                                          <p:attrName>style.visibility</p:attrName>
                                        </p:attrNameLst>
                                      </p:cBhvr>
                                      <p:to>
                                        <p:strVal val="hidden"/>
                                      </p:to>
                                    </p:set>
                                  </p:childTnLst>
                                </p:cTn>
                              </p:par>
                              <p:par>
                                <p:cTn id="69" presetID="1" presetClass="exit" presetSubtype="0" fill="hold" grpId="3" nodeType="withEffect">
                                  <p:stCondLst>
                                    <p:cond delay="0"/>
                                  </p:stCondLst>
                                  <p:childTnLst>
                                    <p:set>
                                      <p:cBhvr>
                                        <p:cTn id="70" dur="1" fill="hold">
                                          <p:stCondLst>
                                            <p:cond delay="0"/>
                                          </p:stCondLst>
                                        </p:cTn>
                                        <p:tgtEl>
                                          <p:spTgt spid="141"/>
                                        </p:tgtEl>
                                        <p:attrNameLst>
                                          <p:attrName>style.visibility</p:attrName>
                                        </p:attrNameLst>
                                      </p:cBhvr>
                                      <p:to>
                                        <p:strVal val="hidden"/>
                                      </p:to>
                                    </p:set>
                                  </p:childTnLst>
                                </p:cTn>
                              </p:par>
                              <p:par>
                                <p:cTn id="71" presetID="1" presetClass="exit" presetSubtype="0" fill="hold" grpId="3" nodeType="withEffect">
                                  <p:stCondLst>
                                    <p:cond delay="0"/>
                                  </p:stCondLst>
                                  <p:childTnLst>
                                    <p:set>
                                      <p:cBhvr>
                                        <p:cTn id="72" dur="1" fill="hold">
                                          <p:stCondLst>
                                            <p:cond delay="0"/>
                                          </p:stCondLst>
                                        </p:cTn>
                                        <p:tgtEl>
                                          <p:spTgt spid="149"/>
                                        </p:tgtEl>
                                        <p:attrNameLst>
                                          <p:attrName>style.visibility</p:attrName>
                                        </p:attrNameLst>
                                      </p:cBhvr>
                                      <p:to>
                                        <p:strVal val="hidden"/>
                                      </p:to>
                                    </p:set>
                                  </p:childTnLst>
                                </p:cTn>
                              </p:par>
                              <p:par>
                                <p:cTn id="73" presetID="1" presetClass="exit" presetSubtype="0" fill="hold" grpId="3" nodeType="withEffect">
                                  <p:stCondLst>
                                    <p:cond delay="0"/>
                                  </p:stCondLst>
                                  <p:childTnLst>
                                    <p:set>
                                      <p:cBhvr>
                                        <p:cTn id="74" dur="1" fill="hold">
                                          <p:stCondLst>
                                            <p:cond delay="0"/>
                                          </p:stCondLst>
                                        </p:cTn>
                                        <p:tgtEl>
                                          <p:spTgt spid="148"/>
                                        </p:tgtEl>
                                        <p:attrNameLst>
                                          <p:attrName>style.visibility</p:attrName>
                                        </p:attrNameLst>
                                      </p:cBhvr>
                                      <p:to>
                                        <p:strVal val="hidden"/>
                                      </p:to>
                                    </p:set>
                                  </p:childTnLst>
                                </p:cTn>
                              </p:par>
                              <p:par>
                                <p:cTn id="75" presetID="1" presetClass="exit" presetSubtype="0" fill="hold" grpId="3" nodeType="withEffect">
                                  <p:stCondLst>
                                    <p:cond delay="0"/>
                                  </p:stCondLst>
                                  <p:childTnLst>
                                    <p:set>
                                      <p:cBhvr>
                                        <p:cTn id="76" dur="1" fill="hold">
                                          <p:stCondLst>
                                            <p:cond delay="0"/>
                                          </p:stCondLst>
                                        </p:cTn>
                                        <p:tgtEl>
                                          <p:spTgt spid="151"/>
                                        </p:tgtEl>
                                        <p:attrNameLst>
                                          <p:attrName>style.visibility</p:attrName>
                                        </p:attrNameLst>
                                      </p:cBhvr>
                                      <p:to>
                                        <p:strVal val="hidden"/>
                                      </p:to>
                                    </p:set>
                                  </p:childTnLst>
                                </p:cTn>
                              </p:par>
                              <p:par>
                                <p:cTn id="77" presetID="1" presetClass="exit" presetSubtype="0" fill="hold" grpId="3" nodeType="withEffect">
                                  <p:stCondLst>
                                    <p:cond delay="0"/>
                                  </p:stCondLst>
                                  <p:childTnLst>
                                    <p:set>
                                      <p:cBhvr>
                                        <p:cTn id="78" dur="1" fill="hold">
                                          <p:stCondLst>
                                            <p:cond delay="0"/>
                                          </p:stCondLst>
                                        </p:cTn>
                                        <p:tgtEl>
                                          <p:spTgt spid="150"/>
                                        </p:tgtEl>
                                        <p:attrNameLst>
                                          <p:attrName>style.visibility</p:attrName>
                                        </p:attrNameLst>
                                      </p:cBhvr>
                                      <p:to>
                                        <p:strVal val="hidden"/>
                                      </p:to>
                                    </p:set>
                                  </p:childTnLst>
                                </p:cTn>
                              </p:par>
                              <p:par>
                                <p:cTn id="79" presetID="1" presetClass="exit" presetSubtype="0" fill="hold" grpId="0" nodeType="withEffect">
                                  <p:stCondLst>
                                    <p:cond delay="0"/>
                                  </p:stCondLst>
                                  <p:childTnLst>
                                    <p:set>
                                      <p:cBhvr>
                                        <p:cTn id="80" dur="1" fill="hold">
                                          <p:stCondLst>
                                            <p:cond delay="0"/>
                                          </p:stCondLst>
                                        </p:cTn>
                                        <p:tgtEl>
                                          <p:spTgt spid="67"/>
                                        </p:tgtEl>
                                        <p:attrNameLst>
                                          <p:attrName>style.visibility</p:attrName>
                                        </p:attrNameLst>
                                      </p:cBhvr>
                                      <p:to>
                                        <p:strVal val="hidden"/>
                                      </p:to>
                                    </p:set>
                                  </p:childTnLst>
                                </p:cTn>
                              </p:par>
                              <p:par>
                                <p:cTn id="81" presetID="1" presetClass="exit" presetSubtype="0" fill="hold" grpId="21" nodeType="withEffect">
                                  <p:stCondLst>
                                    <p:cond delay="0"/>
                                  </p:stCondLst>
                                  <p:childTnLst>
                                    <p:set>
                                      <p:cBhvr>
                                        <p:cTn id="82" dur="1" fill="hold">
                                          <p:stCondLst>
                                            <p:cond delay="0"/>
                                          </p:stCondLst>
                                        </p:cTn>
                                        <p:tgtEl>
                                          <p:spTgt spid="70"/>
                                        </p:tgtEl>
                                        <p:attrNameLst>
                                          <p:attrName>style.visibility</p:attrName>
                                        </p:attrNameLst>
                                      </p:cBhvr>
                                      <p:to>
                                        <p:strVal val="hidden"/>
                                      </p:to>
                                    </p:set>
                                  </p:childTnLst>
                                </p:cTn>
                              </p:par>
                              <p:par>
                                <p:cTn id="83" presetID="1" presetClass="exit" presetSubtype="0" fill="hold" grpId="21" nodeType="withEffect">
                                  <p:stCondLst>
                                    <p:cond delay="0"/>
                                  </p:stCondLst>
                                  <p:childTnLst>
                                    <p:set>
                                      <p:cBhvr>
                                        <p:cTn id="84" dur="1" fill="hold">
                                          <p:stCondLst>
                                            <p:cond delay="0"/>
                                          </p:stCondLst>
                                        </p:cTn>
                                        <p:tgtEl>
                                          <p:spTgt spid="71"/>
                                        </p:tgtEl>
                                        <p:attrNameLst>
                                          <p:attrName>style.visibility</p:attrName>
                                        </p:attrNameLst>
                                      </p:cBhvr>
                                      <p:to>
                                        <p:strVal val="hidden"/>
                                      </p:to>
                                    </p:set>
                                  </p:childTnLst>
                                </p:cTn>
                              </p:par>
                              <p:par>
                                <p:cTn id="85" presetID="1" presetClass="exit" presetSubtype="0" fill="hold" nodeType="withEffect">
                                  <p:stCondLst>
                                    <p:cond delay="0"/>
                                  </p:stCondLst>
                                  <p:childTnLst>
                                    <p:set>
                                      <p:cBhvr>
                                        <p:cTn id="86" dur="1" fill="hold">
                                          <p:stCondLst>
                                            <p:cond delay="0"/>
                                          </p:stCondLst>
                                        </p:cTn>
                                        <p:tgtEl>
                                          <p:spTgt spid="56"/>
                                        </p:tgtEl>
                                        <p:attrNameLst>
                                          <p:attrName>style.visibility</p:attrName>
                                        </p:attrNameLst>
                                      </p:cBhvr>
                                      <p:to>
                                        <p:strVal val="hidden"/>
                                      </p:to>
                                    </p:set>
                                  </p:childTnLst>
                                </p:cTn>
                              </p:par>
                              <p:par>
                                <p:cTn id="87" presetID="1" presetClass="exit" presetSubtype="0" fill="hold" grpId="6" nodeType="withEffect">
                                  <p:stCondLst>
                                    <p:cond delay="0"/>
                                  </p:stCondLst>
                                  <p:childTnLst>
                                    <p:set>
                                      <p:cBhvr>
                                        <p:cTn id="88" dur="1" fill="hold">
                                          <p:stCondLst>
                                            <p:cond delay="0"/>
                                          </p:stCondLst>
                                        </p:cTn>
                                        <p:tgtEl>
                                          <p:spTgt spid="73"/>
                                        </p:tgtEl>
                                        <p:attrNameLst>
                                          <p:attrName>style.visibility</p:attrName>
                                        </p:attrNameLst>
                                      </p:cBhvr>
                                      <p:to>
                                        <p:strVal val="hidden"/>
                                      </p:to>
                                    </p:set>
                                  </p:childTnLst>
                                </p:cTn>
                              </p:par>
                              <p:par>
                                <p:cTn id="89" presetID="1" presetClass="exit" presetSubtype="0" fill="hold" grpId="6" nodeType="withEffect">
                                  <p:stCondLst>
                                    <p:cond delay="0"/>
                                  </p:stCondLst>
                                  <p:childTnLst>
                                    <p:set>
                                      <p:cBhvr>
                                        <p:cTn id="90" dur="1" fill="hold">
                                          <p:stCondLst>
                                            <p:cond delay="0"/>
                                          </p:stCondLst>
                                        </p:cTn>
                                        <p:tgtEl>
                                          <p:spTgt spid="113"/>
                                        </p:tgtEl>
                                        <p:attrNameLst>
                                          <p:attrName>style.visibility</p:attrName>
                                        </p:attrNameLst>
                                      </p:cBhvr>
                                      <p:to>
                                        <p:strVal val="hidden"/>
                                      </p:to>
                                    </p:set>
                                  </p:childTnLst>
                                </p:cTn>
                              </p:par>
                              <p:par>
                                <p:cTn id="91" presetID="1" presetClass="exit" presetSubtype="0" fill="hold" grpId="5" nodeType="withEffect">
                                  <p:stCondLst>
                                    <p:cond delay="0"/>
                                  </p:stCondLst>
                                  <p:childTnLst>
                                    <p:set>
                                      <p:cBhvr>
                                        <p:cTn id="92" dur="1" fill="hold">
                                          <p:stCondLst>
                                            <p:cond delay="0"/>
                                          </p:stCondLst>
                                        </p:cTn>
                                        <p:tgtEl>
                                          <p:spTgt spid="111"/>
                                        </p:tgtEl>
                                        <p:attrNameLst>
                                          <p:attrName>style.visibility</p:attrName>
                                        </p:attrNameLst>
                                      </p:cBhvr>
                                      <p:to>
                                        <p:strVal val="hidden"/>
                                      </p:to>
                                    </p:set>
                                  </p:childTnLst>
                                </p:cTn>
                              </p:par>
                              <p:par>
                                <p:cTn id="93" presetID="1" presetClass="exit" presetSubtype="0" fill="hold" grpId="6" nodeType="withEffect">
                                  <p:stCondLst>
                                    <p:cond delay="0"/>
                                  </p:stCondLst>
                                  <p:childTnLst>
                                    <p:set>
                                      <p:cBhvr>
                                        <p:cTn id="94" dur="1" fill="hold">
                                          <p:stCondLst>
                                            <p:cond delay="0"/>
                                          </p:stCondLst>
                                        </p:cTn>
                                        <p:tgtEl>
                                          <p:spTgt spid="117"/>
                                        </p:tgtEl>
                                        <p:attrNameLst>
                                          <p:attrName>style.visibility</p:attrName>
                                        </p:attrNameLst>
                                      </p:cBhvr>
                                      <p:to>
                                        <p:strVal val="hidden"/>
                                      </p:to>
                                    </p:set>
                                  </p:childTnLst>
                                </p:cTn>
                              </p:par>
                              <p:par>
                                <p:cTn id="95" presetID="1" presetClass="exit" presetSubtype="0" fill="hold" grpId="5" nodeType="withEffect">
                                  <p:stCondLst>
                                    <p:cond delay="0"/>
                                  </p:stCondLst>
                                  <p:childTnLst>
                                    <p:set>
                                      <p:cBhvr>
                                        <p:cTn id="96" dur="1" fill="hold">
                                          <p:stCondLst>
                                            <p:cond delay="0"/>
                                          </p:stCondLst>
                                        </p:cTn>
                                        <p:tgtEl>
                                          <p:spTgt spid="115"/>
                                        </p:tgtEl>
                                        <p:attrNameLst>
                                          <p:attrName>style.visibility</p:attrName>
                                        </p:attrNameLst>
                                      </p:cBhvr>
                                      <p:to>
                                        <p:strVal val="hidden"/>
                                      </p:to>
                                    </p:set>
                                  </p:childTnLst>
                                </p:cTn>
                              </p:par>
                              <p:par>
                                <p:cTn id="97" presetID="1" presetClass="exit" presetSubtype="0" fill="hold" grpId="3" nodeType="withEffect">
                                  <p:stCondLst>
                                    <p:cond delay="0"/>
                                  </p:stCondLst>
                                  <p:childTnLst>
                                    <p:set>
                                      <p:cBhvr>
                                        <p:cTn id="98" dur="1" fill="hold">
                                          <p:stCondLst>
                                            <p:cond delay="0"/>
                                          </p:stCondLst>
                                        </p:cTn>
                                        <p:tgtEl>
                                          <p:spTgt spid="100"/>
                                        </p:tgtEl>
                                        <p:attrNameLst>
                                          <p:attrName>style.visibility</p:attrName>
                                        </p:attrNameLst>
                                      </p:cBhvr>
                                      <p:to>
                                        <p:strVal val="hidden"/>
                                      </p:to>
                                    </p:set>
                                  </p:childTnLst>
                                </p:cTn>
                              </p:par>
                              <p:par>
                                <p:cTn id="99" presetID="1" presetClass="exit" presetSubtype="0" fill="hold" grpId="3" nodeType="withEffect">
                                  <p:stCondLst>
                                    <p:cond delay="0"/>
                                  </p:stCondLst>
                                  <p:childTnLst>
                                    <p:set>
                                      <p:cBhvr>
                                        <p:cTn id="100" dur="1" fill="hold">
                                          <p:stCondLst>
                                            <p:cond delay="0"/>
                                          </p:stCondLst>
                                        </p:cTn>
                                        <p:tgtEl>
                                          <p:spTgt spid="120"/>
                                        </p:tgtEl>
                                        <p:attrNameLst>
                                          <p:attrName>style.visibility</p:attrName>
                                        </p:attrNameLst>
                                      </p:cBhvr>
                                      <p:to>
                                        <p:strVal val="hidden"/>
                                      </p:to>
                                    </p:set>
                                  </p:childTnLst>
                                </p:cTn>
                              </p:par>
                              <p:par>
                                <p:cTn id="101" presetID="1" presetClass="exit" presetSubtype="0" fill="hold" grpId="3" nodeType="withEffect">
                                  <p:stCondLst>
                                    <p:cond delay="0"/>
                                  </p:stCondLst>
                                  <p:childTnLst>
                                    <p:set>
                                      <p:cBhvr>
                                        <p:cTn id="102" dur="1" fill="hold">
                                          <p:stCondLst>
                                            <p:cond delay="0"/>
                                          </p:stCondLst>
                                        </p:cTn>
                                        <p:tgtEl>
                                          <p:spTgt spid="123"/>
                                        </p:tgtEl>
                                        <p:attrNameLst>
                                          <p:attrName>style.visibility</p:attrName>
                                        </p:attrNameLst>
                                      </p:cBhvr>
                                      <p:to>
                                        <p:strVal val="hidden"/>
                                      </p:to>
                                    </p:set>
                                  </p:childTnLst>
                                </p:cTn>
                              </p:par>
                              <p:par>
                                <p:cTn id="103" presetID="1" presetClass="exit" presetSubtype="0" fill="hold" grpId="3" nodeType="withEffect">
                                  <p:stCondLst>
                                    <p:cond delay="0"/>
                                  </p:stCondLst>
                                  <p:childTnLst>
                                    <p:set>
                                      <p:cBhvr>
                                        <p:cTn id="104" dur="1" fill="hold">
                                          <p:stCondLst>
                                            <p:cond delay="0"/>
                                          </p:stCondLst>
                                        </p:cTn>
                                        <p:tgtEl>
                                          <p:spTgt spid="126"/>
                                        </p:tgtEl>
                                        <p:attrNameLst>
                                          <p:attrName>style.visibility</p:attrName>
                                        </p:attrNameLst>
                                      </p:cBhvr>
                                      <p:to>
                                        <p:strVal val="hidden"/>
                                      </p:to>
                                    </p:set>
                                  </p:childTnLst>
                                </p:cTn>
                              </p:par>
                              <p:par>
                                <p:cTn id="105" presetID="1" presetClass="exit" presetSubtype="0" fill="hold" grpId="3" nodeType="withEffect">
                                  <p:stCondLst>
                                    <p:cond delay="0"/>
                                  </p:stCondLst>
                                  <p:childTnLst>
                                    <p:set>
                                      <p:cBhvr>
                                        <p:cTn id="106" dur="1" fill="hold">
                                          <p:stCondLst>
                                            <p:cond delay="0"/>
                                          </p:stCondLst>
                                        </p:cTn>
                                        <p:tgtEl>
                                          <p:spTgt spid="129"/>
                                        </p:tgtEl>
                                        <p:attrNameLst>
                                          <p:attrName>style.visibility</p:attrName>
                                        </p:attrNameLst>
                                      </p:cBhvr>
                                      <p:to>
                                        <p:strVal val="hidden"/>
                                      </p:to>
                                    </p:set>
                                  </p:childTnLst>
                                </p:cTn>
                              </p:par>
                              <p:par>
                                <p:cTn id="107" presetID="1" presetClass="exit" presetSubtype="0" fill="hold" grpId="3" nodeType="withEffect">
                                  <p:stCondLst>
                                    <p:cond delay="0"/>
                                  </p:stCondLst>
                                  <p:childTnLst>
                                    <p:set>
                                      <p:cBhvr>
                                        <p:cTn id="108" dur="1" fill="hold">
                                          <p:stCondLst>
                                            <p:cond delay="0"/>
                                          </p:stCondLst>
                                        </p:cTn>
                                        <p:tgtEl>
                                          <p:spTgt spid="132"/>
                                        </p:tgtEl>
                                        <p:attrNameLst>
                                          <p:attrName>style.visibility</p:attrName>
                                        </p:attrNameLst>
                                      </p:cBhvr>
                                      <p:to>
                                        <p:strVal val="hidden"/>
                                      </p:to>
                                    </p:set>
                                  </p:childTnLst>
                                </p:cTn>
                              </p:par>
                              <p:par>
                                <p:cTn id="109" presetID="1" presetClass="exit" presetSubtype="0" fill="hold" grpId="3" nodeType="withEffect">
                                  <p:stCondLst>
                                    <p:cond delay="0"/>
                                  </p:stCondLst>
                                  <p:childTnLst>
                                    <p:set>
                                      <p:cBhvr>
                                        <p:cTn id="110" dur="1" fill="hold">
                                          <p:stCondLst>
                                            <p:cond delay="0"/>
                                          </p:stCondLst>
                                        </p:cTn>
                                        <p:tgtEl>
                                          <p:spTgt spid="135"/>
                                        </p:tgtEl>
                                        <p:attrNameLst>
                                          <p:attrName>style.visibility</p:attrName>
                                        </p:attrNameLst>
                                      </p:cBhvr>
                                      <p:to>
                                        <p:strVal val="hidden"/>
                                      </p:to>
                                    </p:set>
                                  </p:childTnLst>
                                </p:cTn>
                              </p:par>
                              <p:par>
                                <p:cTn id="111" presetID="1" presetClass="exit" presetSubtype="0" fill="hold" grpId="3" nodeType="withEffect">
                                  <p:stCondLst>
                                    <p:cond delay="0"/>
                                  </p:stCondLst>
                                  <p:childTnLst>
                                    <p:set>
                                      <p:cBhvr>
                                        <p:cTn id="112" dur="1" fill="hold">
                                          <p:stCondLst>
                                            <p:cond delay="0"/>
                                          </p:stCondLst>
                                        </p:cTn>
                                        <p:tgtEl>
                                          <p:spTgt spid="139"/>
                                        </p:tgtEl>
                                        <p:attrNameLst>
                                          <p:attrName>style.visibility</p:attrName>
                                        </p:attrNameLst>
                                      </p:cBhvr>
                                      <p:to>
                                        <p:strVal val="hidden"/>
                                      </p:to>
                                    </p:set>
                                  </p:childTnLst>
                                </p:cTn>
                              </p:par>
                              <p:par>
                                <p:cTn id="113" presetID="1" presetClass="exit" presetSubtype="0" fill="hold" grpId="3" nodeType="withEffect">
                                  <p:stCondLst>
                                    <p:cond delay="0"/>
                                  </p:stCondLst>
                                  <p:childTnLst>
                                    <p:set>
                                      <p:cBhvr>
                                        <p:cTn id="114" dur="1" fill="hold">
                                          <p:stCondLst>
                                            <p:cond delay="0"/>
                                          </p:stCondLst>
                                        </p:cTn>
                                        <p:tgtEl>
                                          <p:spTgt spid="142"/>
                                        </p:tgtEl>
                                        <p:attrNameLst>
                                          <p:attrName>style.visibility</p:attrName>
                                        </p:attrNameLst>
                                      </p:cBhvr>
                                      <p:to>
                                        <p:strVal val="hidden"/>
                                      </p:to>
                                    </p:set>
                                  </p:childTnLst>
                                </p:cTn>
                              </p:par>
                              <p:par>
                                <p:cTn id="115" presetID="1" presetClass="exit" presetSubtype="0" fill="hold" grpId="3" nodeType="withEffect">
                                  <p:stCondLst>
                                    <p:cond delay="0"/>
                                  </p:stCondLst>
                                  <p:childTnLst>
                                    <p:set>
                                      <p:cBhvr>
                                        <p:cTn id="116" dur="1" fill="hold">
                                          <p:stCondLst>
                                            <p:cond delay="0"/>
                                          </p:stCondLst>
                                        </p:cTn>
                                        <p:tgtEl>
                                          <p:spTgt spid="147"/>
                                        </p:tgtEl>
                                        <p:attrNameLst>
                                          <p:attrName>style.visibility</p:attrName>
                                        </p:attrNameLst>
                                      </p:cBhvr>
                                      <p:to>
                                        <p:strVal val="hidden"/>
                                      </p:to>
                                    </p:set>
                                  </p:childTnLst>
                                </p:cTn>
                              </p:par>
                              <p:par>
                                <p:cTn id="117" presetID="1" presetClass="exit" presetSubtype="0" fill="hold" grpId="3" nodeType="withEffect">
                                  <p:stCondLst>
                                    <p:cond delay="0"/>
                                  </p:stCondLst>
                                  <p:childTnLst>
                                    <p:set>
                                      <p:cBhvr>
                                        <p:cTn id="118" dur="1" fill="hold">
                                          <p:stCondLst>
                                            <p:cond delay="0"/>
                                          </p:stCondLst>
                                        </p:cTn>
                                        <p:tgtEl>
                                          <p:spTgt spid="152"/>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59"/>
                                        </p:tgtEl>
                                        <p:attrNameLst>
                                          <p:attrName>style.visibility</p:attrName>
                                        </p:attrNameLst>
                                      </p:cBhvr>
                                      <p:to>
                                        <p:strVal val="hidden"/>
                                      </p:to>
                                    </p:set>
                                  </p:childTnLst>
                                </p:cTn>
                              </p:par>
                              <p:par>
                                <p:cTn id="121" presetID="1" presetClass="exit" presetSubtype="0" fill="hold" grpId="0" nodeType="withEffect">
                                  <p:stCondLst>
                                    <p:cond delay="0"/>
                                  </p:stCondLst>
                                  <p:childTnLst>
                                    <p:set>
                                      <p:cBhvr>
                                        <p:cTn id="122" dur="1" fill="hold">
                                          <p:stCondLst>
                                            <p:cond delay="0"/>
                                          </p:stCondLst>
                                        </p:cTn>
                                        <p:tgtEl>
                                          <p:spTgt spid="145"/>
                                        </p:tgtEl>
                                        <p:attrNameLst>
                                          <p:attrName>style.visibility</p:attrName>
                                        </p:attrNameLst>
                                      </p:cBhvr>
                                      <p:to>
                                        <p:strVal val="hidden"/>
                                      </p:to>
                                    </p:set>
                                  </p:childTnLst>
                                </p:cTn>
                              </p:par>
                              <p:par>
                                <p:cTn id="123" presetID="1" presetClass="exit" presetSubtype="0" fill="hold" grpId="0" nodeType="withEffect">
                                  <p:stCondLst>
                                    <p:cond delay="0"/>
                                  </p:stCondLst>
                                  <p:childTnLst>
                                    <p:set>
                                      <p:cBhvr>
                                        <p:cTn id="124" dur="1" fill="hold">
                                          <p:stCondLst>
                                            <p:cond delay="0"/>
                                          </p:stCondLst>
                                        </p:cTn>
                                        <p:tgtEl>
                                          <p:spTgt spid="153"/>
                                        </p:tgtEl>
                                        <p:attrNameLst>
                                          <p:attrName>style.visibility</p:attrName>
                                        </p:attrNameLst>
                                      </p:cBhvr>
                                      <p:to>
                                        <p:strVal val="hidden"/>
                                      </p:to>
                                    </p:set>
                                  </p:childTnLst>
                                </p:cTn>
                              </p:par>
                              <p:par>
                                <p:cTn id="125" presetID="1" presetClass="exit" presetSubtype="0" fill="hold" grpId="0" nodeType="withEffect">
                                  <p:stCondLst>
                                    <p:cond delay="0"/>
                                  </p:stCondLst>
                                  <p:childTnLst>
                                    <p:set>
                                      <p:cBhvr>
                                        <p:cTn id="126" dur="1" fill="hold">
                                          <p:stCondLst>
                                            <p:cond delay="0"/>
                                          </p:stCondLst>
                                        </p:cTn>
                                        <p:tgtEl>
                                          <p:spTgt spid="154"/>
                                        </p:tgtEl>
                                        <p:attrNameLst>
                                          <p:attrName>style.visibility</p:attrName>
                                        </p:attrNameLst>
                                      </p:cBhvr>
                                      <p:to>
                                        <p:strVal val="hidden"/>
                                      </p:to>
                                    </p:set>
                                  </p:childTnLst>
                                </p:cTn>
                              </p:par>
                              <p:par>
                                <p:cTn id="127" presetID="1" presetClass="exit" presetSubtype="0" fill="hold" grpId="0" nodeType="withEffect">
                                  <p:stCondLst>
                                    <p:cond delay="0"/>
                                  </p:stCondLst>
                                  <p:childTnLst>
                                    <p:set>
                                      <p:cBhvr>
                                        <p:cTn id="128" dur="1" fill="hold">
                                          <p:stCondLst>
                                            <p:cond delay="0"/>
                                          </p:stCondLst>
                                        </p:cTn>
                                        <p:tgtEl>
                                          <p:spTgt spid="155"/>
                                        </p:tgtEl>
                                        <p:attrNameLst>
                                          <p:attrName>style.visibility</p:attrName>
                                        </p:attrNameLst>
                                      </p:cBhvr>
                                      <p:to>
                                        <p:strVal val="hidden"/>
                                      </p:to>
                                    </p:set>
                                  </p:childTnLst>
                                </p:cTn>
                              </p:par>
                              <p:par>
                                <p:cTn id="129" presetID="1" presetClass="exit" presetSubtype="0" fill="hold" grpId="0" nodeType="withEffect">
                                  <p:stCondLst>
                                    <p:cond delay="0"/>
                                  </p:stCondLst>
                                  <p:childTnLst>
                                    <p:set>
                                      <p:cBhvr>
                                        <p:cTn id="130" dur="1" fill="hold">
                                          <p:stCondLst>
                                            <p:cond delay="0"/>
                                          </p:stCondLst>
                                        </p:cTn>
                                        <p:tgtEl>
                                          <p:spTgt spid="156"/>
                                        </p:tgtEl>
                                        <p:attrNameLst>
                                          <p:attrName>style.visibility</p:attrName>
                                        </p:attrNameLst>
                                      </p:cBhvr>
                                      <p:to>
                                        <p:strVal val="hidden"/>
                                      </p:to>
                                    </p:set>
                                  </p:childTnLst>
                                </p:cTn>
                              </p:par>
                              <p:par>
                                <p:cTn id="131" presetID="1" presetClass="exit" presetSubtype="0" fill="hold" grpId="0" nodeType="withEffect">
                                  <p:stCondLst>
                                    <p:cond delay="0"/>
                                  </p:stCondLst>
                                  <p:childTnLst>
                                    <p:set>
                                      <p:cBhvr>
                                        <p:cTn id="132" dur="1" fill="hold">
                                          <p:stCondLst>
                                            <p:cond delay="0"/>
                                          </p:stCondLst>
                                        </p:cTn>
                                        <p:tgtEl>
                                          <p:spTgt spid="157"/>
                                        </p:tgtEl>
                                        <p:attrNameLst>
                                          <p:attrName>style.visibility</p:attrName>
                                        </p:attrNameLst>
                                      </p:cBhvr>
                                      <p:to>
                                        <p:strVal val="hidden"/>
                                      </p:to>
                                    </p:set>
                                  </p:childTnLst>
                                </p:cTn>
                              </p:par>
                              <p:par>
                                <p:cTn id="133" presetID="1" presetClass="exit" presetSubtype="0" fill="hold" grpId="0" nodeType="withEffect">
                                  <p:stCondLst>
                                    <p:cond delay="0"/>
                                  </p:stCondLst>
                                  <p:childTnLst>
                                    <p:set>
                                      <p:cBhvr>
                                        <p:cTn id="134" dur="1" fill="hold">
                                          <p:stCondLst>
                                            <p:cond delay="0"/>
                                          </p:stCondLst>
                                        </p:cTn>
                                        <p:tgtEl>
                                          <p:spTgt spid="158"/>
                                        </p:tgtEl>
                                        <p:attrNameLst>
                                          <p:attrName>style.visibility</p:attrName>
                                        </p:attrNameLst>
                                      </p:cBhvr>
                                      <p:to>
                                        <p:strVal val="hidden"/>
                                      </p:to>
                                    </p:set>
                                  </p:childTnLst>
                                </p:cTn>
                              </p:par>
                              <p:par>
                                <p:cTn id="135" presetID="1" presetClass="exit" presetSubtype="0" fill="hold" grpId="0" nodeType="withEffect">
                                  <p:stCondLst>
                                    <p:cond delay="0"/>
                                  </p:stCondLst>
                                  <p:childTnLst>
                                    <p:set>
                                      <p:cBhvr>
                                        <p:cTn id="136" dur="1" fill="hold">
                                          <p:stCondLst>
                                            <p:cond delay="0"/>
                                          </p:stCondLst>
                                        </p:cTn>
                                        <p:tgtEl>
                                          <p:spTgt spid="159"/>
                                        </p:tgtEl>
                                        <p:attrNameLst>
                                          <p:attrName>style.visibility</p:attrName>
                                        </p:attrNameLst>
                                      </p:cBhvr>
                                      <p:to>
                                        <p:strVal val="hidden"/>
                                      </p:to>
                                    </p:set>
                                  </p:childTnLst>
                                </p:cTn>
                              </p:par>
                              <p:par>
                                <p:cTn id="137" presetID="1" presetClass="exit" presetSubtype="0" fill="hold" grpId="0" nodeType="withEffect">
                                  <p:stCondLst>
                                    <p:cond delay="0"/>
                                  </p:stCondLst>
                                  <p:childTnLst>
                                    <p:set>
                                      <p:cBhvr>
                                        <p:cTn id="138" dur="1" fill="hold">
                                          <p:stCondLst>
                                            <p:cond delay="0"/>
                                          </p:stCondLst>
                                        </p:cTn>
                                        <p:tgtEl>
                                          <p:spTgt spid="160"/>
                                        </p:tgtEl>
                                        <p:attrNameLst>
                                          <p:attrName>style.visibility</p:attrName>
                                        </p:attrNameLst>
                                      </p:cBhvr>
                                      <p:to>
                                        <p:strVal val="hidden"/>
                                      </p:to>
                                    </p:set>
                                  </p:childTnLst>
                                </p:cTn>
                              </p:par>
                              <p:par>
                                <p:cTn id="139" presetID="1" presetClass="exit" presetSubtype="0" fill="hold" grpId="0" nodeType="withEffect">
                                  <p:stCondLst>
                                    <p:cond delay="0"/>
                                  </p:stCondLst>
                                  <p:childTnLst>
                                    <p:set>
                                      <p:cBhvr>
                                        <p:cTn id="140" dur="1" fill="hold">
                                          <p:stCondLst>
                                            <p:cond delay="0"/>
                                          </p:stCondLst>
                                        </p:cTn>
                                        <p:tgtEl>
                                          <p:spTgt spid="161"/>
                                        </p:tgtEl>
                                        <p:attrNameLst>
                                          <p:attrName>style.visibility</p:attrName>
                                        </p:attrNameLst>
                                      </p:cBhvr>
                                      <p:to>
                                        <p:strVal val="hidden"/>
                                      </p:to>
                                    </p:set>
                                  </p:childTnLst>
                                </p:cTn>
                              </p:par>
                              <p:par>
                                <p:cTn id="141" presetID="1" presetClass="exit" presetSubtype="0" fill="hold" grpId="3" nodeType="withEffect">
                                  <p:stCondLst>
                                    <p:cond delay="0"/>
                                  </p:stCondLst>
                                  <p:childTnLst>
                                    <p:set>
                                      <p:cBhvr>
                                        <p:cTn id="142" dur="1" fill="hold">
                                          <p:stCondLst>
                                            <p:cond delay="0"/>
                                          </p:stCondLst>
                                        </p:cTn>
                                        <p:tgtEl>
                                          <p:spTgt spid="163"/>
                                        </p:tgtEl>
                                        <p:attrNameLst>
                                          <p:attrName>style.visibility</p:attrName>
                                        </p:attrNameLst>
                                      </p:cBhvr>
                                      <p:to>
                                        <p:strVal val="hidden"/>
                                      </p:to>
                                    </p:set>
                                  </p:childTnLst>
                                </p:cTn>
                              </p:par>
                              <p:par>
                                <p:cTn id="143" presetID="1" presetClass="exit" presetSubtype="0" fill="hold" grpId="3" nodeType="withEffect">
                                  <p:stCondLst>
                                    <p:cond delay="0"/>
                                  </p:stCondLst>
                                  <p:childTnLst>
                                    <p:set>
                                      <p:cBhvr>
                                        <p:cTn id="144" dur="1" fill="hold">
                                          <p:stCondLst>
                                            <p:cond delay="0"/>
                                          </p:stCondLst>
                                        </p:cTn>
                                        <p:tgtEl>
                                          <p:spTgt spid="162"/>
                                        </p:tgtEl>
                                        <p:attrNameLst>
                                          <p:attrName>style.visibility</p:attrName>
                                        </p:attrNameLst>
                                      </p:cBhvr>
                                      <p:to>
                                        <p:strVal val="hidden"/>
                                      </p:to>
                                    </p:set>
                                  </p:childTnLst>
                                </p:cTn>
                              </p:par>
                              <p:par>
                                <p:cTn id="145" presetID="1" presetClass="exit" presetSubtype="0" fill="hold" grpId="3" nodeType="withEffect">
                                  <p:stCondLst>
                                    <p:cond delay="0"/>
                                  </p:stCondLst>
                                  <p:childTnLst>
                                    <p:set>
                                      <p:cBhvr>
                                        <p:cTn id="146" dur="1" fill="hold">
                                          <p:stCondLst>
                                            <p:cond delay="0"/>
                                          </p:stCondLst>
                                        </p:cTn>
                                        <p:tgtEl>
                                          <p:spTgt spid="164"/>
                                        </p:tgtEl>
                                        <p:attrNameLst>
                                          <p:attrName>style.visibility</p:attrName>
                                        </p:attrNameLst>
                                      </p:cBhvr>
                                      <p:to>
                                        <p:strVal val="hidden"/>
                                      </p:to>
                                    </p:set>
                                  </p:childTnLst>
                                </p:cTn>
                              </p:par>
                              <p:par>
                                <p:cTn id="147" presetID="1" presetClass="exit" presetSubtype="0" fill="hold" grpId="3" nodeType="withEffect">
                                  <p:stCondLst>
                                    <p:cond delay="0"/>
                                  </p:stCondLst>
                                  <p:childTnLst>
                                    <p:set>
                                      <p:cBhvr>
                                        <p:cTn id="148" dur="1" fill="hold">
                                          <p:stCondLst>
                                            <p:cond delay="0"/>
                                          </p:stCondLst>
                                        </p:cTn>
                                        <p:tgtEl>
                                          <p:spTgt spid="167"/>
                                        </p:tgtEl>
                                        <p:attrNameLst>
                                          <p:attrName>style.visibility</p:attrName>
                                        </p:attrNameLst>
                                      </p:cBhvr>
                                      <p:to>
                                        <p:strVal val="hidden"/>
                                      </p:to>
                                    </p:set>
                                  </p:childTnLst>
                                </p:cTn>
                              </p:par>
                              <p:par>
                                <p:cTn id="149" presetID="1" presetClass="exit" presetSubtype="0" fill="hold" grpId="3" nodeType="withEffect">
                                  <p:stCondLst>
                                    <p:cond delay="0"/>
                                  </p:stCondLst>
                                  <p:childTnLst>
                                    <p:set>
                                      <p:cBhvr>
                                        <p:cTn id="150" dur="1" fill="hold">
                                          <p:stCondLst>
                                            <p:cond delay="0"/>
                                          </p:stCondLst>
                                        </p:cTn>
                                        <p:tgtEl>
                                          <p:spTgt spid="165"/>
                                        </p:tgtEl>
                                        <p:attrNameLst>
                                          <p:attrName>style.visibility</p:attrName>
                                        </p:attrNameLst>
                                      </p:cBhvr>
                                      <p:to>
                                        <p:strVal val="hidden"/>
                                      </p:to>
                                    </p:set>
                                  </p:childTnLst>
                                </p:cTn>
                              </p:par>
                              <p:par>
                                <p:cTn id="151" presetID="1" presetClass="exit" presetSubtype="0" fill="hold" grpId="2" nodeType="withEffect">
                                  <p:stCondLst>
                                    <p:cond delay="0"/>
                                  </p:stCondLst>
                                  <p:childTnLst>
                                    <p:set>
                                      <p:cBhvr>
                                        <p:cTn id="152" dur="1" fill="hold">
                                          <p:stCondLst>
                                            <p:cond delay="0"/>
                                          </p:stCondLst>
                                        </p:cTn>
                                        <p:tgtEl>
                                          <p:spTgt spid="166"/>
                                        </p:tgtEl>
                                        <p:attrNameLst>
                                          <p:attrName>style.visibility</p:attrName>
                                        </p:attrNameLst>
                                      </p:cBhvr>
                                      <p:to>
                                        <p:strVal val="hidden"/>
                                      </p:to>
                                    </p:set>
                                  </p:childTnLst>
                                </p:cTn>
                              </p:par>
                              <p:par>
                                <p:cTn id="153" presetID="1" presetClass="exit" presetSubtype="0" fill="hold" grpId="3" nodeType="withEffect">
                                  <p:stCondLst>
                                    <p:cond delay="0"/>
                                  </p:stCondLst>
                                  <p:childTnLst>
                                    <p:set>
                                      <p:cBhvr>
                                        <p:cTn id="154" dur="1" fill="hold">
                                          <p:stCondLst>
                                            <p:cond delay="0"/>
                                          </p:stCondLst>
                                        </p:cTn>
                                        <p:tgtEl>
                                          <p:spTgt spid="168"/>
                                        </p:tgtEl>
                                        <p:attrNameLst>
                                          <p:attrName>style.visibility</p:attrName>
                                        </p:attrNameLst>
                                      </p:cBhvr>
                                      <p:to>
                                        <p:strVal val="hidden"/>
                                      </p:to>
                                    </p:set>
                                  </p:childTnLst>
                                </p:cTn>
                              </p:par>
                              <p:par>
                                <p:cTn id="155" presetID="1" presetClass="exit" presetSubtype="0" fill="hold" grpId="3" nodeType="withEffect">
                                  <p:stCondLst>
                                    <p:cond delay="0"/>
                                  </p:stCondLst>
                                  <p:childTnLst>
                                    <p:set>
                                      <p:cBhvr>
                                        <p:cTn id="156" dur="1" fill="hold">
                                          <p:stCondLst>
                                            <p:cond delay="0"/>
                                          </p:stCondLst>
                                        </p:cTn>
                                        <p:tgtEl>
                                          <p:spTgt spid="169"/>
                                        </p:tgtEl>
                                        <p:attrNameLst>
                                          <p:attrName>style.visibility</p:attrName>
                                        </p:attrNameLst>
                                      </p:cBhvr>
                                      <p:to>
                                        <p:strVal val="hidden"/>
                                      </p:to>
                                    </p:set>
                                  </p:childTnLst>
                                </p:cTn>
                              </p:par>
                              <p:par>
                                <p:cTn id="157" presetID="1" presetClass="exit" presetSubtype="0" fill="hold" grpId="2" nodeType="withEffect">
                                  <p:stCondLst>
                                    <p:cond delay="0"/>
                                  </p:stCondLst>
                                  <p:childTnLst>
                                    <p:set>
                                      <p:cBhvr>
                                        <p:cTn id="158" dur="1" fill="hold">
                                          <p:stCondLst>
                                            <p:cond delay="0"/>
                                          </p:stCondLst>
                                        </p:cTn>
                                        <p:tgtEl>
                                          <p:spTgt spid="170"/>
                                        </p:tgtEl>
                                        <p:attrNameLst>
                                          <p:attrName>style.visibility</p:attrName>
                                        </p:attrNameLst>
                                      </p:cBhvr>
                                      <p:to>
                                        <p:strVal val="hidden"/>
                                      </p:to>
                                    </p:set>
                                  </p:childTnLst>
                                </p:cTn>
                              </p:par>
                              <p:par>
                                <p:cTn id="159" presetID="1" presetClass="exit" presetSubtype="0" fill="hold" grpId="3" nodeType="withEffect">
                                  <p:stCondLst>
                                    <p:cond delay="0"/>
                                  </p:stCondLst>
                                  <p:childTnLst>
                                    <p:set>
                                      <p:cBhvr>
                                        <p:cTn id="160" dur="1" fill="hold">
                                          <p:stCondLst>
                                            <p:cond delay="0"/>
                                          </p:stCondLst>
                                        </p:cTn>
                                        <p:tgtEl>
                                          <p:spTgt spid="171"/>
                                        </p:tgtEl>
                                        <p:attrNameLst>
                                          <p:attrName>style.visibility</p:attrName>
                                        </p:attrNameLst>
                                      </p:cBhvr>
                                      <p:to>
                                        <p:strVal val="hidden"/>
                                      </p:to>
                                    </p:set>
                                  </p:childTnLst>
                                </p:cTn>
                              </p:par>
                              <p:par>
                                <p:cTn id="161" presetID="1" presetClass="exit" presetSubtype="0" fill="hold" grpId="3" nodeType="withEffect">
                                  <p:stCondLst>
                                    <p:cond delay="0"/>
                                  </p:stCondLst>
                                  <p:childTnLst>
                                    <p:set>
                                      <p:cBhvr>
                                        <p:cTn id="162" dur="1" fill="hold">
                                          <p:stCondLst>
                                            <p:cond delay="0"/>
                                          </p:stCondLst>
                                        </p:cTn>
                                        <p:tgtEl>
                                          <p:spTgt spid="172"/>
                                        </p:tgtEl>
                                        <p:attrNameLst>
                                          <p:attrName>style.visibility</p:attrName>
                                        </p:attrNameLst>
                                      </p:cBhvr>
                                      <p:to>
                                        <p:strVal val="hidden"/>
                                      </p:to>
                                    </p:set>
                                  </p:childTnLst>
                                </p:cTn>
                              </p:par>
                              <p:par>
                                <p:cTn id="163" presetID="1" presetClass="exit" presetSubtype="0" fill="hold" grpId="2" nodeType="withEffect">
                                  <p:stCondLst>
                                    <p:cond delay="0"/>
                                  </p:stCondLst>
                                  <p:childTnLst>
                                    <p:set>
                                      <p:cBhvr>
                                        <p:cTn id="164" dur="1" fill="hold">
                                          <p:stCondLst>
                                            <p:cond delay="0"/>
                                          </p:stCondLst>
                                        </p:cTn>
                                        <p:tgtEl>
                                          <p:spTgt spid="173"/>
                                        </p:tgtEl>
                                        <p:attrNameLst>
                                          <p:attrName>style.visibility</p:attrName>
                                        </p:attrNameLst>
                                      </p:cBhvr>
                                      <p:to>
                                        <p:strVal val="hidden"/>
                                      </p:to>
                                    </p:set>
                                  </p:childTnLst>
                                </p:cTn>
                              </p:par>
                              <p:par>
                                <p:cTn id="165" presetID="1" presetClass="exit" presetSubtype="0" fill="hold" grpId="3" nodeType="withEffect">
                                  <p:stCondLst>
                                    <p:cond delay="0"/>
                                  </p:stCondLst>
                                  <p:childTnLst>
                                    <p:set>
                                      <p:cBhvr>
                                        <p:cTn id="166" dur="1" fill="hold">
                                          <p:stCondLst>
                                            <p:cond delay="0"/>
                                          </p:stCondLst>
                                        </p:cTn>
                                        <p:tgtEl>
                                          <p:spTgt spid="174"/>
                                        </p:tgtEl>
                                        <p:attrNameLst>
                                          <p:attrName>style.visibility</p:attrName>
                                        </p:attrNameLst>
                                      </p:cBhvr>
                                      <p:to>
                                        <p:strVal val="hidden"/>
                                      </p:to>
                                    </p:set>
                                  </p:childTnLst>
                                </p:cTn>
                              </p:par>
                              <p:par>
                                <p:cTn id="167" presetID="1" presetClass="exit" presetSubtype="0" fill="hold" grpId="3" nodeType="withEffect">
                                  <p:stCondLst>
                                    <p:cond delay="0"/>
                                  </p:stCondLst>
                                  <p:childTnLst>
                                    <p:set>
                                      <p:cBhvr>
                                        <p:cTn id="168" dur="1" fill="hold">
                                          <p:stCondLst>
                                            <p:cond delay="0"/>
                                          </p:stCondLst>
                                        </p:cTn>
                                        <p:tgtEl>
                                          <p:spTgt spid="175"/>
                                        </p:tgtEl>
                                        <p:attrNameLst>
                                          <p:attrName>style.visibility</p:attrName>
                                        </p:attrNameLst>
                                      </p:cBhvr>
                                      <p:to>
                                        <p:strVal val="hidden"/>
                                      </p:to>
                                    </p:set>
                                  </p:childTnLst>
                                </p:cTn>
                              </p:par>
                              <p:par>
                                <p:cTn id="169" presetID="1" presetClass="exit" presetSubtype="0" fill="hold" grpId="2" nodeType="withEffect">
                                  <p:stCondLst>
                                    <p:cond delay="0"/>
                                  </p:stCondLst>
                                  <p:childTnLst>
                                    <p:set>
                                      <p:cBhvr>
                                        <p:cTn id="170" dur="1" fill="hold">
                                          <p:stCondLst>
                                            <p:cond delay="0"/>
                                          </p:stCondLst>
                                        </p:cTn>
                                        <p:tgtEl>
                                          <p:spTgt spid="176"/>
                                        </p:tgtEl>
                                        <p:attrNameLst>
                                          <p:attrName>style.visibility</p:attrName>
                                        </p:attrNameLst>
                                      </p:cBhvr>
                                      <p:to>
                                        <p:strVal val="hidden"/>
                                      </p:to>
                                    </p:set>
                                  </p:childTnLst>
                                </p:cTn>
                              </p:par>
                              <p:par>
                                <p:cTn id="171" presetID="1" presetClass="exit" presetSubtype="0" fill="hold" grpId="2" nodeType="withEffect">
                                  <p:stCondLst>
                                    <p:cond delay="0"/>
                                  </p:stCondLst>
                                  <p:childTnLst>
                                    <p:set>
                                      <p:cBhvr>
                                        <p:cTn id="172" dur="1" fill="hold">
                                          <p:stCondLst>
                                            <p:cond delay="0"/>
                                          </p:stCondLst>
                                        </p:cTn>
                                        <p:tgtEl>
                                          <p:spTgt spid="177"/>
                                        </p:tgtEl>
                                        <p:attrNameLst>
                                          <p:attrName>style.visibility</p:attrName>
                                        </p:attrNameLst>
                                      </p:cBhvr>
                                      <p:to>
                                        <p:strVal val="hidden"/>
                                      </p:to>
                                    </p:set>
                                  </p:childTnLst>
                                </p:cTn>
                              </p:par>
                              <p:par>
                                <p:cTn id="173" presetID="1" presetClass="exit" presetSubtype="0" fill="hold" grpId="3" nodeType="withEffect">
                                  <p:stCondLst>
                                    <p:cond delay="0"/>
                                  </p:stCondLst>
                                  <p:childTnLst>
                                    <p:set>
                                      <p:cBhvr>
                                        <p:cTn id="174" dur="1" fill="hold">
                                          <p:stCondLst>
                                            <p:cond delay="0"/>
                                          </p:stCondLst>
                                        </p:cTn>
                                        <p:tgtEl>
                                          <p:spTgt spid="178"/>
                                        </p:tgtEl>
                                        <p:attrNameLst>
                                          <p:attrName>style.visibility</p:attrName>
                                        </p:attrNameLst>
                                      </p:cBhvr>
                                      <p:to>
                                        <p:strVal val="hidden"/>
                                      </p:to>
                                    </p:set>
                                  </p:childTnLst>
                                </p:cTn>
                              </p:par>
                              <p:par>
                                <p:cTn id="175" presetID="1" presetClass="exit" presetSubtype="0" fill="hold" grpId="3" nodeType="withEffect">
                                  <p:stCondLst>
                                    <p:cond delay="0"/>
                                  </p:stCondLst>
                                  <p:childTnLst>
                                    <p:set>
                                      <p:cBhvr>
                                        <p:cTn id="176" dur="1" fill="hold">
                                          <p:stCondLst>
                                            <p:cond delay="0"/>
                                          </p:stCondLst>
                                        </p:cTn>
                                        <p:tgtEl>
                                          <p:spTgt spid="179"/>
                                        </p:tgtEl>
                                        <p:attrNameLst>
                                          <p:attrName>style.visibility</p:attrName>
                                        </p:attrNameLst>
                                      </p:cBhvr>
                                      <p:to>
                                        <p:strVal val="hidden"/>
                                      </p:to>
                                    </p:set>
                                  </p:childTnLst>
                                </p:cTn>
                              </p:par>
                              <p:par>
                                <p:cTn id="177" presetID="1" presetClass="exit" presetSubtype="0" fill="hold" grpId="2" nodeType="withEffect">
                                  <p:stCondLst>
                                    <p:cond delay="0"/>
                                  </p:stCondLst>
                                  <p:childTnLst>
                                    <p:set>
                                      <p:cBhvr>
                                        <p:cTn id="178" dur="1" fill="hold">
                                          <p:stCondLst>
                                            <p:cond delay="0"/>
                                          </p:stCondLst>
                                        </p:cTn>
                                        <p:tgtEl>
                                          <p:spTgt spid="180"/>
                                        </p:tgtEl>
                                        <p:attrNameLst>
                                          <p:attrName>style.visibility</p:attrName>
                                        </p:attrNameLst>
                                      </p:cBhvr>
                                      <p:to>
                                        <p:strVal val="hidden"/>
                                      </p:to>
                                    </p:set>
                                  </p:childTnLst>
                                </p:cTn>
                              </p:par>
                              <p:par>
                                <p:cTn id="179" presetID="1" presetClass="exit" presetSubtype="0" fill="hold" grpId="3" nodeType="withEffect">
                                  <p:stCondLst>
                                    <p:cond delay="0"/>
                                  </p:stCondLst>
                                  <p:childTnLst>
                                    <p:set>
                                      <p:cBhvr>
                                        <p:cTn id="180" dur="1" fill="hold">
                                          <p:stCondLst>
                                            <p:cond delay="0"/>
                                          </p:stCondLst>
                                        </p:cTn>
                                        <p:tgtEl>
                                          <p:spTgt spid="181"/>
                                        </p:tgtEl>
                                        <p:attrNameLst>
                                          <p:attrName>style.visibility</p:attrName>
                                        </p:attrNameLst>
                                      </p:cBhvr>
                                      <p:to>
                                        <p:strVal val="hidden"/>
                                      </p:to>
                                    </p:set>
                                  </p:childTnLst>
                                </p:cTn>
                              </p:par>
                              <p:par>
                                <p:cTn id="181" presetID="1" presetClass="exit" presetSubtype="0" fill="hold" grpId="3" nodeType="withEffect">
                                  <p:stCondLst>
                                    <p:cond delay="0"/>
                                  </p:stCondLst>
                                  <p:childTnLst>
                                    <p:set>
                                      <p:cBhvr>
                                        <p:cTn id="182" dur="1" fill="hold">
                                          <p:stCondLst>
                                            <p:cond delay="0"/>
                                          </p:stCondLst>
                                        </p:cTn>
                                        <p:tgtEl>
                                          <p:spTgt spid="182"/>
                                        </p:tgtEl>
                                        <p:attrNameLst>
                                          <p:attrName>style.visibility</p:attrName>
                                        </p:attrNameLst>
                                      </p:cBhvr>
                                      <p:to>
                                        <p:strVal val="hidden"/>
                                      </p:to>
                                    </p:set>
                                  </p:childTnLst>
                                </p:cTn>
                              </p:par>
                              <p:par>
                                <p:cTn id="183" presetID="1" presetClass="exit" presetSubtype="0" fill="hold" grpId="2" nodeType="withEffect">
                                  <p:stCondLst>
                                    <p:cond delay="0"/>
                                  </p:stCondLst>
                                  <p:childTnLst>
                                    <p:set>
                                      <p:cBhvr>
                                        <p:cTn id="184" dur="1" fill="hold">
                                          <p:stCondLst>
                                            <p:cond delay="0"/>
                                          </p:stCondLst>
                                        </p:cTn>
                                        <p:tgtEl>
                                          <p:spTgt spid="183"/>
                                        </p:tgtEl>
                                        <p:attrNameLst>
                                          <p:attrName>style.visibility</p:attrName>
                                        </p:attrNameLst>
                                      </p:cBhvr>
                                      <p:to>
                                        <p:strVal val="hidden"/>
                                      </p:to>
                                    </p:set>
                                  </p:childTnLst>
                                </p:cTn>
                              </p:par>
                              <p:par>
                                <p:cTn id="185" presetID="1" presetClass="exit" presetSubtype="0" fill="hold" grpId="3" nodeType="withEffect">
                                  <p:stCondLst>
                                    <p:cond delay="0"/>
                                  </p:stCondLst>
                                  <p:childTnLst>
                                    <p:set>
                                      <p:cBhvr>
                                        <p:cTn id="186" dur="1" fill="hold">
                                          <p:stCondLst>
                                            <p:cond delay="0"/>
                                          </p:stCondLst>
                                        </p:cTn>
                                        <p:tgtEl>
                                          <p:spTgt spid="184"/>
                                        </p:tgtEl>
                                        <p:attrNameLst>
                                          <p:attrName>style.visibility</p:attrName>
                                        </p:attrNameLst>
                                      </p:cBhvr>
                                      <p:to>
                                        <p:strVal val="hidden"/>
                                      </p:to>
                                    </p:set>
                                  </p:childTnLst>
                                </p:cTn>
                              </p:par>
                              <p:par>
                                <p:cTn id="187" presetID="1" presetClass="exit" presetSubtype="0" fill="hold" grpId="3" nodeType="withEffect">
                                  <p:stCondLst>
                                    <p:cond delay="0"/>
                                  </p:stCondLst>
                                  <p:childTnLst>
                                    <p:set>
                                      <p:cBhvr>
                                        <p:cTn id="188" dur="1" fill="hold">
                                          <p:stCondLst>
                                            <p:cond delay="0"/>
                                          </p:stCondLst>
                                        </p:cTn>
                                        <p:tgtEl>
                                          <p:spTgt spid="185"/>
                                        </p:tgtEl>
                                        <p:attrNameLst>
                                          <p:attrName>style.visibility</p:attrName>
                                        </p:attrNameLst>
                                      </p:cBhvr>
                                      <p:to>
                                        <p:strVal val="hidden"/>
                                      </p:to>
                                    </p:set>
                                  </p:childTnLst>
                                </p:cTn>
                              </p:par>
                              <p:par>
                                <p:cTn id="189" presetID="1" presetClass="exit" presetSubtype="0" fill="hold" grpId="2" nodeType="withEffect">
                                  <p:stCondLst>
                                    <p:cond delay="0"/>
                                  </p:stCondLst>
                                  <p:childTnLst>
                                    <p:set>
                                      <p:cBhvr>
                                        <p:cTn id="190" dur="1" fill="hold">
                                          <p:stCondLst>
                                            <p:cond delay="0"/>
                                          </p:stCondLst>
                                        </p:cTn>
                                        <p:tgtEl>
                                          <p:spTgt spid="186"/>
                                        </p:tgtEl>
                                        <p:attrNameLst>
                                          <p:attrName>style.visibility</p:attrName>
                                        </p:attrNameLst>
                                      </p:cBhvr>
                                      <p:to>
                                        <p:strVal val="hidden"/>
                                      </p:to>
                                    </p:set>
                                  </p:childTnLst>
                                </p:cTn>
                              </p:par>
                              <p:par>
                                <p:cTn id="191" presetID="1" presetClass="exit" presetSubtype="0" fill="hold" grpId="3" nodeType="withEffect">
                                  <p:stCondLst>
                                    <p:cond delay="0"/>
                                  </p:stCondLst>
                                  <p:childTnLst>
                                    <p:set>
                                      <p:cBhvr>
                                        <p:cTn id="192" dur="1" fill="hold">
                                          <p:stCondLst>
                                            <p:cond delay="0"/>
                                          </p:stCondLst>
                                        </p:cTn>
                                        <p:tgtEl>
                                          <p:spTgt spid="187"/>
                                        </p:tgtEl>
                                        <p:attrNameLst>
                                          <p:attrName>style.visibility</p:attrName>
                                        </p:attrNameLst>
                                      </p:cBhvr>
                                      <p:to>
                                        <p:strVal val="hidden"/>
                                      </p:to>
                                    </p:set>
                                  </p:childTnLst>
                                </p:cTn>
                              </p:par>
                              <p:par>
                                <p:cTn id="193" presetID="1" presetClass="exit" presetSubtype="0" fill="hold" grpId="3" nodeType="withEffect">
                                  <p:stCondLst>
                                    <p:cond delay="0"/>
                                  </p:stCondLst>
                                  <p:childTnLst>
                                    <p:set>
                                      <p:cBhvr>
                                        <p:cTn id="194" dur="1" fill="hold">
                                          <p:stCondLst>
                                            <p:cond delay="0"/>
                                          </p:stCondLst>
                                        </p:cTn>
                                        <p:tgtEl>
                                          <p:spTgt spid="188"/>
                                        </p:tgtEl>
                                        <p:attrNameLst>
                                          <p:attrName>style.visibility</p:attrName>
                                        </p:attrNameLst>
                                      </p:cBhvr>
                                      <p:to>
                                        <p:strVal val="hidden"/>
                                      </p:to>
                                    </p:set>
                                  </p:childTnLst>
                                </p:cTn>
                              </p:par>
                              <p:par>
                                <p:cTn id="195" presetID="1" presetClass="exit" presetSubtype="0" fill="hold" nodeType="withEffect">
                                  <p:stCondLst>
                                    <p:cond delay="0"/>
                                  </p:stCondLst>
                                  <p:childTnLst>
                                    <p:set>
                                      <p:cBhvr>
                                        <p:cTn id="196" dur="1" fill="hold">
                                          <p:stCondLst>
                                            <p:cond delay="0"/>
                                          </p:stCondLst>
                                        </p:cTn>
                                        <p:tgtEl>
                                          <p:spTgt spid="59"/>
                                        </p:tgtEl>
                                        <p:attrNameLst>
                                          <p:attrName>style.visibility</p:attrName>
                                        </p:attrNameLst>
                                      </p:cBhvr>
                                      <p:to>
                                        <p:strVal val="hidden"/>
                                      </p:to>
                                    </p:set>
                                  </p:childTnLst>
                                </p:cTn>
                              </p:par>
                              <p:par>
                                <p:cTn id="197" presetID="1" presetClass="exit" presetSubtype="0" fill="hold" grpId="2" nodeType="withEffect">
                                  <p:stCondLst>
                                    <p:cond delay="0"/>
                                  </p:stCondLst>
                                  <p:childTnLst>
                                    <p:set>
                                      <p:cBhvr>
                                        <p:cTn id="198" dur="1" fill="hold">
                                          <p:stCondLst>
                                            <p:cond delay="0"/>
                                          </p:stCondLst>
                                        </p:cTn>
                                        <p:tgtEl>
                                          <p:spTgt spid="189"/>
                                        </p:tgtEl>
                                        <p:attrNameLst>
                                          <p:attrName>style.visibility</p:attrName>
                                        </p:attrNameLst>
                                      </p:cBhvr>
                                      <p:to>
                                        <p:strVal val="hidden"/>
                                      </p:to>
                                    </p:set>
                                  </p:childTnLst>
                                </p:cTn>
                              </p:par>
                              <p:par>
                                <p:cTn id="199" presetID="1" presetClass="exit" presetSubtype="0" fill="hold" grpId="3" nodeType="withEffect">
                                  <p:stCondLst>
                                    <p:cond delay="0"/>
                                  </p:stCondLst>
                                  <p:childTnLst>
                                    <p:set>
                                      <p:cBhvr>
                                        <p:cTn id="200" dur="1" fill="hold">
                                          <p:stCondLst>
                                            <p:cond delay="0"/>
                                          </p:stCondLst>
                                        </p:cTn>
                                        <p:tgtEl>
                                          <p:spTgt spid="190"/>
                                        </p:tgtEl>
                                        <p:attrNameLst>
                                          <p:attrName>style.visibility</p:attrName>
                                        </p:attrNameLst>
                                      </p:cBhvr>
                                      <p:to>
                                        <p:strVal val="hidden"/>
                                      </p:to>
                                    </p:set>
                                  </p:childTnLst>
                                </p:cTn>
                              </p:par>
                              <p:par>
                                <p:cTn id="201" presetID="1" presetClass="exit" presetSubtype="0" fill="hold" grpId="3" nodeType="withEffect">
                                  <p:stCondLst>
                                    <p:cond delay="0"/>
                                  </p:stCondLst>
                                  <p:childTnLst>
                                    <p:set>
                                      <p:cBhvr>
                                        <p:cTn id="202" dur="1" fill="hold">
                                          <p:stCondLst>
                                            <p:cond delay="0"/>
                                          </p:stCondLst>
                                        </p:cTn>
                                        <p:tgtEl>
                                          <p:spTgt spid="19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03" restart="whenNotActive" fill="hold" evtFilter="cancelBubble" nodeType="interactiveSeq">
                <p:stCondLst>
                  <p:cond evt="onClick" delay="0">
                    <p:tgtEl>
                      <p:spTgt spid="58"/>
                    </p:tgtEl>
                  </p:cond>
                </p:stCondLst>
                <p:endSync evt="end" delay="0">
                  <p:rtn val="all"/>
                </p:endSync>
                <p:childTnLst>
                  <p:par>
                    <p:cTn id="204" fill="hold">
                      <p:stCondLst>
                        <p:cond delay="0"/>
                      </p:stCondLst>
                      <p:childTnLst>
                        <p:par>
                          <p:cTn id="205" fill="hold">
                            <p:stCondLst>
                              <p:cond delay="0"/>
                            </p:stCondLst>
                            <p:childTnLst>
                              <p:par>
                                <p:cTn id="206" presetID="1" presetClass="exit" presetSubtype="0" fill="hold" grpId="1" nodeType="withEffect">
                                  <p:stCondLst>
                                    <p:cond delay="0"/>
                                  </p:stCondLst>
                                  <p:childTnLst>
                                    <p:set>
                                      <p:cBhvr>
                                        <p:cTn id="207" dur="1" fill="hold">
                                          <p:stCondLst>
                                            <p:cond delay="0"/>
                                          </p:stCondLst>
                                        </p:cTn>
                                        <p:tgtEl>
                                          <p:spTgt spid="58"/>
                                        </p:tgtEl>
                                        <p:attrNameLst>
                                          <p:attrName>style.visibility</p:attrName>
                                        </p:attrNameLst>
                                      </p:cBhvr>
                                      <p:to>
                                        <p:strVal val="hidden"/>
                                      </p:to>
                                    </p:set>
                                  </p:childTnLst>
                                </p:cTn>
                              </p:par>
                              <p:par>
                                <p:cTn id="208" presetID="1" presetClass="exit" presetSubtype="0" fill="hold" nodeType="withEffect">
                                  <p:stCondLst>
                                    <p:cond delay="0"/>
                                  </p:stCondLst>
                                  <p:childTnLst>
                                    <p:set>
                                      <p:cBhvr>
                                        <p:cTn id="209" dur="1" fill="hold">
                                          <p:stCondLst>
                                            <p:cond delay="0"/>
                                          </p:stCondLst>
                                        </p:cTn>
                                        <p:tgtEl>
                                          <p:spTgt spid="27"/>
                                        </p:tgtEl>
                                        <p:attrNameLst>
                                          <p:attrName>style.visibility</p:attrName>
                                        </p:attrNameLst>
                                      </p:cBhvr>
                                      <p:to>
                                        <p:strVal val="hidden"/>
                                      </p:to>
                                    </p:set>
                                  </p:childTnLst>
                                </p:cTn>
                              </p:par>
                            </p:childTnLst>
                          </p:cTn>
                        </p:par>
                        <p:par>
                          <p:cTn id="210" fill="hold">
                            <p:stCondLst>
                              <p:cond delay="0"/>
                            </p:stCondLst>
                            <p:childTnLst>
                              <p:par>
                                <p:cTn id="211" presetID="1" presetClass="entr" presetSubtype="0" fill="hold" nodeType="afterEffect">
                                  <p:stCondLst>
                                    <p:cond delay="0"/>
                                  </p:stCondLst>
                                  <p:childTnLst>
                                    <p:set>
                                      <p:cBhvr>
                                        <p:cTn id="212" dur="1" fill="hold">
                                          <p:stCondLst>
                                            <p:cond delay="0"/>
                                          </p:stCondLst>
                                        </p:cTn>
                                        <p:tgtEl>
                                          <p:spTgt spid="33"/>
                                        </p:tgtEl>
                                        <p:attrNameLst>
                                          <p:attrName>style.visibility</p:attrName>
                                        </p:attrNameLst>
                                      </p:cBhvr>
                                      <p:to>
                                        <p:strVal val="visible"/>
                                      </p:to>
                                    </p:set>
                                  </p:childTnLst>
                                </p:cTn>
                              </p:par>
                              <p:par>
                                <p:cTn id="213" presetID="22" presetClass="entr" presetSubtype="8" fill="hold" nodeType="withEffect">
                                  <p:stCondLst>
                                    <p:cond delay="0"/>
                                  </p:stCondLst>
                                  <p:childTnLst>
                                    <p:set>
                                      <p:cBhvr>
                                        <p:cTn id="214" dur="1" fill="hold">
                                          <p:stCondLst>
                                            <p:cond delay="0"/>
                                          </p:stCondLst>
                                        </p:cTn>
                                        <p:tgtEl>
                                          <p:spTgt spid="96"/>
                                        </p:tgtEl>
                                        <p:attrNameLst>
                                          <p:attrName>style.visibility</p:attrName>
                                        </p:attrNameLst>
                                      </p:cBhvr>
                                      <p:to>
                                        <p:strVal val="visible"/>
                                      </p:to>
                                    </p:set>
                                    <p:animEffect transition="in" filter="wipe(left)">
                                      <p:cBhvr>
                                        <p:cTn id="215" dur="4000"/>
                                        <p:tgtEl>
                                          <p:spTgt spid="96"/>
                                        </p:tgtEl>
                                      </p:cBhvr>
                                    </p:animEffect>
                                  </p:childTnLst>
                                </p:cTn>
                              </p:par>
                              <p:par>
                                <p:cTn id="216" presetID="42" presetClass="path" presetSubtype="0" fill="hold" nodeType="withEffect">
                                  <p:stCondLst>
                                    <p:cond delay="2000"/>
                                  </p:stCondLst>
                                  <p:childTnLst>
                                    <p:animMotion origin="layout" path="M -3.88889E-6 1.11111E-6 L -0.43159 -0.00278 " pathEditMode="relative" rAng="0" ptsTypes="AA">
                                      <p:cBhvr>
                                        <p:cTn id="217" dur="2000" fill="hold"/>
                                        <p:tgtEl>
                                          <p:spTgt spid="96"/>
                                        </p:tgtEl>
                                        <p:attrNameLst>
                                          <p:attrName>ppt_x</p:attrName>
                                          <p:attrName>ppt_y</p:attrName>
                                        </p:attrNameLst>
                                      </p:cBhvr>
                                      <p:rCtr x="-21580" y="-139"/>
                                    </p:animMotion>
                                  </p:childTnLst>
                                </p:cTn>
                              </p:par>
                              <p:par>
                                <p:cTn id="218" presetID="1" presetClass="exit" presetSubtype="0" fill="hold" nodeType="withEffect">
                                  <p:stCondLst>
                                    <p:cond delay="1750"/>
                                  </p:stCondLst>
                                  <p:childTnLst>
                                    <p:set>
                                      <p:cBhvr>
                                        <p:cTn id="219" dur="1" fill="hold">
                                          <p:stCondLst>
                                            <p:cond delay="0"/>
                                          </p:stCondLst>
                                        </p:cTn>
                                        <p:tgtEl>
                                          <p:spTgt spid="33"/>
                                        </p:tgtEl>
                                        <p:attrNameLst>
                                          <p:attrName>style.visibility</p:attrName>
                                        </p:attrNameLst>
                                      </p:cBhvr>
                                      <p:to>
                                        <p:strVal val="hidden"/>
                                      </p:to>
                                    </p:set>
                                  </p:childTnLst>
                                </p:cTn>
                              </p:par>
                              <p:par>
                                <p:cTn id="220" presetID="1" presetClass="entr" presetSubtype="0" fill="hold" nodeType="withEffect">
                                  <p:stCondLst>
                                    <p:cond delay="2000"/>
                                  </p:stCondLst>
                                  <p:childTnLst>
                                    <p:set>
                                      <p:cBhvr>
                                        <p:cTn id="221" dur="1" fill="hold">
                                          <p:stCondLst>
                                            <p:cond delay="0"/>
                                          </p:stCondLst>
                                        </p:cTn>
                                        <p:tgtEl>
                                          <p:spTgt spid="27"/>
                                        </p:tgtEl>
                                        <p:attrNameLst>
                                          <p:attrName>style.visibility</p:attrName>
                                        </p:attrNameLst>
                                      </p:cBhvr>
                                      <p:to>
                                        <p:strVal val="visible"/>
                                      </p:to>
                                    </p:set>
                                  </p:childTnLst>
                                </p:cTn>
                              </p:par>
                              <p:par>
                                <p:cTn id="222" presetID="1" presetClass="entr" presetSubtype="0" fill="hold" grpId="0" nodeType="withEffect">
                                  <p:stCondLst>
                                    <p:cond delay="0"/>
                                  </p:stCondLst>
                                  <p:childTnLst>
                                    <p:set>
                                      <p:cBhvr>
                                        <p:cTn id="223" dur="1" fill="hold">
                                          <p:stCondLst>
                                            <p:cond delay="0"/>
                                          </p:stCondLst>
                                        </p:cTn>
                                        <p:tgtEl>
                                          <p:spTgt spid="100"/>
                                        </p:tgtEl>
                                        <p:attrNameLst>
                                          <p:attrName>style.visibility</p:attrName>
                                        </p:attrNameLst>
                                      </p:cBhvr>
                                      <p:to>
                                        <p:strVal val="visible"/>
                                      </p:to>
                                    </p:set>
                                  </p:childTnLst>
                                </p:cTn>
                              </p:par>
                              <p:par>
                                <p:cTn id="224"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225" dur="2000" fill="hold"/>
                                        <p:tgtEl>
                                          <p:spTgt spid="100"/>
                                        </p:tgtEl>
                                        <p:attrNameLst>
                                          <p:attrName>ppt_x</p:attrName>
                                          <p:attrName>ppt_y</p:attrName>
                                        </p:attrNameLst>
                                      </p:cBhvr>
                                      <p:rCtr x="11372" y="-3449"/>
                                    </p:animMotion>
                                  </p:childTnLst>
                                </p:cTn>
                              </p:par>
                              <p:par>
                                <p:cTn id="226" presetID="1" presetClass="entr" presetSubtype="0" fill="hold" grpId="0" nodeType="withEffect">
                                  <p:stCondLst>
                                    <p:cond delay="0"/>
                                  </p:stCondLst>
                                  <p:childTnLst>
                                    <p:set>
                                      <p:cBhvr>
                                        <p:cTn id="227" dur="1" fill="hold">
                                          <p:stCondLst>
                                            <p:cond delay="0"/>
                                          </p:stCondLst>
                                        </p:cTn>
                                        <p:tgtEl>
                                          <p:spTgt spid="103"/>
                                        </p:tgtEl>
                                        <p:attrNameLst>
                                          <p:attrName>style.visibility</p:attrName>
                                        </p:attrNameLst>
                                      </p:cBhvr>
                                      <p:to>
                                        <p:strVal val="visible"/>
                                      </p:to>
                                    </p:set>
                                  </p:childTnLst>
                                </p:cTn>
                              </p:par>
                              <p:par>
                                <p:cTn id="228"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229" dur="2000" fill="hold"/>
                                        <p:tgtEl>
                                          <p:spTgt spid="103"/>
                                        </p:tgtEl>
                                        <p:attrNameLst>
                                          <p:attrName>ppt_x</p:attrName>
                                          <p:attrName>ppt_y</p:attrName>
                                        </p:attrNameLst>
                                      </p:cBhvr>
                                      <p:rCtr x="-11267" y="5810"/>
                                    </p:animMotion>
                                  </p:childTnLst>
                                </p:cTn>
                              </p:par>
                              <p:par>
                                <p:cTn id="230" presetID="1" presetClass="exit" presetSubtype="0" fill="hold" grpId="2" nodeType="withEffect">
                                  <p:stCondLst>
                                    <p:cond delay="2000"/>
                                  </p:stCondLst>
                                  <p:childTnLst>
                                    <p:set>
                                      <p:cBhvr>
                                        <p:cTn id="231" dur="1" fill="hold">
                                          <p:stCondLst>
                                            <p:cond delay="0"/>
                                          </p:stCondLst>
                                        </p:cTn>
                                        <p:tgtEl>
                                          <p:spTgt spid="100"/>
                                        </p:tgtEl>
                                        <p:attrNameLst>
                                          <p:attrName>style.visibility</p:attrName>
                                        </p:attrNameLst>
                                      </p:cBhvr>
                                      <p:to>
                                        <p:strVal val="hidden"/>
                                      </p:to>
                                    </p:set>
                                  </p:childTnLst>
                                </p:cTn>
                              </p:par>
                              <p:par>
                                <p:cTn id="232" presetID="1" presetClass="exit" presetSubtype="0" fill="hold" grpId="2" nodeType="withEffect">
                                  <p:stCondLst>
                                    <p:cond delay="2000"/>
                                  </p:stCondLst>
                                  <p:childTnLst>
                                    <p:set>
                                      <p:cBhvr>
                                        <p:cTn id="233" dur="1" fill="hold">
                                          <p:stCondLst>
                                            <p:cond delay="0"/>
                                          </p:stCondLst>
                                        </p:cTn>
                                        <p:tgtEl>
                                          <p:spTgt spid="103"/>
                                        </p:tgtEl>
                                        <p:attrNameLst>
                                          <p:attrName>style.visibility</p:attrName>
                                        </p:attrNameLst>
                                      </p:cBhvr>
                                      <p:to>
                                        <p:strVal val="hidden"/>
                                      </p:to>
                                    </p:set>
                                  </p:childTnLst>
                                </p:cTn>
                              </p:par>
                              <p:par>
                                <p:cTn id="234" presetID="1" presetClass="entr" presetSubtype="0" fill="hold" grpId="0" nodeType="withEffect">
                                  <p:stCondLst>
                                    <p:cond delay="2000"/>
                                  </p:stCondLst>
                                  <p:childTnLst>
                                    <p:set>
                                      <p:cBhvr>
                                        <p:cTn id="235" dur="1" fill="hold">
                                          <p:stCondLst>
                                            <p:cond delay="0"/>
                                          </p:stCondLst>
                                        </p:cTn>
                                        <p:tgtEl>
                                          <p:spTgt spid="109"/>
                                        </p:tgtEl>
                                        <p:attrNameLst>
                                          <p:attrName>style.visibility</p:attrName>
                                        </p:attrNameLst>
                                      </p:cBhvr>
                                      <p:to>
                                        <p:strVal val="visible"/>
                                      </p:to>
                                    </p:set>
                                  </p:childTnLst>
                                </p:cTn>
                              </p:par>
                              <p:par>
                                <p:cTn id="236" presetID="0" presetClass="path" presetSubtype="0" accel="50000" decel="50000" fill="hold" grpId="1" nodeType="withEffect">
                                  <p:stCondLst>
                                    <p:cond delay="2000"/>
                                  </p:stCondLst>
                                  <p:childTnLst>
                                    <p:animMotion origin="layout" path="M -0.0007 -1.11111E-6 L -0.00035 -0.0493 L -0.08021 -0.0493 L -0.15174 -0.02639 L -0.15104 0.0831 L -0.2257 0.08519 L -0.2257 0.15671 L -0.00035 0.15972 L 0.00052 0.03634 " pathEditMode="relative" rAng="0" ptsTypes="AAAAAAAAA">
                                      <p:cBhvr>
                                        <p:cTn id="237" dur="2000" fill="hold"/>
                                        <p:tgtEl>
                                          <p:spTgt spid="109"/>
                                        </p:tgtEl>
                                        <p:attrNameLst>
                                          <p:attrName>ppt_x</p:attrName>
                                          <p:attrName>ppt_y</p:attrName>
                                        </p:attrNameLst>
                                      </p:cBhvr>
                                      <p:rCtr x="-11198" y="5509"/>
                                    </p:animMotion>
                                  </p:childTnLst>
                                </p:cTn>
                              </p:par>
                              <p:par>
                                <p:cTn id="238" presetID="1" presetClass="exit" presetSubtype="0" fill="hold" grpId="2" nodeType="withEffect">
                                  <p:stCondLst>
                                    <p:cond delay="4000"/>
                                  </p:stCondLst>
                                  <p:childTnLst>
                                    <p:set>
                                      <p:cBhvr>
                                        <p:cTn id="239" dur="1" fill="hold">
                                          <p:stCondLst>
                                            <p:cond delay="0"/>
                                          </p:stCondLst>
                                        </p:cTn>
                                        <p:tgtEl>
                                          <p:spTgt spid="109"/>
                                        </p:tgtEl>
                                        <p:attrNameLst>
                                          <p:attrName>style.visibility</p:attrName>
                                        </p:attrNameLst>
                                      </p:cBhvr>
                                      <p:to>
                                        <p:strVal val="hidden"/>
                                      </p:to>
                                    </p:set>
                                  </p:childTnLst>
                                </p:cTn>
                              </p:par>
                            </p:childTnLst>
                          </p:cTn>
                        </p:par>
                        <p:par>
                          <p:cTn id="240" fill="hold">
                            <p:stCondLst>
                              <p:cond delay="4000"/>
                            </p:stCondLst>
                            <p:childTnLst>
                              <p:par>
                                <p:cTn id="241" presetID="1" presetClass="entr" presetSubtype="0" fill="hold" grpId="0" nodeType="afterEffect">
                                  <p:stCondLst>
                                    <p:cond delay="0"/>
                                  </p:stCondLst>
                                  <p:childTnLst>
                                    <p:set>
                                      <p:cBhvr>
                                        <p:cTn id="242" dur="1" fill="hold">
                                          <p:stCondLst>
                                            <p:cond delay="0"/>
                                          </p:stCondLst>
                                        </p:cTn>
                                        <p:tgtEl>
                                          <p:spTgt spid="73"/>
                                        </p:tgtEl>
                                        <p:attrNameLst>
                                          <p:attrName>style.visibility</p:attrName>
                                        </p:attrNameLst>
                                      </p:cBhvr>
                                      <p:to>
                                        <p:strVal val="visible"/>
                                      </p:to>
                                    </p:set>
                                  </p:childTnLst>
                                </p:cTn>
                              </p:par>
                            </p:childTnLst>
                          </p:cTn>
                        </p:par>
                        <p:par>
                          <p:cTn id="243" fill="hold">
                            <p:stCondLst>
                              <p:cond delay="4000"/>
                            </p:stCondLst>
                            <p:childTnLst>
                              <p:par>
                                <p:cTn id="244" presetID="1" presetClass="entr" presetSubtype="0" fill="hold" grpId="0" nodeType="afterEffect">
                                  <p:stCondLst>
                                    <p:cond delay="0"/>
                                  </p:stCondLst>
                                  <p:childTnLst>
                                    <p:set>
                                      <p:cBhvr>
                                        <p:cTn id="245" dur="1" fill="hold">
                                          <p:stCondLst>
                                            <p:cond delay="0"/>
                                          </p:stCondLst>
                                        </p:cTn>
                                        <p:tgtEl>
                                          <p:spTgt spid="72"/>
                                        </p:tgtEl>
                                        <p:attrNameLst>
                                          <p:attrName>style.visibility</p:attrName>
                                        </p:attrNameLst>
                                      </p:cBhvr>
                                      <p:to>
                                        <p:strVal val="visible"/>
                                      </p:to>
                                    </p:set>
                                  </p:childTnLst>
                                </p:cTn>
                              </p:par>
                            </p:childTnLst>
                          </p:cTn>
                        </p:par>
                        <p:par>
                          <p:cTn id="246" fill="hold">
                            <p:stCondLst>
                              <p:cond delay="4000"/>
                            </p:stCondLst>
                            <p:childTnLst>
                              <p:par>
                                <p:cTn id="247" presetID="1" presetClass="entr" presetSubtype="0" fill="hold" grpId="0" nodeType="afterEffect">
                                  <p:stCondLst>
                                    <p:cond delay="0"/>
                                  </p:stCondLst>
                                  <p:childTnLst>
                                    <p:set>
                                      <p:cBhvr>
                                        <p:cTn id="248" dur="1" fill="hold">
                                          <p:stCondLst>
                                            <p:cond delay="0"/>
                                          </p:stCondLst>
                                        </p:cTn>
                                        <p:tgtEl>
                                          <p:spTgt spid="70"/>
                                        </p:tgtEl>
                                        <p:attrNameLst>
                                          <p:attrName>style.visibility</p:attrName>
                                        </p:attrNameLst>
                                      </p:cBhvr>
                                      <p:to>
                                        <p:strVal val="visible"/>
                                      </p:to>
                                    </p:set>
                                  </p:childTnLst>
                                </p:cTn>
                              </p:par>
                            </p:childTnLst>
                          </p:cTn>
                        </p:par>
                        <p:par>
                          <p:cTn id="249" fill="hold">
                            <p:stCondLst>
                              <p:cond delay="4000"/>
                            </p:stCondLst>
                            <p:childTnLst>
                              <p:par>
                                <p:cTn id="250" presetID="1" presetClass="entr" presetSubtype="0" fill="hold" grpId="0" nodeType="afterEffect">
                                  <p:stCondLst>
                                    <p:cond delay="0"/>
                                  </p:stCondLst>
                                  <p:childTnLst>
                                    <p:set>
                                      <p:cBhvr>
                                        <p:cTn id="251"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58"/>
                  </p:tgtEl>
                </p:cond>
              </p:nextCondLst>
            </p:seq>
            <p:seq concurrent="1" nextAc="seek">
              <p:cTn id="252" restart="whenNotActive" fill="hold" evtFilter="cancelBubble" nodeType="interactiveSeq">
                <p:stCondLst>
                  <p:cond evt="onClick" delay="0">
                    <p:tgtEl>
                      <p:spTgt spid="73"/>
                    </p:tgtEl>
                  </p:cond>
                </p:stCondLst>
                <p:endSync evt="end" delay="0">
                  <p:rtn val="all"/>
                </p:endSync>
                <p:childTnLst>
                  <p:par>
                    <p:cTn id="253" fill="hold">
                      <p:stCondLst>
                        <p:cond delay="0"/>
                      </p:stCondLst>
                      <p:childTnLst>
                        <p:par>
                          <p:cTn id="254" fill="hold">
                            <p:stCondLst>
                              <p:cond delay="0"/>
                            </p:stCondLst>
                            <p:childTnLst>
                              <p:par>
                                <p:cTn id="255" presetID="1" presetClass="exit" presetSubtype="0" fill="hold" grpId="1" nodeType="withEffect">
                                  <p:stCondLst>
                                    <p:cond delay="0"/>
                                  </p:stCondLst>
                                  <p:childTnLst>
                                    <p:set>
                                      <p:cBhvr>
                                        <p:cTn id="256" dur="1" fill="hold">
                                          <p:stCondLst>
                                            <p:cond delay="0"/>
                                          </p:stCondLst>
                                        </p:cTn>
                                        <p:tgtEl>
                                          <p:spTgt spid="73"/>
                                        </p:tgtEl>
                                        <p:attrNameLst>
                                          <p:attrName>style.visibility</p:attrName>
                                        </p:attrNameLst>
                                      </p:cBhvr>
                                      <p:to>
                                        <p:strVal val="hidden"/>
                                      </p:to>
                                    </p:set>
                                  </p:childTnLst>
                                </p:cTn>
                              </p:par>
                              <p:par>
                                <p:cTn id="257" presetID="1" presetClass="exit" presetSubtype="0" fill="hold" grpId="1" nodeType="withEffect">
                                  <p:stCondLst>
                                    <p:cond delay="0"/>
                                  </p:stCondLst>
                                  <p:childTnLst>
                                    <p:set>
                                      <p:cBhvr>
                                        <p:cTn id="258" dur="1" fill="hold">
                                          <p:stCondLst>
                                            <p:cond delay="0"/>
                                          </p:stCondLst>
                                        </p:cTn>
                                        <p:tgtEl>
                                          <p:spTgt spid="72"/>
                                        </p:tgtEl>
                                        <p:attrNameLst>
                                          <p:attrName>style.visibility</p:attrName>
                                        </p:attrNameLst>
                                      </p:cBhvr>
                                      <p:to>
                                        <p:strVal val="hidden"/>
                                      </p:to>
                                    </p:set>
                                  </p:childTnLst>
                                </p:cTn>
                              </p:par>
                              <p:par>
                                <p:cTn id="259" presetID="1" presetClass="exit" presetSubtype="0" fill="hold" grpId="1" nodeType="withEffect">
                                  <p:stCondLst>
                                    <p:cond delay="0"/>
                                  </p:stCondLst>
                                  <p:childTnLst>
                                    <p:set>
                                      <p:cBhvr>
                                        <p:cTn id="260" dur="1" fill="hold">
                                          <p:stCondLst>
                                            <p:cond delay="0"/>
                                          </p:stCondLst>
                                        </p:cTn>
                                        <p:tgtEl>
                                          <p:spTgt spid="70"/>
                                        </p:tgtEl>
                                        <p:attrNameLst>
                                          <p:attrName>style.visibility</p:attrName>
                                        </p:attrNameLst>
                                      </p:cBhvr>
                                      <p:to>
                                        <p:strVal val="hidden"/>
                                      </p:to>
                                    </p:set>
                                  </p:childTnLst>
                                </p:cTn>
                              </p:par>
                              <p:par>
                                <p:cTn id="261" presetID="1" presetClass="exit" presetSubtype="0" fill="hold" grpId="1" nodeType="withEffect">
                                  <p:stCondLst>
                                    <p:cond delay="0"/>
                                  </p:stCondLst>
                                  <p:childTnLst>
                                    <p:set>
                                      <p:cBhvr>
                                        <p:cTn id="262" dur="1" fill="hold">
                                          <p:stCondLst>
                                            <p:cond delay="0"/>
                                          </p:stCondLst>
                                        </p:cTn>
                                        <p:tgtEl>
                                          <p:spTgt spid="71"/>
                                        </p:tgtEl>
                                        <p:attrNameLst>
                                          <p:attrName>style.visibility</p:attrName>
                                        </p:attrNameLst>
                                      </p:cBhvr>
                                      <p:to>
                                        <p:strVal val="hidden"/>
                                      </p:to>
                                    </p:set>
                                  </p:childTnLst>
                                </p:cTn>
                              </p:par>
                              <p:par>
                                <p:cTn id="263" presetID="1" presetClass="exit" presetSubtype="0" fill="hold" nodeType="withEffect">
                                  <p:stCondLst>
                                    <p:cond delay="0"/>
                                  </p:stCondLst>
                                  <p:childTnLst>
                                    <p:set>
                                      <p:cBhvr>
                                        <p:cTn id="264" dur="1" fill="hold">
                                          <p:stCondLst>
                                            <p:cond delay="0"/>
                                          </p:stCondLst>
                                        </p:cTn>
                                        <p:tgtEl>
                                          <p:spTgt spid="96"/>
                                        </p:tgtEl>
                                        <p:attrNameLst>
                                          <p:attrName>style.visibility</p:attrName>
                                        </p:attrNameLst>
                                      </p:cBhvr>
                                      <p:to>
                                        <p:strVal val="hidden"/>
                                      </p:to>
                                    </p:set>
                                  </p:childTnLst>
                                </p:cTn>
                              </p:par>
                            </p:childTnLst>
                          </p:cTn>
                        </p:par>
                        <p:par>
                          <p:cTn id="265" fill="hold">
                            <p:stCondLst>
                              <p:cond delay="0"/>
                            </p:stCondLst>
                            <p:childTnLst>
                              <p:par>
                                <p:cTn id="266" presetID="1" presetClass="exit" presetSubtype="0" fill="hold" nodeType="afterEffect">
                                  <p:stCondLst>
                                    <p:cond delay="0"/>
                                  </p:stCondLst>
                                  <p:childTnLst>
                                    <p:set>
                                      <p:cBhvr>
                                        <p:cTn id="267" dur="1" fill="hold">
                                          <p:stCondLst>
                                            <p:cond delay="0"/>
                                          </p:stCondLst>
                                        </p:cTn>
                                        <p:tgtEl>
                                          <p:spTgt spid="27"/>
                                        </p:tgtEl>
                                        <p:attrNameLst>
                                          <p:attrName>style.visibility</p:attrName>
                                        </p:attrNameLst>
                                      </p:cBhvr>
                                      <p:to>
                                        <p:strVal val="hidden"/>
                                      </p:to>
                                    </p:set>
                                  </p:childTnLst>
                                </p:cTn>
                              </p:par>
                            </p:childTnLst>
                          </p:cTn>
                        </p:par>
                        <p:par>
                          <p:cTn id="268" fill="hold">
                            <p:stCondLst>
                              <p:cond delay="0"/>
                            </p:stCondLst>
                            <p:childTnLst>
                              <p:par>
                                <p:cTn id="269" presetID="1" presetClass="entr" presetSubtype="0" fill="hold" nodeType="afterEffect">
                                  <p:stCondLst>
                                    <p:cond delay="0"/>
                                  </p:stCondLst>
                                  <p:childTnLst>
                                    <p:set>
                                      <p:cBhvr>
                                        <p:cTn id="270" dur="1" fill="hold">
                                          <p:stCondLst>
                                            <p:cond delay="0"/>
                                          </p:stCondLst>
                                        </p:cTn>
                                        <p:tgtEl>
                                          <p:spTgt spid="33"/>
                                        </p:tgtEl>
                                        <p:attrNameLst>
                                          <p:attrName>style.visibility</p:attrName>
                                        </p:attrNameLst>
                                      </p:cBhvr>
                                      <p:to>
                                        <p:strVal val="visible"/>
                                      </p:to>
                                    </p:set>
                                  </p:childTnLst>
                                </p:cTn>
                              </p:par>
                              <p:par>
                                <p:cTn id="271" presetID="22" presetClass="entr" presetSubtype="8" fill="hold" nodeType="withEffect">
                                  <p:stCondLst>
                                    <p:cond delay="0"/>
                                  </p:stCondLst>
                                  <p:childTnLst>
                                    <p:set>
                                      <p:cBhvr>
                                        <p:cTn id="272" dur="1" fill="hold">
                                          <p:stCondLst>
                                            <p:cond delay="0"/>
                                          </p:stCondLst>
                                        </p:cTn>
                                        <p:tgtEl>
                                          <p:spTgt spid="92"/>
                                        </p:tgtEl>
                                        <p:attrNameLst>
                                          <p:attrName>style.visibility</p:attrName>
                                        </p:attrNameLst>
                                      </p:cBhvr>
                                      <p:to>
                                        <p:strVal val="visible"/>
                                      </p:to>
                                    </p:set>
                                    <p:animEffect transition="in" filter="wipe(left)">
                                      <p:cBhvr>
                                        <p:cTn id="273" dur="5000"/>
                                        <p:tgtEl>
                                          <p:spTgt spid="92"/>
                                        </p:tgtEl>
                                      </p:cBhvr>
                                    </p:animEffect>
                                  </p:childTnLst>
                                </p:cTn>
                              </p:par>
                              <p:par>
                                <p:cTn id="274" presetID="1" presetClass="entr" presetSubtype="0" fill="hold" grpId="0" nodeType="withEffect">
                                  <p:stCondLst>
                                    <p:cond delay="0"/>
                                  </p:stCondLst>
                                  <p:childTnLst>
                                    <p:set>
                                      <p:cBhvr>
                                        <p:cTn id="275" dur="1" fill="hold">
                                          <p:stCondLst>
                                            <p:cond delay="0"/>
                                          </p:stCondLst>
                                        </p:cTn>
                                        <p:tgtEl>
                                          <p:spTgt spid="120"/>
                                        </p:tgtEl>
                                        <p:attrNameLst>
                                          <p:attrName>style.visibility</p:attrName>
                                        </p:attrNameLst>
                                      </p:cBhvr>
                                      <p:to>
                                        <p:strVal val="visible"/>
                                      </p:to>
                                    </p:set>
                                  </p:childTnLst>
                                </p:cTn>
                              </p:par>
                              <p:par>
                                <p:cTn id="276"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277" dur="2500" fill="hold"/>
                                        <p:tgtEl>
                                          <p:spTgt spid="120"/>
                                        </p:tgtEl>
                                        <p:attrNameLst>
                                          <p:attrName>ppt_x</p:attrName>
                                          <p:attrName>ppt_y</p:attrName>
                                        </p:attrNameLst>
                                      </p:cBhvr>
                                      <p:rCtr x="11372" y="-3449"/>
                                    </p:animMotion>
                                  </p:childTnLst>
                                </p:cTn>
                              </p:par>
                              <p:par>
                                <p:cTn id="278" presetID="1" presetClass="entr" presetSubtype="0" fill="hold" grpId="0" nodeType="withEffect">
                                  <p:stCondLst>
                                    <p:cond delay="0"/>
                                  </p:stCondLst>
                                  <p:childTnLst>
                                    <p:set>
                                      <p:cBhvr>
                                        <p:cTn id="279" dur="1" fill="hold">
                                          <p:stCondLst>
                                            <p:cond delay="0"/>
                                          </p:stCondLst>
                                        </p:cTn>
                                        <p:tgtEl>
                                          <p:spTgt spid="121"/>
                                        </p:tgtEl>
                                        <p:attrNameLst>
                                          <p:attrName>style.visibility</p:attrName>
                                        </p:attrNameLst>
                                      </p:cBhvr>
                                      <p:to>
                                        <p:strVal val="visible"/>
                                      </p:to>
                                    </p:set>
                                  </p:childTnLst>
                                </p:cTn>
                              </p:par>
                              <p:par>
                                <p:cTn id="280"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281" dur="2500" fill="hold"/>
                                        <p:tgtEl>
                                          <p:spTgt spid="121"/>
                                        </p:tgtEl>
                                        <p:attrNameLst>
                                          <p:attrName>ppt_x</p:attrName>
                                          <p:attrName>ppt_y</p:attrName>
                                        </p:attrNameLst>
                                      </p:cBhvr>
                                      <p:rCtr x="-11267" y="5810"/>
                                    </p:animMotion>
                                  </p:childTnLst>
                                </p:cTn>
                              </p:par>
                              <p:par>
                                <p:cTn id="282" presetID="1" presetClass="exit" presetSubtype="0" fill="hold" grpId="2" nodeType="withEffect">
                                  <p:stCondLst>
                                    <p:cond delay="2500"/>
                                  </p:stCondLst>
                                  <p:childTnLst>
                                    <p:set>
                                      <p:cBhvr>
                                        <p:cTn id="283" dur="1" fill="hold">
                                          <p:stCondLst>
                                            <p:cond delay="0"/>
                                          </p:stCondLst>
                                        </p:cTn>
                                        <p:tgtEl>
                                          <p:spTgt spid="120"/>
                                        </p:tgtEl>
                                        <p:attrNameLst>
                                          <p:attrName>style.visibility</p:attrName>
                                        </p:attrNameLst>
                                      </p:cBhvr>
                                      <p:to>
                                        <p:strVal val="hidden"/>
                                      </p:to>
                                    </p:set>
                                  </p:childTnLst>
                                </p:cTn>
                              </p:par>
                              <p:par>
                                <p:cTn id="284" presetID="1" presetClass="exit" presetSubtype="0" fill="hold" grpId="2" nodeType="withEffect">
                                  <p:stCondLst>
                                    <p:cond delay="2500"/>
                                  </p:stCondLst>
                                  <p:childTnLst>
                                    <p:set>
                                      <p:cBhvr>
                                        <p:cTn id="285" dur="1" fill="hold">
                                          <p:stCondLst>
                                            <p:cond delay="0"/>
                                          </p:stCondLst>
                                        </p:cTn>
                                        <p:tgtEl>
                                          <p:spTgt spid="121"/>
                                        </p:tgtEl>
                                        <p:attrNameLst>
                                          <p:attrName>style.visibility</p:attrName>
                                        </p:attrNameLst>
                                      </p:cBhvr>
                                      <p:to>
                                        <p:strVal val="hidden"/>
                                      </p:to>
                                    </p:set>
                                  </p:childTnLst>
                                </p:cTn>
                              </p:par>
                              <p:par>
                                <p:cTn id="286" presetID="1" presetClass="entr" presetSubtype="0" fill="hold" grpId="0" nodeType="withEffect">
                                  <p:stCondLst>
                                    <p:cond delay="2500"/>
                                  </p:stCondLst>
                                  <p:childTnLst>
                                    <p:set>
                                      <p:cBhvr>
                                        <p:cTn id="287" dur="1" fill="hold">
                                          <p:stCondLst>
                                            <p:cond delay="0"/>
                                          </p:stCondLst>
                                        </p:cTn>
                                        <p:tgtEl>
                                          <p:spTgt spid="122"/>
                                        </p:tgtEl>
                                        <p:attrNameLst>
                                          <p:attrName>style.visibility</p:attrName>
                                        </p:attrNameLst>
                                      </p:cBhvr>
                                      <p:to>
                                        <p:strVal val="visible"/>
                                      </p:to>
                                    </p:set>
                                  </p:childTnLst>
                                </p:cTn>
                              </p:par>
                              <p:par>
                                <p:cTn id="288" presetID="0" presetClass="path" presetSubtype="0" accel="50000" decel="50000" fill="hold" grpId="1" nodeType="withEffect">
                                  <p:stCondLst>
                                    <p:cond delay="2500"/>
                                  </p:stCondLst>
                                  <p:childTnLst>
                                    <p:animMotion origin="layout" path="M -0.0007 -1.11111E-6 L -0.00035 -0.0493 L -0.08021 -0.0493 L -0.15174 -0.02639 L -0.15104 0.0831 L -0.2257 0.08519 L -0.2257 0.15671 L -0.00035 0.15972 L 0.00052 0.03634 " pathEditMode="relative" rAng="0" ptsTypes="AAAAAAAAA">
                                      <p:cBhvr>
                                        <p:cTn id="289" dur="2500" fill="hold"/>
                                        <p:tgtEl>
                                          <p:spTgt spid="122"/>
                                        </p:tgtEl>
                                        <p:attrNameLst>
                                          <p:attrName>ppt_x</p:attrName>
                                          <p:attrName>ppt_y</p:attrName>
                                        </p:attrNameLst>
                                      </p:cBhvr>
                                      <p:rCtr x="-11198" y="5509"/>
                                    </p:animMotion>
                                  </p:childTnLst>
                                </p:cTn>
                              </p:par>
                              <p:par>
                                <p:cTn id="290" presetID="1" presetClass="exit" presetSubtype="0" fill="hold" grpId="2" nodeType="withEffect">
                                  <p:stCondLst>
                                    <p:cond delay="5000"/>
                                  </p:stCondLst>
                                  <p:childTnLst>
                                    <p:set>
                                      <p:cBhvr>
                                        <p:cTn id="291" dur="1" fill="hold">
                                          <p:stCondLst>
                                            <p:cond delay="0"/>
                                          </p:stCondLst>
                                        </p:cTn>
                                        <p:tgtEl>
                                          <p:spTgt spid="122"/>
                                        </p:tgtEl>
                                        <p:attrNameLst>
                                          <p:attrName>style.visibility</p:attrName>
                                        </p:attrNameLst>
                                      </p:cBhvr>
                                      <p:to>
                                        <p:strVal val="hidden"/>
                                      </p:to>
                                    </p:set>
                                  </p:childTnLst>
                                </p:cTn>
                              </p:par>
                              <p:par>
                                <p:cTn id="292" presetID="35" presetClass="path" presetSubtype="0" decel="50000" fill="hold" nodeType="withEffect">
                                  <p:stCondLst>
                                    <p:cond delay="2500"/>
                                  </p:stCondLst>
                                  <p:childTnLst>
                                    <p:animMotion origin="layout" path="M -2.5E-6 -2.37633E-6 L -0.47031 -0.00277 " pathEditMode="relative" rAng="0" ptsTypes="AA">
                                      <p:cBhvr>
                                        <p:cTn id="293" dur="2500" fill="hold"/>
                                        <p:tgtEl>
                                          <p:spTgt spid="92"/>
                                        </p:tgtEl>
                                        <p:attrNameLst>
                                          <p:attrName>ppt_x</p:attrName>
                                          <p:attrName>ppt_y</p:attrName>
                                        </p:attrNameLst>
                                      </p:cBhvr>
                                      <p:rCtr x="-23524" y="-139"/>
                                    </p:animMotion>
                                  </p:childTnLst>
                                </p:cTn>
                              </p:par>
                              <p:par>
                                <p:cTn id="294" presetID="1" presetClass="exit" presetSubtype="0" fill="hold" nodeType="withEffect">
                                  <p:stCondLst>
                                    <p:cond delay="2500"/>
                                  </p:stCondLst>
                                  <p:childTnLst>
                                    <p:set>
                                      <p:cBhvr>
                                        <p:cTn id="295" dur="1" fill="hold">
                                          <p:stCondLst>
                                            <p:cond delay="0"/>
                                          </p:stCondLst>
                                        </p:cTn>
                                        <p:tgtEl>
                                          <p:spTgt spid="33"/>
                                        </p:tgtEl>
                                        <p:attrNameLst>
                                          <p:attrName>style.visibility</p:attrName>
                                        </p:attrNameLst>
                                      </p:cBhvr>
                                      <p:to>
                                        <p:strVal val="hidden"/>
                                      </p:to>
                                    </p:set>
                                  </p:childTnLst>
                                </p:cTn>
                              </p:par>
                              <p:par>
                                <p:cTn id="296" presetID="1" presetClass="entr" presetSubtype="0" fill="hold" nodeType="withEffect">
                                  <p:stCondLst>
                                    <p:cond delay="2500"/>
                                  </p:stCondLst>
                                  <p:childTnLst>
                                    <p:set>
                                      <p:cBhvr>
                                        <p:cTn id="297" dur="1" fill="hold">
                                          <p:stCondLst>
                                            <p:cond delay="0"/>
                                          </p:stCondLst>
                                        </p:cTn>
                                        <p:tgtEl>
                                          <p:spTgt spid="27"/>
                                        </p:tgtEl>
                                        <p:attrNameLst>
                                          <p:attrName>style.visibility</p:attrName>
                                        </p:attrNameLst>
                                      </p:cBhvr>
                                      <p:to>
                                        <p:strVal val="visible"/>
                                      </p:to>
                                    </p:set>
                                  </p:childTnLst>
                                </p:cTn>
                              </p:par>
                            </p:childTnLst>
                          </p:cTn>
                        </p:par>
                        <p:par>
                          <p:cTn id="298" fill="hold">
                            <p:stCondLst>
                              <p:cond delay="5000"/>
                            </p:stCondLst>
                            <p:childTnLst>
                              <p:par>
                                <p:cTn id="299" presetID="1" presetClass="entr" presetSubtype="0" fill="hold" grpId="0" nodeType="afterEffect">
                                  <p:stCondLst>
                                    <p:cond delay="0"/>
                                  </p:stCondLst>
                                  <p:childTnLst>
                                    <p:set>
                                      <p:cBhvr>
                                        <p:cTn id="300" dur="1" fill="hold">
                                          <p:stCondLst>
                                            <p:cond delay="0"/>
                                          </p:stCondLst>
                                        </p:cTn>
                                        <p:tgtEl>
                                          <p:spTgt spid="111"/>
                                        </p:tgtEl>
                                        <p:attrNameLst>
                                          <p:attrName>style.visibility</p:attrName>
                                        </p:attrNameLst>
                                      </p:cBhvr>
                                      <p:to>
                                        <p:strVal val="visible"/>
                                      </p:to>
                                    </p:set>
                                  </p:childTnLst>
                                </p:cTn>
                              </p:par>
                              <p:par>
                                <p:cTn id="301" presetID="1" presetClass="entr" presetSubtype="0" fill="hold" grpId="1" nodeType="withEffect">
                                  <p:stCondLst>
                                    <p:cond delay="0"/>
                                  </p:stCondLst>
                                  <p:childTnLst>
                                    <p:set>
                                      <p:cBhvr>
                                        <p:cTn id="302" dur="1" fill="hold">
                                          <p:stCondLst>
                                            <p:cond delay="0"/>
                                          </p:stCondLst>
                                        </p:cTn>
                                        <p:tgtEl>
                                          <p:spTgt spid="145"/>
                                        </p:tgtEl>
                                        <p:attrNameLst>
                                          <p:attrName>style.visibility</p:attrName>
                                        </p:attrNameLst>
                                      </p:cBhvr>
                                      <p:to>
                                        <p:strVal val="visible"/>
                                      </p:to>
                                    </p:set>
                                  </p:childTnLst>
                                </p:cTn>
                              </p:par>
                              <p:par>
                                <p:cTn id="303" presetID="1" presetClass="entr" presetSubtype="0" fill="hold" grpId="3" nodeType="withEffect">
                                  <p:stCondLst>
                                    <p:cond delay="0"/>
                                  </p:stCondLst>
                                  <p:childTnLst>
                                    <p:set>
                                      <p:cBhvr>
                                        <p:cTn id="304" dur="1" fill="hold">
                                          <p:stCondLst>
                                            <p:cond delay="0"/>
                                          </p:stCondLst>
                                        </p:cTn>
                                        <p:tgtEl>
                                          <p:spTgt spid="70"/>
                                        </p:tgtEl>
                                        <p:attrNameLst>
                                          <p:attrName>style.visibility</p:attrName>
                                        </p:attrNameLst>
                                      </p:cBhvr>
                                      <p:to>
                                        <p:strVal val="visible"/>
                                      </p:to>
                                    </p:set>
                                  </p:childTnLst>
                                </p:cTn>
                              </p:par>
                              <p:par>
                                <p:cTn id="305" presetID="1" presetClass="entr" presetSubtype="0" fill="hold" grpId="3" nodeType="withEffect">
                                  <p:stCondLst>
                                    <p:cond delay="0"/>
                                  </p:stCondLst>
                                  <p:childTnLst>
                                    <p:set>
                                      <p:cBhvr>
                                        <p:cTn id="306"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73"/>
                  </p:tgtEl>
                </p:cond>
              </p:nextCondLst>
            </p:seq>
            <p:seq concurrent="1" nextAc="seek">
              <p:cTn id="307" restart="whenNotActive" fill="hold" evtFilter="cancelBubble" nodeType="interactiveSeq">
                <p:stCondLst>
                  <p:cond evt="onClick" delay="0">
                    <p:tgtEl>
                      <p:spTgt spid="72"/>
                    </p:tgtEl>
                  </p:cond>
                </p:stCondLst>
                <p:endSync evt="end" delay="0">
                  <p:rtn val="all"/>
                </p:endSync>
                <p:childTnLst>
                  <p:par>
                    <p:cTn id="308" fill="hold">
                      <p:stCondLst>
                        <p:cond delay="0"/>
                      </p:stCondLst>
                      <p:childTnLst>
                        <p:par>
                          <p:cTn id="309" fill="hold">
                            <p:stCondLst>
                              <p:cond delay="0"/>
                            </p:stCondLst>
                            <p:childTnLst>
                              <p:par>
                                <p:cTn id="310" presetID="1" presetClass="exit" presetSubtype="0" fill="hold" grpId="2" nodeType="withEffect">
                                  <p:stCondLst>
                                    <p:cond delay="0"/>
                                  </p:stCondLst>
                                  <p:childTnLst>
                                    <p:set>
                                      <p:cBhvr>
                                        <p:cTn id="311" dur="1" fill="hold">
                                          <p:stCondLst>
                                            <p:cond delay="0"/>
                                          </p:stCondLst>
                                        </p:cTn>
                                        <p:tgtEl>
                                          <p:spTgt spid="73"/>
                                        </p:tgtEl>
                                        <p:attrNameLst>
                                          <p:attrName>style.visibility</p:attrName>
                                        </p:attrNameLst>
                                      </p:cBhvr>
                                      <p:to>
                                        <p:strVal val="hidden"/>
                                      </p:to>
                                    </p:set>
                                  </p:childTnLst>
                                </p:cTn>
                              </p:par>
                              <p:par>
                                <p:cTn id="312" presetID="1" presetClass="exit" presetSubtype="0" fill="hold" grpId="2" nodeType="withEffect">
                                  <p:stCondLst>
                                    <p:cond delay="0"/>
                                  </p:stCondLst>
                                  <p:childTnLst>
                                    <p:set>
                                      <p:cBhvr>
                                        <p:cTn id="313" dur="1" fill="hold">
                                          <p:stCondLst>
                                            <p:cond delay="0"/>
                                          </p:stCondLst>
                                        </p:cTn>
                                        <p:tgtEl>
                                          <p:spTgt spid="72"/>
                                        </p:tgtEl>
                                        <p:attrNameLst>
                                          <p:attrName>style.visibility</p:attrName>
                                        </p:attrNameLst>
                                      </p:cBhvr>
                                      <p:to>
                                        <p:strVal val="hidden"/>
                                      </p:to>
                                    </p:set>
                                  </p:childTnLst>
                                </p:cTn>
                              </p:par>
                              <p:par>
                                <p:cTn id="314" presetID="1" presetClass="exit" presetSubtype="0" fill="hold" grpId="2" nodeType="withEffect">
                                  <p:stCondLst>
                                    <p:cond delay="0"/>
                                  </p:stCondLst>
                                  <p:childTnLst>
                                    <p:set>
                                      <p:cBhvr>
                                        <p:cTn id="315" dur="1" fill="hold">
                                          <p:stCondLst>
                                            <p:cond delay="0"/>
                                          </p:stCondLst>
                                        </p:cTn>
                                        <p:tgtEl>
                                          <p:spTgt spid="70"/>
                                        </p:tgtEl>
                                        <p:attrNameLst>
                                          <p:attrName>style.visibility</p:attrName>
                                        </p:attrNameLst>
                                      </p:cBhvr>
                                      <p:to>
                                        <p:strVal val="hidden"/>
                                      </p:to>
                                    </p:set>
                                  </p:childTnLst>
                                </p:cTn>
                              </p:par>
                              <p:par>
                                <p:cTn id="316" presetID="1" presetClass="exit" presetSubtype="0" fill="hold" grpId="2" nodeType="withEffect">
                                  <p:stCondLst>
                                    <p:cond delay="0"/>
                                  </p:stCondLst>
                                  <p:childTnLst>
                                    <p:set>
                                      <p:cBhvr>
                                        <p:cTn id="317" dur="1" fill="hold">
                                          <p:stCondLst>
                                            <p:cond delay="0"/>
                                          </p:stCondLst>
                                        </p:cTn>
                                        <p:tgtEl>
                                          <p:spTgt spid="71"/>
                                        </p:tgtEl>
                                        <p:attrNameLst>
                                          <p:attrName>style.visibility</p:attrName>
                                        </p:attrNameLst>
                                      </p:cBhvr>
                                      <p:to>
                                        <p:strVal val="hidden"/>
                                      </p:to>
                                    </p:set>
                                  </p:childTnLst>
                                </p:cTn>
                              </p:par>
                              <p:par>
                                <p:cTn id="318" presetID="1" presetClass="exit" presetSubtype="0" fill="hold" nodeType="withEffect">
                                  <p:stCondLst>
                                    <p:cond delay="0"/>
                                  </p:stCondLst>
                                  <p:childTnLst>
                                    <p:set>
                                      <p:cBhvr>
                                        <p:cTn id="319" dur="1" fill="hold">
                                          <p:stCondLst>
                                            <p:cond delay="0"/>
                                          </p:stCondLst>
                                        </p:cTn>
                                        <p:tgtEl>
                                          <p:spTgt spid="96"/>
                                        </p:tgtEl>
                                        <p:attrNameLst>
                                          <p:attrName>style.visibility</p:attrName>
                                        </p:attrNameLst>
                                      </p:cBhvr>
                                      <p:to>
                                        <p:strVal val="hidden"/>
                                      </p:to>
                                    </p:set>
                                  </p:childTnLst>
                                </p:cTn>
                              </p:par>
                              <p:par>
                                <p:cTn id="320" presetID="1" presetClass="exit" presetSubtype="0" fill="hold" nodeType="withEffect">
                                  <p:stCondLst>
                                    <p:cond delay="0"/>
                                  </p:stCondLst>
                                  <p:childTnLst>
                                    <p:set>
                                      <p:cBhvr>
                                        <p:cTn id="321" dur="1" fill="hold">
                                          <p:stCondLst>
                                            <p:cond delay="0"/>
                                          </p:stCondLst>
                                        </p:cTn>
                                        <p:tgtEl>
                                          <p:spTgt spid="27"/>
                                        </p:tgtEl>
                                        <p:attrNameLst>
                                          <p:attrName>style.visibility</p:attrName>
                                        </p:attrNameLst>
                                      </p:cBhvr>
                                      <p:to>
                                        <p:strVal val="hidden"/>
                                      </p:to>
                                    </p:set>
                                  </p:childTnLst>
                                </p:cTn>
                              </p:par>
                              <p:par>
                                <p:cTn id="322" presetID="1" presetClass="entr" presetSubtype="0" fill="hold" nodeType="withEffect">
                                  <p:stCondLst>
                                    <p:cond delay="0"/>
                                  </p:stCondLst>
                                  <p:childTnLst>
                                    <p:set>
                                      <p:cBhvr>
                                        <p:cTn id="323" dur="1" fill="hold">
                                          <p:stCondLst>
                                            <p:cond delay="0"/>
                                          </p:stCondLst>
                                        </p:cTn>
                                        <p:tgtEl>
                                          <p:spTgt spid="33"/>
                                        </p:tgtEl>
                                        <p:attrNameLst>
                                          <p:attrName>style.visibility</p:attrName>
                                        </p:attrNameLst>
                                      </p:cBhvr>
                                      <p:to>
                                        <p:strVal val="visible"/>
                                      </p:to>
                                    </p:set>
                                  </p:childTnLst>
                                </p:cTn>
                              </p:par>
                              <p:par>
                                <p:cTn id="324" presetID="22" presetClass="entr" presetSubtype="8" fill="hold" nodeType="withEffect">
                                  <p:stCondLst>
                                    <p:cond delay="0"/>
                                  </p:stCondLst>
                                  <p:childTnLst>
                                    <p:set>
                                      <p:cBhvr>
                                        <p:cTn id="325" dur="1" fill="hold">
                                          <p:stCondLst>
                                            <p:cond delay="0"/>
                                          </p:stCondLst>
                                        </p:cTn>
                                        <p:tgtEl>
                                          <p:spTgt spid="94"/>
                                        </p:tgtEl>
                                        <p:attrNameLst>
                                          <p:attrName>style.visibility</p:attrName>
                                        </p:attrNameLst>
                                      </p:cBhvr>
                                      <p:to>
                                        <p:strVal val="visible"/>
                                      </p:to>
                                    </p:set>
                                    <p:animEffect transition="in" filter="wipe(left)">
                                      <p:cBhvr>
                                        <p:cTn id="326" dur="3500"/>
                                        <p:tgtEl>
                                          <p:spTgt spid="94"/>
                                        </p:tgtEl>
                                      </p:cBhvr>
                                    </p:animEffect>
                                  </p:childTnLst>
                                </p:cTn>
                              </p:par>
                              <p:par>
                                <p:cTn id="327" presetID="1" presetClass="entr" presetSubtype="0" fill="hold" grpId="0" nodeType="withEffect">
                                  <p:stCondLst>
                                    <p:cond delay="0"/>
                                  </p:stCondLst>
                                  <p:childTnLst>
                                    <p:set>
                                      <p:cBhvr>
                                        <p:cTn id="328" dur="1" fill="hold">
                                          <p:stCondLst>
                                            <p:cond delay="0"/>
                                          </p:stCondLst>
                                        </p:cTn>
                                        <p:tgtEl>
                                          <p:spTgt spid="123"/>
                                        </p:tgtEl>
                                        <p:attrNameLst>
                                          <p:attrName>style.visibility</p:attrName>
                                        </p:attrNameLst>
                                      </p:cBhvr>
                                      <p:to>
                                        <p:strVal val="visible"/>
                                      </p:to>
                                    </p:set>
                                  </p:childTnLst>
                                </p:cTn>
                              </p:par>
                              <p:par>
                                <p:cTn id="329"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330" dur="1750" fill="hold"/>
                                        <p:tgtEl>
                                          <p:spTgt spid="123"/>
                                        </p:tgtEl>
                                        <p:attrNameLst>
                                          <p:attrName>ppt_x</p:attrName>
                                          <p:attrName>ppt_y</p:attrName>
                                        </p:attrNameLst>
                                      </p:cBhvr>
                                      <p:rCtr x="11372" y="-3449"/>
                                    </p:animMotion>
                                  </p:childTnLst>
                                </p:cTn>
                              </p:par>
                              <p:par>
                                <p:cTn id="331" presetID="1" presetClass="entr" presetSubtype="0" fill="hold" grpId="0" nodeType="withEffect">
                                  <p:stCondLst>
                                    <p:cond delay="0"/>
                                  </p:stCondLst>
                                  <p:childTnLst>
                                    <p:set>
                                      <p:cBhvr>
                                        <p:cTn id="332" dur="1" fill="hold">
                                          <p:stCondLst>
                                            <p:cond delay="0"/>
                                          </p:stCondLst>
                                        </p:cTn>
                                        <p:tgtEl>
                                          <p:spTgt spid="124"/>
                                        </p:tgtEl>
                                        <p:attrNameLst>
                                          <p:attrName>style.visibility</p:attrName>
                                        </p:attrNameLst>
                                      </p:cBhvr>
                                      <p:to>
                                        <p:strVal val="visible"/>
                                      </p:to>
                                    </p:set>
                                  </p:childTnLst>
                                </p:cTn>
                              </p:par>
                              <p:par>
                                <p:cTn id="333"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334" dur="1750" fill="hold"/>
                                        <p:tgtEl>
                                          <p:spTgt spid="124"/>
                                        </p:tgtEl>
                                        <p:attrNameLst>
                                          <p:attrName>ppt_x</p:attrName>
                                          <p:attrName>ppt_y</p:attrName>
                                        </p:attrNameLst>
                                      </p:cBhvr>
                                      <p:rCtr x="-11267" y="5810"/>
                                    </p:animMotion>
                                  </p:childTnLst>
                                </p:cTn>
                              </p:par>
                              <p:par>
                                <p:cTn id="335" presetID="1" presetClass="exit" presetSubtype="0" fill="hold" grpId="2" nodeType="withEffect">
                                  <p:stCondLst>
                                    <p:cond delay="1750"/>
                                  </p:stCondLst>
                                  <p:childTnLst>
                                    <p:set>
                                      <p:cBhvr>
                                        <p:cTn id="336" dur="1" fill="hold">
                                          <p:stCondLst>
                                            <p:cond delay="0"/>
                                          </p:stCondLst>
                                        </p:cTn>
                                        <p:tgtEl>
                                          <p:spTgt spid="123"/>
                                        </p:tgtEl>
                                        <p:attrNameLst>
                                          <p:attrName>style.visibility</p:attrName>
                                        </p:attrNameLst>
                                      </p:cBhvr>
                                      <p:to>
                                        <p:strVal val="hidden"/>
                                      </p:to>
                                    </p:set>
                                  </p:childTnLst>
                                </p:cTn>
                              </p:par>
                              <p:par>
                                <p:cTn id="337" presetID="1" presetClass="exit" presetSubtype="0" fill="hold" grpId="2" nodeType="withEffect">
                                  <p:stCondLst>
                                    <p:cond delay="1750"/>
                                  </p:stCondLst>
                                  <p:childTnLst>
                                    <p:set>
                                      <p:cBhvr>
                                        <p:cTn id="338" dur="1" fill="hold">
                                          <p:stCondLst>
                                            <p:cond delay="0"/>
                                          </p:stCondLst>
                                        </p:cTn>
                                        <p:tgtEl>
                                          <p:spTgt spid="124"/>
                                        </p:tgtEl>
                                        <p:attrNameLst>
                                          <p:attrName>style.visibility</p:attrName>
                                        </p:attrNameLst>
                                      </p:cBhvr>
                                      <p:to>
                                        <p:strVal val="hidden"/>
                                      </p:to>
                                    </p:set>
                                  </p:childTnLst>
                                </p:cTn>
                              </p:par>
                              <p:par>
                                <p:cTn id="339" presetID="1" presetClass="entr" presetSubtype="0" fill="hold" grpId="0" nodeType="withEffect">
                                  <p:stCondLst>
                                    <p:cond delay="1750"/>
                                  </p:stCondLst>
                                  <p:childTnLst>
                                    <p:set>
                                      <p:cBhvr>
                                        <p:cTn id="340" dur="1" fill="hold">
                                          <p:stCondLst>
                                            <p:cond delay="0"/>
                                          </p:stCondLst>
                                        </p:cTn>
                                        <p:tgtEl>
                                          <p:spTgt spid="125"/>
                                        </p:tgtEl>
                                        <p:attrNameLst>
                                          <p:attrName>style.visibility</p:attrName>
                                        </p:attrNameLst>
                                      </p:cBhvr>
                                      <p:to>
                                        <p:strVal val="visible"/>
                                      </p:to>
                                    </p:set>
                                  </p:childTnLst>
                                </p:cTn>
                              </p:par>
                              <p:par>
                                <p:cTn id="341" presetID="1" presetClass="exit" presetSubtype="0" fill="hold" nodeType="withEffect">
                                  <p:stCondLst>
                                    <p:cond delay="1750"/>
                                  </p:stCondLst>
                                  <p:childTnLst>
                                    <p:set>
                                      <p:cBhvr>
                                        <p:cTn id="342" dur="1" fill="hold">
                                          <p:stCondLst>
                                            <p:cond delay="0"/>
                                          </p:stCondLst>
                                        </p:cTn>
                                        <p:tgtEl>
                                          <p:spTgt spid="33"/>
                                        </p:tgtEl>
                                        <p:attrNameLst>
                                          <p:attrName>style.visibility</p:attrName>
                                        </p:attrNameLst>
                                      </p:cBhvr>
                                      <p:to>
                                        <p:strVal val="hidden"/>
                                      </p:to>
                                    </p:set>
                                  </p:childTnLst>
                                </p:cTn>
                              </p:par>
                              <p:par>
                                <p:cTn id="343" presetID="1" presetClass="entr" presetSubtype="0" fill="hold" nodeType="withEffect">
                                  <p:stCondLst>
                                    <p:cond delay="1750"/>
                                  </p:stCondLst>
                                  <p:childTnLst>
                                    <p:set>
                                      <p:cBhvr>
                                        <p:cTn id="344" dur="1" fill="hold">
                                          <p:stCondLst>
                                            <p:cond delay="0"/>
                                          </p:stCondLst>
                                        </p:cTn>
                                        <p:tgtEl>
                                          <p:spTgt spid="27"/>
                                        </p:tgtEl>
                                        <p:attrNameLst>
                                          <p:attrName>style.visibility</p:attrName>
                                        </p:attrNameLst>
                                      </p:cBhvr>
                                      <p:to>
                                        <p:strVal val="visible"/>
                                      </p:to>
                                    </p:set>
                                  </p:childTnLst>
                                </p:cTn>
                              </p:par>
                              <p:par>
                                <p:cTn id="345" presetID="0" presetClass="path" presetSubtype="0" accel="50000" decel="50000" fill="hold" grpId="1" nodeType="withEffect">
                                  <p:stCondLst>
                                    <p:cond delay="1750"/>
                                  </p:stCondLst>
                                  <p:childTnLst>
                                    <p:animMotion origin="layout" path="M -0.0007 -1.11111E-6 L -0.00035 -0.0493 L -0.08021 -0.0493 L -0.15174 -0.02639 L -0.15104 0.0831 L -0.2257 0.08519 L -0.2257 0.15671 L -0.00035 0.15972 L 0.00052 0.03634 " pathEditMode="relative" rAng="0" ptsTypes="AAAAAAAAA">
                                      <p:cBhvr>
                                        <p:cTn id="346" dur="1750" fill="hold"/>
                                        <p:tgtEl>
                                          <p:spTgt spid="125"/>
                                        </p:tgtEl>
                                        <p:attrNameLst>
                                          <p:attrName>ppt_x</p:attrName>
                                          <p:attrName>ppt_y</p:attrName>
                                        </p:attrNameLst>
                                      </p:cBhvr>
                                      <p:rCtr x="-11198" y="5509"/>
                                    </p:animMotion>
                                  </p:childTnLst>
                                </p:cTn>
                              </p:par>
                              <p:par>
                                <p:cTn id="347" presetID="1" presetClass="exit" presetSubtype="0" fill="hold" grpId="2" nodeType="withEffect">
                                  <p:stCondLst>
                                    <p:cond delay="3500"/>
                                  </p:stCondLst>
                                  <p:childTnLst>
                                    <p:set>
                                      <p:cBhvr>
                                        <p:cTn id="348" dur="1" fill="hold">
                                          <p:stCondLst>
                                            <p:cond delay="0"/>
                                          </p:stCondLst>
                                        </p:cTn>
                                        <p:tgtEl>
                                          <p:spTgt spid="125"/>
                                        </p:tgtEl>
                                        <p:attrNameLst>
                                          <p:attrName>style.visibility</p:attrName>
                                        </p:attrNameLst>
                                      </p:cBhvr>
                                      <p:to>
                                        <p:strVal val="hidden"/>
                                      </p:to>
                                    </p:set>
                                  </p:childTnLst>
                                </p:cTn>
                              </p:par>
                              <p:par>
                                <p:cTn id="349" presetID="42" presetClass="path" presetSubtype="0" fill="hold" nodeType="withEffect">
                                  <p:stCondLst>
                                    <p:cond delay="1750"/>
                                  </p:stCondLst>
                                  <p:childTnLst>
                                    <p:animMotion origin="layout" path="M 2.22222E-6 3.74682E-6 L -0.38959 0.00347 " pathEditMode="relative" rAng="0" ptsTypes="AA">
                                      <p:cBhvr>
                                        <p:cTn id="350" dur="1750" fill="hold"/>
                                        <p:tgtEl>
                                          <p:spTgt spid="94"/>
                                        </p:tgtEl>
                                        <p:attrNameLst>
                                          <p:attrName>ppt_x</p:attrName>
                                          <p:attrName>ppt_y</p:attrName>
                                        </p:attrNameLst>
                                      </p:cBhvr>
                                      <p:rCtr x="-19479" y="162"/>
                                    </p:animMotion>
                                  </p:childTnLst>
                                </p:cTn>
                              </p:par>
                            </p:childTnLst>
                          </p:cTn>
                        </p:par>
                        <p:par>
                          <p:cTn id="351" fill="hold">
                            <p:stCondLst>
                              <p:cond delay="3500"/>
                            </p:stCondLst>
                            <p:childTnLst>
                              <p:par>
                                <p:cTn id="352" presetID="1" presetClass="entr" presetSubtype="0" fill="hold" grpId="0" nodeType="afterEffect">
                                  <p:stCondLst>
                                    <p:cond delay="0"/>
                                  </p:stCondLst>
                                  <p:childTnLst>
                                    <p:set>
                                      <p:cBhvr>
                                        <p:cTn id="353" dur="1" fill="hold">
                                          <p:stCondLst>
                                            <p:cond delay="0"/>
                                          </p:stCondLst>
                                        </p:cTn>
                                        <p:tgtEl>
                                          <p:spTgt spid="110"/>
                                        </p:tgtEl>
                                        <p:attrNameLst>
                                          <p:attrName>style.visibility</p:attrName>
                                        </p:attrNameLst>
                                      </p:cBhvr>
                                      <p:to>
                                        <p:strVal val="visible"/>
                                      </p:to>
                                    </p:set>
                                  </p:childTnLst>
                                </p:cTn>
                              </p:par>
                              <p:par>
                                <p:cTn id="354" presetID="1" presetClass="entr" presetSubtype="0" fill="hold" grpId="1" nodeType="withEffect">
                                  <p:stCondLst>
                                    <p:cond delay="0"/>
                                  </p:stCondLst>
                                  <p:childTnLst>
                                    <p:set>
                                      <p:cBhvr>
                                        <p:cTn id="355" dur="1" fill="hold">
                                          <p:stCondLst>
                                            <p:cond delay="0"/>
                                          </p:stCondLst>
                                        </p:cTn>
                                        <p:tgtEl>
                                          <p:spTgt spid="153"/>
                                        </p:tgtEl>
                                        <p:attrNameLst>
                                          <p:attrName>style.visibility</p:attrName>
                                        </p:attrNameLst>
                                      </p:cBhvr>
                                      <p:to>
                                        <p:strVal val="visible"/>
                                      </p:to>
                                    </p:set>
                                  </p:childTnLst>
                                </p:cTn>
                              </p:par>
                              <p:par>
                                <p:cTn id="356" presetID="1" presetClass="entr" presetSubtype="0" fill="hold" grpId="4" nodeType="withEffect">
                                  <p:stCondLst>
                                    <p:cond delay="0"/>
                                  </p:stCondLst>
                                  <p:childTnLst>
                                    <p:set>
                                      <p:cBhvr>
                                        <p:cTn id="357" dur="1" fill="hold">
                                          <p:stCondLst>
                                            <p:cond delay="0"/>
                                          </p:stCondLst>
                                        </p:cTn>
                                        <p:tgtEl>
                                          <p:spTgt spid="70"/>
                                        </p:tgtEl>
                                        <p:attrNameLst>
                                          <p:attrName>style.visibility</p:attrName>
                                        </p:attrNameLst>
                                      </p:cBhvr>
                                      <p:to>
                                        <p:strVal val="visible"/>
                                      </p:to>
                                    </p:set>
                                  </p:childTnLst>
                                </p:cTn>
                              </p:par>
                              <p:par>
                                <p:cTn id="358" presetID="1" presetClass="entr" presetSubtype="0" fill="hold" grpId="4" nodeType="withEffect">
                                  <p:stCondLst>
                                    <p:cond delay="0"/>
                                  </p:stCondLst>
                                  <p:childTnLst>
                                    <p:set>
                                      <p:cBhvr>
                                        <p:cTn id="359"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72"/>
                  </p:tgtEl>
                </p:cond>
              </p:nextCondLst>
            </p:seq>
            <p:seq concurrent="1" nextAc="seek">
              <p:cTn id="360" restart="whenNotActive" fill="hold" evtFilter="cancelBubble" nodeType="interactiveSeq">
                <p:stCondLst>
                  <p:cond evt="onClick" delay="0">
                    <p:tgtEl>
                      <p:spTgt spid="111"/>
                    </p:tgtEl>
                  </p:cond>
                </p:stCondLst>
                <p:endSync evt="end" delay="0">
                  <p:rtn val="all"/>
                </p:endSync>
                <p:childTnLst>
                  <p:par>
                    <p:cTn id="361" fill="hold">
                      <p:stCondLst>
                        <p:cond delay="0"/>
                      </p:stCondLst>
                      <p:childTnLst>
                        <p:par>
                          <p:cTn id="362" fill="hold">
                            <p:stCondLst>
                              <p:cond delay="0"/>
                            </p:stCondLst>
                            <p:childTnLst>
                              <p:par>
                                <p:cTn id="363" presetID="1" presetClass="exit" presetSubtype="0" fill="hold" grpId="5" nodeType="withEffect">
                                  <p:stCondLst>
                                    <p:cond delay="0"/>
                                  </p:stCondLst>
                                  <p:childTnLst>
                                    <p:set>
                                      <p:cBhvr>
                                        <p:cTn id="364" dur="1" fill="hold">
                                          <p:stCondLst>
                                            <p:cond delay="0"/>
                                          </p:stCondLst>
                                        </p:cTn>
                                        <p:tgtEl>
                                          <p:spTgt spid="70"/>
                                        </p:tgtEl>
                                        <p:attrNameLst>
                                          <p:attrName>style.visibility</p:attrName>
                                        </p:attrNameLst>
                                      </p:cBhvr>
                                      <p:to>
                                        <p:strVal val="hidden"/>
                                      </p:to>
                                    </p:set>
                                  </p:childTnLst>
                                </p:cTn>
                              </p:par>
                              <p:par>
                                <p:cTn id="365" presetID="1" presetClass="exit" presetSubtype="0" fill="hold" grpId="5" nodeType="withEffect">
                                  <p:stCondLst>
                                    <p:cond delay="0"/>
                                  </p:stCondLst>
                                  <p:childTnLst>
                                    <p:set>
                                      <p:cBhvr>
                                        <p:cTn id="366" dur="1" fill="hold">
                                          <p:stCondLst>
                                            <p:cond delay="0"/>
                                          </p:stCondLst>
                                        </p:cTn>
                                        <p:tgtEl>
                                          <p:spTgt spid="71"/>
                                        </p:tgtEl>
                                        <p:attrNameLst>
                                          <p:attrName>style.visibility</p:attrName>
                                        </p:attrNameLst>
                                      </p:cBhvr>
                                      <p:to>
                                        <p:strVal val="hidden"/>
                                      </p:to>
                                    </p:set>
                                  </p:childTnLst>
                                </p:cTn>
                              </p:par>
                              <p:par>
                                <p:cTn id="367" presetID="1" presetClass="exit" presetSubtype="0" fill="hold" grpId="1" nodeType="withEffect">
                                  <p:stCondLst>
                                    <p:cond delay="0"/>
                                  </p:stCondLst>
                                  <p:childTnLst>
                                    <p:set>
                                      <p:cBhvr>
                                        <p:cTn id="368" dur="1" fill="hold">
                                          <p:stCondLst>
                                            <p:cond delay="0"/>
                                          </p:stCondLst>
                                        </p:cTn>
                                        <p:tgtEl>
                                          <p:spTgt spid="111"/>
                                        </p:tgtEl>
                                        <p:attrNameLst>
                                          <p:attrName>style.visibility</p:attrName>
                                        </p:attrNameLst>
                                      </p:cBhvr>
                                      <p:to>
                                        <p:strVal val="hidden"/>
                                      </p:to>
                                    </p:set>
                                  </p:childTnLst>
                                </p:cTn>
                              </p:par>
                              <p:par>
                                <p:cTn id="369" presetID="1" presetClass="exit" presetSubtype="0" fill="hold" grpId="3" nodeType="withEffect">
                                  <p:stCondLst>
                                    <p:cond delay="0"/>
                                  </p:stCondLst>
                                  <p:childTnLst>
                                    <p:set>
                                      <p:cBhvr>
                                        <p:cTn id="370" dur="1" fill="hold">
                                          <p:stCondLst>
                                            <p:cond delay="0"/>
                                          </p:stCondLst>
                                        </p:cTn>
                                        <p:tgtEl>
                                          <p:spTgt spid="145"/>
                                        </p:tgtEl>
                                        <p:attrNameLst>
                                          <p:attrName>style.visibility</p:attrName>
                                        </p:attrNameLst>
                                      </p:cBhvr>
                                      <p:to>
                                        <p:strVal val="hidden"/>
                                      </p:to>
                                    </p:set>
                                  </p:childTnLst>
                                </p:cTn>
                              </p:par>
                              <p:par>
                                <p:cTn id="371" presetID="1" presetClass="exit" presetSubtype="0" fill="hold" nodeType="withEffect">
                                  <p:stCondLst>
                                    <p:cond delay="0"/>
                                  </p:stCondLst>
                                  <p:childTnLst>
                                    <p:set>
                                      <p:cBhvr>
                                        <p:cTn id="372" dur="1" fill="hold">
                                          <p:stCondLst>
                                            <p:cond delay="0"/>
                                          </p:stCondLst>
                                        </p:cTn>
                                        <p:tgtEl>
                                          <p:spTgt spid="92"/>
                                        </p:tgtEl>
                                        <p:attrNameLst>
                                          <p:attrName>style.visibility</p:attrName>
                                        </p:attrNameLst>
                                      </p:cBhvr>
                                      <p:to>
                                        <p:strVal val="hidden"/>
                                      </p:to>
                                    </p:set>
                                  </p:childTnLst>
                                </p:cTn>
                              </p:par>
                              <p:par>
                                <p:cTn id="373" presetID="1" presetClass="exit" presetSubtype="0" fill="hold" nodeType="withEffect">
                                  <p:stCondLst>
                                    <p:cond delay="0"/>
                                  </p:stCondLst>
                                  <p:childTnLst>
                                    <p:set>
                                      <p:cBhvr>
                                        <p:cTn id="374" dur="1" fill="hold">
                                          <p:stCondLst>
                                            <p:cond delay="0"/>
                                          </p:stCondLst>
                                        </p:cTn>
                                        <p:tgtEl>
                                          <p:spTgt spid="27"/>
                                        </p:tgtEl>
                                        <p:attrNameLst>
                                          <p:attrName>style.visibility</p:attrName>
                                        </p:attrNameLst>
                                      </p:cBhvr>
                                      <p:to>
                                        <p:strVal val="hidden"/>
                                      </p:to>
                                    </p:set>
                                  </p:childTnLst>
                                </p:cTn>
                              </p:par>
                              <p:par>
                                <p:cTn id="375" presetID="1" presetClass="entr" presetSubtype="0" fill="hold" nodeType="withEffect">
                                  <p:stCondLst>
                                    <p:cond delay="0"/>
                                  </p:stCondLst>
                                  <p:childTnLst>
                                    <p:set>
                                      <p:cBhvr>
                                        <p:cTn id="376" dur="1" fill="hold">
                                          <p:stCondLst>
                                            <p:cond delay="0"/>
                                          </p:stCondLst>
                                        </p:cTn>
                                        <p:tgtEl>
                                          <p:spTgt spid="33"/>
                                        </p:tgtEl>
                                        <p:attrNameLst>
                                          <p:attrName>style.visibility</p:attrName>
                                        </p:attrNameLst>
                                      </p:cBhvr>
                                      <p:to>
                                        <p:strVal val="visible"/>
                                      </p:to>
                                    </p:set>
                                  </p:childTnLst>
                                </p:cTn>
                              </p:par>
                              <p:par>
                                <p:cTn id="377" presetID="22" presetClass="entr" presetSubtype="8" fill="hold" nodeType="withEffect">
                                  <p:stCondLst>
                                    <p:cond delay="0"/>
                                  </p:stCondLst>
                                  <p:childTnLst>
                                    <p:set>
                                      <p:cBhvr>
                                        <p:cTn id="378" dur="1" fill="hold">
                                          <p:stCondLst>
                                            <p:cond delay="0"/>
                                          </p:stCondLst>
                                        </p:cTn>
                                        <p:tgtEl>
                                          <p:spTgt spid="89"/>
                                        </p:tgtEl>
                                        <p:attrNameLst>
                                          <p:attrName>style.visibility</p:attrName>
                                        </p:attrNameLst>
                                      </p:cBhvr>
                                      <p:to>
                                        <p:strVal val="visible"/>
                                      </p:to>
                                    </p:set>
                                    <p:animEffect transition="in" filter="wipe(left)">
                                      <p:cBhvr>
                                        <p:cTn id="379" dur="6000"/>
                                        <p:tgtEl>
                                          <p:spTgt spid="89"/>
                                        </p:tgtEl>
                                      </p:cBhvr>
                                    </p:animEffect>
                                  </p:childTnLst>
                                </p:cTn>
                              </p:par>
                              <p:par>
                                <p:cTn id="380" presetID="1" presetClass="entr" presetSubtype="0" fill="hold" grpId="0" nodeType="withEffect">
                                  <p:stCondLst>
                                    <p:cond delay="0"/>
                                  </p:stCondLst>
                                  <p:childTnLst>
                                    <p:set>
                                      <p:cBhvr>
                                        <p:cTn id="381" dur="1" fill="hold">
                                          <p:stCondLst>
                                            <p:cond delay="0"/>
                                          </p:stCondLst>
                                        </p:cTn>
                                        <p:tgtEl>
                                          <p:spTgt spid="126"/>
                                        </p:tgtEl>
                                        <p:attrNameLst>
                                          <p:attrName>style.visibility</p:attrName>
                                        </p:attrNameLst>
                                      </p:cBhvr>
                                      <p:to>
                                        <p:strVal val="visible"/>
                                      </p:to>
                                    </p:set>
                                  </p:childTnLst>
                                </p:cTn>
                              </p:par>
                              <p:par>
                                <p:cTn id="382"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383" dur="3000" fill="hold"/>
                                        <p:tgtEl>
                                          <p:spTgt spid="126"/>
                                        </p:tgtEl>
                                        <p:attrNameLst>
                                          <p:attrName>ppt_x</p:attrName>
                                          <p:attrName>ppt_y</p:attrName>
                                        </p:attrNameLst>
                                      </p:cBhvr>
                                      <p:rCtr x="11372" y="-3449"/>
                                    </p:animMotion>
                                  </p:childTnLst>
                                </p:cTn>
                              </p:par>
                              <p:par>
                                <p:cTn id="384" presetID="1" presetClass="exit" presetSubtype="0" fill="hold" grpId="2" nodeType="withEffect">
                                  <p:stCondLst>
                                    <p:cond delay="3000"/>
                                  </p:stCondLst>
                                  <p:childTnLst>
                                    <p:set>
                                      <p:cBhvr>
                                        <p:cTn id="385" dur="1" fill="hold">
                                          <p:stCondLst>
                                            <p:cond delay="0"/>
                                          </p:stCondLst>
                                        </p:cTn>
                                        <p:tgtEl>
                                          <p:spTgt spid="126"/>
                                        </p:tgtEl>
                                        <p:attrNameLst>
                                          <p:attrName>style.visibility</p:attrName>
                                        </p:attrNameLst>
                                      </p:cBhvr>
                                      <p:to>
                                        <p:strVal val="hidden"/>
                                      </p:to>
                                    </p:set>
                                  </p:childTnLst>
                                </p:cTn>
                              </p:par>
                              <p:par>
                                <p:cTn id="386" presetID="1" presetClass="entr" presetSubtype="0" fill="hold" grpId="0" nodeType="withEffect">
                                  <p:stCondLst>
                                    <p:cond delay="0"/>
                                  </p:stCondLst>
                                  <p:childTnLst>
                                    <p:set>
                                      <p:cBhvr>
                                        <p:cTn id="387" dur="1" fill="hold">
                                          <p:stCondLst>
                                            <p:cond delay="0"/>
                                          </p:stCondLst>
                                        </p:cTn>
                                        <p:tgtEl>
                                          <p:spTgt spid="127"/>
                                        </p:tgtEl>
                                        <p:attrNameLst>
                                          <p:attrName>style.visibility</p:attrName>
                                        </p:attrNameLst>
                                      </p:cBhvr>
                                      <p:to>
                                        <p:strVal val="visible"/>
                                      </p:to>
                                    </p:set>
                                  </p:childTnLst>
                                </p:cTn>
                              </p:par>
                              <p:par>
                                <p:cTn id="388"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389" dur="3000" fill="hold"/>
                                        <p:tgtEl>
                                          <p:spTgt spid="127"/>
                                        </p:tgtEl>
                                        <p:attrNameLst>
                                          <p:attrName>ppt_x</p:attrName>
                                          <p:attrName>ppt_y</p:attrName>
                                        </p:attrNameLst>
                                      </p:cBhvr>
                                      <p:rCtr x="-11267" y="5810"/>
                                    </p:animMotion>
                                  </p:childTnLst>
                                </p:cTn>
                              </p:par>
                              <p:par>
                                <p:cTn id="390" presetID="1" presetClass="exit" presetSubtype="0" fill="hold" grpId="2" nodeType="withEffect">
                                  <p:stCondLst>
                                    <p:cond delay="3000"/>
                                  </p:stCondLst>
                                  <p:childTnLst>
                                    <p:set>
                                      <p:cBhvr>
                                        <p:cTn id="391" dur="1" fill="hold">
                                          <p:stCondLst>
                                            <p:cond delay="0"/>
                                          </p:stCondLst>
                                        </p:cTn>
                                        <p:tgtEl>
                                          <p:spTgt spid="127"/>
                                        </p:tgtEl>
                                        <p:attrNameLst>
                                          <p:attrName>style.visibility</p:attrName>
                                        </p:attrNameLst>
                                      </p:cBhvr>
                                      <p:to>
                                        <p:strVal val="hidden"/>
                                      </p:to>
                                    </p:set>
                                  </p:childTnLst>
                                </p:cTn>
                              </p:par>
                              <p:par>
                                <p:cTn id="392" presetID="1" presetClass="entr" presetSubtype="0" fill="hold" grpId="0" nodeType="withEffect">
                                  <p:stCondLst>
                                    <p:cond delay="3000"/>
                                  </p:stCondLst>
                                  <p:childTnLst>
                                    <p:set>
                                      <p:cBhvr>
                                        <p:cTn id="393" dur="1" fill="hold">
                                          <p:stCondLst>
                                            <p:cond delay="0"/>
                                          </p:stCondLst>
                                        </p:cTn>
                                        <p:tgtEl>
                                          <p:spTgt spid="128"/>
                                        </p:tgtEl>
                                        <p:attrNameLst>
                                          <p:attrName>style.visibility</p:attrName>
                                        </p:attrNameLst>
                                      </p:cBhvr>
                                      <p:to>
                                        <p:strVal val="visible"/>
                                      </p:to>
                                    </p:set>
                                  </p:childTnLst>
                                </p:cTn>
                              </p:par>
                              <p:par>
                                <p:cTn id="394" presetID="0" presetClass="path" presetSubtype="0" accel="50000" decel="50000" fill="hold" grpId="1" nodeType="withEffect">
                                  <p:stCondLst>
                                    <p:cond delay="3000"/>
                                  </p:stCondLst>
                                  <p:childTnLst>
                                    <p:animMotion origin="layout" path="M -0.0007 -1.11111E-6 L -0.00035 -0.0493 L -0.08021 -0.0493 L -0.15174 -0.02639 L -0.15104 0.0831 L -0.2257 0.08519 L -0.2257 0.15671 L -0.00035 0.15972 L 0.00052 0.03634 " pathEditMode="relative" rAng="0" ptsTypes="AAAAAAAAA">
                                      <p:cBhvr>
                                        <p:cTn id="395" dur="3000" fill="hold"/>
                                        <p:tgtEl>
                                          <p:spTgt spid="128"/>
                                        </p:tgtEl>
                                        <p:attrNameLst>
                                          <p:attrName>ppt_x</p:attrName>
                                          <p:attrName>ppt_y</p:attrName>
                                        </p:attrNameLst>
                                      </p:cBhvr>
                                      <p:rCtr x="-11198" y="5509"/>
                                    </p:animMotion>
                                  </p:childTnLst>
                                </p:cTn>
                              </p:par>
                              <p:par>
                                <p:cTn id="396" presetID="1" presetClass="exit" presetSubtype="0" fill="hold" grpId="2" nodeType="withEffect">
                                  <p:stCondLst>
                                    <p:cond delay="6000"/>
                                  </p:stCondLst>
                                  <p:childTnLst>
                                    <p:set>
                                      <p:cBhvr>
                                        <p:cTn id="397" dur="1" fill="hold">
                                          <p:stCondLst>
                                            <p:cond delay="0"/>
                                          </p:stCondLst>
                                        </p:cTn>
                                        <p:tgtEl>
                                          <p:spTgt spid="128"/>
                                        </p:tgtEl>
                                        <p:attrNameLst>
                                          <p:attrName>style.visibility</p:attrName>
                                        </p:attrNameLst>
                                      </p:cBhvr>
                                      <p:to>
                                        <p:strVal val="hidden"/>
                                      </p:to>
                                    </p:set>
                                  </p:childTnLst>
                                </p:cTn>
                              </p:par>
                              <p:par>
                                <p:cTn id="398" presetID="35" presetClass="path" presetSubtype="0" accel="50000" decel="50000" fill="hold" nodeType="withEffect">
                                  <p:stCondLst>
                                    <p:cond delay="3000"/>
                                  </p:stCondLst>
                                  <p:childTnLst>
                                    <p:animMotion origin="layout" path="M 1.38889E-6 -1.96482E-6 L -0.5691 0.0037 " pathEditMode="relative" rAng="0" ptsTypes="AA">
                                      <p:cBhvr>
                                        <p:cTn id="399" dur="3000" fill="hold"/>
                                        <p:tgtEl>
                                          <p:spTgt spid="89"/>
                                        </p:tgtEl>
                                        <p:attrNameLst>
                                          <p:attrName>ppt_x</p:attrName>
                                          <p:attrName>ppt_y</p:attrName>
                                        </p:attrNameLst>
                                      </p:cBhvr>
                                      <p:rCtr x="-28455" y="185"/>
                                    </p:animMotion>
                                  </p:childTnLst>
                                </p:cTn>
                              </p:par>
                              <p:par>
                                <p:cTn id="400" presetID="1" presetClass="exit" presetSubtype="0" fill="hold" nodeType="withEffect">
                                  <p:stCondLst>
                                    <p:cond delay="3000"/>
                                  </p:stCondLst>
                                  <p:childTnLst>
                                    <p:set>
                                      <p:cBhvr>
                                        <p:cTn id="401" dur="1" fill="hold">
                                          <p:stCondLst>
                                            <p:cond delay="0"/>
                                          </p:stCondLst>
                                        </p:cTn>
                                        <p:tgtEl>
                                          <p:spTgt spid="33"/>
                                        </p:tgtEl>
                                        <p:attrNameLst>
                                          <p:attrName>style.visibility</p:attrName>
                                        </p:attrNameLst>
                                      </p:cBhvr>
                                      <p:to>
                                        <p:strVal val="hidden"/>
                                      </p:to>
                                    </p:set>
                                  </p:childTnLst>
                                </p:cTn>
                              </p:par>
                              <p:par>
                                <p:cTn id="402" presetID="1" presetClass="entr" presetSubtype="0" fill="hold" nodeType="withEffect">
                                  <p:stCondLst>
                                    <p:cond delay="3000"/>
                                  </p:stCondLst>
                                  <p:childTnLst>
                                    <p:set>
                                      <p:cBhvr>
                                        <p:cTn id="403" dur="1" fill="hold">
                                          <p:stCondLst>
                                            <p:cond delay="0"/>
                                          </p:stCondLst>
                                        </p:cTn>
                                        <p:tgtEl>
                                          <p:spTgt spid="27"/>
                                        </p:tgtEl>
                                        <p:attrNameLst>
                                          <p:attrName>style.visibility</p:attrName>
                                        </p:attrNameLst>
                                      </p:cBhvr>
                                      <p:to>
                                        <p:strVal val="visible"/>
                                      </p:to>
                                    </p:set>
                                  </p:childTnLst>
                                </p:cTn>
                              </p:par>
                            </p:childTnLst>
                          </p:cTn>
                        </p:par>
                        <p:par>
                          <p:cTn id="404" fill="hold">
                            <p:stCondLst>
                              <p:cond delay="6000"/>
                            </p:stCondLst>
                            <p:childTnLst>
                              <p:par>
                                <p:cTn id="405" presetID="1" presetClass="entr" presetSubtype="0" fill="hold" grpId="0" nodeType="afterEffect">
                                  <p:stCondLst>
                                    <p:cond delay="0"/>
                                  </p:stCondLst>
                                  <p:childTnLst>
                                    <p:set>
                                      <p:cBhvr>
                                        <p:cTn id="406" dur="1" fill="hold">
                                          <p:stCondLst>
                                            <p:cond delay="0"/>
                                          </p:stCondLst>
                                        </p:cTn>
                                        <p:tgtEl>
                                          <p:spTgt spid="113"/>
                                        </p:tgtEl>
                                        <p:attrNameLst>
                                          <p:attrName>style.visibility</p:attrName>
                                        </p:attrNameLst>
                                      </p:cBhvr>
                                      <p:to>
                                        <p:strVal val="visible"/>
                                      </p:to>
                                    </p:set>
                                  </p:childTnLst>
                                </p:cTn>
                              </p:par>
                              <p:par>
                                <p:cTn id="407" presetID="1" presetClass="entr" presetSubtype="0" fill="hold" grpId="1" nodeType="withEffect">
                                  <p:stCondLst>
                                    <p:cond delay="0"/>
                                  </p:stCondLst>
                                  <p:childTnLst>
                                    <p:set>
                                      <p:cBhvr>
                                        <p:cTn id="408" dur="1" fill="hold">
                                          <p:stCondLst>
                                            <p:cond delay="0"/>
                                          </p:stCondLst>
                                        </p:cTn>
                                        <p:tgtEl>
                                          <p:spTgt spid="154"/>
                                        </p:tgtEl>
                                        <p:attrNameLst>
                                          <p:attrName>style.visibility</p:attrName>
                                        </p:attrNameLst>
                                      </p:cBhvr>
                                      <p:to>
                                        <p:strVal val="visible"/>
                                      </p:to>
                                    </p:set>
                                  </p:childTnLst>
                                </p:cTn>
                              </p:par>
                              <p:par>
                                <p:cTn id="409" presetID="1" presetClass="entr" presetSubtype="0" fill="hold" grpId="6" nodeType="withEffect">
                                  <p:stCondLst>
                                    <p:cond delay="0"/>
                                  </p:stCondLst>
                                  <p:childTnLst>
                                    <p:set>
                                      <p:cBhvr>
                                        <p:cTn id="410" dur="1" fill="hold">
                                          <p:stCondLst>
                                            <p:cond delay="0"/>
                                          </p:stCondLst>
                                        </p:cTn>
                                        <p:tgtEl>
                                          <p:spTgt spid="70"/>
                                        </p:tgtEl>
                                        <p:attrNameLst>
                                          <p:attrName>style.visibility</p:attrName>
                                        </p:attrNameLst>
                                      </p:cBhvr>
                                      <p:to>
                                        <p:strVal val="visible"/>
                                      </p:to>
                                    </p:set>
                                  </p:childTnLst>
                                </p:cTn>
                              </p:par>
                              <p:par>
                                <p:cTn id="411" presetID="1" presetClass="entr" presetSubtype="0" fill="hold" grpId="6" nodeType="withEffect">
                                  <p:stCondLst>
                                    <p:cond delay="0"/>
                                  </p:stCondLst>
                                  <p:childTnLst>
                                    <p:set>
                                      <p:cBhvr>
                                        <p:cTn id="412"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11"/>
                  </p:tgtEl>
                </p:cond>
              </p:nextCondLst>
            </p:seq>
            <p:seq concurrent="1" nextAc="seek">
              <p:cTn id="413" restart="whenNotActive" fill="hold" evtFilter="cancelBubble" nodeType="interactiveSeq">
                <p:stCondLst>
                  <p:cond evt="onClick" delay="0">
                    <p:tgtEl>
                      <p:spTgt spid="113"/>
                    </p:tgtEl>
                  </p:cond>
                </p:stCondLst>
                <p:endSync evt="end" delay="0">
                  <p:rtn val="all"/>
                </p:endSync>
                <p:childTnLst>
                  <p:par>
                    <p:cTn id="414" fill="hold">
                      <p:stCondLst>
                        <p:cond delay="0"/>
                      </p:stCondLst>
                      <p:childTnLst>
                        <p:par>
                          <p:cTn id="415" fill="hold">
                            <p:stCondLst>
                              <p:cond delay="0"/>
                            </p:stCondLst>
                            <p:childTnLst>
                              <p:par>
                                <p:cTn id="416" presetID="1" presetClass="exit" presetSubtype="0" fill="hold" nodeType="withEffect">
                                  <p:stCondLst>
                                    <p:cond delay="0"/>
                                  </p:stCondLst>
                                  <p:childTnLst>
                                    <p:set>
                                      <p:cBhvr>
                                        <p:cTn id="417" dur="1" fill="hold">
                                          <p:stCondLst>
                                            <p:cond delay="0"/>
                                          </p:stCondLst>
                                        </p:cTn>
                                        <p:tgtEl>
                                          <p:spTgt spid="89"/>
                                        </p:tgtEl>
                                        <p:attrNameLst>
                                          <p:attrName>style.visibility</p:attrName>
                                        </p:attrNameLst>
                                      </p:cBhvr>
                                      <p:to>
                                        <p:strVal val="hidden"/>
                                      </p:to>
                                    </p:set>
                                  </p:childTnLst>
                                </p:cTn>
                              </p:par>
                              <p:par>
                                <p:cTn id="418" presetID="1" presetClass="exit" presetSubtype="0" fill="hold" grpId="1" nodeType="withEffect">
                                  <p:stCondLst>
                                    <p:cond delay="0"/>
                                  </p:stCondLst>
                                  <p:childTnLst>
                                    <p:set>
                                      <p:cBhvr>
                                        <p:cTn id="419" dur="1" fill="hold">
                                          <p:stCondLst>
                                            <p:cond delay="0"/>
                                          </p:stCondLst>
                                        </p:cTn>
                                        <p:tgtEl>
                                          <p:spTgt spid="113"/>
                                        </p:tgtEl>
                                        <p:attrNameLst>
                                          <p:attrName>style.visibility</p:attrName>
                                        </p:attrNameLst>
                                      </p:cBhvr>
                                      <p:to>
                                        <p:strVal val="hidden"/>
                                      </p:to>
                                    </p:set>
                                  </p:childTnLst>
                                </p:cTn>
                              </p:par>
                              <p:par>
                                <p:cTn id="420" presetID="1" presetClass="exit" presetSubtype="0" fill="hold" grpId="3" nodeType="withEffect">
                                  <p:stCondLst>
                                    <p:cond delay="0"/>
                                  </p:stCondLst>
                                  <p:childTnLst>
                                    <p:set>
                                      <p:cBhvr>
                                        <p:cTn id="421" dur="1" fill="hold">
                                          <p:stCondLst>
                                            <p:cond delay="0"/>
                                          </p:stCondLst>
                                        </p:cTn>
                                        <p:tgtEl>
                                          <p:spTgt spid="154"/>
                                        </p:tgtEl>
                                        <p:attrNameLst>
                                          <p:attrName>style.visibility</p:attrName>
                                        </p:attrNameLst>
                                      </p:cBhvr>
                                      <p:to>
                                        <p:strVal val="hidden"/>
                                      </p:to>
                                    </p:set>
                                  </p:childTnLst>
                                </p:cTn>
                              </p:par>
                              <p:par>
                                <p:cTn id="422" presetID="1" presetClass="exit" presetSubtype="0" fill="hold" grpId="7" nodeType="withEffect">
                                  <p:stCondLst>
                                    <p:cond delay="0"/>
                                  </p:stCondLst>
                                  <p:childTnLst>
                                    <p:set>
                                      <p:cBhvr>
                                        <p:cTn id="423" dur="1" fill="hold">
                                          <p:stCondLst>
                                            <p:cond delay="0"/>
                                          </p:stCondLst>
                                        </p:cTn>
                                        <p:tgtEl>
                                          <p:spTgt spid="70"/>
                                        </p:tgtEl>
                                        <p:attrNameLst>
                                          <p:attrName>style.visibility</p:attrName>
                                        </p:attrNameLst>
                                      </p:cBhvr>
                                      <p:to>
                                        <p:strVal val="hidden"/>
                                      </p:to>
                                    </p:set>
                                  </p:childTnLst>
                                </p:cTn>
                              </p:par>
                              <p:par>
                                <p:cTn id="424" presetID="1" presetClass="exit" presetSubtype="0" fill="hold" grpId="7" nodeType="withEffect">
                                  <p:stCondLst>
                                    <p:cond delay="0"/>
                                  </p:stCondLst>
                                  <p:childTnLst>
                                    <p:set>
                                      <p:cBhvr>
                                        <p:cTn id="425" dur="1" fill="hold">
                                          <p:stCondLst>
                                            <p:cond delay="0"/>
                                          </p:stCondLst>
                                        </p:cTn>
                                        <p:tgtEl>
                                          <p:spTgt spid="71"/>
                                        </p:tgtEl>
                                        <p:attrNameLst>
                                          <p:attrName>style.visibility</p:attrName>
                                        </p:attrNameLst>
                                      </p:cBhvr>
                                      <p:to>
                                        <p:strVal val="hidden"/>
                                      </p:to>
                                    </p:set>
                                  </p:childTnLst>
                                </p:cTn>
                              </p:par>
                              <p:par>
                                <p:cTn id="426" presetID="1" presetClass="entr" presetSubtype="0" fill="hold" nodeType="withEffect">
                                  <p:stCondLst>
                                    <p:cond delay="0"/>
                                  </p:stCondLst>
                                  <p:childTnLst>
                                    <p:set>
                                      <p:cBhvr>
                                        <p:cTn id="427" dur="1" fill="hold">
                                          <p:stCondLst>
                                            <p:cond delay="0"/>
                                          </p:stCondLst>
                                        </p:cTn>
                                        <p:tgtEl>
                                          <p:spTgt spid="33"/>
                                        </p:tgtEl>
                                        <p:attrNameLst>
                                          <p:attrName>style.visibility</p:attrName>
                                        </p:attrNameLst>
                                      </p:cBhvr>
                                      <p:to>
                                        <p:strVal val="visible"/>
                                      </p:to>
                                    </p:set>
                                  </p:childTnLst>
                                </p:cTn>
                              </p:par>
                              <p:par>
                                <p:cTn id="428" presetID="1" presetClass="exit" presetSubtype="0" fill="hold" nodeType="withEffect">
                                  <p:stCondLst>
                                    <p:cond delay="0"/>
                                  </p:stCondLst>
                                  <p:childTnLst>
                                    <p:set>
                                      <p:cBhvr>
                                        <p:cTn id="429" dur="1" fill="hold">
                                          <p:stCondLst>
                                            <p:cond delay="0"/>
                                          </p:stCondLst>
                                        </p:cTn>
                                        <p:tgtEl>
                                          <p:spTgt spid="27"/>
                                        </p:tgtEl>
                                        <p:attrNameLst>
                                          <p:attrName>style.visibility</p:attrName>
                                        </p:attrNameLst>
                                      </p:cBhvr>
                                      <p:to>
                                        <p:strVal val="hidden"/>
                                      </p:to>
                                    </p:set>
                                  </p:childTnLst>
                                </p:cTn>
                              </p:par>
                              <p:par>
                                <p:cTn id="430" presetID="22" presetClass="entr" presetSubtype="8" fill="hold" nodeType="withEffect">
                                  <p:stCondLst>
                                    <p:cond delay="0"/>
                                  </p:stCondLst>
                                  <p:childTnLst>
                                    <p:set>
                                      <p:cBhvr>
                                        <p:cTn id="431" dur="1" fill="hold">
                                          <p:stCondLst>
                                            <p:cond delay="0"/>
                                          </p:stCondLst>
                                        </p:cTn>
                                        <p:tgtEl>
                                          <p:spTgt spid="87"/>
                                        </p:tgtEl>
                                        <p:attrNameLst>
                                          <p:attrName>style.visibility</p:attrName>
                                        </p:attrNameLst>
                                      </p:cBhvr>
                                      <p:to>
                                        <p:strVal val="visible"/>
                                      </p:to>
                                    </p:set>
                                    <p:animEffect transition="in" filter="wipe(left)">
                                      <p:cBhvr>
                                        <p:cTn id="432" dur="7000"/>
                                        <p:tgtEl>
                                          <p:spTgt spid="87"/>
                                        </p:tgtEl>
                                      </p:cBhvr>
                                    </p:animEffect>
                                  </p:childTnLst>
                                </p:cTn>
                              </p:par>
                              <p:par>
                                <p:cTn id="433" presetID="1" presetClass="entr" presetSubtype="0" fill="hold" grpId="0" nodeType="withEffect">
                                  <p:stCondLst>
                                    <p:cond delay="0"/>
                                  </p:stCondLst>
                                  <p:childTnLst>
                                    <p:set>
                                      <p:cBhvr>
                                        <p:cTn id="434" dur="1" fill="hold">
                                          <p:stCondLst>
                                            <p:cond delay="0"/>
                                          </p:stCondLst>
                                        </p:cTn>
                                        <p:tgtEl>
                                          <p:spTgt spid="129"/>
                                        </p:tgtEl>
                                        <p:attrNameLst>
                                          <p:attrName>style.visibility</p:attrName>
                                        </p:attrNameLst>
                                      </p:cBhvr>
                                      <p:to>
                                        <p:strVal val="visible"/>
                                      </p:to>
                                    </p:set>
                                  </p:childTnLst>
                                </p:cTn>
                              </p:par>
                              <p:par>
                                <p:cTn id="435"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436" dur="3500" fill="hold"/>
                                        <p:tgtEl>
                                          <p:spTgt spid="129"/>
                                        </p:tgtEl>
                                        <p:attrNameLst>
                                          <p:attrName>ppt_x</p:attrName>
                                          <p:attrName>ppt_y</p:attrName>
                                        </p:attrNameLst>
                                      </p:cBhvr>
                                      <p:rCtr x="11372" y="-3449"/>
                                    </p:animMotion>
                                  </p:childTnLst>
                                </p:cTn>
                              </p:par>
                              <p:par>
                                <p:cTn id="437" presetID="1" presetClass="exit" presetSubtype="0" fill="hold" grpId="2" nodeType="withEffect">
                                  <p:stCondLst>
                                    <p:cond delay="3500"/>
                                  </p:stCondLst>
                                  <p:childTnLst>
                                    <p:set>
                                      <p:cBhvr>
                                        <p:cTn id="438" dur="1" fill="hold">
                                          <p:stCondLst>
                                            <p:cond delay="0"/>
                                          </p:stCondLst>
                                        </p:cTn>
                                        <p:tgtEl>
                                          <p:spTgt spid="129"/>
                                        </p:tgtEl>
                                        <p:attrNameLst>
                                          <p:attrName>style.visibility</p:attrName>
                                        </p:attrNameLst>
                                      </p:cBhvr>
                                      <p:to>
                                        <p:strVal val="hidden"/>
                                      </p:to>
                                    </p:set>
                                  </p:childTnLst>
                                </p:cTn>
                              </p:par>
                              <p:par>
                                <p:cTn id="439" presetID="1" presetClass="entr" presetSubtype="0" fill="hold" grpId="0" nodeType="withEffect">
                                  <p:stCondLst>
                                    <p:cond delay="0"/>
                                  </p:stCondLst>
                                  <p:childTnLst>
                                    <p:set>
                                      <p:cBhvr>
                                        <p:cTn id="440" dur="1" fill="hold">
                                          <p:stCondLst>
                                            <p:cond delay="0"/>
                                          </p:stCondLst>
                                        </p:cTn>
                                        <p:tgtEl>
                                          <p:spTgt spid="130"/>
                                        </p:tgtEl>
                                        <p:attrNameLst>
                                          <p:attrName>style.visibility</p:attrName>
                                        </p:attrNameLst>
                                      </p:cBhvr>
                                      <p:to>
                                        <p:strVal val="visible"/>
                                      </p:to>
                                    </p:set>
                                  </p:childTnLst>
                                </p:cTn>
                              </p:par>
                              <p:par>
                                <p:cTn id="441"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442" dur="3500" fill="hold"/>
                                        <p:tgtEl>
                                          <p:spTgt spid="130"/>
                                        </p:tgtEl>
                                        <p:attrNameLst>
                                          <p:attrName>ppt_x</p:attrName>
                                          <p:attrName>ppt_y</p:attrName>
                                        </p:attrNameLst>
                                      </p:cBhvr>
                                      <p:rCtr x="-11267" y="5810"/>
                                    </p:animMotion>
                                  </p:childTnLst>
                                </p:cTn>
                              </p:par>
                              <p:par>
                                <p:cTn id="443" presetID="1" presetClass="exit" presetSubtype="0" fill="hold" grpId="2" nodeType="withEffect">
                                  <p:stCondLst>
                                    <p:cond delay="3500"/>
                                  </p:stCondLst>
                                  <p:childTnLst>
                                    <p:set>
                                      <p:cBhvr>
                                        <p:cTn id="444" dur="1" fill="hold">
                                          <p:stCondLst>
                                            <p:cond delay="0"/>
                                          </p:stCondLst>
                                        </p:cTn>
                                        <p:tgtEl>
                                          <p:spTgt spid="130"/>
                                        </p:tgtEl>
                                        <p:attrNameLst>
                                          <p:attrName>style.visibility</p:attrName>
                                        </p:attrNameLst>
                                      </p:cBhvr>
                                      <p:to>
                                        <p:strVal val="hidden"/>
                                      </p:to>
                                    </p:set>
                                  </p:childTnLst>
                                </p:cTn>
                              </p:par>
                              <p:par>
                                <p:cTn id="445" presetID="1" presetClass="entr" presetSubtype="0" fill="hold" grpId="0" nodeType="withEffect">
                                  <p:stCondLst>
                                    <p:cond delay="3500"/>
                                  </p:stCondLst>
                                  <p:childTnLst>
                                    <p:set>
                                      <p:cBhvr>
                                        <p:cTn id="446" dur="1" fill="hold">
                                          <p:stCondLst>
                                            <p:cond delay="0"/>
                                          </p:stCondLst>
                                        </p:cTn>
                                        <p:tgtEl>
                                          <p:spTgt spid="131"/>
                                        </p:tgtEl>
                                        <p:attrNameLst>
                                          <p:attrName>style.visibility</p:attrName>
                                        </p:attrNameLst>
                                      </p:cBhvr>
                                      <p:to>
                                        <p:strVal val="visible"/>
                                      </p:to>
                                    </p:set>
                                  </p:childTnLst>
                                </p:cTn>
                              </p:par>
                              <p:par>
                                <p:cTn id="447" presetID="1" presetClass="exit" presetSubtype="0" fill="hold" nodeType="withEffect">
                                  <p:stCondLst>
                                    <p:cond delay="3500"/>
                                  </p:stCondLst>
                                  <p:childTnLst>
                                    <p:set>
                                      <p:cBhvr>
                                        <p:cTn id="448" dur="1" fill="hold">
                                          <p:stCondLst>
                                            <p:cond delay="0"/>
                                          </p:stCondLst>
                                        </p:cTn>
                                        <p:tgtEl>
                                          <p:spTgt spid="33"/>
                                        </p:tgtEl>
                                        <p:attrNameLst>
                                          <p:attrName>style.visibility</p:attrName>
                                        </p:attrNameLst>
                                      </p:cBhvr>
                                      <p:to>
                                        <p:strVal val="hidden"/>
                                      </p:to>
                                    </p:set>
                                  </p:childTnLst>
                                </p:cTn>
                              </p:par>
                              <p:par>
                                <p:cTn id="449" presetID="1" presetClass="entr" presetSubtype="0" fill="hold" nodeType="withEffect">
                                  <p:stCondLst>
                                    <p:cond delay="3500"/>
                                  </p:stCondLst>
                                  <p:childTnLst>
                                    <p:set>
                                      <p:cBhvr>
                                        <p:cTn id="450" dur="1" fill="hold">
                                          <p:stCondLst>
                                            <p:cond delay="0"/>
                                          </p:stCondLst>
                                        </p:cTn>
                                        <p:tgtEl>
                                          <p:spTgt spid="27"/>
                                        </p:tgtEl>
                                        <p:attrNameLst>
                                          <p:attrName>style.visibility</p:attrName>
                                        </p:attrNameLst>
                                      </p:cBhvr>
                                      <p:to>
                                        <p:strVal val="visible"/>
                                      </p:to>
                                    </p:set>
                                  </p:childTnLst>
                                </p:cTn>
                              </p:par>
                              <p:par>
                                <p:cTn id="451" presetID="0" presetClass="path" presetSubtype="0" accel="50000" decel="50000" fill="hold" grpId="1" nodeType="withEffect">
                                  <p:stCondLst>
                                    <p:cond delay="3500"/>
                                  </p:stCondLst>
                                  <p:childTnLst>
                                    <p:animMotion origin="layout" path="M -0.0007 -1.11111E-6 L -0.00035 -0.0493 L -0.08021 -0.0493 L -0.15174 -0.02639 L -0.15104 0.0831 L -0.2257 0.08519 L -0.2257 0.15671 L -0.00035 0.15972 L 0.00052 0.03634 " pathEditMode="relative" rAng="0" ptsTypes="AAAAAAAAA">
                                      <p:cBhvr>
                                        <p:cTn id="452" dur="3500" fill="hold"/>
                                        <p:tgtEl>
                                          <p:spTgt spid="131"/>
                                        </p:tgtEl>
                                        <p:attrNameLst>
                                          <p:attrName>ppt_x</p:attrName>
                                          <p:attrName>ppt_y</p:attrName>
                                        </p:attrNameLst>
                                      </p:cBhvr>
                                      <p:rCtr x="-11198" y="5509"/>
                                    </p:animMotion>
                                  </p:childTnLst>
                                </p:cTn>
                              </p:par>
                              <p:par>
                                <p:cTn id="453" presetID="1" presetClass="exit" presetSubtype="0" fill="hold" grpId="2" nodeType="withEffect">
                                  <p:stCondLst>
                                    <p:cond delay="7000"/>
                                  </p:stCondLst>
                                  <p:childTnLst>
                                    <p:set>
                                      <p:cBhvr>
                                        <p:cTn id="454" dur="1" fill="hold">
                                          <p:stCondLst>
                                            <p:cond delay="0"/>
                                          </p:stCondLst>
                                        </p:cTn>
                                        <p:tgtEl>
                                          <p:spTgt spid="131"/>
                                        </p:tgtEl>
                                        <p:attrNameLst>
                                          <p:attrName>style.visibility</p:attrName>
                                        </p:attrNameLst>
                                      </p:cBhvr>
                                      <p:to>
                                        <p:strVal val="hidden"/>
                                      </p:to>
                                    </p:set>
                                  </p:childTnLst>
                                </p:cTn>
                              </p:par>
                              <p:par>
                                <p:cTn id="455" presetID="35" presetClass="path" presetSubtype="0" accel="50000" decel="50000" fill="hold" nodeType="withEffect">
                                  <p:stCondLst>
                                    <p:cond delay="3500"/>
                                  </p:stCondLst>
                                  <p:childTnLst>
                                    <p:animMotion origin="layout" path="M 1.94444E-6 4.44444E-6 L -0.63455 -0.00139 " pathEditMode="relative" rAng="0" ptsTypes="AA">
                                      <p:cBhvr>
                                        <p:cTn id="456" dur="3500" fill="hold"/>
                                        <p:tgtEl>
                                          <p:spTgt spid="87"/>
                                        </p:tgtEl>
                                        <p:attrNameLst>
                                          <p:attrName>ppt_x</p:attrName>
                                          <p:attrName>ppt_y</p:attrName>
                                        </p:attrNameLst>
                                      </p:cBhvr>
                                      <p:rCtr x="-31736" y="-69"/>
                                    </p:animMotion>
                                  </p:childTnLst>
                                </p:cTn>
                              </p:par>
                            </p:childTnLst>
                          </p:cTn>
                        </p:par>
                        <p:par>
                          <p:cTn id="457" fill="hold">
                            <p:stCondLst>
                              <p:cond delay="7000"/>
                            </p:stCondLst>
                            <p:childTnLst>
                              <p:par>
                                <p:cTn id="458" presetID="1" presetClass="entr" presetSubtype="0" fill="hold" grpId="0" nodeType="afterEffect">
                                  <p:stCondLst>
                                    <p:cond delay="0"/>
                                  </p:stCondLst>
                                  <p:childTnLst>
                                    <p:set>
                                      <p:cBhvr>
                                        <p:cTn id="459" dur="1" fill="hold">
                                          <p:stCondLst>
                                            <p:cond delay="0"/>
                                          </p:stCondLst>
                                        </p:cTn>
                                        <p:tgtEl>
                                          <p:spTgt spid="117"/>
                                        </p:tgtEl>
                                        <p:attrNameLst>
                                          <p:attrName>style.visibility</p:attrName>
                                        </p:attrNameLst>
                                      </p:cBhvr>
                                      <p:to>
                                        <p:strVal val="visible"/>
                                      </p:to>
                                    </p:set>
                                  </p:childTnLst>
                                </p:cTn>
                              </p:par>
                              <p:par>
                                <p:cTn id="460" presetID="1" presetClass="entr" presetSubtype="0" fill="hold" grpId="8" nodeType="withEffect">
                                  <p:stCondLst>
                                    <p:cond delay="0"/>
                                  </p:stCondLst>
                                  <p:childTnLst>
                                    <p:set>
                                      <p:cBhvr>
                                        <p:cTn id="461" dur="1" fill="hold">
                                          <p:stCondLst>
                                            <p:cond delay="0"/>
                                          </p:stCondLst>
                                        </p:cTn>
                                        <p:tgtEl>
                                          <p:spTgt spid="70"/>
                                        </p:tgtEl>
                                        <p:attrNameLst>
                                          <p:attrName>style.visibility</p:attrName>
                                        </p:attrNameLst>
                                      </p:cBhvr>
                                      <p:to>
                                        <p:strVal val="visible"/>
                                      </p:to>
                                    </p:set>
                                  </p:childTnLst>
                                </p:cTn>
                              </p:par>
                              <p:par>
                                <p:cTn id="462" presetID="1" presetClass="entr" presetSubtype="0" fill="hold" grpId="8" nodeType="withEffect">
                                  <p:stCondLst>
                                    <p:cond delay="0"/>
                                  </p:stCondLst>
                                  <p:childTnLst>
                                    <p:set>
                                      <p:cBhvr>
                                        <p:cTn id="463" dur="1" fill="hold">
                                          <p:stCondLst>
                                            <p:cond delay="0"/>
                                          </p:stCondLst>
                                        </p:cTn>
                                        <p:tgtEl>
                                          <p:spTgt spid="71"/>
                                        </p:tgtEl>
                                        <p:attrNameLst>
                                          <p:attrName>style.visibility</p:attrName>
                                        </p:attrNameLst>
                                      </p:cBhvr>
                                      <p:to>
                                        <p:strVal val="visible"/>
                                      </p:to>
                                    </p:set>
                                  </p:childTnLst>
                                </p:cTn>
                              </p:par>
                              <p:par>
                                <p:cTn id="464" presetID="1" presetClass="entr" presetSubtype="0" fill="hold" grpId="1" nodeType="withEffect">
                                  <p:stCondLst>
                                    <p:cond delay="0"/>
                                  </p:stCondLst>
                                  <p:childTnLst>
                                    <p:set>
                                      <p:cBhvr>
                                        <p:cTn id="465" dur="1" fill="hold">
                                          <p:stCondLst>
                                            <p:cond delay="0"/>
                                          </p:stCondLst>
                                        </p:cTn>
                                        <p:tgtEl>
                                          <p:spTgt spid="155"/>
                                        </p:tgtEl>
                                        <p:attrNameLst>
                                          <p:attrName>style.visibility</p:attrName>
                                        </p:attrNameLst>
                                      </p:cBhvr>
                                      <p:to>
                                        <p:strVal val="visible"/>
                                      </p:to>
                                    </p:set>
                                  </p:childTnLst>
                                </p:cTn>
                              </p:par>
                            </p:childTnLst>
                          </p:cTn>
                        </p:par>
                      </p:childTnLst>
                    </p:cTn>
                  </p:par>
                </p:childTnLst>
              </p:cTn>
              <p:nextCondLst>
                <p:cond evt="onClick" delay="0">
                  <p:tgtEl>
                    <p:spTgt spid="113"/>
                  </p:tgtEl>
                </p:cond>
              </p:nextCondLst>
            </p:seq>
            <p:seq concurrent="1" nextAc="seek">
              <p:cTn id="466" restart="whenNotActive" fill="hold" evtFilter="cancelBubble" nodeType="interactiveSeq">
                <p:stCondLst>
                  <p:cond evt="onClick" delay="0">
                    <p:tgtEl>
                      <p:spTgt spid="117"/>
                    </p:tgtEl>
                  </p:cond>
                </p:stCondLst>
                <p:endSync evt="end" delay="0">
                  <p:rtn val="all"/>
                </p:endSync>
                <p:childTnLst>
                  <p:par>
                    <p:cTn id="467" fill="hold">
                      <p:stCondLst>
                        <p:cond delay="0"/>
                      </p:stCondLst>
                      <p:childTnLst>
                        <p:par>
                          <p:cTn id="468" fill="hold">
                            <p:stCondLst>
                              <p:cond delay="0"/>
                            </p:stCondLst>
                            <p:childTnLst>
                              <p:par>
                                <p:cTn id="469" presetID="1" presetClass="exit" presetSubtype="0" fill="hold" nodeType="withEffect">
                                  <p:stCondLst>
                                    <p:cond delay="0"/>
                                  </p:stCondLst>
                                  <p:childTnLst>
                                    <p:set>
                                      <p:cBhvr>
                                        <p:cTn id="470" dur="1" fill="hold">
                                          <p:stCondLst>
                                            <p:cond delay="0"/>
                                          </p:stCondLst>
                                        </p:cTn>
                                        <p:tgtEl>
                                          <p:spTgt spid="87"/>
                                        </p:tgtEl>
                                        <p:attrNameLst>
                                          <p:attrName>style.visibility</p:attrName>
                                        </p:attrNameLst>
                                      </p:cBhvr>
                                      <p:to>
                                        <p:strVal val="hidden"/>
                                      </p:to>
                                    </p:set>
                                  </p:childTnLst>
                                </p:cTn>
                              </p:par>
                              <p:par>
                                <p:cTn id="471" presetID="1" presetClass="exit" presetSubtype="0" fill="hold" grpId="1" nodeType="withEffect">
                                  <p:stCondLst>
                                    <p:cond delay="0"/>
                                  </p:stCondLst>
                                  <p:childTnLst>
                                    <p:set>
                                      <p:cBhvr>
                                        <p:cTn id="472" dur="1" fill="hold">
                                          <p:stCondLst>
                                            <p:cond delay="0"/>
                                          </p:stCondLst>
                                        </p:cTn>
                                        <p:tgtEl>
                                          <p:spTgt spid="117"/>
                                        </p:tgtEl>
                                        <p:attrNameLst>
                                          <p:attrName>style.visibility</p:attrName>
                                        </p:attrNameLst>
                                      </p:cBhvr>
                                      <p:to>
                                        <p:strVal val="hidden"/>
                                      </p:to>
                                    </p:set>
                                  </p:childTnLst>
                                </p:cTn>
                              </p:par>
                              <p:par>
                                <p:cTn id="473" presetID="1" presetClass="exit" presetSubtype="0" fill="hold" grpId="2" nodeType="withEffect">
                                  <p:stCondLst>
                                    <p:cond delay="0"/>
                                  </p:stCondLst>
                                  <p:childTnLst>
                                    <p:set>
                                      <p:cBhvr>
                                        <p:cTn id="474" dur="1" fill="hold">
                                          <p:stCondLst>
                                            <p:cond delay="0"/>
                                          </p:stCondLst>
                                        </p:cTn>
                                        <p:tgtEl>
                                          <p:spTgt spid="155"/>
                                        </p:tgtEl>
                                        <p:attrNameLst>
                                          <p:attrName>style.visibility</p:attrName>
                                        </p:attrNameLst>
                                      </p:cBhvr>
                                      <p:to>
                                        <p:strVal val="hidden"/>
                                      </p:to>
                                    </p:set>
                                  </p:childTnLst>
                                </p:cTn>
                              </p:par>
                              <p:par>
                                <p:cTn id="475" presetID="1" presetClass="exit" presetSubtype="0" fill="hold" grpId="9" nodeType="withEffect">
                                  <p:stCondLst>
                                    <p:cond delay="0"/>
                                  </p:stCondLst>
                                  <p:childTnLst>
                                    <p:set>
                                      <p:cBhvr>
                                        <p:cTn id="476" dur="1" fill="hold">
                                          <p:stCondLst>
                                            <p:cond delay="0"/>
                                          </p:stCondLst>
                                        </p:cTn>
                                        <p:tgtEl>
                                          <p:spTgt spid="70"/>
                                        </p:tgtEl>
                                        <p:attrNameLst>
                                          <p:attrName>style.visibility</p:attrName>
                                        </p:attrNameLst>
                                      </p:cBhvr>
                                      <p:to>
                                        <p:strVal val="hidden"/>
                                      </p:to>
                                    </p:set>
                                  </p:childTnLst>
                                </p:cTn>
                              </p:par>
                              <p:par>
                                <p:cTn id="477" presetID="1" presetClass="exit" presetSubtype="0" fill="hold" grpId="9" nodeType="withEffect">
                                  <p:stCondLst>
                                    <p:cond delay="0"/>
                                  </p:stCondLst>
                                  <p:childTnLst>
                                    <p:set>
                                      <p:cBhvr>
                                        <p:cTn id="478" dur="1" fill="hold">
                                          <p:stCondLst>
                                            <p:cond delay="0"/>
                                          </p:stCondLst>
                                        </p:cTn>
                                        <p:tgtEl>
                                          <p:spTgt spid="71"/>
                                        </p:tgtEl>
                                        <p:attrNameLst>
                                          <p:attrName>style.visibility</p:attrName>
                                        </p:attrNameLst>
                                      </p:cBhvr>
                                      <p:to>
                                        <p:strVal val="hidden"/>
                                      </p:to>
                                    </p:set>
                                  </p:childTnLst>
                                </p:cTn>
                              </p:par>
                              <p:par>
                                <p:cTn id="479" presetID="1" presetClass="entr" presetSubtype="0" fill="hold" nodeType="withEffect">
                                  <p:stCondLst>
                                    <p:cond delay="0"/>
                                  </p:stCondLst>
                                  <p:childTnLst>
                                    <p:set>
                                      <p:cBhvr>
                                        <p:cTn id="480" dur="1" fill="hold">
                                          <p:stCondLst>
                                            <p:cond delay="0"/>
                                          </p:stCondLst>
                                        </p:cTn>
                                        <p:tgtEl>
                                          <p:spTgt spid="33"/>
                                        </p:tgtEl>
                                        <p:attrNameLst>
                                          <p:attrName>style.visibility</p:attrName>
                                        </p:attrNameLst>
                                      </p:cBhvr>
                                      <p:to>
                                        <p:strVal val="visible"/>
                                      </p:to>
                                    </p:set>
                                  </p:childTnLst>
                                </p:cTn>
                              </p:par>
                              <p:par>
                                <p:cTn id="481" presetID="1" presetClass="exit" presetSubtype="0" fill="hold" nodeType="withEffect">
                                  <p:stCondLst>
                                    <p:cond delay="0"/>
                                  </p:stCondLst>
                                  <p:childTnLst>
                                    <p:set>
                                      <p:cBhvr>
                                        <p:cTn id="482" dur="1" fill="hold">
                                          <p:stCondLst>
                                            <p:cond delay="0"/>
                                          </p:stCondLst>
                                        </p:cTn>
                                        <p:tgtEl>
                                          <p:spTgt spid="27"/>
                                        </p:tgtEl>
                                        <p:attrNameLst>
                                          <p:attrName>style.visibility</p:attrName>
                                        </p:attrNameLst>
                                      </p:cBhvr>
                                      <p:to>
                                        <p:strVal val="hidden"/>
                                      </p:to>
                                    </p:set>
                                  </p:childTnLst>
                                </p:cTn>
                              </p:par>
                              <p:par>
                                <p:cTn id="483" presetID="22" presetClass="entr" presetSubtype="8" fill="hold" nodeType="withEffect">
                                  <p:stCondLst>
                                    <p:cond delay="0"/>
                                  </p:stCondLst>
                                  <p:childTnLst>
                                    <p:set>
                                      <p:cBhvr>
                                        <p:cTn id="484" dur="1" fill="hold">
                                          <p:stCondLst>
                                            <p:cond delay="0"/>
                                          </p:stCondLst>
                                        </p:cTn>
                                        <p:tgtEl>
                                          <p:spTgt spid="75"/>
                                        </p:tgtEl>
                                        <p:attrNameLst>
                                          <p:attrName>style.visibility</p:attrName>
                                        </p:attrNameLst>
                                      </p:cBhvr>
                                      <p:to>
                                        <p:strVal val="visible"/>
                                      </p:to>
                                    </p:set>
                                    <p:animEffect transition="in" filter="wipe(left)">
                                      <p:cBhvr>
                                        <p:cTn id="485" dur="8000"/>
                                        <p:tgtEl>
                                          <p:spTgt spid="75"/>
                                        </p:tgtEl>
                                      </p:cBhvr>
                                    </p:animEffect>
                                  </p:childTnLst>
                                </p:cTn>
                              </p:par>
                              <p:par>
                                <p:cTn id="486" presetID="1" presetClass="entr" presetSubtype="0" fill="hold" grpId="0" nodeType="withEffect">
                                  <p:stCondLst>
                                    <p:cond delay="0"/>
                                  </p:stCondLst>
                                  <p:childTnLst>
                                    <p:set>
                                      <p:cBhvr>
                                        <p:cTn id="487" dur="1" fill="hold">
                                          <p:stCondLst>
                                            <p:cond delay="0"/>
                                          </p:stCondLst>
                                        </p:cTn>
                                        <p:tgtEl>
                                          <p:spTgt spid="132"/>
                                        </p:tgtEl>
                                        <p:attrNameLst>
                                          <p:attrName>style.visibility</p:attrName>
                                        </p:attrNameLst>
                                      </p:cBhvr>
                                      <p:to>
                                        <p:strVal val="visible"/>
                                      </p:to>
                                    </p:set>
                                  </p:childTnLst>
                                </p:cTn>
                              </p:par>
                              <p:par>
                                <p:cTn id="488"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489" dur="4000" fill="hold"/>
                                        <p:tgtEl>
                                          <p:spTgt spid="132"/>
                                        </p:tgtEl>
                                        <p:attrNameLst>
                                          <p:attrName>ppt_x</p:attrName>
                                          <p:attrName>ppt_y</p:attrName>
                                        </p:attrNameLst>
                                      </p:cBhvr>
                                      <p:rCtr x="11372" y="-3449"/>
                                    </p:animMotion>
                                  </p:childTnLst>
                                </p:cTn>
                              </p:par>
                              <p:par>
                                <p:cTn id="490" presetID="1" presetClass="exit" presetSubtype="0" fill="hold" grpId="2" nodeType="withEffect">
                                  <p:stCondLst>
                                    <p:cond delay="4000"/>
                                  </p:stCondLst>
                                  <p:childTnLst>
                                    <p:set>
                                      <p:cBhvr>
                                        <p:cTn id="491" dur="1" fill="hold">
                                          <p:stCondLst>
                                            <p:cond delay="0"/>
                                          </p:stCondLst>
                                        </p:cTn>
                                        <p:tgtEl>
                                          <p:spTgt spid="132"/>
                                        </p:tgtEl>
                                        <p:attrNameLst>
                                          <p:attrName>style.visibility</p:attrName>
                                        </p:attrNameLst>
                                      </p:cBhvr>
                                      <p:to>
                                        <p:strVal val="hidden"/>
                                      </p:to>
                                    </p:set>
                                  </p:childTnLst>
                                </p:cTn>
                              </p:par>
                              <p:par>
                                <p:cTn id="492" presetID="1" presetClass="entr" presetSubtype="0" fill="hold" grpId="0" nodeType="withEffect">
                                  <p:stCondLst>
                                    <p:cond delay="0"/>
                                  </p:stCondLst>
                                  <p:childTnLst>
                                    <p:set>
                                      <p:cBhvr>
                                        <p:cTn id="493" dur="1" fill="hold">
                                          <p:stCondLst>
                                            <p:cond delay="0"/>
                                          </p:stCondLst>
                                        </p:cTn>
                                        <p:tgtEl>
                                          <p:spTgt spid="133"/>
                                        </p:tgtEl>
                                        <p:attrNameLst>
                                          <p:attrName>style.visibility</p:attrName>
                                        </p:attrNameLst>
                                      </p:cBhvr>
                                      <p:to>
                                        <p:strVal val="visible"/>
                                      </p:to>
                                    </p:set>
                                  </p:childTnLst>
                                </p:cTn>
                              </p:par>
                              <p:par>
                                <p:cTn id="494"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495" dur="4000" fill="hold"/>
                                        <p:tgtEl>
                                          <p:spTgt spid="133"/>
                                        </p:tgtEl>
                                        <p:attrNameLst>
                                          <p:attrName>ppt_x</p:attrName>
                                          <p:attrName>ppt_y</p:attrName>
                                        </p:attrNameLst>
                                      </p:cBhvr>
                                      <p:rCtr x="-11267" y="5810"/>
                                    </p:animMotion>
                                  </p:childTnLst>
                                </p:cTn>
                              </p:par>
                              <p:par>
                                <p:cTn id="496" presetID="1" presetClass="exit" presetSubtype="0" fill="hold" grpId="2" nodeType="withEffect">
                                  <p:stCondLst>
                                    <p:cond delay="4000"/>
                                  </p:stCondLst>
                                  <p:childTnLst>
                                    <p:set>
                                      <p:cBhvr>
                                        <p:cTn id="497" dur="1" fill="hold">
                                          <p:stCondLst>
                                            <p:cond delay="0"/>
                                          </p:stCondLst>
                                        </p:cTn>
                                        <p:tgtEl>
                                          <p:spTgt spid="133"/>
                                        </p:tgtEl>
                                        <p:attrNameLst>
                                          <p:attrName>style.visibility</p:attrName>
                                        </p:attrNameLst>
                                      </p:cBhvr>
                                      <p:to>
                                        <p:strVal val="hidden"/>
                                      </p:to>
                                    </p:set>
                                  </p:childTnLst>
                                </p:cTn>
                              </p:par>
                              <p:par>
                                <p:cTn id="498" presetID="1" presetClass="entr" presetSubtype="0" fill="hold" grpId="0" nodeType="withEffect">
                                  <p:stCondLst>
                                    <p:cond delay="4000"/>
                                  </p:stCondLst>
                                  <p:childTnLst>
                                    <p:set>
                                      <p:cBhvr>
                                        <p:cTn id="499" dur="1" fill="hold">
                                          <p:stCondLst>
                                            <p:cond delay="0"/>
                                          </p:stCondLst>
                                        </p:cTn>
                                        <p:tgtEl>
                                          <p:spTgt spid="134"/>
                                        </p:tgtEl>
                                        <p:attrNameLst>
                                          <p:attrName>style.visibility</p:attrName>
                                        </p:attrNameLst>
                                      </p:cBhvr>
                                      <p:to>
                                        <p:strVal val="visible"/>
                                      </p:to>
                                    </p:set>
                                  </p:childTnLst>
                                </p:cTn>
                              </p:par>
                              <p:par>
                                <p:cTn id="500" presetID="1" presetClass="entr" presetSubtype="0" fill="hold" nodeType="withEffect">
                                  <p:stCondLst>
                                    <p:cond delay="4000"/>
                                  </p:stCondLst>
                                  <p:childTnLst>
                                    <p:set>
                                      <p:cBhvr>
                                        <p:cTn id="501" dur="1" fill="hold">
                                          <p:stCondLst>
                                            <p:cond delay="0"/>
                                          </p:stCondLst>
                                        </p:cTn>
                                        <p:tgtEl>
                                          <p:spTgt spid="27"/>
                                        </p:tgtEl>
                                        <p:attrNameLst>
                                          <p:attrName>style.visibility</p:attrName>
                                        </p:attrNameLst>
                                      </p:cBhvr>
                                      <p:to>
                                        <p:strVal val="visible"/>
                                      </p:to>
                                    </p:set>
                                  </p:childTnLst>
                                </p:cTn>
                              </p:par>
                              <p:par>
                                <p:cTn id="502" presetID="1" presetClass="exit" presetSubtype="0" fill="hold" nodeType="withEffect">
                                  <p:stCondLst>
                                    <p:cond delay="4000"/>
                                  </p:stCondLst>
                                  <p:childTnLst>
                                    <p:set>
                                      <p:cBhvr>
                                        <p:cTn id="503" dur="1" fill="hold">
                                          <p:stCondLst>
                                            <p:cond delay="0"/>
                                          </p:stCondLst>
                                        </p:cTn>
                                        <p:tgtEl>
                                          <p:spTgt spid="33"/>
                                        </p:tgtEl>
                                        <p:attrNameLst>
                                          <p:attrName>style.visibility</p:attrName>
                                        </p:attrNameLst>
                                      </p:cBhvr>
                                      <p:to>
                                        <p:strVal val="hidden"/>
                                      </p:to>
                                    </p:set>
                                  </p:childTnLst>
                                </p:cTn>
                              </p:par>
                              <p:par>
                                <p:cTn id="504" presetID="0" presetClass="path" presetSubtype="0" accel="50000" decel="50000" fill="hold" grpId="1" nodeType="withEffect">
                                  <p:stCondLst>
                                    <p:cond delay="4000"/>
                                  </p:stCondLst>
                                  <p:childTnLst>
                                    <p:animMotion origin="layout" path="M -0.0007 -1.11111E-6 L -0.00035 -0.0493 L -0.08021 -0.0493 L -0.15174 -0.02639 L -0.15104 0.0831 L -0.2257 0.08519 L -0.2257 0.15671 L -0.00035 0.15972 L 0.00052 0.03634 " pathEditMode="relative" rAng="0" ptsTypes="AAAAAAAAA">
                                      <p:cBhvr>
                                        <p:cTn id="505" dur="4000" fill="hold"/>
                                        <p:tgtEl>
                                          <p:spTgt spid="134"/>
                                        </p:tgtEl>
                                        <p:attrNameLst>
                                          <p:attrName>ppt_x</p:attrName>
                                          <p:attrName>ppt_y</p:attrName>
                                        </p:attrNameLst>
                                      </p:cBhvr>
                                      <p:rCtr x="-11198" y="5509"/>
                                    </p:animMotion>
                                  </p:childTnLst>
                                </p:cTn>
                              </p:par>
                              <p:par>
                                <p:cTn id="506" presetID="1" presetClass="exit" presetSubtype="0" fill="hold" grpId="2" nodeType="withEffect">
                                  <p:stCondLst>
                                    <p:cond delay="8000"/>
                                  </p:stCondLst>
                                  <p:childTnLst>
                                    <p:set>
                                      <p:cBhvr>
                                        <p:cTn id="507" dur="1" fill="hold">
                                          <p:stCondLst>
                                            <p:cond delay="0"/>
                                          </p:stCondLst>
                                        </p:cTn>
                                        <p:tgtEl>
                                          <p:spTgt spid="134"/>
                                        </p:tgtEl>
                                        <p:attrNameLst>
                                          <p:attrName>style.visibility</p:attrName>
                                        </p:attrNameLst>
                                      </p:cBhvr>
                                      <p:to>
                                        <p:strVal val="hidden"/>
                                      </p:to>
                                    </p:set>
                                  </p:childTnLst>
                                </p:cTn>
                              </p:par>
                              <p:par>
                                <p:cTn id="508" presetID="35" presetClass="path" presetSubtype="0" accel="50000" decel="50000" fill="hold" nodeType="withEffect">
                                  <p:stCondLst>
                                    <p:cond delay="4000"/>
                                  </p:stCondLst>
                                  <p:childTnLst>
                                    <p:animMotion origin="layout" path="M 3.61111E-6 4.56647E-6 L -0.73125 4.56647E-6 " pathEditMode="relative" rAng="0" ptsTypes="AA">
                                      <p:cBhvr>
                                        <p:cTn id="509" dur="4000" fill="hold"/>
                                        <p:tgtEl>
                                          <p:spTgt spid="75"/>
                                        </p:tgtEl>
                                        <p:attrNameLst>
                                          <p:attrName>ppt_x</p:attrName>
                                          <p:attrName>ppt_y</p:attrName>
                                        </p:attrNameLst>
                                      </p:cBhvr>
                                      <p:rCtr x="-36562" y="0"/>
                                    </p:animMotion>
                                  </p:childTnLst>
                                </p:cTn>
                              </p:par>
                            </p:childTnLst>
                          </p:cTn>
                        </p:par>
                        <p:par>
                          <p:cTn id="510" fill="hold">
                            <p:stCondLst>
                              <p:cond delay="8000"/>
                            </p:stCondLst>
                            <p:childTnLst>
                              <p:par>
                                <p:cTn id="511" presetID="1" presetClass="entr" presetSubtype="0" fill="hold" grpId="1" nodeType="afterEffect">
                                  <p:stCondLst>
                                    <p:cond delay="0"/>
                                  </p:stCondLst>
                                  <p:childTnLst>
                                    <p:set>
                                      <p:cBhvr>
                                        <p:cTn id="512" dur="1" fill="hold">
                                          <p:stCondLst>
                                            <p:cond delay="0"/>
                                          </p:stCondLst>
                                        </p:cTn>
                                        <p:tgtEl>
                                          <p:spTgt spid="156"/>
                                        </p:tgtEl>
                                        <p:attrNameLst>
                                          <p:attrName>style.visibility</p:attrName>
                                        </p:attrNameLst>
                                      </p:cBhvr>
                                      <p:to>
                                        <p:strVal val="visible"/>
                                      </p:to>
                                    </p:set>
                                  </p:childTnLst>
                                </p:cTn>
                              </p:par>
                              <p:par>
                                <p:cTn id="513" presetID="1" presetClass="entr" presetSubtype="0" fill="hold" grpId="0" nodeType="withEffect">
                                  <p:stCondLst>
                                    <p:cond delay="0"/>
                                  </p:stCondLst>
                                  <p:childTnLst>
                                    <p:set>
                                      <p:cBhvr>
                                        <p:cTn id="514" dur="1" fill="hold">
                                          <p:stCondLst>
                                            <p:cond delay="0"/>
                                          </p:stCondLst>
                                        </p:cTn>
                                        <p:tgtEl>
                                          <p:spTgt spid="115"/>
                                        </p:tgtEl>
                                        <p:attrNameLst>
                                          <p:attrName>style.visibility</p:attrName>
                                        </p:attrNameLst>
                                      </p:cBhvr>
                                      <p:to>
                                        <p:strVal val="visible"/>
                                      </p:to>
                                    </p:set>
                                  </p:childTnLst>
                                </p:cTn>
                              </p:par>
                              <p:par>
                                <p:cTn id="515" presetID="1" presetClass="entr" presetSubtype="0" fill="hold" grpId="10" nodeType="withEffect">
                                  <p:stCondLst>
                                    <p:cond delay="0"/>
                                  </p:stCondLst>
                                  <p:childTnLst>
                                    <p:set>
                                      <p:cBhvr>
                                        <p:cTn id="516" dur="1" fill="hold">
                                          <p:stCondLst>
                                            <p:cond delay="0"/>
                                          </p:stCondLst>
                                        </p:cTn>
                                        <p:tgtEl>
                                          <p:spTgt spid="70"/>
                                        </p:tgtEl>
                                        <p:attrNameLst>
                                          <p:attrName>style.visibility</p:attrName>
                                        </p:attrNameLst>
                                      </p:cBhvr>
                                      <p:to>
                                        <p:strVal val="visible"/>
                                      </p:to>
                                    </p:set>
                                  </p:childTnLst>
                                </p:cTn>
                              </p:par>
                              <p:par>
                                <p:cTn id="517" presetID="1" presetClass="entr" presetSubtype="0" fill="hold" grpId="10" nodeType="withEffect">
                                  <p:stCondLst>
                                    <p:cond delay="0"/>
                                  </p:stCondLst>
                                  <p:childTnLst>
                                    <p:set>
                                      <p:cBhvr>
                                        <p:cTn id="518"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17"/>
                  </p:tgtEl>
                </p:cond>
              </p:nextCondLst>
            </p:seq>
            <p:seq concurrent="1" nextAc="seek">
              <p:cTn id="519" restart="whenNotActive" fill="hold" evtFilter="cancelBubble" nodeType="interactiveSeq">
                <p:stCondLst>
                  <p:cond evt="onClick" delay="0">
                    <p:tgtEl>
                      <p:spTgt spid="115"/>
                    </p:tgtEl>
                  </p:cond>
                </p:stCondLst>
                <p:endSync evt="end" delay="0">
                  <p:rtn val="all"/>
                </p:endSync>
                <p:childTnLst>
                  <p:par>
                    <p:cTn id="520" fill="hold">
                      <p:stCondLst>
                        <p:cond delay="0"/>
                      </p:stCondLst>
                      <p:childTnLst>
                        <p:par>
                          <p:cTn id="521" fill="hold">
                            <p:stCondLst>
                              <p:cond delay="0"/>
                            </p:stCondLst>
                            <p:childTnLst>
                              <p:par>
                                <p:cTn id="522" presetID="1" presetClass="exit" presetSubtype="0" fill="hold" nodeType="afterEffect">
                                  <p:stCondLst>
                                    <p:cond delay="0"/>
                                  </p:stCondLst>
                                  <p:childTnLst>
                                    <p:set>
                                      <p:cBhvr>
                                        <p:cTn id="523" dur="1" fill="hold">
                                          <p:stCondLst>
                                            <p:cond delay="0"/>
                                          </p:stCondLst>
                                        </p:cTn>
                                        <p:tgtEl>
                                          <p:spTgt spid="75"/>
                                        </p:tgtEl>
                                        <p:attrNameLst>
                                          <p:attrName>style.visibility</p:attrName>
                                        </p:attrNameLst>
                                      </p:cBhvr>
                                      <p:to>
                                        <p:strVal val="hidden"/>
                                      </p:to>
                                    </p:set>
                                  </p:childTnLst>
                                </p:cTn>
                              </p:par>
                              <p:par>
                                <p:cTn id="524" presetID="1" presetClass="exit" presetSubtype="0" fill="hold" nodeType="withEffect">
                                  <p:stCondLst>
                                    <p:cond delay="0"/>
                                  </p:stCondLst>
                                  <p:childTnLst>
                                    <p:set>
                                      <p:cBhvr>
                                        <p:cTn id="525" dur="1" fill="hold">
                                          <p:stCondLst>
                                            <p:cond delay="0"/>
                                          </p:stCondLst>
                                        </p:cTn>
                                        <p:tgtEl>
                                          <p:spTgt spid="68"/>
                                        </p:tgtEl>
                                        <p:attrNameLst>
                                          <p:attrName>style.visibility</p:attrName>
                                        </p:attrNameLst>
                                      </p:cBhvr>
                                      <p:to>
                                        <p:strVal val="hidden"/>
                                      </p:to>
                                    </p:set>
                                  </p:childTnLst>
                                </p:cTn>
                              </p:par>
                              <p:par>
                                <p:cTn id="526" presetID="1" presetClass="exit" presetSubtype="0" fill="hold" grpId="1" nodeType="withEffect">
                                  <p:stCondLst>
                                    <p:cond delay="0"/>
                                  </p:stCondLst>
                                  <p:childTnLst>
                                    <p:set>
                                      <p:cBhvr>
                                        <p:cTn id="527" dur="1" fill="hold">
                                          <p:stCondLst>
                                            <p:cond delay="0"/>
                                          </p:stCondLst>
                                        </p:cTn>
                                        <p:tgtEl>
                                          <p:spTgt spid="115"/>
                                        </p:tgtEl>
                                        <p:attrNameLst>
                                          <p:attrName>style.visibility</p:attrName>
                                        </p:attrNameLst>
                                      </p:cBhvr>
                                      <p:to>
                                        <p:strVal val="hidden"/>
                                      </p:to>
                                    </p:set>
                                  </p:childTnLst>
                                </p:cTn>
                              </p:par>
                              <p:par>
                                <p:cTn id="528" presetID="1" presetClass="exit" presetSubtype="0" fill="hold" grpId="2" nodeType="withEffect">
                                  <p:stCondLst>
                                    <p:cond delay="0"/>
                                  </p:stCondLst>
                                  <p:childTnLst>
                                    <p:set>
                                      <p:cBhvr>
                                        <p:cTn id="529" dur="1" fill="hold">
                                          <p:stCondLst>
                                            <p:cond delay="0"/>
                                          </p:stCondLst>
                                        </p:cTn>
                                        <p:tgtEl>
                                          <p:spTgt spid="156"/>
                                        </p:tgtEl>
                                        <p:attrNameLst>
                                          <p:attrName>style.visibility</p:attrName>
                                        </p:attrNameLst>
                                      </p:cBhvr>
                                      <p:to>
                                        <p:strVal val="hidden"/>
                                      </p:to>
                                    </p:set>
                                  </p:childTnLst>
                                </p:cTn>
                              </p:par>
                              <p:par>
                                <p:cTn id="530" presetID="1" presetClass="exit" presetSubtype="0" fill="hold" grpId="11" nodeType="withEffect">
                                  <p:stCondLst>
                                    <p:cond delay="0"/>
                                  </p:stCondLst>
                                  <p:childTnLst>
                                    <p:set>
                                      <p:cBhvr>
                                        <p:cTn id="531" dur="1" fill="hold">
                                          <p:stCondLst>
                                            <p:cond delay="0"/>
                                          </p:stCondLst>
                                        </p:cTn>
                                        <p:tgtEl>
                                          <p:spTgt spid="70"/>
                                        </p:tgtEl>
                                        <p:attrNameLst>
                                          <p:attrName>style.visibility</p:attrName>
                                        </p:attrNameLst>
                                      </p:cBhvr>
                                      <p:to>
                                        <p:strVal val="hidden"/>
                                      </p:to>
                                    </p:set>
                                  </p:childTnLst>
                                </p:cTn>
                              </p:par>
                              <p:par>
                                <p:cTn id="532" presetID="1" presetClass="exit" presetSubtype="0" fill="hold" grpId="11" nodeType="withEffect">
                                  <p:stCondLst>
                                    <p:cond delay="0"/>
                                  </p:stCondLst>
                                  <p:childTnLst>
                                    <p:set>
                                      <p:cBhvr>
                                        <p:cTn id="533" dur="1" fill="hold">
                                          <p:stCondLst>
                                            <p:cond delay="0"/>
                                          </p:stCondLst>
                                        </p:cTn>
                                        <p:tgtEl>
                                          <p:spTgt spid="71"/>
                                        </p:tgtEl>
                                        <p:attrNameLst>
                                          <p:attrName>style.visibility</p:attrName>
                                        </p:attrNameLst>
                                      </p:cBhvr>
                                      <p:to>
                                        <p:strVal val="hidden"/>
                                      </p:to>
                                    </p:set>
                                  </p:childTnLst>
                                </p:cTn>
                              </p:par>
                              <p:par>
                                <p:cTn id="534" presetID="1" presetClass="entr" presetSubtype="0" fill="hold" nodeType="withEffect">
                                  <p:stCondLst>
                                    <p:cond delay="0"/>
                                  </p:stCondLst>
                                  <p:childTnLst>
                                    <p:set>
                                      <p:cBhvr>
                                        <p:cTn id="535" dur="1" fill="hold">
                                          <p:stCondLst>
                                            <p:cond delay="0"/>
                                          </p:stCondLst>
                                        </p:cTn>
                                        <p:tgtEl>
                                          <p:spTgt spid="33"/>
                                        </p:tgtEl>
                                        <p:attrNameLst>
                                          <p:attrName>style.visibility</p:attrName>
                                        </p:attrNameLst>
                                      </p:cBhvr>
                                      <p:to>
                                        <p:strVal val="visible"/>
                                      </p:to>
                                    </p:set>
                                  </p:childTnLst>
                                </p:cTn>
                              </p:par>
                              <p:par>
                                <p:cTn id="536" presetID="1" presetClass="exit" presetSubtype="0" fill="hold" nodeType="withEffect">
                                  <p:stCondLst>
                                    <p:cond delay="0"/>
                                  </p:stCondLst>
                                  <p:childTnLst>
                                    <p:set>
                                      <p:cBhvr>
                                        <p:cTn id="537" dur="1" fill="hold">
                                          <p:stCondLst>
                                            <p:cond delay="0"/>
                                          </p:stCondLst>
                                        </p:cTn>
                                        <p:tgtEl>
                                          <p:spTgt spid="27"/>
                                        </p:tgtEl>
                                        <p:attrNameLst>
                                          <p:attrName>style.visibility</p:attrName>
                                        </p:attrNameLst>
                                      </p:cBhvr>
                                      <p:to>
                                        <p:strVal val="hidden"/>
                                      </p:to>
                                    </p:set>
                                  </p:childTnLst>
                                </p:cTn>
                              </p:par>
                              <p:par>
                                <p:cTn id="538" presetID="22" presetClass="entr" presetSubtype="8" fill="hold" nodeType="withEffect">
                                  <p:stCondLst>
                                    <p:cond delay="0"/>
                                  </p:stCondLst>
                                  <p:childTnLst>
                                    <p:set>
                                      <p:cBhvr>
                                        <p:cTn id="539" dur="1" fill="hold">
                                          <p:stCondLst>
                                            <p:cond delay="0"/>
                                          </p:stCondLst>
                                        </p:cTn>
                                        <p:tgtEl>
                                          <p:spTgt spid="68"/>
                                        </p:tgtEl>
                                        <p:attrNameLst>
                                          <p:attrName>style.visibility</p:attrName>
                                        </p:attrNameLst>
                                      </p:cBhvr>
                                      <p:to>
                                        <p:strVal val="visible"/>
                                      </p:to>
                                    </p:set>
                                    <p:animEffect transition="in" filter="wipe(left)">
                                      <p:cBhvr>
                                        <p:cTn id="540" dur="9000"/>
                                        <p:tgtEl>
                                          <p:spTgt spid="68"/>
                                        </p:tgtEl>
                                      </p:cBhvr>
                                    </p:animEffect>
                                  </p:childTnLst>
                                </p:cTn>
                              </p:par>
                              <p:par>
                                <p:cTn id="541" presetID="1" presetClass="entr" presetSubtype="0" fill="hold" grpId="0" nodeType="withEffect">
                                  <p:stCondLst>
                                    <p:cond delay="0"/>
                                  </p:stCondLst>
                                  <p:childTnLst>
                                    <p:set>
                                      <p:cBhvr>
                                        <p:cTn id="542" dur="1" fill="hold">
                                          <p:stCondLst>
                                            <p:cond delay="0"/>
                                          </p:stCondLst>
                                        </p:cTn>
                                        <p:tgtEl>
                                          <p:spTgt spid="135"/>
                                        </p:tgtEl>
                                        <p:attrNameLst>
                                          <p:attrName>style.visibility</p:attrName>
                                        </p:attrNameLst>
                                      </p:cBhvr>
                                      <p:to>
                                        <p:strVal val="visible"/>
                                      </p:to>
                                    </p:set>
                                  </p:childTnLst>
                                </p:cTn>
                              </p:par>
                              <p:par>
                                <p:cTn id="543"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544" dur="4500" fill="hold"/>
                                        <p:tgtEl>
                                          <p:spTgt spid="135"/>
                                        </p:tgtEl>
                                        <p:attrNameLst>
                                          <p:attrName>ppt_x</p:attrName>
                                          <p:attrName>ppt_y</p:attrName>
                                        </p:attrNameLst>
                                      </p:cBhvr>
                                      <p:rCtr x="11372" y="-3449"/>
                                    </p:animMotion>
                                  </p:childTnLst>
                                </p:cTn>
                              </p:par>
                              <p:par>
                                <p:cTn id="545" presetID="1" presetClass="exit" presetSubtype="0" fill="hold" grpId="2" nodeType="withEffect">
                                  <p:stCondLst>
                                    <p:cond delay="4500"/>
                                  </p:stCondLst>
                                  <p:childTnLst>
                                    <p:set>
                                      <p:cBhvr>
                                        <p:cTn id="546" dur="1" fill="hold">
                                          <p:stCondLst>
                                            <p:cond delay="0"/>
                                          </p:stCondLst>
                                        </p:cTn>
                                        <p:tgtEl>
                                          <p:spTgt spid="135"/>
                                        </p:tgtEl>
                                        <p:attrNameLst>
                                          <p:attrName>style.visibility</p:attrName>
                                        </p:attrNameLst>
                                      </p:cBhvr>
                                      <p:to>
                                        <p:strVal val="hidden"/>
                                      </p:to>
                                    </p:set>
                                  </p:childTnLst>
                                </p:cTn>
                              </p:par>
                              <p:par>
                                <p:cTn id="547" presetID="1" presetClass="entr" presetSubtype="0" fill="hold" grpId="0" nodeType="withEffect">
                                  <p:stCondLst>
                                    <p:cond delay="0"/>
                                  </p:stCondLst>
                                  <p:childTnLst>
                                    <p:set>
                                      <p:cBhvr>
                                        <p:cTn id="548" dur="1" fill="hold">
                                          <p:stCondLst>
                                            <p:cond delay="0"/>
                                          </p:stCondLst>
                                        </p:cTn>
                                        <p:tgtEl>
                                          <p:spTgt spid="136"/>
                                        </p:tgtEl>
                                        <p:attrNameLst>
                                          <p:attrName>style.visibility</p:attrName>
                                        </p:attrNameLst>
                                      </p:cBhvr>
                                      <p:to>
                                        <p:strVal val="visible"/>
                                      </p:to>
                                    </p:set>
                                  </p:childTnLst>
                                </p:cTn>
                              </p:par>
                              <p:par>
                                <p:cTn id="549"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550" dur="4500" fill="hold"/>
                                        <p:tgtEl>
                                          <p:spTgt spid="136"/>
                                        </p:tgtEl>
                                        <p:attrNameLst>
                                          <p:attrName>ppt_x</p:attrName>
                                          <p:attrName>ppt_y</p:attrName>
                                        </p:attrNameLst>
                                      </p:cBhvr>
                                      <p:rCtr x="-11267" y="5810"/>
                                    </p:animMotion>
                                  </p:childTnLst>
                                </p:cTn>
                              </p:par>
                              <p:par>
                                <p:cTn id="551" presetID="1" presetClass="exit" presetSubtype="0" fill="hold" grpId="2" nodeType="withEffect">
                                  <p:stCondLst>
                                    <p:cond delay="4500"/>
                                  </p:stCondLst>
                                  <p:childTnLst>
                                    <p:set>
                                      <p:cBhvr>
                                        <p:cTn id="552" dur="1" fill="hold">
                                          <p:stCondLst>
                                            <p:cond delay="0"/>
                                          </p:stCondLst>
                                        </p:cTn>
                                        <p:tgtEl>
                                          <p:spTgt spid="136"/>
                                        </p:tgtEl>
                                        <p:attrNameLst>
                                          <p:attrName>style.visibility</p:attrName>
                                        </p:attrNameLst>
                                      </p:cBhvr>
                                      <p:to>
                                        <p:strVal val="hidden"/>
                                      </p:to>
                                    </p:set>
                                  </p:childTnLst>
                                </p:cTn>
                              </p:par>
                              <p:par>
                                <p:cTn id="553" presetID="1" presetClass="entr" presetSubtype="0" fill="hold" grpId="0" nodeType="withEffect">
                                  <p:stCondLst>
                                    <p:cond delay="4500"/>
                                  </p:stCondLst>
                                  <p:childTnLst>
                                    <p:set>
                                      <p:cBhvr>
                                        <p:cTn id="554" dur="1" fill="hold">
                                          <p:stCondLst>
                                            <p:cond delay="0"/>
                                          </p:stCondLst>
                                        </p:cTn>
                                        <p:tgtEl>
                                          <p:spTgt spid="137"/>
                                        </p:tgtEl>
                                        <p:attrNameLst>
                                          <p:attrName>style.visibility</p:attrName>
                                        </p:attrNameLst>
                                      </p:cBhvr>
                                      <p:to>
                                        <p:strVal val="visible"/>
                                      </p:to>
                                    </p:set>
                                  </p:childTnLst>
                                </p:cTn>
                              </p:par>
                              <p:par>
                                <p:cTn id="555" presetID="1" presetClass="entr" presetSubtype="0" fill="hold" nodeType="withEffect">
                                  <p:stCondLst>
                                    <p:cond delay="4500"/>
                                  </p:stCondLst>
                                  <p:childTnLst>
                                    <p:set>
                                      <p:cBhvr>
                                        <p:cTn id="556" dur="1" fill="hold">
                                          <p:stCondLst>
                                            <p:cond delay="0"/>
                                          </p:stCondLst>
                                        </p:cTn>
                                        <p:tgtEl>
                                          <p:spTgt spid="27"/>
                                        </p:tgtEl>
                                        <p:attrNameLst>
                                          <p:attrName>style.visibility</p:attrName>
                                        </p:attrNameLst>
                                      </p:cBhvr>
                                      <p:to>
                                        <p:strVal val="visible"/>
                                      </p:to>
                                    </p:set>
                                  </p:childTnLst>
                                </p:cTn>
                              </p:par>
                              <p:par>
                                <p:cTn id="557" presetID="1" presetClass="exit" presetSubtype="0" fill="hold" nodeType="withEffect">
                                  <p:stCondLst>
                                    <p:cond delay="4500"/>
                                  </p:stCondLst>
                                  <p:childTnLst>
                                    <p:set>
                                      <p:cBhvr>
                                        <p:cTn id="558" dur="1" fill="hold">
                                          <p:stCondLst>
                                            <p:cond delay="0"/>
                                          </p:stCondLst>
                                        </p:cTn>
                                        <p:tgtEl>
                                          <p:spTgt spid="33"/>
                                        </p:tgtEl>
                                        <p:attrNameLst>
                                          <p:attrName>style.visibility</p:attrName>
                                        </p:attrNameLst>
                                      </p:cBhvr>
                                      <p:to>
                                        <p:strVal val="hidden"/>
                                      </p:to>
                                    </p:set>
                                  </p:childTnLst>
                                </p:cTn>
                              </p:par>
                              <p:par>
                                <p:cTn id="559" presetID="0" presetClass="path" presetSubtype="0" accel="50000" decel="50000" fill="hold" grpId="1" nodeType="withEffect">
                                  <p:stCondLst>
                                    <p:cond delay="4500"/>
                                  </p:stCondLst>
                                  <p:childTnLst>
                                    <p:animMotion origin="layout" path="M -0.0007 -1.11111E-6 L -0.00035 -0.0493 L -0.08021 -0.0493 L -0.15174 -0.02639 L -0.15104 0.0831 L -0.2257 0.08519 L -0.2257 0.15671 L -0.00035 0.15972 L 0.00052 0.03634 " pathEditMode="relative" rAng="0" ptsTypes="AAAAAAAAA">
                                      <p:cBhvr>
                                        <p:cTn id="560" dur="4500" fill="hold"/>
                                        <p:tgtEl>
                                          <p:spTgt spid="137"/>
                                        </p:tgtEl>
                                        <p:attrNameLst>
                                          <p:attrName>ppt_x</p:attrName>
                                          <p:attrName>ppt_y</p:attrName>
                                        </p:attrNameLst>
                                      </p:cBhvr>
                                      <p:rCtr x="-11198" y="5509"/>
                                    </p:animMotion>
                                  </p:childTnLst>
                                </p:cTn>
                              </p:par>
                              <p:par>
                                <p:cTn id="561" presetID="1" presetClass="exit" presetSubtype="0" fill="hold" grpId="2" nodeType="withEffect">
                                  <p:stCondLst>
                                    <p:cond delay="9000"/>
                                  </p:stCondLst>
                                  <p:childTnLst>
                                    <p:set>
                                      <p:cBhvr>
                                        <p:cTn id="562" dur="1" fill="hold">
                                          <p:stCondLst>
                                            <p:cond delay="0"/>
                                          </p:stCondLst>
                                        </p:cTn>
                                        <p:tgtEl>
                                          <p:spTgt spid="137"/>
                                        </p:tgtEl>
                                        <p:attrNameLst>
                                          <p:attrName>style.visibility</p:attrName>
                                        </p:attrNameLst>
                                      </p:cBhvr>
                                      <p:to>
                                        <p:strVal val="hidden"/>
                                      </p:to>
                                    </p:set>
                                  </p:childTnLst>
                                </p:cTn>
                              </p:par>
                              <p:par>
                                <p:cTn id="563" presetID="35" presetClass="path" presetSubtype="0" accel="50000" decel="50000" fill="hold" nodeType="withEffect">
                                  <p:stCondLst>
                                    <p:cond delay="4500"/>
                                  </p:stCondLst>
                                  <p:childTnLst>
                                    <p:animMotion origin="layout" path="M -4.16667E-6 2.30502E-6 L -0.83489 0.0081 " pathEditMode="relative" rAng="0" ptsTypes="AA">
                                      <p:cBhvr>
                                        <p:cTn id="564" dur="4500" fill="hold"/>
                                        <p:tgtEl>
                                          <p:spTgt spid="68"/>
                                        </p:tgtEl>
                                        <p:attrNameLst>
                                          <p:attrName>ppt_x</p:attrName>
                                          <p:attrName>ppt_y</p:attrName>
                                        </p:attrNameLst>
                                      </p:cBhvr>
                                      <p:rCtr x="-41753" y="393"/>
                                    </p:animMotion>
                                  </p:childTnLst>
                                </p:cTn>
                              </p:par>
                            </p:childTnLst>
                          </p:cTn>
                        </p:par>
                        <p:par>
                          <p:cTn id="565" fill="hold">
                            <p:stCondLst>
                              <p:cond delay="9000"/>
                            </p:stCondLst>
                            <p:childTnLst>
                              <p:par>
                                <p:cTn id="566" presetID="1" presetClass="entr" presetSubtype="0" fill="hold" grpId="2" nodeType="afterEffect">
                                  <p:stCondLst>
                                    <p:cond delay="0"/>
                                  </p:stCondLst>
                                  <p:childTnLst>
                                    <p:set>
                                      <p:cBhvr>
                                        <p:cTn id="567" dur="1" fill="hold">
                                          <p:stCondLst>
                                            <p:cond delay="0"/>
                                          </p:stCondLst>
                                        </p:cTn>
                                        <p:tgtEl>
                                          <p:spTgt spid="115"/>
                                        </p:tgtEl>
                                        <p:attrNameLst>
                                          <p:attrName>style.visibility</p:attrName>
                                        </p:attrNameLst>
                                      </p:cBhvr>
                                      <p:to>
                                        <p:strVal val="visible"/>
                                      </p:to>
                                    </p:set>
                                  </p:childTnLst>
                                </p:cTn>
                              </p:par>
                              <p:par>
                                <p:cTn id="568" presetID="1" presetClass="entr" presetSubtype="0" fill="hold" grpId="12" nodeType="withEffect">
                                  <p:stCondLst>
                                    <p:cond delay="0"/>
                                  </p:stCondLst>
                                  <p:childTnLst>
                                    <p:set>
                                      <p:cBhvr>
                                        <p:cTn id="569" dur="1" fill="hold">
                                          <p:stCondLst>
                                            <p:cond delay="0"/>
                                          </p:stCondLst>
                                        </p:cTn>
                                        <p:tgtEl>
                                          <p:spTgt spid="70"/>
                                        </p:tgtEl>
                                        <p:attrNameLst>
                                          <p:attrName>style.visibility</p:attrName>
                                        </p:attrNameLst>
                                      </p:cBhvr>
                                      <p:to>
                                        <p:strVal val="visible"/>
                                      </p:to>
                                    </p:set>
                                  </p:childTnLst>
                                </p:cTn>
                              </p:par>
                              <p:par>
                                <p:cTn id="570" presetID="1" presetClass="entr" presetSubtype="0" fill="hold" grpId="12" nodeType="withEffect">
                                  <p:stCondLst>
                                    <p:cond delay="0"/>
                                  </p:stCondLst>
                                  <p:childTnLst>
                                    <p:set>
                                      <p:cBhvr>
                                        <p:cTn id="571" dur="1" fill="hold">
                                          <p:stCondLst>
                                            <p:cond delay="0"/>
                                          </p:stCondLst>
                                        </p:cTn>
                                        <p:tgtEl>
                                          <p:spTgt spid="71"/>
                                        </p:tgtEl>
                                        <p:attrNameLst>
                                          <p:attrName>style.visibility</p:attrName>
                                        </p:attrNameLst>
                                      </p:cBhvr>
                                      <p:to>
                                        <p:strVal val="visible"/>
                                      </p:to>
                                    </p:set>
                                  </p:childTnLst>
                                </p:cTn>
                              </p:par>
                              <p:par>
                                <p:cTn id="572" presetID="1" presetClass="entr" presetSubtype="0" fill="hold" grpId="1" nodeType="withEffect">
                                  <p:stCondLst>
                                    <p:cond delay="0"/>
                                  </p:stCondLst>
                                  <p:childTnLst>
                                    <p:set>
                                      <p:cBhvr>
                                        <p:cTn id="573" dur="1" fill="hold">
                                          <p:stCondLst>
                                            <p:cond delay="0"/>
                                          </p:stCondLst>
                                        </p:cTn>
                                        <p:tgtEl>
                                          <p:spTgt spid="157"/>
                                        </p:tgtEl>
                                        <p:attrNameLst>
                                          <p:attrName>style.visibility</p:attrName>
                                        </p:attrNameLst>
                                      </p:cBhvr>
                                      <p:to>
                                        <p:strVal val="visible"/>
                                      </p:to>
                                    </p:set>
                                  </p:childTnLst>
                                </p:cTn>
                              </p:par>
                            </p:childTnLst>
                          </p:cTn>
                        </p:par>
                      </p:childTnLst>
                    </p:cTn>
                  </p:par>
                </p:childTnLst>
              </p:cTn>
              <p:nextCondLst>
                <p:cond evt="onClick" delay="0">
                  <p:tgtEl>
                    <p:spTgt spid="115"/>
                  </p:tgtEl>
                </p:cond>
              </p:nextCondLst>
            </p:seq>
            <p:seq concurrent="1" nextAc="seek">
              <p:cTn id="574" restart="whenNotActive" fill="hold" evtFilter="cancelBubble" nodeType="interactiveSeq">
                <p:stCondLst>
                  <p:cond evt="onClick" delay="0">
                    <p:tgtEl>
                      <p:spTgt spid="110"/>
                    </p:tgtEl>
                  </p:cond>
                </p:stCondLst>
                <p:endSync evt="end" delay="0">
                  <p:rtn val="all"/>
                </p:endSync>
                <p:childTnLst>
                  <p:par>
                    <p:cTn id="575" fill="hold">
                      <p:stCondLst>
                        <p:cond delay="0"/>
                      </p:stCondLst>
                      <p:childTnLst>
                        <p:par>
                          <p:cTn id="576" fill="hold">
                            <p:stCondLst>
                              <p:cond delay="0"/>
                            </p:stCondLst>
                            <p:childTnLst>
                              <p:par>
                                <p:cTn id="577" presetID="1" presetClass="exit" presetSubtype="0" fill="hold" grpId="1" nodeType="withEffect">
                                  <p:stCondLst>
                                    <p:cond delay="0"/>
                                  </p:stCondLst>
                                  <p:childTnLst>
                                    <p:set>
                                      <p:cBhvr>
                                        <p:cTn id="578" dur="1" fill="hold">
                                          <p:stCondLst>
                                            <p:cond delay="0"/>
                                          </p:stCondLst>
                                        </p:cTn>
                                        <p:tgtEl>
                                          <p:spTgt spid="110"/>
                                        </p:tgtEl>
                                        <p:attrNameLst>
                                          <p:attrName>style.visibility</p:attrName>
                                        </p:attrNameLst>
                                      </p:cBhvr>
                                      <p:to>
                                        <p:strVal val="hidden"/>
                                      </p:to>
                                    </p:set>
                                  </p:childTnLst>
                                </p:cTn>
                              </p:par>
                              <p:par>
                                <p:cTn id="579" presetID="1" presetClass="exit" presetSubtype="0" fill="hold" grpId="3" nodeType="withEffect">
                                  <p:stCondLst>
                                    <p:cond delay="0"/>
                                  </p:stCondLst>
                                  <p:childTnLst>
                                    <p:set>
                                      <p:cBhvr>
                                        <p:cTn id="580" dur="1" fill="hold">
                                          <p:stCondLst>
                                            <p:cond delay="0"/>
                                          </p:stCondLst>
                                        </p:cTn>
                                        <p:tgtEl>
                                          <p:spTgt spid="153"/>
                                        </p:tgtEl>
                                        <p:attrNameLst>
                                          <p:attrName>style.visibility</p:attrName>
                                        </p:attrNameLst>
                                      </p:cBhvr>
                                      <p:to>
                                        <p:strVal val="hidden"/>
                                      </p:to>
                                    </p:set>
                                  </p:childTnLst>
                                </p:cTn>
                              </p:par>
                              <p:par>
                                <p:cTn id="581" presetID="1" presetClass="exit" presetSubtype="0" fill="hold" grpId="13" nodeType="withEffect">
                                  <p:stCondLst>
                                    <p:cond delay="0"/>
                                  </p:stCondLst>
                                  <p:childTnLst>
                                    <p:set>
                                      <p:cBhvr>
                                        <p:cTn id="582" dur="1" fill="hold">
                                          <p:stCondLst>
                                            <p:cond delay="0"/>
                                          </p:stCondLst>
                                        </p:cTn>
                                        <p:tgtEl>
                                          <p:spTgt spid="70"/>
                                        </p:tgtEl>
                                        <p:attrNameLst>
                                          <p:attrName>style.visibility</p:attrName>
                                        </p:attrNameLst>
                                      </p:cBhvr>
                                      <p:to>
                                        <p:strVal val="hidden"/>
                                      </p:to>
                                    </p:set>
                                  </p:childTnLst>
                                </p:cTn>
                              </p:par>
                              <p:par>
                                <p:cTn id="583" presetID="1" presetClass="exit" presetSubtype="0" fill="hold" grpId="13" nodeType="withEffect">
                                  <p:stCondLst>
                                    <p:cond delay="0"/>
                                  </p:stCondLst>
                                  <p:childTnLst>
                                    <p:set>
                                      <p:cBhvr>
                                        <p:cTn id="584" dur="1" fill="hold">
                                          <p:stCondLst>
                                            <p:cond delay="0"/>
                                          </p:stCondLst>
                                        </p:cTn>
                                        <p:tgtEl>
                                          <p:spTgt spid="71"/>
                                        </p:tgtEl>
                                        <p:attrNameLst>
                                          <p:attrName>style.visibility</p:attrName>
                                        </p:attrNameLst>
                                      </p:cBhvr>
                                      <p:to>
                                        <p:strVal val="hidden"/>
                                      </p:to>
                                    </p:set>
                                  </p:childTnLst>
                                </p:cTn>
                              </p:par>
                              <p:par>
                                <p:cTn id="585" presetID="1" presetClass="exit" presetSubtype="0" fill="hold" nodeType="withEffect">
                                  <p:stCondLst>
                                    <p:cond delay="0"/>
                                  </p:stCondLst>
                                  <p:childTnLst>
                                    <p:set>
                                      <p:cBhvr>
                                        <p:cTn id="586" dur="1" fill="hold">
                                          <p:stCondLst>
                                            <p:cond delay="0"/>
                                          </p:stCondLst>
                                        </p:cTn>
                                        <p:tgtEl>
                                          <p:spTgt spid="94"/>
                                        </p:tgtEl>
                                        <p:attrNameLst>
                                          <p:attrName>style.visibility</p:attrName>
                                        </p:attrNameLst>
                                      </p:cBhvr>
                                      <p:to>
                                        <p:strVal val="hidden"/>
                                      </p:to>
                                    </p:set>
                                  </p:childTnLst>
                                </p:cTn>
                              </p:par>
                              <p:par>
                                <p:cTn id="587" presetID="1" presetClass="entr" presetSubtype="0" fill="hold" nodeType="withEffect">
                                  <p:stCondLst>
                                    <p:cond delay="0"/>
                                  </p:stCondLst>
                                  <p:childTnLst>
                                    <p:set>
                                      <p:cBhvr>
                                        <p:cTn id="588" dur="1" fill="hold">
                                          <p:stCondLst>
                                            <p:cond delay="0"/>
                                          </p:stCondLst>
                                        </p:cTn>
                                        <p:tgtEl>
                                          <p:spTgt spid="33"/>
                                        </p:tgtEl>
                                        <p:attrNameLst>
                                          <p:attrName>style.visibility</p:attrName>
                                        </p:attrNameLst>
                                      </p:cBhvr>
                                      <p:to>
                                        <p:strVal val="visible"/>
                                      </p:to>
                                    </p:set>
                                  </p:childTnLst>
                                </p:cTn>
                              </p:par>
                              <p:par>
                                <p:cTn id="589" presetID="1" presetClass="exit" presetSubtype="0" fill="hold" nodeType="withEffect">
                                  <p:stCondLst>
                                    <p:cond delay="0"/>
                                  </p:stCondLst>
                                  <p:childTnLst>
                                    <p:set>
                                      <p:cBhvr>
                                        <p:cTn id="590" dur="1" fill="hold">
                                          <p:stCondLst>
                                            <p:cond delay="0"/>
                                          </p:stCondLst>
                                        </p:cTn>
                                        <p:tgtEl>
                                          <p:spTgt spid="27"/>
                                        </p:tgtEl>
                                        <p:attrNameLst>
                                          <p:attrName>style.visibility</p:attrName>
                                        </p:attrNameLst>
                                      </p:cBhvr>
                                      <p:to>
                                        <p:strVal val="hidden"/>
                                      </p:to>
                                    </p:set>
                                  </p:childTnLst>
                                </p:cTn>
                              </p:par>
                              <p:par>
                                <p:cTn id="591" presetID="22" presetClass="entr" presetSubtype="8" fill="hold" nodeType="withEffect">
                                  <p:stCondLst>
                                    <p:cond delay="0"/>
                                  </p:stCondLst>
                                  <p:childTnLst>
                                    <p:set>
                                      <p:cBhvr>
                                        <p:cTn id="592" dur="1" fill="hold">
                                          <p:stCondLst>
                                            <p:cond delay="0"/>
                                          </p:stCondLst>
                                        </p:cTn>
                                        <p:tgtEl>
                                          <p:spTgt spid="64"/>
                                        </p:tgtEl>
                                        <p:attrNameLst>
                                          <p:attrName>style.visibility</p:attrName>
                                        </p:attrNameLst>
                                      </p:cBhvr>
                                      <p:to>
                                        <p:strVal val="visible"/>
                                      </p:to>
                                    </p:set>
                                    <p:animEffect transition="in" filter="wipe(left)">
                                      <p:cBhvr>
                                        <p:cTn id="593" dur="3000"/>
                                        <p:tgtEl>
                                          <p:spTgt spid="64"/>
                                        </p:tgtEl>
                                      </p:cBhvr>
                                    </p:animEffect>
                                  </p:childTnLst>
                                </p:cTn>
                              </p:par>
                              <p:par>
                                <p:cTn id="594" presetID="1" presetClass="entr" presetSubtype="0" fill="hold" grpId="0" nodeType="withEffect">
                                  <p:stCondLst>
                                    <p:cond delay="0"/>
                                  </p:stCondLst>
                                  <p:childTnLst>
                                    <p:set>
                                      <p:cBhvr>
                                        <p:cTn id="595" dur="1" fill="hold">
                                          <p:stCondLst>
                                            <p:cond delay="0"/>
                                          </p:stCondLst>
                                        </p:cTn>
                                        <p:tgtEl>
                                          <p:spTgt spid="139"/>
                                        </p:tgtEl>
                                        <p:attrNameLst>
                                          <p:attrName>style.visibility</p:attrName>
                                        </p:attrNameLst>
                                      </p:cBhvr>
                                      <p:to>
                                        <p:strVal val="visible"/>
                                      </p:to>
                                    </p:set>
                                  </p:childTnLst>
                                </p:cTn>
                              </p:par>
                              <p:par>
                                <p:cTn id="596"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597" dur="1500" fill="hold"/>
                                        <p:tgtEl>
                                          <p:spTgt spid="139"/>
                                        </p:tgtEl>
                                        <p:attrNameLst>
                                          <p:attrName>ppt_x</p:attrName>
                                          <p:attrName>ppt_y</p:attrName>
                                        </p:attrNameLst>
                                      </p:cBhvr>
                                      <p:rCtr x="11372" y="-3449"/>
                                    </p:animMotion>
                                  </p:childTnLst>
                                </p:cTn>
                              </p:par>
                              <p:par>
                                <p:cTn id="598" presetID="1" presetClass="exit" presetSubtype="0" fill="hold" grpId="2" nodeType="withEffect">
                                  <p:stCondLst>
                                    <p:cond delay="1500"/>
                                  </p:stCondLst>
                                  <p:childTnLst>
                                    <p:set>
                                      <p:cBhvr>
                                        <p:cTn id="599" dur="1" fill="hold">
                                          <p:stCondLst>
                                            <p:cond delay="0"/>
                                          </p:stCondLst>
                                        </p:cTn>
                                        <p:tgtEl>
                                          <p:spTgt spid="139"/>
                                        </p:tgtEl>
                                        <p:attrNameLst>
                                          <p:attrName>style.visibility</p:attrName>
                                        </p:attrNameLst>
                                      </p:cBhvr>
                                      <p:to>
                                        <p:strVal val="hidden"/>
                                      </p:to>
                                    </p:set>
                                  </p:childTnLst>
                                </p:cTn>
                              </p:par>
                              <p:par>
                                <p:cTn id="600" presetID="1" presetClass="entr" presetSubtype="0" fill="hold" grpId="0" nodeType="withEffect">
                                  <p:stCondLst>
                                    <p:cond delay="0"/>
                                  </p:stCondLst>
                                  <p:childTnLst>
                                    <p:set>
                                      <p:cBhvr>
                                        <p:cTn id="601" dur="1" fill="hold">
                                          <p:stCondLst>
                                            <p:cond delay="0"/>
                                          </p:stCondLst>
                                        </p:cTn>
                                        <p:tgtEl>
                                          <p:spTgt spid="140"/>
                                        </p:tgtEl>
                                        <p:attrNameLst>
                                          <p:attrName>style.visibility</p:attrName>
                                        </p:attrNameLst>
                                      </p:cBhvr>
                                      <p:to>
                                        <p:strVal val="visible"/>
                                      </p:to>
                                    </p:set>
                                  </p:childTnLst>
                                </p:cTn>
                              </p:par>
                              <p:par>
                                <p:cTn id="602"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603" dur="1500" fill="hold"/>
                                        <p:tgtEl>
                                          <p:spTgt spid="140"/>
                                        </p:tgtEl>
                                        <p:attrNameLst>
                                          <p:attrName>ppt_x</p:attrName>
                                          <p:attrName>ppt_y</p:attrName>
                                        </p:attrNameLst>
                                      </p:cBhvr>
                                      <p:rCtr x="-11267" y="5810"/>
                                    </p:animMotion>
                                  </p:childTnLst>
                                </p:cTn>
                              </p:par>
                              <p:par>
                                <p:cTn id="604" presetID="1" presetClass="exit" presetSubtype="0" fill="hold" grpId="2" nodeType="withEffect">
                                  <p:stCondLst>
                                    <p:cond delay="1500"/>
                                  </p:stCondLst>
                                  <p:childTnLst>
                                    <p:set>
                                      <p:cBhvr>
                                        <p:cTn id="605" dur="1" fill="hold">
                                          <p:stCondLst>
                                            <p:cond delay="0"/>
                                          </p:stCondLst>
                                        </p:cTn>
                                        <p:tgtEl>
                                          <p:spTgt spid="140"/>
                                        </p:tgtEl>
                                        <p:attrNameLst>
                                          <p:attrName>style.visibility</p:attrName>
                                        </p:attrNameLst>
                                      </p:cBhvr>
                                      <p:to>
                                        <p:strVal val="hidden"/>
                                      </p:to>
                                    </p:set>
                                  </p:childTnLst>
                                </p:cTn>
                              </p:par>
                              <p:par>
                                <p:cTn id="606" presetID="1" presetClass="entr" presetSubtype="0" fill="hold" grpId="0" nodeType="withEffect">
                                  <p:stCondLst>
                                    <p:cond delay="1500"/>
                                  </p:stCondLst>
                                  <p:childTnLst>
                                    <p:set>
                                      <p:cBhvr>
                                        <p:cTn id="607" dur="1" fill="hold">
                                          <p:stCondLst>
                                            <p:cond delay="0"/>
                                          </p:stCondLst>
                                        </p:cTn>
                                        <p:tgtEl>
                                          <p:spTgt spid="138"/>
                                        </p:tgtEl>
                                        <p:attrNameLst>
                                          <p:attrName>style.visibility</p:attrName>
                                        </p:attrNameLst>
                                      </p:cBhvr>
                                      <p:to>
                                        <p:strVal val="visible"/>
                                      </p:to>
                                    </p:set>
                                  </p:childTnLst>
                                </p:cTn>
                              </p:par>
                              <p:par>
                                <p:cTn id="608" presetID="1" presetClass="exit" presetSubtype="0" fill="hold" nodeType="withEffect">
                                  <p:stCondLst>
                                    <p:cond delay="1500"/>
                                  </p:stCondLst>
                                  <p:childTnLst>
                                    <p:set>
                                      <p:cBhvr>
                                        <p:cTn id="609" dur="1" fill="hold">
                                          <p:stCondLst>
                                            <p:cond delay="0"/>
                                          </p:stCondLst>
                                        </p:cTn>
                                        <p:tgtEl>
                                          <p:spTgt spid="33"/>
                                        </p:tgtEl>
                                        <p:attrNameLst>
                                          <p:attrName>style.visibility</p:attrName>
                                        </p:attrNameLst>
                                      </p:cBhvr>
                                      <p:to>
                                        <p:strVal val="hidden"/>
                                      </p:to>
                                    </p:set>
                                  </p:childTnLst>
                                </p:cTn>
                              </p:par>
                              <p:par>
                                <p:cTn id="610" presetID="1" presetClass="entr" presetSubtype="0" fill="hold" nodeType="withEffect">
                                  <p:stCondLst>
                                    <p:cond delay="1500"/>
                                  </p:stCondLst>
                                  <p:childTnLst>
                                    <p:set>
                                      <p:cBhvr>
                                        <p:cTn id="611" dur="1" fill="hold">
                                          <p:stCondLst>
                                            <p:cond delay="0"/>
                                          </p:stCondLst>
                                        </p:cTn>
                                        <p:tgtEl>
                                          <p:spTgt spid="27"/>
                                        </p:tgtEl>
                                        <p:attrNameLst>
                                          <p:attrName>style.visibility</p:attrName>
                                        </p:attrNameLst>
                                      </p:cBhvr>
                                      <p:to>
                                        <p:strVal val="visible"/>
                                      </p:to>
                                    </p:set>
                                  </p:childTnLst>
                                </p:cTn>
                              </p:par>
                              <p:par>
                                <p:cTn id="612" presetID="0" presetClass="path" presetSubtype="0" accel="50000" decel="50000" fill="hold" grpId="1" nodeType="withEffect">
                                  <p:stCondLst>
                                    <p:cond delay="1500"/>
                                  </p:stCondLst>
                                  <p:childTnLst>
                                    <p:animMotion origin="layout" path="M -0.0007 -1.11111E-6 L -0.00035 -0.0493 L -0.08021 -0.0493 L -0.15174 -0.02639 L -0.15104 0.0831 L -0.2257 0.08519 L -0.2257 0.15671 L -0.00035 0.15972 L 0.00052 0.03634 " pathEditMode="relative" rAng="0" ptsTypes="AAAAAAAAA">
                                      <p:cBhvr>
                                        <p:cTn id="613" dur="1500" fill="hold"/>
                                        <p:tgtEl>
                                          <p:spTgt spid="138"/>
                                        </p:tgtEl>
                                        <p:attrNameLst>
                                          <p:attrName>ppt_x</p:attrName>
                                          <p:attrName>ppt_y</p:attrName>
                                        </p:attrNameLst>
                                      </p:cBhvr>
                                      <p:rCtr x="-11198" y="5509"/>
                                    </p:animMotion>
                                  </p:childTnLst>
                                </p:cTn>
                              </p:par>
                              <p:par>
                                <p:cTn id="614" presetID="1" presetClass="exit" presetSubtype="0" fill="hold" grpId="2" nodeType="withEffect">
                                  <p:stCondLst>
                                    <p:cond delay="3000"/>
                                  </p:stCondLst>
                                  <p:childTnLst>
                                    <p:set>
                                      <p:cBhvr>
                                        <p:cTn id="615" dur="1" fill="hold">
                                          <p:stCondLst>
                                            <p:cond delay="0"/>
                                          </p:stCondLst>
                                        </p:cTn>
                                        <p:tgtEl>
                                          <p:spTgt spid="138"/>
                                        </p:tgtEl>
                                        <p:attrNameLst>
                                          <p:attrName>style.visibility</p:attrName>
                                        </p:attrNameLst>
                                      </p:cBhvr>
                                      <p:to>
                                        <p:strVal val="hidden"/>
                                      </p:to>
                                    </p:set>
                                  </p:childTnLst>
                                </p:cTn>
                              </p:par>
                            </p:childTnLst>
                          </p:cTn>
                        </p:par>
                        <p:par>
                          <p:cTn id="616" fill="hold">
                            <p:stCondLst>
                              <p:cond delay="3000"/>
                            </p:stCondLst>
                            <p:childTnLst>
                              <p:par>
                                <p:cTn id="617" presetID="1" presetClass="entr" presetSubtype="0" fill="hold" grpId="0" nodeType="afterEffect">
                                  <p:stCondLst>
                                    <p:cond delay="0"/>
                                  </p:stCondLst>
                                  <p:childTnLst>
                                    <p:set>
                                      <p:cBhvr>
                                        <p:cTn id="618" dur="1" fill="hold">
                                          <p:stCondLst>
                                            <p:cond delay="0"/>
                                          </p:stCondLst>
                                        </p:cTn>
                                        <p:tgtEl>
                                          <p:spTgt spid="112"/>
                                        </p:tgtEl>
                                        <p:attrNameLst>
                                          <p:attrName>style.visibility</p:attrName>
                                        </p:attrNameLst>
                                      </p:cBhvr>
                                      <p:to>
                                        <p:strVal val="visible"/>
                                      </p:to>
                                    </p:set>
                                  </p:childTnLst>
                                </p:cTn>
                              </p:par>
                              <p:par>
                                <p:cTn id="619" presetID="1" presetClass="entr" presetSubtype="0" fill="hold" grpId="1" nodeType="withEffect">
                                  <p:stCondLst>
                                    <p:cond delay="0"/>
                                  </p:stCondLst>
                                  <p:childTnLst>
                                    <p:set>
                                      <p:cBhvr>
                                        <p:cTn id="620" dur="1" fill="hold">
                                          <p:stCondLst>
                                            <p:cond delay="0"/>
                                          </p:stCondLst>
                                        </p:cTn>
                                        <p:tgtEl>
                                          <p:spTgt spid="158"/>
                                        </p:tgtEl>
                                        <p:attrNameLst>
                                          <p:attrName>style.visibility</p:attrName>
                                        </p:attrNameLst>
                                      </p:cBhvr>
                                      <p:to>
                                        <p:strVal val="visible"/>
                                      </p:to>
                                    </p:set>
                                  </p:childTnLst>
                                </p:cTn>
                              </p:par>
                              <p:par>
                                <p:cTn id="621" presetID="1" presetClass="entr" presetSubtype="0" fill="hold" grpId="14" nodeType="withEffect">
                                  <p:stCondLst>
                                    <p:cond delay="0"/>
                                  </p:stCondLst>
                                  <p:childTnLst>
                                    <p:set>
                                      <p:cBhvr>
                                        <p:cTn id="622" dur="1" fill="hold">
                                          <p:stCondLst>
                                            <p:cond delay="0"/>
                                          </p:stCondLst>
                                        </p:cTn>
                                        <p:tgtEl>
                                          <p:spTgt spid="70"/>
                                        </p:tgtEl>
                                        <p:attrNameLst>
                                          <p:attrName>style.visibility</p:attrName>
                                        </p:attrNameLst>
                                      </p:cBhvr>
                                      <p:to>
                                        <p:strVal val="visible"/>
                                      </p:to>
                                    </p:set>
                                  </p:childTnLst>
                                </p:cTn>
                              </p:par>
                              <p:par>
                                <p:cTn id="623" presetID="1" presetClass="entr" presetSubtype="0" fill="hold" grpId="14" nodeType="withEffect">
                                  <p:stCondLst>
                                    <p:cond delay="0"/>
                                  </p:stCondLst>
                                  <p:childTnLst>
                                    <p:set>
                                      <p:cBhvr>
                                        <p:cTn id="624"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10"/>
                  </p:tgtEl>
                </p:cond>
              </p:nextCondLst>
            </p:seq>
            <p:seq concurrent="1" nextAc="seek">
              <p:cTn id="625" restart="whenNotActive" fill="hold" evtFilter="cancelBubble" nodeType="interactiveSeq">
                <p:stCondLst>
                  <p:cond evt="onClick" delay="0">
                    <p:tgtEl>
                      <p:spTgt spid="112"/>
                    </p:tgtEl>
                  </p:cond>
                </p:stCondLst>
                <p:endSync evt="end" delay="0">
                  <p:rtn val="all"/>
                </p:endSync>
                <p:childTnLst>
                  <p:par>
                    <p:cTn id="626" fill="hold">
                      <p:stCondLst>
                        <p:cond delay="0"/>
                      </p:stCondLst>
                      <p:childTnLst>
                        <p:par>
                          <p:cTn id="627" fill="hold">
                            <p:stCondLst>
                              <p:cond delay="0"/>
                            </p:stCondLst>
                            <p:childTnLst>
                              <p:par>
                                <p:cTn id="628" presetID="1" presetClass="exit" presetSubtype="0" fill="hold" grpId="1" nodeType="withEffect">
                                  <p:stCondLst>
                                    <p:cond delay="0"/>
                                  </p:stCondLst>
                                  <p:childTnLst>
                                    <p:set>
                                      <p:cBhvr>
                                        <p:cTn id="629" dur="1" fill="hold">
                                          <p:stCondLst>
                                            <p:cond delay="0"/>
                                          </p:stCondLst>
                                        </p:cTn>
                                        <p:tgtEl>
                                          <p:spTgt spid="112"/>
                                        </p:tgtEl>
                                        <p:attrNameLst>
                                          <p:attrName>style.visibility</p:attrName>
                                        </p:attrNameLst>
                                      </p:cBhvr>
                                      <p:to>
                                        <p:strVal val="hidden"/>
                                      </p:to>
                                    </p:set>
                                  </p:childTnLst>
                                </p:cTn>
                              </p:par>
                              <p:par>
                                <p:cTn id="630" presetID="1" presetClass="exit" presetSubtype="0" fill="hold" grpId="2" nodeType="withEffect">
                                  <p:stCondLst>
                                    <p:cond delay="0"/>
                                  </p:stCondLst>
                                  <p:childTnLst>
                                    <p:set>
                                      <p:cBhvr>
                                        <p:cTn id="631" dur="1" fill="hold">
                                          <p:stCondLst>
                                            <p:cond delay="0"/>
                                          </p:stCondLst>
                                        </p:cTn>
                                        <p:tgtEl>
                                          <p:spTgt spid="158"/>
                                        </p:tgtEl>
                                        <p:attrNameLst>
                                          <p:attrName>style.visibility</p:attrName>
                                        </p:attrNameLst>
                                      </p:cBhvr>
                                      <p:to>
                                        <p:strVal val="hidden"/>
                                      </p:to>
                                    </p:set>
                                  </p:childTnLst>
                                </p:cTn>
                              </p:par>
                              <p:par>
                                <p:cTn id="632" presetID="1" presetClass="exit" presetSubtype="0" fill="hold" grpId="15" nodeType="withEffect">
                                  <p:stCondLst>
                                    <p:cond delay="0"/>
                                  </p:stCondLst>
                                  <p:childTnLst>
                                    <p:set>
                                      <p:cBhvr>
                                        <p:cTn id="633" dur="1" fill="hold">
                                          <p:stCondLst>
                                            <p:cond delay="0"/>
                                          </p:stCondLst>
                                        </p:cTn>
                                        <p:tgtEl>
                                          <p:spTgt spid="70"/>
                                        </p:tgtEl>
                                        <p:attrNameLst>
                                          <p:attrName>style.visibility</p:attrName>
                                        </p:attrNameLst>
                                      </p:cBhvr>
                                      <p:to>
                                        <p:strVal val="hidden"/>
                                      </p:to>
                                    </p:set>
                                  </p:childTnLst>
                                </p:cTn>
                              </p:par>
                              <p:par>
                                <p:cTn id="634" presetID="1" presetClass="exit" presetSubtype="0" fill="hold" grpId="15" nodeType="withEffect">
                                  <p:stCondLst>
                                    <p:cond delay="0"/>
                                  </p:stCondLst>
                                  <p:childTnLst>
                                    <p:set>
                                      <p:cBhvr>
                                        <p:cTn id="635" dur="1" fill="hold">
                                          <p:stCondLst>
                                            <p:cond delay="0"/>
                                          </p:stCondLst>
                                        </p:cTn>
                                        <p:tgtEl>
                                          <p:spTgt spid="71"/>
                                        </p:tgtEl>
                                        <p:attrNameLst>
                                          <p:attrName>style.visibility</p:attrName>
                                        </p:attrNameLst>
                                      </p:cBhvr>
                                      <p:to>
                                        <p:strVal val="hidden"/>
                                      </p:to>
                                    </p:set>
                                  </p:childTnLst>
                                </p:cTn>
                              </p:par>
                              <p:par>
                                <p:cTn id="636" presetID="1" presetClass="exit" presetSubtype="0" fill="hold" nodeType="withEffect">
                                  <p:stCondLst>
                                    <p:cond delay="0"/>
                                  </p:stCondLst>
                                  <p:childTnLst>
                                    <p:set>
                                      <p:cBhvr>
                                        <p:cTn id="637" dur="1" fill="hold">
                                          <p:stCondLst>
                                            <p:cond delay="0"/>
                                          </p:stCondLst>
                                        </p:cTn>
                                        <p:tgtEl>
                                          <p:spTgt spid="64"/>
                                        </p:tgtEl>
                                        <p:attrNameLst>
                                          <p:attrName>style.visibility</p:attrName>
                                        </p:attrNameLst>
                                      </p:cBhvr>
                                      <p:to>
                                        <p:strVal val="hidden"/>
                                      </p:to>
                                    </p:set>
                                  </p:childTnLst>
                                </p:cTn>
                              </p:par>
                              <p:par>
                                <p:cTn id="638" presetID="1" presetClass="entr" presetSubtype="0" fill="hold" nodeType="withEffect">
                                  <p:stCondLst>
                                    <p:cond delay="0"/>
                                  </p:stCondLst>
                                  <p:childTnLst>
                                    <p:set>
                                      <p:cBhvr>
                                        <p:cTn id="639" dur="1" fill="hold">
                                          <p:stCondLst>
                                            <p:cond delay="0"/>
                                          </p:stCondLst>
                                        </p:cTn>
                                        <p:tgtEl>
                                          <p:spTgt spid="33"/>
                                        </p:tgtEl>
                                        <p:attrNameLst>
                                          <p:attrName>style.visibility</p:attrName>
                                        </p:attrNameLst>
                                      </p:cBhvr>
                                      <p:to>
                                        <p:strVal val="visible"/>
                                      </p:to>
                                    </p:set>
                                  </p:childTnLst>
                                </p:cTn>
                              </p:par>
                              <p:par>
                                <p:cTn id="640" presetID="1" presetClass="exit" presetSubtype="0" fill="hold" nodeType="withEffect">
                                  <p:stCondLst>
                                    <p:cond delay="0"/>
                                  </p:stCondLst>
                                  <p:childTnLst>
                                    <p:set>
                                      <p:cBhvr>
                                        <p:cTn id="641" dur="1" fill="hold">
                                          <p:stCondLst>
                                            <p:cond delay="0"/>
                                          </p:stCondLst>
                                        </p:cTn>
                                        <p:tgtEl>
                                          <p:spTgt spid="27"/>
                                        </p:tgtEl>
                                        <p:attrNameLst>
                                          <p:attrName>style.visibility</p:attrName>
                                        </p:attrNameLst>
                                      </p:cBhvr>
                                      <p:to>
                                        <p:strVal val="hidden"/>
                                      </p:to>
                                    </p:set>
                                  </p:childTnLst>
                                </p:cTn>
                              </p:par>
                              <p:par>
                                <p:cTn id="642" presetID="22" presetClass="entr" presetSubtype="8" fill="hold" nodeType="withEffect">
                                  <p:stCondLst>
                                    <p:cond delay="0"/>
                                  </p:stCondLst>
                                  <p:childTnLst>
                                    <p:set>
                                      <p:cBhvr>
                                        <p:cTn id="643" dur="1" fill="hold">
                                          <p:stCondLst>
                                            <p:cond delay="0"/>
                                          </p:stCondLst>
                                        </p:cTn>
                                        <p:tgtEl>
                                          <p:spTgt spid="63"/>
                                        </p:tgtEl>
                                        <p:attrNameLst>
                                          <p:attrName>style.visibility</p:attrName>
                                        </p:attrNameLst>
                                      </p:cBhvr>
                                      <p:to>
                                        <p:strVal val="visible"/>
                                      </p:to>
                                    </p:set>
                                    <p:animEffect transition="in" filter="wipe(left)">
                                      <p:cBhvr>
                                        <p:cTn id="644" dur="2500"/>
                                        <p:tgtEl>
                                          <p:spTgt spid="63"/>
                                        </p:tgtEl>
                                      </p:cBhvr>
                                    </p:animEffect>
                                  </p:childTnLst>
                                </p:cTn>
                              </p:par>
                              <p:par>
                                <p:cTn id="645" presetID="1" presetClass="entr" presetSubtype="0" fill="hold" grpId="0" nodeType="withEffect">
                                  <p:stCondLst>
                                    <p:cond delay="0"/>
                                  </p:stCondLst>
                                  <p:childTnLst>
                                    <p:set>
                                      <p:cBhvr>
                                        <p:cTn id="646" dur="1" fill="hold">
                                          <p:stCondLst>
                                            <p:cond delay="0"/>
                                          </p:stCondLst>
                                        </p:cTn>
                                        <p:tgtEl>
                                          <p:spTgt spid="142"/>
                                        </p:tgtEl>
                                        <p:attrNameLst>
                                          <p:attrName>style.visibility</p:attrName>
                                        </p:attrNameLst>
                                      </p:cBhvr>
                                      <p:to>
                                        <p:strVal val="visible"/>
                                      </p:to>
                                    </p:set>
                                  </p:childTnLst>
                                </p:cTn>
                              </p:par>
                              <p:par>
                                <p:cTn id="647"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648" dur="1250" fill="hold"/>
                                        <p:tgtEl>
                                          <p:spTgt spid="142"/>
                                        </p:tgtEl>
                                        <p:attrNameLst>
                                          <p:attrName>ppt_x</p:attrName>
                                          <p:attrName>ppt_y</p:attrName>
                                        </p:attrNameLst>
                                      </p:cBhvr>
                                      <p:rCtr x="11372" y="-3449"/>
                                    </p:animMotion>
                                  </p:childTnLst>
                                </p:cTn>
                              </p:par>
                              <p:par>
                                <p:cTn id="649" presetID="1" presetClass="exit" presetSubtype="0" fill="hold" grpId="2" nodeType="withEffect">
                                  <p:stCondLst>
                                    <p:cond delay="1250"/>
                                  </p:stCondLst>
                                  <p:childTnLst>
                                    <p:set>
                                      <p:cBhvr>
                                        <p:cTn id="650" dur="1" fill="hold">
                                          <p:stCondLst>
                                            <p:cond delay="0"/>
                                          </p:stCondLst>
                                        </p:cTn>
                                        <p:tgtEl>
                                          <p:spTgt spid="142"/>
                                        </p:tgtEl>
                                        <p:attrNameLst>
                                          <p:attrName>style.visibility</p:attrName>
                                        </p:attrNameLst>
                                      </p:cBhvr>
                                      <p:to>
                                        <p:strVal val="hidden"/>
                                      </p:to>
                                    </p:set>
                                  </p:childTnLst>
                                </p:cTn>
                              </p:par>
                              <p:par>
                                <p:cTn id="651" presetID="1" presetClass="entr" presetSubtype="0" fill="hold" grpId="0" nodeType="withEffect">
                                  <p:stCondLst>
                                    <p:cond delay="0"/>
                                  </p:stCondLst>
                                  <p:childTnLst>
                                    <p:set>
                                      <p:cBhvr>
                                        <p:cTn id="652" dur="1" fill="hold">
                                          <p:stCondLst>
                                            <p:cond delay="0"/>
                                          </p:stCondLst>
                                        </p:cTn>
                                        <p:tgtEl>
                                          <p:spTgt spid="143"/>
                                        </p:tgtEl>
                                        <p:attrNameLst>
                                          <p:attrName>style.visibility</p:attrName>
                                        </p:attrNameLst>
                                      </p:cBhvr>
                                      <p:to>
                                        <p:strVal val="visible"/>
                                      </p:to>
                                    </p:set>
                                  </p:childTnLst>
                                </p:cTn>
                              </p:par>
                              <p:par>
                                <p:cTn id="653"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654" dur="1250" fill="hold"/>
                                        <p:tgtEl>
                                          <p:spTgt spid="143"/>
                                        </p:tgtEl>
                                        <p:attrNameLst>
                                          <p:attrName>ppt_x</p:attrName>
                                          <p:attrName>ppt_y</p:attrName>
                                        </p:attrNameLst>
                                      </p:cBhvr>
                                      <p:rCtr x="-11267" y="5810"/>
                                    </p:animMotion>
                                  </p:childTnLst>
                                </p:cTn>
                              </p:par>
                              <p:par>
                                <p:cTn id="655" presetID="1" presetClass="exit" presetSubtype="0" fill="hold" grpId="2" nodeType="withEffect">
                                  <p:stCondLst>
                                    <p:cond delay="1250"/>
                                  </p:stCondLst>
                                  <p:childTnLst>
                                    <p:set>
                                      <p:cBhvr>
                                        <p:cTn id="656" dur="1" fill="hold">
                                          <p:stCondLst>
                                            <p:cond delay="0"/>
                                          </p:stCondLst>
                                        </p:cTn>
                                        <p:tgtEl>
                                          <p:spTgt spid="143"/>
                                        </p:tgtEl>
                                        <p:attrNameLst>
                                          <p:attrName>style.visibility</p:attrName>
                                        </p:attrNameLst>
                                      </p:cBhvr>
                                      <p:to>
                                        <p:strVal val="hidden"/>
                                      </p:to>
                                    </p:set>
                                  </p:childTnLst>
                                </p:cTn>
                              </p:par>
                              <p:par>
                                <p:cTn id="657" presetID="1" presetClass="entr" presetSubtype="0" fill="hold" nodeType="withEffect">
                                  <p:stCondLst>
                                    <p:cond delay="1250"/>
                                  </p:stCondLst>
                                  <p:childTnLst>
                                    <p:set>
                                      <p:cBhvr>
                                        <p:cTn id="658" dur="1" fill="hold">
                                          <p:stCondLst>
                                            <p:cond delay="0"/>
                                          </p:stCondLst>
                                        </p:cTn>
                                        <p:tgtEl>
                                          <p:spTgt spid="27"/>
                                        </p:tgtEl>
                                        <p:attrNameLst>
                                          <p:attrName>style.visibility</p:attrName>
                                        </p:attrNameLst>
                                      </p:cBhvr>
                                      <p:to>
                                        <p:strVal val="visible"/>
                                      </p:to>
                                    </p:set>
                                  </p:childTnLst>
                                </p:cTn>
                              </p:par>
                              <p:par>
                                <p:cTn id="659" presetID="1" presetClass="exit" presetSubtype="0" fill="hold" nodeType="withEffect">
                                  <p:stCondLst>
                                    <p:cond delay="1250"/>
                                  </p:stCondLst>
                                  <p:childTnLst>
                                    <p:set>
                                      <p:cBhvr>
                                        <p:cTn id="660" dur="1" fill="hold">
                                          <p:stCondLst>
                                            <p:cond delay="0"/>
                                          </p:stCondLst>
                                        </p:cTn>
                                        <p:tgtEl>
                                          <p:spTgt spid="33"/>
                                        </p:tgtEl>
                                        <p:attrNameLst>
                                          <p:attrName>style.visibility</p:attrName>
                                        </p:attrNameLst>
                                      </p:cBhvr>
                                      <p:to>
                                        <p:strVal val="hidden"/>
                                      </p:to>
                                    </p:set>
                                  </p:childTnLst>
                                </p:cTn>
                              </p:par>
                              <p:par>
                                <p:cTn id="661" presetID="1" presetClass="entr" presetSubtype="0" fill="hold" grpId="0" nodeType="withEffect">
                                  <p:stCondLst>
                                    <p:cond delay="1250"/>
                                  </p:stCondLst>
                                  <p:childTnLst>
                                    <p:set>
                                      <p:cBhvr>
                                        <p:cTn id="662" dur="1" fill="hold">
                                          <p:stCondLst>
                                            <p:cond delay="0"/>
                                          </p:stCondLst>
                                        </p:cTn>
                                        <p:tgtEl>
                                          <p:spTgt spid="141"/>
                                        </p:tgtEl>
                                        <p:attrNameLst>
                                          <p:attrName>style.visibility</p:attrName>
                                        </p:attrNameLst>
                                      </p:cBhvr>
                                      <p:to>
                                        <p:strVal val="visible"/>
                                      </p:to>
                                    </p:set>
                                  </p:childTnLst>
                                </p:cTn>
                              </p:par>
                              <p:par>
                                <p:cTn id="663" presetID="0" presetClass="path" presetSubtype="0" accel="50000" decel="50000" fill="hold" grpId="1" nodeType="withEffect">
                                  <p:stCondLst>
                                    <p:cond delay="1250"/>
                                  </p:stCondLst>
                                  <p:childTnLst>
                                    <p:animMotion origin="layout" path="M -0.0007 -1.11111E-6 L -0.00035 -0.0493 L -0.08021 -0.0493 L -0.15174 -0.02639 L -0.15104 0.0831 L -0.2257 0.08519 L -0.2257 0.15671 L -0.00035 0.15972 L 0.00052 0.03634 " pathEditMode="relative" rAng="0" ptsTypes="AAAAAAAAA">
                                      <p:cBhvr>
                                        <p:cTn id="664" dur="1250" fill="hold"/>
                                        <p:tgtEl>
                                          <p:spTgt spid="141"/>
                                        </p:tgtEl>
                                        <p:attrNameLst>
                                          <p:attrName>ppt_x</p:attrName>
                                          <p:attrName>ppt_y</p:attrName>
                                        </p:attrNameLst>
                                      </p:cBhvr>
                                      <p:rCtr x="-11198" y="5509"/>
                                    </p:animMotion>
                                  </p:childTnLst>
                                </p:cTn>
                              </p:par>
                              <p:par>
                                <p:cTn id="665" presetID="1" presetClass="exit" presetSubtype="0" fill="hold" grpId="2" nodeType="withEffect">
                                  <p:stCondLst>
                                    <p:cond delay="2500"/>
                                  </p:stCondLst>
                                  <p:childTnLst>
                                    <p:set>
                                      <p:cBhvr>
                                        <p:cTn id="666" dur="1" fill="hold">
                                          <p:stCondLst>
                                            <p:cond delay="0"/>
                                          </p:stCondLst>
                                        </p:cTn>
                                        <p:tgtEl>
                                          <p:spTgt spid="141"/>
                                        </p:tgtEl>
                                        <p:attrNameLst>
                                          <p:attrName>style.visibility</p:attrName>
                                        </p:attrNameLst>
                                      </p:cBhvr>
                                      <p:to>
                                        <p:strVal val="hidden"/>
                                      </p:to>
                                    </p:set>
                                  </p:childTnLst>
                                </p:cTn>
                              </p:par>
                            </p:childTnLst>
                          </p:cTn>
                        </p:par>
                        <p:par>
                          <p:cTn id="667" fill="hold">
                            <p:stCondLst>
                              <p:cond delay="2500"/>
                            </p:stCondLst>
                            <p:childTnLst>
                              <p:par>
                                <p:cTn id="668" presetID="1" presetClass="entr" presetSubtype="0" fill="hold" grpId="1" nodeType="afterEffect">
                                  <p:stCondLst>
                                    <p:cond delay="0"/>
                                  </p:stCondLst>
                                  <p:childTnLst>
                                    <p:set>
                                      <p:cBhvr>
                                        <p:cTn id="669" dur="1" fill="hold">
                                          <p:stCondLst>
                                            <p:cond delay="0"/>
                                          </p:stCondLst>
                                        </p:cTn>
                                        <p:tgtEl>
                                          <p:spTgt spid="159"/>
                                        </p:tgtEl>
                                        <p:attrNameLst>
                                          <p:attrName>style.visibility</p:attrName>
                                        </p:attrNameLst>
                                      </p:cBhvr>
                                      <p:to>
                                        <p:strVal val="visible"/>
                                      </p:to>
                                    </p:set>
                                  </p:childTnLst>
                                </p:cTn>
                              </p:par>
                              <p:par>
                                <p:cTn id="670" presetID="1" presetClass="entr" presetSubtype="0" fill="hold" grpId="16" nodeType="withEffect">
                                  <p:stCondLst>
                                    <p:cond delay="0"/>
                                  </p:stCondLst>
                                  <p:childTnLst>
                                    <p:set>
                                      <p:cBhvr>
                                        <p:cTn id="671" dur="1" fill="hold">
                                          <p:stCondLst>
                                            <p:cond delay="0"/>
                                          </p:stCondLst>
                                        </p:cTn>
                                        <p:tgtEl>
                                          <p:spTgt spid="70"/>
                                        </p:tgtEl>
                                        <p:attrNameLst>
                                          <p:attrName>style.visibility</p:attrName>
                                        </p:attrNameLst>
                                      </p:cBhvr>
                                      <p:to>
                                        <p:strVal val="visible"/>
                                      </p:to>
                                    </p:set>
                                  </p:childTnLst>
                                </p:cTn>
                              </p:par>
                              <p:par>
                                <p:cTn id="672" presetID="1" presetClass="entr" presetSubtype="0" fill="hold" grpId="16" nodeType="withEffect">
                                  <p:stCondLst>
                                    <p:cond delay="0"/>
                                  </p:stCondLst>
                                  <p:childTnLst>
                                    <p:set>
                                      <p:cBhvr>
                                        <p:cTn id="673" dur="1" fill="hold">
                                          <p:stCondLst>
                                            <p:cond delay="0"/>
                                          </p:stCondLst>
                                        </p:cTn>
                                        <p:tgtEl>
                                          <p:spTgt spid="71"/>
                                        </p:tgtEl>
                                        <p:attrNameLst>
                                          <p:attrName>style.visibility</p:attrName>
                                        </p:attrNameLst>
                                      </p:cBhvr>
                                      <p:to>
                                        <p:strVal val="visible"/>
                                      </p:to>
                                    </p:set>
                                  </p:childTnLst>
                                </p:cTn>
                              </p:par>
                              <p:par>
                                <p:cTn id="674" presetID="1" presetClass="entr" presetSubtype="0" fill="hold" grpId="0" nodeType="withEffect">
                                  <p:stCondLst>
                                    <p:cond delay="0"/>
                                  </p:stCondLst>
                                  <p:childTnLst>
                                    <p:set>
                                      <p:cBhvr>
                                        <p:cTn id="675" dur="1" fill="hold">
                                          <p:stCondLst>
                                            <p:cond delay="0"/>
                                          </p:stCondLst>
                                        </p:cTn>
                                        <p:tgtEl>
                                          <p:spTgt spid="116"/>
                                        </p:tgtEl>
                                        <p:attrNameLst>
                                          <p:attrName>style.visibility</p:attrName>
                                        </p:attrNameLst>
                                      </p:cBhvr>
                                      <p:to>
                                        <p:strVal val="visible"/>
                                      </p:to>
                                    </p:set>
                                  </p:childTnLst>
                                </p:cTn>
                              </p:par>
                            </p:childTnLst>
                          </p:cTn>
                        </p:par>
                      </p:childTnLst>
                    </p:cTn>
                  </p:par>
                </p:childTnLst>
              </p:cTn>
              <p:nextCondLst>
                <p:cond evt="onClick" delay="0">
                  <p:tgtEl>
                    <p:spTgt spid="112"/>
                  </p:tgtEl>
                </p:cond>
              </p:nextCondLst>
            </p:seq>
            <p:seq concurrent="1" nextAc="seek">
              <p:cTn id="676" restart="whenNotActive" fill="hold" evtFilter="cancelBubble" nodeType="interactiveSeq">
                <p:stCondLst>
                  <p:cond evt="onClick" delay="0">
                    <p:tgtEl>
                      <p:spTgt spid="116"/>
                    </p:tgtEl>
                  </p:cond>
                </p:stCondLst>
                <p:endSync evt="end" delay="0">
                  <p:rtn val="all"/>
                </p:endSync>
                <p:childTnLst>
                  <p:par>
                    <p:cTn id="677" fill="hold">
                      <p:stCondLst>
                        <p:cond delay="0"/>
                      </p:stCondLst>
                      <p:childTnLst>
                        <p:par>
                          <p:cTn id="678" fill="hold">
                            <p:stCondLst>
                              <p:cond delay="0"/>
                            </p:stCondLst>
                            <p:childTnLst>
                              <p:par>
                                <p:cTn id="679" presetID="1" presetClass="exit" presetSubtype="0" fill="hold" grpId="17" nodeType="withEffect">
                                  <p:stCondLst>
                                    <p:cond delay="0"/>
                                  </p:stCondLst>
                                  <p:childTnLst>
                                    <p:set>
                                      <p:cBhvr>
                                        <p:cTn id="680" dur="1" fill="hold">
                                          <p:stCondLst>
                                            <p:cond delay="0"/>
                                          </p:stCondLst>
                                        </p:cTn>
                                        <p:tgtEl>
                                          <p:spTgt spid="70"/>
                                        </p:tgtEl>
                                        <p:attrNameLst>
                                          <p:attrName>style.visibility</p:attrName>
                                        </p:attrNameLst>
                                      </p:cBhvr>
                                      <p:to>
                                        <p:strVal val="hidden"/>
                                      </p:to>
                                    </p:set>
                                  </p:childTnLst>
                                </p:cTn>
                              </p:par>
                              <p:par>
                                <p:cTn id="681" presetID="1" presetClass="exit" presetSubtype="0" fill="hold" grpId="17" nodeType="withEffect">
                                  <p:stCondLst>
                                    <p:cond delay="0"/>
                                  </p:stCondLst>
                                  <p:childTnLst>
                                    <p:set>
                                      <p:cBhvr>
                                        <p:cTn id="682" dur="1" fill="hold">
                                          <p:stCondLst>
                                            <p:cond delay="0"/>
                                          </p:stCondLst>
                                        </p:cTn>
                                        <p:tgtEl>
                                          <p:spTgt spid="71"/>
                                        </p:tgtEl>
                                        <p:attrNameLst>
                                          <p:attrName>style.visibility</p:attrName>
                                        </p:attrNameLst>
                                      </p:cBhvr>
                                      <p:to>
                                        <p:strVal val="hidden"/>
                                      </p:to>
                                    </p:set>
                                  </p:childTnLst>
                                </p:cTn>
                              </p:par>
                              <p:par>
                                <p:cTn id="683" presetID="1" presetClass="exit" presetSubtype="0" fill="hold" grpId="2" nodeType="withEffect">
                                  <p:stCondLst>
                                    <p:cond delay="0"/>
                                  </p:stCondLst>
                                  <p:childTnLst>
                                    <p:set>
                                      <p:cBhvr>
                                        <p:cTn id="684" dur="1" fill="hold">
                                          <p:stCondLst>
                                            <p:cond delay="0"/>
                                          </p:stCondLst>
                                        </p:cTn>
                                        <p:tgtEl>
                                          <p:spTgt spid="159"/>
                                        </p:tgtEl>
                                        <p:attrNameLst>
                                          <p:attrName>style.visibility</p:attrName>
                                        </p:attrNameLst>
                                      </p:cBhvr>
                                      <p:to>
                                        <p:strVal val="hidden"/>
                                      </p:to>
                                    </p:set>
                                  </p:childTnLst>
                                </p:cTn>
                              </p:par>
                              <p:par>
                                <p:cTn id="685" presetID="1" presetClass="exit" presetSubtype="0" fill="hold" grpId="1" nodeType="withEffect">
                                  <p:stCondLst>
                                    <p:cond delay="0"/>
                                  </p:stCondLst>
                                  <p:childTnLst>
                                    <p:set>
                                      <p:cBhvr>
                                        <p:cTn id="686" dur="1" fill="hold">
                                          <p:stCondLst>
                                            <p:cond delay="0"/>
                                          </p:stCondLst>
                                        </p:cTn>
                                        <p:tgtEl>
                                          <p:spTgt spid="116"/>
                                        </p:tgtEl>
                                        <p:attrNameLst>
                                          <p:attrName>style.visibility</p:attrName>
                                        </p:attrNameLst>
                                      </p:cBhvr>
                                      <p:to>
                                        <p:strVal val="hidden"/>
                                      </p:to>
                                    </p:set>
                                  </p:childTnLst>
                                </p:cTn>
                              </p:par>
                              <p:par>
                                <p:cTn id="687" presetID="1" presetClass="exit" presetSubtype="0" fill="hold" nodeType="withEffect">
                                  <p:stCondLst>
                                    <p:cond delay="0"/>
                                  </p:stCondLst>
                                  <p:childTnLst>
                                    <p:set>
                                      <p:cBhvr>
                                        <p:cTn id="688" dur="1" fill="hold">
                                          <p:stCondLst>
                                            <p:cond delay="0"/>
                                          </p:stCondLst>
                                        </p:cTn>
                                        <p:tgtEl>
                                          <p:spTgt spid="63"/>
                                        </p:tgtEl>
                                        <p:attrNameLst>
                                          <p:attrName>style.visibility</p:attrName>
                                        </p:attrNameLst>
                                      </p:cBhvr>
                                      <p:to>
                                        <p:strVal val="hidden"/>
                                      </p:to>
                                    </p:set>
                                  </p:childTnLst>
                                </p:cTn>
                              </p:par>
                              <p:par>
                                <p:cTn id="689" presetID="1" presetClass="entr" presetSubtype="0" fill="hold" nodeType="withEffect">
                                  <p:stCondLst>
                                    <p:cond delay="0"/>
                                  </p:stCondLst>
                                  <p:childTnLst>
                                    <p:set>
                                      <p:cBhvr>
                                        <p:cTn id="690" dur="1" fill="hold">
                                          <p:stCondLst>
                                            <p:cond delay="0"/>
                                          </p:stCondLst>
                                        </p:cTn>
                                        <p:tgtEl>
                                          <p:spTgt spid="33"/>
                                        </p:tgtEl>
                                        <p:attrNameLst>
                                          <p:attrName>style.visibility</p:attrName>
                                        </p:attrNameLst>
                                      </p:cBhvr>
                                      <p:to>
                                        <p:strVal val="visible"/>
                                      </p:to>
                                    </p:set>
                                  </p:childTnLst>
                                </p:cTn>
                              </p:par>
                              <p:par>
                                <p:cTn id="691" presetID="1" presetClass="exit" presetSubtype="0" fill="hold" nodeType="withEffect">
                                  <p:stCondLst>
                                    <p:cond delay="0"/>
                                  </p:stCondLst>
                                  <p:childTnLst>
                                    <p:set>
                                      <p:cBhvr>
                                        <p:cTn id="692" dur="1" fill="hold">
                                          <p:stCondLst>
                                            <p:cond delay="0"/>
                                          </p:stCondLst>
                                        </p:cTn>
                                        <p:tgtEl>
                                          <p:spTgt spid="27"/>
                                        </p:tgtEl>
                                        <p:attrNameLst>
                                          <p:attrName>style.visibility</p:attrName>
                                        </p:attrNameLst>
                                      </p:cBhvr>
                                      <p:to>
                                        <p:strVal val="hidden"/>
                                      </p:to>
                                    </p:set>
                                  </p:childTnLst>
                                </p:cTn>
                              </p:par>
                              <p:par>
                                <p:cTn id="693" presetID="22" presetClass="entr" presetSubtype="8" fill="hold" nodeType="withEffect">
                                  <p:stCondLst>
                                    <p:cond delay="0"/>
                                  </p:stCondLst>
                                  <p:childTnLst>
                                    <p:set>
                                      <p:cBhvr>
                                        <p:cTn id="694" dur="1" fill="hold">
                                          <p:stCondLst>
                                            <p:cond delay="0"/>
                                          </p:stCondLst>
                                        </p:cTn>
                                        <p:tgtEl>
                                          <p:spTgt spid="62"/>
                                        </p:tgtEl>
                                        <p:attrNameLst>
                                          <p:attrName>style.visibility</p:attrName>
                                        </p:attrNameLst>
                                      </p:cBhvr>
                                      <p:to>
                                        <p:strVal val="visible"/>
                                      </p:to>
                                    </p:set>
                                    <p:animEffect transition="in" filter="wipe(left)">
                                      <p:cBhvr>
                                        <p:cTn id="695" dur="2000"/>
                                        <p:tgtEl>
                                          <p:spTgt spid="62"/>
                                        </p:tgtEl>
                                      </p:cBhvr>
                                    </p:animEffect>
                                  </p:childTnLst>
                                </p:cTn>
                              </p:par>
                              <p:par>
                                <p:cTn id="696" presetID="1" presetClass="entr" presetSubtype="0" fill="hold" grpId="0" nodeType="withEffect">
                                  <p:stCondLst>
                                    <p:cond delay="0"/>
                                  </p:stCondLst>
                                  <p:childTnLst>
                                    <p:set>
                                      <p:cBhvr>
                                        <p:cTn id="697" dur="1" fill="hold">
                                          <p:stCondLst>
                                            <p:cond delay="0"/>
                                          </p:stCondLst>
                                        </p:cTn>
                                        <p:tgtEl>
                                          <p:spTgt spid="147"/>
                                        </p:tgtEl>
                                        <p:attrNameLst>
                                          <p:attrName>style.visibility</p:attrName>
                                        </p:attrNameLst>
                                      </p:cBhvr>
                                      <p:to>
                                        <p:strVal val="visible"/>
                                      </p:to>
                                    </p:set>
                                  </p:childTnLst>
                                </p:cTn>
                              </p:par>
                              <p:par>
                                <p:cTn id="698"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699" dur="1000" fill="hold"/>
                                        <p:tgtEl>
                                          <p:spTgt spid="147"/>
                                        </p:tgtEl>
                                        <p:attrNameLst>
                                          <p:attrName>ppt_x</p:attrName>
                                          <p:attrName>ppt_y</p:attrName>
                                        </p:attrNameLst>
                                      </p:cBhvr>
                                      <p:rCtr x="11372" y="-3449"/>
                                    </p:animMotion>
                                  </p:childTnLst>
                                </p:cTn>
                              </p:par>
                              <p:par>
                                <p:cTn id="700" presetID="1" presetClass="exit" presetSubtype="0" fill="hold" grpId="2" nodeType="withEffect">
                                  <p:stCondLst>
                                    <p:cond delay="1000"/>
                                  </p:stCondLst>
                                  <p:childTnLst>
                                    <p:set>
                                      <p:cBhvr>
                                        <p:cTn id="701" dur="1" fill="hold">
                                          <p:stCondLst>
                                            <p:cond delay="0"/>
                                          </p:stCondLst>
                                        </p:cTn>
                                        <p:tgtEl>
                                          <p:spTgt spid="147"/>
                                        </p:tgtEl>
                                        <p:attrNameLst>
                                          <p:attrName>style.visibility</p:attrName>
                                        </p:attrNameLst>
                                      </p:cBhvr>
                                      <p:to>
                                        <p:strVal val="hidden"/>
                                      </p:to>
                                    </p:set>
                                  </p:childTnLst>
                                </p:cTn>
                              </p:par>
                              <p:par>
                                <p:cTn id="702" presetID="1" presetClass="entr" presetSubtype="0" fill="hold" grpId="0" nodeType="withEffect">
                                  <p:stCondLst>
                                    <p:cond delay="0"/>
                                  </p:stCondLst>
                                  <p:childTnLst>
                                    <p:set>
                                      <p:cBhvr>
                                        <p:cTn id="703" dur="1" fill="hold">
                                          <p:stCondLst>
                                            <p:cond delay="0"/>
                                          </p:stCondLst>
                                        </p:cTn>
                                        <p:tgtEl>
                                          <p:spTgt spid="149"/>
                                        </p:tgtEl>
                                        <p:attrNameLst>
                                          <p:attrName>style.visibility</p:attrName>
                                        </p:attrNameLst>
                                      </p:cBhvr>
                                      <p:to>
                                        <p:strVal val="visible"/>
                                      </p:to>
                                    </p:set>
                                  </p:childTnLst>
                                </p:cTn>
                              </p:par>
                              <p:par>
                                <p:cTn id="704"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705" dur="1000" fill="hold"/>
                                        <p:tgtEl>
                                          <p:spTgt spid="149"/>
                                        </p:tgtEl>
                                        <p:attrNameLst>
                                          <p:attrName>ppt_x</p:attrName>
                                          <p:attrName>ppt_y</p:attrName>
                                        </p:attrNameLst>
                                      </p:cBhvr>
                                      <p:rCtr x="-11267" y="5810"/>
                                    </p:animMotion>
                                  </p:childTnLst>
                                </p:cTn>
                              </p:par>
                              <p:par>
                                <p:cTn id="706" presetID="1" presetClass="exit" presetSubtype="0" fill="hold" grpId="2" nodeType="withEffect">
                                  <p:stCondLst>
                                    <p:cond delay="1000"/>
                                  </p:stCondLst>
                                  <p:childTnLst>
                                    <p:set>
                                      <p:cBhvr>
                                        <p:cTn id="707" dur="1" fill="hold">
                                          <p:stCondLst>
                                            <p:cond delay="0"/>
                                          </p:stCondLst>
                                        </p:cTn>
                                        <p:tgtEl>
                                          <p:spTgt spid="149"/>
                                        </p:tgtEl>
                                        <p:attrNameLst>
                                          <p:attrName>style.visibility</p:attrName>
                                        </p:attrNameLst>
                                      </p:cBhvr>
                                      <p:to>
                                        <p:strVal val="hidden"/>
                                      </p:to>
                                    </p:set>
                                  </p:childTnLst>
                                </p:cTn>
                              </p:par>
                              <p:par>
                                <p:cTn id="708" presetID="1" presetClass="entr" presetSubtype="0" fill="hold" nodeType="withEffect">
                                  <p:stCondLst>
                                    <p:cond delay="1000"/>
                                  </p:stCondLst>
                                  <p:childTnLst>
                                    <p:set>
                                      <p:cBhvr>
                                        <p:cTn id="709" dur="1" fill="hold">
                                          <p:stCondLst>
                                            <p:cond delay="0"/>
                                          </p:stCondLst>
                                        </p:cTn>
                                        <p:tgtEl>
                                          <p:spTgt spid="27"/>
                                        </p:tgtEl>
                                        <p:attrNameLst>
                                          <p:attrName>style.visibility</p:attrName>
                                        </p:attrNameLst>
                                      </p:cBhvr>
                                      <p:to>
                                        <p:strVal val="visible"/>
                                      </p:to>
                                    </p:set>
                                  </p:childTnLst>
                                </p:cTn>
                              </p:par>
                              <p:par>
                                <p:cTn id="710" presetID="1" presetClass="exit" presetSubtype="0" fill="hold" nodeType="withEffect">
                                  <p:stCondLst>
                                    <p:cond delay="1000"/>
                                  </p:stCondLst>
                                  <p:childTnLst>
                                    <p:set>
                                      <p:cBhvr>
                                        <p:cTn id="711" dur="1" fill="hold">
                                          <p:stCondLst>
                                            <p:cond delay="0"/>
                                          </p:stCondLst>
                                        </p:cTn>
                                        <p:tgtEl>
                                          <p:spTgt spid="33"/>
                                        </p:tgtEl>
                                        <p:attrNameLst>
                                          <p:attrName>style.visibility</p:attrName>
                                        </p:attrNameLst>
                                      </p:cBhvr>
                                      <p:to>
                                        <p:strVal val="hidden"/>
                                      </p:to>
                                    </p:set>
                                  </p:childTnLst>
                                </p:cTn>
                              </p:par>
                              <p:par>
                                <p:cTn id="712" presetID="1" presetClass="entr" presetSubtype="0" fill="hold" grpId="0" nodeType="withEffect">
                                  <p:stCondLst>
                                    <p:cond delay="1000"/>
                                  </p:stCondLst>
                                  <p:childTnLst>
                                    <p:set>
                                      <p:cBhvr>
                                        <p:cTn id="713" dur="1" fill="hold">
                                          <p:stCondLst>
                                            <p:cond delay="0"/>
                                          </p:stCondLst>
                                        </p:cTn>
                                        <p:tgtEl>
                                          <p:spTgt spid="148"/>
                                        </p:tgtEl>
                                        <p:attrNameLst>
                                          <p:attrName>style.visibility</p:attrName>
                                        </p:attrNameLst>
                                      </p:cBhvr>
                                      <p:to>
                                        <p:strVal val="visible"/>
                                      </p:to>
                                    </p:set>
                                  </p:childTnLst>
                                </p:cTn>
                              </p:par>
                              <p:par>
                                <p:cTn id="714" presetID="0" presetClass="path" presetSubtype="0" accel="50000" decel="50000" fill="hold" grpId="1" nodeType="withEffect">
                                  <p:stCondLst>
                                    <p:cond delay="1000"/>
                                  </p:stCondLst>
                                  <p:childTnLst>
                                    <p:animMotion origin="layout" path="M -0.0007 -1.11111E-6 L -0.00035 -0.0493 L -0.08021 -0.0493 L -0.15174 -0.02639 L -0.15104 0.0831 L -0.2257 0.08519 L -0.2257 0.15671 L -0.00035 0.15972 L 0.00052 0.03634 " pathEditMode="relative" rAng="0" ptsTypes="AAAAAAAAA">
                                      <p:cBhvr>
                                        <p:cTn id="715" dur="1000" fill="hold"/>
                                        <p:tgtEl>
                                          <p:spTgt spid="148"/>
                                        </p:tgtEl>
                                        <p:attrNameLst>
                                          <p:attrName>ppt_x</p:attrName>
                                          <p:attrName>ppt_y</p:attrName>
                                        </p:attrNameLst>
                                      </p:cBhvr>
                                      <p:rCtr x="-11198" y="5509"/>
                                    </p:animMotion>
                                  </p:childTnLst>
                                </p:cTn>
                              </p:par>
                              <p:par>
                                <p:cTn id="716" presetID="1" presetClass="exit" presetSubtype="0" fill="hold" grpId="2" nodeType="withEffect">
                                  <p:stCondLst>
                                    <p:cond delay="2000"/>
                                  </p:stCondLst>
                                  <p:childTnLst>
                                    <p:set>
                                      <p:cBhvr>
                                        <p:cTn id="717" dur="1" fill="hold">
                                          <p:stCondLst>
                                            <p:cond delay="0"/>
                                          </p:stCondLst>
                                        </p:cTn>
                                        <p:tgtEl>
                                          <p:spTgt spid="148"/>
                                        </p:tgtEl>
                                        <p:attrNameLst>
                                          <p:attrName>style.visibility</p:attrName>
                                        </p:attrNameLst>
                                      </p:cBhvr>
                                      <p:to>
                                        <p:strVal val="hidden"/>
                                      </p:to>
                                    </p:set>
                                  </p:childTnLst>
                                </p:cTn>
                              </p:par>
                              <p:par>
                                <p:cTn id="718" presetID="1" presetClass="entr" presetSubtype="0" fill="hold" grpId="0" nodeType="withEffect">
                                  <p:stCondLst>
                                    <p:cond delay="2000"/>
                                  </p:stCondLst>
                                  <p:childTnLst>
                                    <p:set>
                                      <p:cBhvr>
                                        <p:cTn id="719" dur="1" fill="hold">
                                          <p:stCondLst>
                                            <p:cond delay="0"/>
                                          </p:stCondLst>
                                        </p:cTn>
                                        <p:tgtEl>
                                          <p:spTgt spid="114"/>
                                        </p:tgtEl>
                                        <p:attrNameLst>
                                          <p:attrName>style.visibility</p:attrName>
                                        </p:attrNameLst>
                                      </p:cBhvr>
                                      <p:to>
                                        <p:strVal val="visible"/>
                                      </p:to>
                                    </p:set>
                                  </p:childTnLst>
                                </p:cTn>
                              </p:par>
                              <p:par>
                                <p:cTn id="720" presetID="1" presetClass="entr" presetSubtype="0" fill="hold" grpId="1" nodeType="withEffect">
                                  <p:stCondLst>
                                    <p:cond delay="2000"/>
                                  </p:stCondLst>
                                  <p:childTnLst>
                                    <p:set>
                                      <p:cBhvr>
                                        <p:cTn id="721" dur="1" fill="hold">
                                          <p:stCondLst>
                                            <p:cond delay="0"/>
                                          </p:stCondLst>
                                        </p:cTn>
                                        <p:tgtEl>
                                          <p:spTgt spid="160"/>
                                        </p:tgtEl>
                                        <p:attrNameLst>
                                          <p:attrName>style.visibility</p:attrName>
                                        </p:attrNameLst>
                                      </p:cBhvr>
                                      <p:to>
                                        <p:strVal val="visible"/>
                                      </p:to>
                                    </p:set>
                                  </p:childTnLst>
                                </p:cTn>
                              </p:par>
                              <p:par>
                                <p:cTn id="722" presetID="1" presetClass="entr" presetSubtype="0" fill="hold" grpId="18" nodeType="withEffect">
                                  <p:stCondLst>
                                    <p:cond delay="2000"/>
                                  </p:stCondLst>
                                  <p:childTnLst>
                                    <p:set>
                                      <p:cBhvr>
                                        <p:cTn id="723" dur="1" fill="hold">
                                          <p:stCondLst>
                                            <p:cond delay="0"/>
                                          </p:stCondLst>
                                        </p:cTn>
                                        <p:tgtEl>
                                          <p:spTgt spid="70"/>
                                        </p:tgtEl>
                                        <p:attrNameLst>
                                          <p:attrName>style.visibility</p:attrName>
                                        </p:attrNameLst>
                                      </p:cBhvr>
                                      <p:to>
                                        <p:strVal val="visible"/>
                                      </p:to>
                                    </p:set>
                                  </p:childTnLst>
                                </p:cTn>
                              </p:par>
                              <p:par>
                                <p:cTn id="724" presetID="1" presetClass="entr" presetSubtype="0" fill="hold" grpId="18" nodeType="withEffect">
                                  <p:stCondLst>
                                    <p:cond delay="2000"/>
                                  </p:stCondLst>
                                  <p:childTnLst>
                                    <p:set>
                                      <p:cBhvr>
                                        <p:cTn id="725"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16"/>
                  </p:tgtEl>
                </p:cond>
              </p:nextCondLst>
            </p:seq>
            <p:seq concurrent="1" nextAc="seek">
              <p:cTn id="726" restart="whenNotActive" fill="hold" evtFilter="cancelBubble" nodeType="interactiveSeq">
                <p:stCondLst>
                  <p:cond evt="onClick" delay="0">
                    <p:tgtEl>
                      <p:spTgt spid="114"/>
                    </p:tgtEl>
                  </p:cond>
                </p:stCondLst>
                <p:endSync evt="end" delay="0">
                  <p:rtn val="all"/>
                </p:endSync>
                <p:childTnLst>
                  <p:par>
                    <p:cTn id="727" fill="hold">
                      <p:stCondLst>
                        <p:cond delay="0"/>
                      </p:stCondLst>
                      <p:childTnLst>
                        <p:par>
                          <p:cTn id="728" fill="hold">
                            <p:stCondLst>
                              <p:cond delay="0"/>
                            </p:stCondLst>
                            <p:childTnLst>
                              <p:par>
                                <p:cTn id="729" presetID="1" presetClass="exit" presetSubtype="0" fill="hold" nodeType="withEffect">
                                  <p:stCondLst>
                                    <p:cond delay="0"/>
                                  </p:stCondLst>
                                  <p:childTnLst>
                                    <p:set>
                                      <p:cBhvr>
                                        <p:cTn id="730" dur="1" fill="hold">
                                          <p:stCondLst>
                                            <p:cond delay="0"/>
                                          </p:stCondLst>
                                        </p:cTn>
                                        <p:tgtEl>
                                          <p:spTgt spid="62"/>
                                        </p:tgtEl>
                                        <p:attrNameLst>
                                          <p:attrName>style.visibility</p:attrName>
                                        </p:attrNameLst>
                                      </p:cBhvr>
                                      <p:to>
                                        <p:strVal val="hidden"/>
                                      </p:to>
                                    </p:set>
                                  </p:childTnLst>
                                </p:cTn>
                              </p:par>
                              <p:par>
                                <p:cTn id="731" presetID="1" presetClass="exit" presetSubtype="0" fill="hold" nodeType="withEffect">
                                  <p:stCondLst>
                                    <p:cond delay="0"/>
                                  </p:stCondLst>
                                  <p:childTnLst>
                                    <p:set>
                                      <p:cBhvr>
                                        <p:cTn id="732" dur="1" fill="hold">
                                          <p:stCondLst>
                                            <p:cond delay="0"/>
                                          </p:stCondLst>
                                        </p:cTn>
                                        <p:tgtEl>
                                          <p:spTgt spid="59"/>
                                        </p:tgtEl>
                                        <p:attrNameLst>
                                          <p:attrName>style.visibility</p:attrName>
                                        </p:attrNameLst>
                                      </p:cBhvr>
                                      <p:to>
                                        <p:strVal val="hidden"/>
                                      </p:to>
                                    </p:set>
                                  </p:childTnLst>
                                </p:cTn>
                              </p:par>
                              <p:par>
                                <p:cTn id="733" presetID="1" presetClass="exit" presetSubtype="0" fill="hold" grpId="1" nodeType="withEffect">
                                  <p:stCondLst>
                                    <p:cond delay="0"/>
                                  </p:stCondLst>
                                  <p:childTnLst>
                                    <p:set>
                                      <p:cBhvr>
                                        <p:cTn id="734" dur="1" fill="hold">
                                          <p:stCondLst>
                                            <p:cond delay="0"/>
                                          </p:stCondLst>
                                        </p:cTn>
                                        <p:tgtEl>
                                          <p:spTgt spid="114"/>
                                        </p:tgtEl>
                                        <p:attrNameLst>
                                          <p:attrName>style.visibility</p:attrName>
                                        </p:attrNameLst>
                                      </p:cBhvr>
                                      <p:to>
                                        <p:strVal val="hidden"/>
                                      </p:to>
                                    </p:set>
                                  </p:childTnLst>
                                </p:cTn>
                              </p:par>
                              <p:par>
                                <p:cTn id="735" presetID="1" presetClass="exit" presetSubtype="0" fill="hold" grpId="2" nodeType="withEffect">
                                  <p:stCondLst>
                                    <p:cond delay="0"/>
                                  </p:stCondLst>
                                  <p:childTnLst>
                                    <p:set>
                                      <p:cBhvr>
                                        <p:cTn id="736" dur="1" fill="hold">
                                          <p:stCondLst>
                                            <p:cond delay="0"/>
                                          </p:stCondLst>
                                        </p:cTn>
                                        <p:tgtEl>
                                          <p:spTgt spid="160"/>
                                        </p:tgtEl>
                                        <p:attrNameLst>
                                          <p:attrName>style.visibility</p:attrName>
                                        </p:attrNameLst>
                                      </p:cBhvr>
                                      <p:to>
                                        <p:strVal val="hidden"/>
                                      </p:to>
                                    </p:set>
                                  </p:childTnLst>
                                </p:cTn>
                              </p:par>
                              <p:par>
                                <p:cTn id="737" presetID="1" presetClass="exit" presetSubtype="0" fill="hold" grpId="19" nodeType="withEffect">
                                  <p:stCondLst>
                                    <p:cond delay="0"/>
                                  </p:stCondLst>
                                  <p:childTnLst>
                                    <p:set>
                                      <p:cBhvr>
                                        <p:cTn id="738" dur="1" fill="hold">
                                          <p:stCondLst>
                                            <p:cond delay="0"/>
                                          </p:stCondLst>
                                        </p:cTn>
                                        <p:tgtEl>
                                          <p:spTgt spid="70"/>
                                        </p:tgtEl>
                                        <p:attrNameLst>
                                          <p:attrName>style.visibility</p:attrName>
                                        </p:attrNameLst>
                                      </p:cBhvr>
                                      <p:to>
                                        <p:strVal val="hidden"/>
                                      </p:to>
                                    </p:set>
                                  </p:childTnLst>
                                </p:cTn>
                              </p:par>
                              <p:par>
                                <p:cTn id="739" presetID="1" presetClass="exit" presetSubtype="0" fill="hold" grpId="19" nodeType="withEffect">
                                  <p:stCondLst>
                                    <p:cond delay="0"/>
                                  </p:stCondLst>
                                  <p:childTnLst>
                                    <p:set>
                                      <p:cBhvr>
                                        <p:cTn id="740" dur="1" fill="hold">
                                          <p:stCondLst>
                                            <p:cond delay="0"/>
                                          </p:stCondLst>
                                        </p:cTn>
                                        <p:tgtEl>
                                          <p:spTgt spid="71"/>
                                        </p:tgtEl>
                                        <p:attrNameLst>
                                          <p:attrName>style.visibility</p:attrName>
                                        </p:attrNameLst>
                                      </p:cBhvr>
                                      <p:to>
                                        <p:strVal val="hidden"/>
                                      </p:to>
                                    </p:set>
                                  </p:childTnLst>
                                </p:cTn>
                              </p:par>
                              <p:par>
                                <p:cTn id="741" presetID="1" presetClass="entr" presetSubtype="0" fill="hold" nodeType="withEffect">
                                  <p:stCondLst>
                                    <p:cond delay="0"/>
                                  </p:stCondLst>
                                  <p:childTnLst>
                                    <p:set>
                                      <p:cBhvr>
                                        <p:cTn id="742" dur="1" fill="hold">
                                          <p:stCondLst>
                                            <p:cond delay="0"/>
                                          </p:stCondLst>
                                        </p:cTn>
                                        <p:tgtEl>
                                          <p:spTgt spid="33"/>
                                        </p:tgtEl>
                                        <p:attrNameLst>
                                          <p:attrName>style.visibility</p:attrName>
                                        </p:attrNameLst>
                                      </p:cBhvr>
                                      <p:to>
                                        <p:strVal val="visible"/>
                                      </p:to>
                                    </p:set>
                                  </p:childTnLst>
                                </p:cTn>
                              </p:par>
                              <p:par>
                                <p:cTn id="743" presetID="1" presetClass="exit" presetSubtype="0" fill="hold" nodeType="withEffect">
                                  <p:stCondLst>
                                    <p:cond delay="0"/>
                                  </p:stCondLst>
                                  <p:childTnLst>
                                    <p:set>
                                      <p:cBhvr>
                                        <p:cTn id="744" dur="1" fill="hold">
                                          <p:stCondLst>
                                            <p:cond delay="0"/>
                                          </p:stCondLst>
                                        </p:cTn>
                                        <p:tgtEl>
                                          <p:spTgt spid="27"/>
                                        </p:tgtEl>
                                        <p:attrNameLst>
                                          <p:attrName>style.visibility</p:attrName>
                                        </p:attrNameLst>
                                      </p:cBhvr>
                                      <p:to>
                                        <p:strVal val="hidden"/>
                                      </p:to>
                                    </p:set>
                                  </p:childTnLst>
                                </p:cTn>
                              </p:par>
                              <p:par>
                                <p:cTn id="745" presetID="22" presetClass="entr" presetSubtype="8" fill="hold" nodeType="withEffect">
                                  <p:stCondLst>
                                    <p:cond delay="0"/>
                                  </p:stCondLst>
                                  <p:childTnLst>
                                    <p:set>
                                      <p:cBhvr>
                                        <p:cTn id="746" dur="1" fill="hold">
                                          <p:stCondLst>
                                            <p:cond delay="0"/>
                                          </p:stCondLst>
                                        </p:cTn>
                                        <p:tgtEl>
                                          <p:spTgt spid="59"/>
                                        </p:tgtEl>
                                        <p:attrNameLst>
                                          <p:attrName>style.visibility</p:attrName>
                                        </p:attrNameLst>
                                      </p:cBhvr>
                                      <p:to>
                                        <p:strVal val="visible"/>
                                      </p:to>
                                    </p:set>
                                    <p:animEffect transition="in" filter="wipe(left)">
                                      <p:cBhvr>
                                        <p:cTn id="747" dur="1500"/>
                                        <p:tgtEl>
                                          <p:spTgt spid="59"/>
                                        </p:tgtEl>
                                      </p:cBhvr>
                                    </p:animEffect>
                                  </p:childTnLst>
                                </p:cTn>
                              </p:par>
                              <p:par>
                                <p:cTn id="748" presetID="1" presetClass="entr" presetSubtype="0" fill="hold" grpId="0" nodeType="withEffect">
                                  <p:stCondLst>
                                    <p:cond delay="0"/>
                                  </p:stCondLst>
                                  <p:childTnLst>
                                    <p:set>
                                      <p:cBhvr>
                                        <p:cTn id="749" dur="1" fill="hold">
                                          <p:stCondLst>
                                            <p:cond delay="0"/>
                                          </p:stCondLst>
                                        </p:cTn>
                                        <p:tgtEl>
                                          <p:spTgt spid="151"/>
                                        </p:tgtEl>
                                        <p:attrNameLst>
                                          <p:attrName>style.visibility</p:attrName>
                                        </p:attrNameLst>
                                      </p:cBhvr>
                                      <p:to>
                                        <p:strVal val="visible"/>
                                      </p:to>
                                    </p:set>
                                  </p:childTnLst>
                                </p:cTn>
                              </p:par>
                              <p:par>
                                <p:cTn id="750"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751" dur="750" fill="hold"/>
                                        <p:tgtEl>
                                          <p:spTgt spid="151"/>
                                        </p:tgtEl>
                                        <p:attrNameLst>
                                          <p:attrName>ppt_x</p:attrName>
                                          <p:attrName>ppt_y</p:attrName>
                                        </p:attrNameLst>
                                      </p:cBhvr>
                                      <p:rCtr x="-11267" y="5810"/>
                                    </p:animMotion>
                                  </p:childTnLst>
                                </p:cTn>
                              </p:par>
                              <p:par>
                                <p:cTn id="752" presetID="1" presetClass="exit" presetSubtype="0" fill="hold" grpId="2" nodeType="withEffect">
                                  <p:stCondLst>
                                    <p:cond delay="750"/>
                                  </p:stCondLst>
                                  <p:childTnLst>
                                    <p:set>
                                      <p:cBhvr>
                                        <p:cTn id="753" dur="1" fill="hold">
                                          <p:stCondLst>
                                            <p:cond delay="0"/>
                                          </p:stCondLst>
                                        </p:cTn>
                                        <p:tgtEl>
                                          <p:spTgt spid="151"/>
                                        </p:tgtEl>
                                        <p:attrNameLst>
                                          <p:attrName>style.visibility</p:attrName>
                                        </p:attrNameLst>
                                      </p:cBhvr>
                                      <p:to>
                                        <p:strVal val="hidden"/>
                                      </p:to>
                                    </p:set>
                                  </p:childTnLst>
                                </p:cTn>
                              </p:par>
                              <p:par>
                                <p:cTn id="754" presetID="1" presetClass="entr" presetSubtype="0" fill="hold" grpId="0" nodeType="withEffect">
                                  <p:stCondLst>
                                    <p:cond delay="0"/>
                                  </p:stCondLst>
                                  <p:childTnLst>
                                    <p:set>
                                      <p:cBhvr>
                                        <p:cTn id="755" dur="1" fill="hold">
                                          <p:stCondLst>
                                            <p:cond delay="0"/>
                                          </p:stCondLst>
                                        </p:cTn>
                                        <p:tgtEl>
                                          <p:spTgt spid="152"/>
                                        </p:tgtEl>
                                        <p:attrNameLst>
                                          <p:attrName>style.visibility</p:attrName>
                                        </p:attrNameLst>
                                      </p:cBhvr>
                                      <p:to>
                                        <p:strVal val="visible"/>
                                      </p:to>
                                    </p:set>
                                  </p:childTnLst>
                                </p:cTn>
                              </p:par>
                              <p:par>
                                <p:cTn id="756"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757" dur="750" fill="hold"/>
                                        <p:tgtEl>
                                          <p:spTgt spid="152"/>
                                        </p:tgtEl>
                                        <p:attrNameLst>
                                          <p:attrName>ppt_x</p:attrName>
                                          <p:attrName>ppt_y</p:attrName>
                                        </p:attrNameLst>
                                      </p:cBhvr>
                                      <p:rCtr x="11372" y="-3449"/>
                                    </p:animMotion>
                                  </p:childTnLst>
                                </p:cTn>
                              </p:par>
                              <p:par>
                                <p:cTn id="758" presetID="1" presetClass="exit" presetSubtype="0" fill="hold" grpId="2" nodeType="withEffect">
                                  <p:stCondLst>
                                    <p:cond delay="1000"/>
                                  </p:stCondLst>
                                  <p:childTnLst>
                                    <p:set>
                                      <p:cBhvr>
                                        <p:cTn id="759" dur="1" fill="hold">
                                          <p:stCondLst>
                                            <p:cond delay="0"/>
                                          </p:stCondLst>
                                        </p:cTn>
                                        <p:tgtEl>
                                          <p:spTgt spid="152"/>
                                        </p:tgtEl>
                                        <p:attrNameLst>
                                          <p:attrName>style.visibility</p:attrName>
                                        </p:attrNameLst>
                                      </p:cBhvr>
                                      <p:to>
                                        <p:strVal val="hidden"/>
                                      </p:to>
                                    </p:set>
                                  </p:childTnLst>
                                </p:cTn>
                              </p:par>
                              <p:par>
                                <p:cTn id="760" presetID="1" presetClass="entr" presetSubtype="0" fill="hold" nodeType="withEffect">
                                  <p:stCondLst>
                                    <p:cond delay="1000"/>
                                  </p:stCondLst>
                                  <p:childTnLst>
                                    <p:set>
                                      <p:cBhvr>
                                        <p:cTn id="761" dur="1" fill="hold">
                                          <p:stCondLst>
                                            <p:cond delay="0"/>
                                          </p:stCondLst>
                                        </p:cTn>
                                        <p:tgtEl>
                                          <p:spTgt spid="27"/>
                                        </p:tgtEl>
                                        <p:attrNameLst>
                                          <p:attrName>style.visibility</p:attrName>
                                        </p:attrNameLst>
                                      </p:cBhvr>
                                      <p:to>
                                        <p:strVal val="visible"/>
                                      </p:to>
                                    </p:set>
                                  </p:childTnLst>
                                </p:cTn>
                              </p:par>
                              <p:par>
                                <p:cTn id="762" presetID="1" presetClass="exit" presetSubtype="0" fill="hold" nodeType="withEffect">
                                  <p:stCondLst>
                                    <p:cond delay="1000"/>
                                  </p:stCondLst>
                                  <p:childTnLst>
                                    <p:set>
                                      <p:cBhvr>
                                        <p:cTn id="763" dur="1" fill="hold">
                                          <p:stCondLst>
                                            <p:cond delay="0"/>
                                          </p:stCondLst>
                                        </p:cTn>
                                        <p:tgtEl>
                                          <p:spTgt spid="33"/>
                                        </p:tgtEl>
                                        <p:attrNameLst>
                                          <p:attrName>style.visibility</p:attrName>
                                        </p:attrNameLst>
                                      </p:cBhvr>
                                      <p:to>
                                        <p:strVal val="hidden"/>
                                      </p:to>
                                    </p:set>
                                  </p:childTnLst>
                                </p:cTn>
                              </p:par>
                              <p:par>
                                <p:cTn id="764" presetID="1" presetClass="entr" presetSubtype="0" fill="hold" grpId="0" nodeType="withEffect">
                                  <p:stCondLst>
                                    <p:cond delay="1000"/>
                                  </p:stCondLst>
                                  <p:childTnLst>
                                    <p:set>
                                      <p:cBhvr>
                                        <p:cTn id="765" dur="1" fill="hold">
                                          <p:stCondLst>
                                            <p:cond delay="0"/>
                                          </p:stCondLst>
                                        </p:cTn>
                                        <p:tgtEl>
                                          <p:spTgt spid="150"/>
                                        </p:tgtEl>
                                        <p:attrNameLst>
                                          <p:attrName>style.visibility</p:attrName>
                                        </p:attrNameLst>
                                      </p:cBhvr>
                                      <p:to>
                                        <p:strVal val="visible"/>
                                      </p:to>
                                    </p:set>
                                  </p:childTnLst>
                                </p:cTn>
                              </p:par>
                              <p:par>
                                <p:cTn id="766" presetID="0" presetClass="path" presetSubtype="0" accel="50000" decel="50000" fill="hold" grpId="1" nodeType="withEffect">
                                  <p:stCondLst>
                                    <p:cond delay="1000"/>
                                  </p:stCondLst>
                                  <p:childTnLst>
                                    <p:animMotion origin="layout" path="M -0.0007 -1.11111E-6 L -0.00035 -0.0493 L -0.08021 -0.0493 L -0.15174 -0.02639 L -0.15104 0.0831 L -0.2257 0.08519 L -0.2257 0.15671 L -0.00035 0.15972 L 0.00052 0.03634 " pathEditMode="relative" rAng="0" ptsTypes="AAAAAAAAA">
                                      <p:cBhvr>
                                        <p:cTn id="767" dur="750" fill="hold"/>
                                        <p:tgtEl>
                                          <p:spTgt spid="150"/>
                                        </p:tgtEl>
                                        <p:attrNameLst>
                                          <p:attrName>ppt_x</p:attrName>
                                          <p:attrName>ppt_y</p:attrName>
                                        </p:attrNameLst>
                                      </p:cBhvr>
                                      <p:rCtr x="-11198" y="5509"/>
                                    </p:animMotion>
                                  </p:childTnLst>
                                </p:cTn>
                              </p:par>
                              <p:par>
                                <p:cTn id="768" presetID="1" presetClass="exit" presetSubtype="0" fill="hold" grpId="2" nodeType="withEffect">
                                  <p:stCondLst>
                                    <p:cond delay="1500"/>
                                  </p:stCondLst>
                                  <p:childTnLst>
                                    <p:set>
                                      <p:cBhvr>
                                        <p:cTn id="769" dur="1" fill="hold">
                                          <p:stCondLst>
                                            <p:cond delay="0"/>
                                          </p:stCondLst>
                                        </p:cTn>
                                        <p:tgtEl>
                                          <p:spTgt spid="150"/>
                                        </p:tgtEl>
                                        <p:attrNameLst>
                                          <p:attrName>style.visibility</p:attrName>
                                        </p:attrNameLst>
                                      </p:cBhvr>
                                      <p:to>
                                        <p:strVal val="hidden"/>
                                      </p:to>
                                    </p:set>
                                  </p:childTnLst>
                                </p:cTn>
                              </p:par>
                            </p:childTnLst>
                          </p:cTn>
                        </p:par>
                        <p:par>
                          <p:cTn id="770" fill="hold">
                            <p:stCondLst>
                              <p:cond delay="1750"/>
                            </p:stCondLst>
                            <p:childTnLst>
                              <p:par>
                                <p:cTn id="771" presetID="1" presetClass="entr" presetSubtype="0" fill="hold" grpId="1" nodeType="afterEffect">
                                  <p:stCondLst>
                                    <p:cond delay="0"/>
                                  </p:stCondLst>
                                  <p:childTnLst>
                                    <p:set>
                                      <p:cBhvr>
                                        <p:cTn id="772" dur="1" fill="hold">
                                          <p:stCondLst>
                                            <p:cond delay="0"/>
                                          </p:stCondLst>
                                        </p:cTn>
                                        <p:tgtEl>
                                          <p:spTgt spid="161"/>
                                        </p:tgtEl>
                                        <p:attrNameLst>
                                          <p:attrName>style.visibility</p:attrName>
                                        </p:attrNameLst>
                                      </p:cBhvr>
                                      <p:to>
                                        <p:strVal val="visible"/>
                                      </p:to>
                                    </p:set>
                                  </p:childTnLst>
                                </p:cTn>
                              </p:par>
                              <p:par>
                                <p:cTn id="773" presetID="1" presetClass="entr" presetSubtype="0" fill="hold" grpId="2" nodeType="withEffect">
                                  <p:stCondLst>
                                    <p:cond delay="0"/>
                                  </p:stCondLst>
                                  <p:childTnLst>
                                    <p:set>
                                      <p:cBhvr>
                                        <p:cTn id="774" dur="1" fill="hold">
                                          <p:stCondLst>
                                            <p:cond delay="0"/>
                                          </p:stCondLst>
                                        </p:cTn>
                                        <p:tgtEl>
                                          <p:spTgt spid="114"/>
                                        </p:tgtEl>
                                        <p:attrNameLst>
                                          <p:attrName>style.visibility</p:attrName>
                                        </p:attrNameLst>
                                      </p:cBhvr>
                                      <p:to>
                                        <p:strVal val="visible"/>
                                      </p:to>
                                    </p:set>
                                  </p:childTnLst>
                                </p:cTn>
                              </p:par>
                              <p:par>
                                <p:cTn id="775" presetID="1" presetClass="entr" presetSubtype="0" fill="hold" grpId="20" nodeType="withEffect">
                                  <p:stCondLst>
                                    <p:cond delay="0"/>
                                  </p:stCondLst>
                                  <p:childTnLst>
                                    <p:set>
                                      <p:cBhvr>
                                        <p:cTn id="776" dur="1" fill="hold">
                                          <p:stCondLst>
                                            <p:cond delay="0"/>
                                          </p:stCondLst>
                                        </p:cTn>
                                        <p:tgtEl>
                                          <p:spTgt spid="70"/>
                                        </p:tgtEl>
                                        <p:attrNameLst>
                                          <p:attrName>style.visibility</p:attrName>
                                        </p:attrNameLst>
                                      </p:cBhvr>
                                      <p:to>
                                        <p:strVal val="visible"/>
                                      </p:to>
                                    </p:set>
                                  </p:childTnLst>
                                </p:cTn>
                              </p:par>
                              <p:par>
                                <p:cTn id="777" presetID="1" presetClass="entr" presetSubtype="0" fill="hold" grpId="20" nodeType="withEffect">
                                  <p:stCondLst>
                                    <p:cond delay="0"/>
                                  </p:stCondLst>
                                  <p:childTnLst>
                                    <p:set>
                                      <p:cBhvr>
                                        <p:cTn id="778"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14"/>
                  </p:tgtEl>
                </p:cond>
              </p:nextCondLst>
            </p:seq>
            <p:seq concurrent="1" nextAc="seek">
              <p:cTn id="779" restart="whenNotActive" fill="hold" evtFilter="cancelBubble" nodeType="interactiveSeq">
                <p:stCondLst>
                  <p:cond evt="onClick" delay="0">
                    <p:tgtEl>
                      <p:spTgt spid="145"/>
                    </p:tgtEl>
                  </p:cond>
                </p:stCondLst>
                <p:endSync evt="end" delay="0">
                  <p:rtn val="all"/>
                </p:endSync>
                <p:childTnLst>
                  <p:par>
                    <p:cTn id="780" fill="hold">
                      <p:stCondLst>
                        <p:cond delay="0"/>
                      </p:stCondLst>
                      <p:childTnLst>
                        <p:par>
                          <p:cTn id="781" fill="hold">
                            <p:stCondLst>
                              <p:cond delay="0"/>
                            </p:stCondLst>
                            <p:childTnLst>
                              <p:par>
                                <p:cTn id="782" presetID="1" presetClass="exit" presetSubtype="0" fill="hold" grpId="7" nodeType="withEffect">
                                  <p:stCondLst>
                                    <p:cond delay="0"/>
                                  </p:stCondLst>
                                  <p:childTnLst>
                                    <p:set>
                                      <p:cBhvr>
                                        <p:cTn id="783" dur="1" fill="hold">
                                          <p:stCondLst>
                                            <p:cond delay="0"/>
                                          </p:stCondLst>
                                        </p:cTn>
                                        <p:tgtEl>
                                          <p:spTgt spid="111"/>
                                        </p:tgtEl>
                                        <p:attrNameLst>
                                          <p:attrName>style.visibility</p:attrName>
                                        </p:attrNameLst>
                                      </p:cBhvr>
                                      <p:to>
                                        <p:strVal val="hidden"/>
                                      </p:to>
                                    </p:set>
                                  </p:childTnLst>
                                </p:cTn>
                              </p:par>
                              <p:par>
                                <p:cTn id="784" presetID="1" presetClass="exit" presetSubtype="0" fill="hold" grpId="2" nodeType="withEffect">
                                  <p:stCondLst>
                                    <p:cond delay="0"/>
                                  </p:stCondLst>
                                  <p:childTnLst>
                                    <p:set>
                                      <p:cBhvr>
                                        <p:cTn id="785" dur="1" fill="hold">
                                          <p:stCondLst>
                                            <p:cond delay="0"/>
                                          </p:stCondLst>
                                        </p:cTn>
                                        <p:tgtEl>
                                          <p:spTgt spid="145"/>
                                        </p:tgtEl>
                                        <p:attrNameLst>
                                          <p:attrName>style.visibility</p:attrName>
                                        </p:attrNameLst>
                                      </p:cBhvr>
                                      <p:to>
                                        <p:strVal val="hidden"/>
                                      </p:to>
                                    </p:set>
                                  </p:childTnLst>
                                </p:cTn>
                              </p:par>
                              <p:par>
                                <p:cTn id="786" presetID="1" presetClass="exit" presetSubtype="0" fill="hold" nodeType="withEffect">
                                  <p:stCondLst>
                                    <p:cond delay="0"/>
                                  </p:stCondLst>
                                  <p:childTnLst>
                                    <p:set>
                                      <p:cBhvr>
                                        <p:cTn id="787" dur="1" fill="hold">
                                          <p:stCondLst>
                                            <p:cond delay="0"/>
                                          </p:stCondLst>
                                        </p:cTn>
                                        <p:tgtEl>
                                          <p:spTgt spid="92"/>
                                        </p:tgtEl>
                                        <p:attrNameLst>
                                          <p:attrName>style.visibility</p:attrName>
                                        </p:attrNameLst>
                                      </p:cBhvr>
                                      <p:to>
                                        <p:strVal val="hidden"/>
                                      </p:to>
                                    </p:set>
                                  </p:childTnLst>
                                </p:cTn>
                              </p:par>
                              <p:par>
                                <p:cTn id="788" presetID="1" presetClass="exit" presetSubtype="0" fill="hold" grpId="26" nodeType="withEffect">
                                  <p:stCondLst>
                                    <p:cond delay="0"/>
                                  </p:stCondLst>
                                  <p:childTnLst>
                                    <p:set>
                                      <p:cBhvr>
                                        <p:cTn id="789" dur="1" fill="hold">
                                          <p:stCondLst>
                                            <p:cond delay="0"/>
                                          </p:stCondLst>
                                        </p:cTn>
                                        <p:tgtEl>
                                          <p:spTgt spid="70"/>
                                        </p:tgtEl>
                                        <p:attrNameLst>
                                          <p:attrName>style.visibility</p:attrName>
                                        </p:attrNameLst>
                                      </p:cBhvr>
                                      <p:to>
                                        <p:strVal val="hidden"/>
                                      </p:to>
                                    </p:set>
                                  </p:childTnLst>
                                </p:cTn>
                              </p:par>
                              <p:par>
                                <p:cTn id="790" presetID="1" presetClass="exit" presetSubtype="0" fill="hold" grpId="26" nodeType="withEffect">
                                  <p:stCondLst>
                                    <p:cond delay="0"/>
                                  </p:stCondLst>
                                  <p:childTnLst>
                                    <p:set>
                                      <p:cBhvr>
                                        <p:cTn id="791" dur="1" fill="hold">
                                          <p:stCondLst>
                                            <p:cond delay="0"/>
                                          </p:stCondLst>
                                        </p:cTn>
                                        <p:tgtEl>
                                          <p:spTgt spid="71"/>
                                        </p:tgtEl>
                                        <p:attrNameLst>
                                          <p:attrName>style.visibility</p:attrName>
                                        </p:attrNameLst>
                                      </p:cBhvr>
                                      <p:to>
                                        <p:strVal val="hidden"/>
                                      </p:to>
                                    </p:set>
                                  </p:childTnLst>
                                </p:cTn>
                              </p:par>
                              <p:par>
                                <p:cTn id="792" presetID="1" presetClass="exit" presetSubtype="0" fill="hold" nodeType="withEffect">
                                  <p:stCondLst>
                                    <p:cond delay="0"/>
                                  </p:stCondLst>
                                  <p:childTnLst>
                                    <p:set>
                                      <p:cBhvr>
                                        <p:cTn id="793" dur="1" fill="hold">
                                          <p:stCondLst>
                                            <p:cond delay="0"/>
                                          </p:stCondLst>
                                        </p:cTn>
                                        <p:tgtEl>
                                          <p:spTgt spid="27"/>
                                        </p:tgtEl>
                                        <p:attrNameLst>
                                          <p:attrName>style.visibility</p:attrName>
                                        </p:attrNameLst>
                                      </p:cBhvr>
                                      <p:to>
                                        <p:strVal val="hidden"/>
                                      </p:to>
                                    </p:set>
                                  </p:childTnLst>
                                </p:cTn>
                              </p:par>
                              <p:par>
                                <p:cTn id="794" presetID="1" presetClass="entr" presetSubtype="0" fill="hold" nodeType="withEffect">
                                  <p:stCondLst>
                                    <p:cond delay="0"/>
                                  </p:stCondLst>
                                  <p:childTnLst>
                                    <p:set>
                                      <p:cBhvr>
                                        <p:cTn id="795" dur="1" fill="hold">
                                          <p:stCondLst>
                                            <p:cond delay="0"/>
                                          </p:stCondLst>
                                        </p:cTn>
                                        <p:tgtEl>
                                          <p:spTgt spid="33"/>
                                        </p:tgtEl>
                                        <p:attrNameLst>
                                          <p:attrName>style.visibility</p:attrName>
                                        </p:attrNameLst>
                                      </p:cBhvr>
                                      <p:to>
                                        <p:strVal val="visible"/>
                                      </p:to>
                                    </p:set>
                                  </p:childTnLst>
                                </p:cTn>
                              </p:par>
                              <p:par>
                                <p:cTn id="796" presetID="22" presetClass="entr" presetSubtype="4" fill="hold" nodeType="withEffect">
                                  <p:stCondLst>
                                    <p:cond delay="0"/>
                                  </p:stCondLst>
                                  <p:childTnLst>
                                    <p:set>
                                      <p:cBhvr>
                                        <p:cTn id="797" dur="1" fill="hold">
                                          <p:stCondLst>
                                            <p:cond delay="0"/>
                                          </p:stCondLst>
                                        </p:cTn>
                                        <p:tgtEl>
                                          <p:spTgt spid="96"/>
                                        </p:tgtEl>
                                        <p:attrNameLst>
                                          <p:attrName>style.visibility</p:attrName>
                                        </p:attrNameLst>
                                      </p:cBhvr>
                                      <p:to>
                                        <p:strVal val="visible"/>
                                      </p:to>
                                    </p:set>
                                    <p:animEffect transition="in" filter="wipe(down)">
                                      <p:cBhvr>
                                        <p:cTn id="798" dur="4000"/>
                                        <p:tgtEl>
                                          <p:spTgt spid="96"/>
                                        </p:tgtEl>
                                      </p:cBhvr>
                                    </p:animEffect>
                                  </p:childTnLst>
                                </p:cTn>
                              </p:par>
                              <p:par>
                                <p:cTn id="799" presetID="35" presetClass="path" presetSubtype="0" accel="50000" decel="50000" fill="hold" nodeType="withEffect">
                                  <p:stCondLst>
                                    <p:cond delay="2000"/>
                                  </p:stCondLst>
                                  <p:childTnLst>
                                    <p:animMotion origin="layout" path="M -3.88889E-6 1.11111E-6 L -0.42986 -0.00324 " pathEditMode="relative" rAng="0" ptsTypes="AA">
                                      <p:cBhvr>
                                        <p:cTn id="800" dur="2000" fill="hold"/>
                                        <p:tgtEl>
                                          <p:spTgt spid="96"/>
                                        </p:tgtEl>
                                        <p:attrNameLst>
                                          <p:attrName>ppt_x</p:attrName>
                                          <p:attrName>ppt_y</p:attrName>
                                        </p:attrNameLst>
                                      </p:cBhvr>
                                      <p:rCtr x="-21493" y="-162"/>
                                    </p:animMotion>
                                  </p:childTnLst>
                                </p:cTn>
                              </p:par>
                              <p:par>
                                <p:cTn id="801" presetID="1" presetClass="exit" presetSubtype="0" fill="hold" nodeType="withEffect">
                                  <p:stCondLst>
                                    <p:cond delay="2000"/>
                                  </p:stCondLst>
                                  <p:childTnLst>
                                    <p:set>
                                      <p:cBhvr>
                                        <p:cTn id="802" dur="1" fill="hold">
                                          <p:stCondLst>
                                            <p:cond delay="0"/>
                                          </p:stCondLst>
                                        </p:cTn>
                                        <p:tgtEl>
                                          <p:spTgt spid="33"/>
                                        </p:tgtEl>
                                        <p:attrNameLst>
                                          <p:attrName>style.visibility</p:attrName>
                                        </p:attrNameLst>
                                      </p:cBhvr>
                                      <p:to>
                                        <p:strVal val="hidden"/>
                                      </p:to>
                                    </p:set>
                                  </p:childTnLst>
                                </p:cTn>
                              </p:par>
                              <p:par>
                                <p:cTn id="803" presetID="1" presetClass="entr" presetSubtype="0" fill="hold" nodeType="withEffect">
                                  <p:stCondLst>
                                    <p:cond delay="2000"/>
                                  </p:stCondLst>
                                  <p:childTnLst>
                                    <p:set>
                                      <p:cBhvr>
                                        <p:cTn id="804" dur="1" fill="hold">
                                          <p:stCondLst>
                                            <p:cond delay="0"/>
                                          </p:stCondLst>
                                        </p:cTn>
                                        <p:tgtEl>
                                          <p:spTgt spid="27"/>
                                        </p:tgtEl>
                                        <p:attrNameLst>
                                          <p:attrName>style.visibility</p:attrName>
                                        </p:attrNameLst>
                                      </p:cBhvr>
                                      <p:to>
                                        <p:strVal val="visible"/>
                                      </p:to>
                                    </p:set>
                                  </p:childTnLst>
                                </p:cTn>
                              </p:par>
                              <p:par>
                                <p:cTn id="805" presetID="1" presetClass="entr" presetSubtype="0" fill="hold" grpId="0" nodeType="withEffect">
                                  <p:stCondLst>
                                    <p:cond delay="0"/>
                                  </p:stCondLst>
                                  <p:childTnLst>
                                    <p:set>
                                      <p:cBhvr>
                                        <p:cTn id="806" dur="1" fill="hold">
                                          <p:stCondLst>
                                            <p:cond delay="0"/>
                                          </p:stCondLst>
                                        </p:cTn>
                                        <p:tgtEl>
                                          <p:spTgt spid="163"/>
                                        </p:tgtEl>
                                        <p:attrNameLst>
                                          <p:attrName>style.visibility</p:attrName>
                                        </p:attrNameLst>
                                      </p:cBhvr>
                                      <p:to>
                                        <p:strVal val="visible"/>
                                      </p:to>
                                    </p:set>
                                  </p:childTnLst>
                                </p:cTn>
                              </p:par>
                              <p:par>
                                <p:cTn id="807"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808" dur="2000" fill="hold"/>
                                        <p:tgtEl>
                                          <p:spTgt spid="163"/>
                                        </p:tgtEl>
                                        <p:attrNameLst>
                                          <p:attrName>ppt_x</p:attrName>
                                          <p:attrName>ppt_y</p:attrName>
                                        </p:attrNameLst>
                                      </p:cBhvr>
                                      <p:rCtr x="-11267" y="5810"/>
                                    </p:animMotion>
                                  </p:childTnLst>
                                </p:cTn>
                              </p:par>
                              <p:par>
                                <p:cTn id="809" presetID="1" presetClass="exit" presetSubtype="0" fill="hold" grpId="2" nodeType="withEffect">
                                  <p:stCondLst>
                                    <p:cond delay="2000"/>
                                  </p:stCondLst>
                                  <p:childTnLst>
                                    <p:set>
                                      <p:cBhvr>
                                        <p:cTn id="810" dur="1" fill="hold">
                                          <p:stCondLst>
                                            <p:cond delay="0"/>
                                          </p:stCondLst>
                                        </p:cTn>
                                        <p:tgtEl>
                                          <p:spTgt spid="163"/>
                                        </p:tgtEl>
                                        <p:attrNameLst>
                                          <p:attrName>style.visibility</p:attrName>
                                        </p:attrNameLst>
                                      </p:cBhvr>
                                      <p:to>
                                        <p:strVal val="hidden"/>
                                      </p:to>
                                    </p:set>
                                  </p:childTnLst>
                                </p:cTn>
                              </p:par>
                              <p:par>
                                <p:cTn id="811" presetID="1" presetClass="entr" presetSubtype="0" fill="hold" grpId="0" nodeType="withEffect">
                                  <p:stCondLst>
                                    <p:cond delay="0"/>
                                  </p:stCondLst>
                                  <p:childTnLst>
                                    <p:set>
                                      <p:cBhvr>
                                        <p:cTn id="812" dur="1" fill="hold">
                                          <p:stCondLst>
                                            <p:cond delay="0"/>
                                          </p:stCondLst>
                                        </p:cTn>
                                        <p:tgtEl>
                                          <p:spTgt spid="164"/>
                                        </p:tgtEl>
                                        <p:attrNameLst>
                                          <p:attrName>style.visibility</p:attrName>
                                        </p:attrNameLst>
                                      </p:cBhvr>
                                      <p:to>
                                        <p:strVal val="visible"/>
                                      </p:to>
                                    </p:set>
                                  </p:childTnLst>
                                </p:cTn>
                              </p:par>
                              <p:par>
                                <p:cTn id="813"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814" dur="2000" fill="hold"/>
                                        <p:tgtEl>
                                          <p:spTgt spid="164"/>
                                        </p:tgtEl>
                                        <p:attrNameLst>
                                          <p:attrName>ppt_x</p:attrName>
                                          <p:attrName>ppt_y</p:attrName>
                                        </p:attrNameLst>
                                      </p:cBhvr>
                                      <p:rCtr x="11372" y="-3449"/>
                                    </p:animMotion>
                                  </p:childTnLst>
                                </p:cTn>
                              </p:par>
                              <p:par>
                                <p:cTn id="815" presetID="1" presetClass="exit" presetSubtype="0" fill="hold" grpId="2" nodeType="withEffect">
                                  <p:stCondLst>
                                    <p:cond delay="2000"/>
                                  </p:stCondLst>
                                  <p:childTnLst>
                                    <p:set>
                                      <p:cBhvr>
                                        <p:cTn id="816" dur="1" fill="hold">
                                          <p:stCondLst>
                                            <p:cond delay="0"/>
                                          </p:stCondLst>
                                        </p:cTn>
                                        <p:tgtEl>
                                          <p:spTgt spid="164"/>
                                        </p:tgtEl>
                                        <p:attrNameLst>
                                          <p:attrName>style.visibility</p:attrName>
                                        </p:attrNameLst>
                                      </p:cBhvr>
                                      <p:to>
                                        <p:strVal val="hidden"/>
                                      </p:to>
                                    </p:set>
                                  </p:childTnLst>
                                </p:cTn>
                              </p:par>
                              <p:par>
                                <p:cTn id="817" presetID="1" presetClass="entr" presetSubtype="0" fill="hold" grpId="0" nodeType="withEffect">
                                  <p:stCondLst>
                                    <p:cond delay="2000"/>
                                  </p:stCondLst>
                                  <p:childTnLst>
                                    <p:set>
                                      <p:cBhvr>
                                        <p:cTn id="818" dur="1" fill="hold">
                                          <p:stCondLst>
                                            <p:cond delay="0"/>
                                          </p:stCondLst>
                                        </p:cTn>
                                        <p:tgtEl>
                                          <p:spTgt spid="162"/>
                                        </p:tgtEl>
                                        <p:attrNameLst>
                                          <p:attrName>style.visibility</p:attrName>
                                        </p:attrNameLst>
                                      </p:cBhvr>
                                      <p:to>
                                        <p:strVal val="visible"/>
                                      </p:to>
                                    </p:set>
                                  </p:childTnLst>
                                </p:cTn>
                              </p:par>
                              <p:par>
                                <p:cTn id="819" presetID="0" presetClass="path" presetSubtype="0" accel="50000" decel="50000" fill="hold" grpId="1" nodeType="withEffect">
                                  <p:stCondLst>
                                    <p:cond delay="2000"/>
                                  </p:stCondLst>
                                  <p:childTnLst>
                                    <p:animMotion origin="layout" path="M -0.0007 -1.11111E-6 L -0.00035 -0.0493 L -0.08021 -0.0493 L -0.15174 -0.02639 L -0.15104 0.0831 L -0.2257 0.08519 L -0.2257 0.15671 L -0.00035 0.15972 L 0.00052 0.03634 " pathEditMode="relative" rAng="0" ptsTypes="AAAAAAAAA">
                                      <p:cBhvr>
                                        <p:cTn id="820" dur="2000" fill="hold"/>
                                        <p:tgtEl>
                                          <p:spTgt spid="162"/>
                                        </p:tgtEl>
                                        <p:attrNameLst>
                                          <p:attrName>ppt_x</p:attrName>
                                          <p:attrName>ppt_y</p:attrName>
                                        </p:attrNameLst>
                                      </p:cBhvr>
                                      <p:rCtr x="-11198" y="5509"/>
                                    </p:animMotion>
                                  </p:childTnLst>
                                </p:cTn>
                              </p:par>
                              <p:par>
                                <p:cTn id="821" presetID="1" presetClass="exit" presetSubtype="0" fill="hold" grpId="2" nodeType="withEffect">
                                  <p:stCondLst>
                                    <p:cond delay="4000"/>
                                  </p:stCondLst>
                                  <p:childTnLst>
                                    <p:set>
                                      <p:cBhvr>
                                        <p:cTn id="822" dur="1" fill="hold">
                                          <p:stCondLst>
                                            <p:cond delay="0"/>
                                          </p:stCondLst>
                                        </p:cTn>
                                        <p:tgtEl>
                                          <p:spTgt spid="162"/>
                                        </p:tgtEl>
                                        <p:attrNameLst>
                                          <p:attrName>style.visibility</p:attrName>
                                        </p:attrNameLst>
                                      </p:cBhvr>
                                      <p:to>
                                        <p:strVal val="hidden"/>
                                      </p:to>
                                    </p:set>
                                  </p:childTnLst>
                                </p:cTn>
                              </p:par>
                            </p:childTnLst>
                          </p:cTn>
                        </p:par>
                        <p:par>
                          <p:cTn id="823" fill="hold">
                            <p:stCondLst>
                              <p:cond delay="4000"/>
                            </p:stCondLst>
                            <p:childTnLst>
                              <p:par>
                                <p:cTn id="824" presetID="1" presetClass="entr" presetSubtype="0" fill="hold" grpId="7" nodeType="afterEffect">
                                  <p:stCondLst>
                                    <p:cond delay="0"/>
                                  </p:stCondLst>
                                  <p:childTnLst>
                                    <p:set>
                                      <p:cBhvr>
                                        <p:cTn id="825" dur="1" fill="hold">
                                          <p:stCondLst>
                                            <p:cond delay="0"/>
                                          </p:stCondLst>
                                        </p:cTn>
                                        <p:tgtEl>
                                          <p:spTgt spid="73"/>
                                        </p:tgtEl>
                                        <p:attrNameLst>
                                          <p:attrName>style.visibility</p:attrName>
                                        </p:attrNameLst>
                                      </p:cBhvr>
                                      <p:to>
                                        <p:strVal val="visible"/>
                                      </p:to>
                                    </p:set>
                                  </p:childTnLst>
                                </p:cTn>
                              </p:par>
                              <p:par>
                                <p:cTn id="826" presetID="1" presetClass="entr" presetSubtype="0" fill="hold" grpId="7" nodeType="withEffect">
                                  <p:stCondLst>
                                    <p:cond delay="0"/>
                                  </p:stCondLst>
                                  <p:childTnLst>
                                    <p:set>
                                      <p:cBhvr>
                                        <p:cTn id="827" dur="1" fill="hold">
                                          <p:stCondLst>
                                            <p:cond delay="0"/>
                                          </p:stCondLst>
                                        </p:cTn>
                                        <p:tgtEl>
                                          <p:spTgt spid="72"/>
                                        </p:tgtEl>
                                        <p:attrNameLst>
                                          <p:attrName>style.visibility</p:attrName>
                                        </p:attrNameLst>
                                      </p:cBhvr>
                                      <p:to>
                                        <p:strVal val="visible"/>
                                      </p:to>
                                    </p:set>
                                  </p:childTnLst>
                                </p:cTn>
                              </p:par>
                              <p:par>
                                <p:cTn id="828" presetID="1" presetClass="entr" presetSubtype="0" fill="hold" grpId="22" nodeType="withEffect">
                                  <p:stCondLst>
                                    <p:cond delay="0"/>
                                  </p:stCondLst>
                                  <p:childTnLst>
                                    <p:set>
                                      <p:cBhvr>
                                        <p:cTn id="829" dur="1" fill="hold">
                                          <p:stCondLst>
                                            <p:cond delay="0"/>
                                          </p:stCondLst>
                                        </p:cTn>
                                        <p:tgtEl>
                                          <p:spTgt spid="70"/>
                                        </p:tgtEl>
                                        <p:attrNameLst>
                                          <p:attrName>style.visibility</p:attrName>
                                        </p:attrNameLst>
                                      </p:cBhvr>
                                      <p:to>
                                        <p:strVal val="visible"/>
                                      </p:to>
                                    </p:set>
                                  </p:childTnLst>
                                </p:cTn>
                              </p:par>
                              <p:par>
                                <p:cTn id="830" presetID="1" presetClass="entr" presetSubtype="0" fill="hold" grpId="22" nodeType="withEffect">
                                  <p:stCondLst>
                                    <p:cond delay="0"/>
                                  </p:stCondLst>
                                  <p:childTnLst>
                                    <p:set>
                                      <p:cBhvr>
                                        <p:cTn id="831"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45"/>
                  </p:tgtEl>
                </p:cond>
              </p:nextCondLst>
            </p:seq>
            <p:seq concurrent="1" nextAc="seek">
              <p:cTn id="832" restart="whenNotActive" fill="hold" evtFilter="cancelBubble" nodeType="interactiveSeq">
                <p:stCondLst>
                  <p:cond evt="onClick" delay="0">
                    <p:tgtEl>
                      <p:spTgt spid="153"/>
                    </p:tgtEl>
                  </p:cond>
                </p:stCondLst>
                <p:endSync evt="end" delay="0">
                  <p:rtn val="all"/>
                </p:endSync>
                <p:childTnLst>
                  <p:par>
                    <p:cTn id="833" fill="hold">
                      <p:stCondLst>
                        <p:cond delay="0"/>
                      </p:stCondLst>
                      <p:childTnLst>
                        <p:par>
                          <p:cTn id="834" fill="hold">
                            <p:stCondLst>
                              <p:cond delay="0"/>
                            </p:stCondLst>
                            <p:childTnLst>
                              <p:par>
                                <p:cTn id="835" presetID="1" presetClass="exit" presetSubtype="0" fill="hold" grpId="2" nodeType="withEffect">
                                  <p:stCondLst>
                                    <p:cond delay="0"/>
                                  </p:stCondLst>
                                  <p:childTnLst>
                                    <p:set>
                                      <p:cBhvr>
                                        <p:cTn id="836" dur="1" fill="hold">
                                          <p:stCondLst>
                                            <p:cond delay="0"/>
                                          </p:stCondLst>
                                        </p:cTn>
                                        <p:tgtEl>
                                          <p:spTgt spid="153"/>
                                        </p:tgtEl>
                                        <p:attrNameLst>
                                          <p:attrName>style.visibility</p:attrName>
                                        </p:attrNameLst>
                                      </p:cBhvr>
                                      <p:to>
                                        <p:strVal val="hidden"/>
                                      </p:to>
                                    </p:set>
                                  </p:childTnLst>
                                </p:cTn>
                              </p:par>
                              <p:par>
                                <p:cTn id="837" presetID="1" presetClass="exit" presetSubtype="0" fill="hold" grpId="8" nodeType="withEffect">
                                  <p:stCondLst>
                                    <p:cond delay="0"/>
                                  </p:stCondLst>
                                  <p:childTnLst>
                                    <p:set>
                                      <p:cBhvr>
                                        <p:cTn id="838" dur="1" fill="hold">
                                          <p:stCondLst>
                                            <p:cond delay="0"/>
                                          </p:stCondLst>
                                        </p:cTn>
                                        <p:tgtEl>
                                          <p:spTgt spid="110"/>
                                        </p:tgtEl>
                                        <p:attrNameLst>
                                          <p:attrName>style.visibility</p:attrName>
                                        </p:attrNameLst>
                                      </p:cBhvr>
                                      <p:to>
                                        <p:strVal val="hidden"/>
                                      </p:to>
                                    </p:set>
                                  </p:childTnLst>
                                </p:cTn>
                              </p:par>
                              <p:par>
                                <p:cTn id="839" presetID="1" presetClass="exit" presetSubtype="0" fill="hold" grpId="27" nodeType="withEffect">
                                  <p:stCondLst>
                                    <p:cond delay="0"/>
                                  </p:stCondLst>
                                  <p:childTnLst>
                                    <p:set>
                                      <p:cBhvr>
                                        <p:cTn id="840" dur="1" fill="hold">
                                          <p:stCondLst>
                                            <p:cond delay="0"/>
                                          </p:stCondLst>
                                        </p:cTn>
                                        <p:tgtEl>
                                          <p:spTgt spid="70"/>
                                        </p:tgtEl>
                                        <p:attrNameLst>
                                          <p:attrName>style.visibility</p:attrName>
                                        </p:attrNameLst>
                                      </p:cBhvr>
                                      <p:to>
                                        <p:strVal val="hidden"/>
                                      </p:to>
                                    </p:set>
                                  </p:childTnLst>
                                </p:cTn>
                              </p:par>
                              <p:par>
                                <p:cTn id="841" presetID="1" presetClass="exit" presetSubtype="0" fill="hold" grpId="27" nodeType="withEffect">
                                  <p:stCondLst>
                                    <p:cond delay="0"/>
                                  </p:stCondLst>
                                  <p:childTnLst>
                                    <p:set>
                                      <p:cBhvr>
                                        <p:cTn id="842" dur="1" fill="hold">
                                          <p:stCondLst>
                                            <p:cond delay="0"/>
                                          </p:stCondLst>
                                        </p:cTn>
                                        <p:tgtEl>
                                          <p:spTgt spid="71"/>
                                        </p:tgtEl>
                                        <p:attrNameLst>
                                          <p:attrName>style.visibility</p:attrName>
                                        </p:attrNameLst>
                                      </p:cBhvr>
                                      <p:to>
                                        <p:strVal val="hidden"/>
                                      </p:to>
                                    </p:set>
                                  </p:childTnLst>
                                </p:cTn>
                              </p:par>
                              <p:par>
                                <p:cTn id="843" presetID="1" presetClass="exit" presetSubtype="0" fill="hold" nodeType="withEffect">
                                  <p:stCondLst>
                                    <p:cond delay="0"/>
                                  </p:stCondLst>
                                  <p:childTnLst>
                                    <p:set>
                                      <p:cBhvr>
                                        <p:cTn id="844" dur="1" fill="hold">
                                          <p:stCondLst>
                                            <p:cond delay="0"/>
                                          </p:stCondLst>
                                        </p:cTn>
                                        <p:tgtEl>
                                          <p:spTgt spid="94"/>
                                        </p:tgtEl>
                                        <p:attrNameLst>
                                          <p:attrName>style.visibility</p:attrName>
                                        </p:attrNameLst>
                                      </p:cBhvr>
                                      <p:to>
                                        <p:strVal val="hidden"/>
                                      </p:to>
                                    </p:set>
                                  </p:childTnLst>
                                </p:cTn>
                              </p:par>
                              <p:par>
                                <p:cTn id="845" presetID="1" presetClass="exit" presetSubtype="0" fill="hold" nodeType="withEffect">
                                  <p:stCondLst>
                                    <p:cond delay="0"/>
                                  </p:stCondLst>
                                  <p:childTnLst>
                                    <p:set>
                                      <p:cBhvr>
                                        <p:cTn id="846" dur="1" fill="hold">
                                          <p:stCondLst>
                                            <p:cond delay="0"/>
                                          </p:stCondLst>
                                        </p:cTn>
                                        <p:tgtEl>
                                          <p:spTgt spid="27"/>
                                        </p:tgtEl>
                                        <p:attrNameLst>
                                          <p:attrName>style.visibility</p:attrName>
                                        </p:attrNameLst>
                                      </p:cBhvr>
                                      <p:to>
                                        <p:strVal val="hidden"/>
                                      </p:to>
                                    </p:set>
                                  </p:childTnLst>
                                </p:cTn>
                              </p:par>
                              <p:par>
                                <p:cTn id="847" presetID="1" presetClass="entr" presetSubtype="0" fill="hold" nodeType="withEffect">
                                  <p:stCondLst>
                                    <p:cond delay="0"/>
                                  </p:stCondLst>
                                  <p:childTnLst>
                                    <p:set>
                                      <p:cBhvr>
                                        <p:cTn id="848" dur="1" fill="hold">
                                          <p:stCondLst>
                                            <p:cond delay="0"/>
                                          </p:stCondLst>
                                        </p:cTn>
                                        <p:tgtEl>
                                          <p:spTgt spid="33"/>
                                        </p:tgtEl>
                                        <p:attrNameLst>
                                          <p:attrName>style.visibility</p:attrName>
                                        </p:attrNameLst>
                                      </p:cBhvr>
                                      <p:to>
                                        <p:strVal val="visible"/>
                                      </p:to>
                                    </p:set>
                                  </p:childTnLst>
                                </p:cTn>
                              </p:par>
                              <p:par>
                                <p:cTn id="849" presetID="22" presetClass="entr" presetSubtype="8" fill="hold" nodeType="withEffect">
                                  <p:stCondLst>
                                    <p:cond delay="0"/>
                                  </p:stCondLst>
                                  <p:childTnLst>
                                    <p:set>
                                      <p:cBhvr>
                                        <p:cTn id="850" dur="1" fill="hold">
                                          <p:stCondLst>
                                            <p:cond delay="0"/>
                                          </p:stCondLst>
                                        </p:cTn>
                                        <p:tgtEl>
                                          <p:spTgt spid="96"/>
                                        </p:tgtEl>
                                        <p:attrNameLst>
                                          <p:attrName>style.visibility</p:attrName>
                                        </p:attrNameLst>
                                      </p:cBhvr>
                                      <p:to>
                                        <p:strVal val="visible"/>
                                      </p:to>
                                    </p:set>
                                    <p:animEffect transition="in" filter="wipe(left)">
                                      <p:cBhvr>
                                        <p:cTn id="851" dur="4000"/>
                                        <p:tgtEl>
                                          <p:spTgt spid="96"/>
                                        </p:tgtEl>
                                      </p:cBhvr>
                                    </p:animEffect>
                                  </p:childTnLst>
                                </p:cTn>
                              </p:par>
                              <p:par>
                                <p:cTn id="852" presetID="35" presetClass="path" presetSubtype="0" accel="50000" decel="50000" fill="hold" nodeType="withEffect">
                                  <p:stCondLst>
                                    <p:cond delay="2000"/>
                                  </p:stCondLst>
                                  <p:childTnLst>
                                    <p:animMotion origin="layout" path="M -3.88889E-6 -5.32284E-7 L -0.42986 -0.00139 " pathEditMode="relative" rAng="0" ptsTypes="AA">
                                      <p:cBhvr>
                                        <p:cTn id="853" dur="2000" fill="hold"/>
                                        <p:tgtEl>
                                          <p:spTgt spid="96"/>
                                        </p:tgtEl>
                                        <p:attrNameLst>
                                          <p:attrName>ppt_x</p:attrName>
                                          <p:attrName>ppt_y</p:attrName>
                                        </p:attrNameLst>
                                      </p:cBhvr>
                                      <p:rCtr x="-21493" y="-69"/>
                                    </p:animMotion>
                                  </p:childTnLst>
                                </p:cTn>
                              </p:par>
                              <p:par>
                                <p:cTn id="854" presetID="1" presetClass="exit" presetSubtype="0" fill="hold" nodeType="withEffect">
                                  <p:stCondLst>
                                    <p:cond delay="2000"/>
                                  </p:stCondLst>
                                  <p:childTnLst>
                                    <p:set>
                                      <p:cBhvr>
                                        <p:cTn id="855" dur="1" fill="hold">
                                          <p:stCondLst>
                                            <p:cond delay="0"/>
                                          </p:stCondLst>
                                        </p:cTn>
                                        <p:tgtEl>
                                          <p:spTgt spid="33"/>
                                        </p:tgtEl>
                                        <p:attrNameLst>
                                          <p:attrName>style.visibility</p:attrName>
                                        </p:attrNameLst>
                                      </p:cBhvr>
                                      <p:to>
                                        <p:strVal val="hidden"/>
                                      </p:to>
                                    </p:set>
                                  </p:childTnLst>
                                </p:cTn>
                              </p:par>
                              <p:par>
                                <p:cTn id="856" presetID="1" presetClass="entr" presetSubtype="0" fill="hold" nodeType="withEffect">
                                  <p:stCondLst>
                                    <p:cond delay="2000"/>
                                  </p:stCondLst>
                                  <p:childTnLst>
                                    <p:set>
                                      <p:cBhvr>
                                        <p:cTn id="857" dur="1" fill="hold">
                                          <p:stCondLst>
                                            <p:cond delay="0"/>
                                          </p:stCondLst>
                                        </p:cTn>
                                        <p:tgtEl>
                                          <p:spTgt spid="27"/>
                                        </p:tgtEl>
                                        <p:attrNameLst>
                                          <p:attrName>style.visibility</p:attrName>
                                        </p:attrNameLst>
                                      </p:cBhvr>
                                      <p:to>
                                        <p:strVal val="visible"/>
                                      </p:to>
                                    </p:set>
                                  </p:childTnLst>
                                </p:cTn>
                              </p:par>
                              <p:par>
                                <p:cTn id="858" presetID="1" presetClass="entr" presetSubtype="0" fill="hold" grpId="0" nodeType="withEffect">
                                  <p:stCondLst>
                                    <p:cond delay="0"/>
                                  </p:stCondLst>
                                  <p:childTnLst>
                                    <p:set>
                                      <p:cBhvr>
                                        <p:cTn id="859" dur="1" fill="hold">
                                          <p:stCondLst>
                                            <p:cond delay="0"/>
                                          </p:stCondLst>
                                        </p:cTn>
                                        <p:tgtEl>
                                          <p:spTgt spid="165"/>
                                        </p:tgtEl>
                                        <p:attrNameLst>
                                          <p:attrName>style.visibility</p:attrName>
                                        </p:attrNameLst>
                                      </p:cBhvr>
                                      <p:to>
                                        <p:strVal val="visible"/>
                                      </p:to>
                                    </p:set>
                                  </p:childTnLst>
                                </p:cTn>
                              </p:par>
                              <p:par>
                                <p:cTn id="860"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861" dur="2000" fill="hold"/>
                                        <p:tgtEl>
                                          <p:spTgt spid="165"/>
                                        </p:tgtEl>
                                        <p:attrNameLst>
                                          <p:attrName>ppt_x</p:attrName>
                                          <p:attrName>ppt_y</p:attrName>
                                        </p:attrNameLst>
                                      </p:cBhvr>
                                      <p:rCtr x="-11198" y="5509"/>
                                    </p:animMotion>
                                  </p:childTnLst>
                                </p:cTn>
                              </p:par>
                              <p:par>
                                <p:cTn id="862" presetID="1" presetClass="exit" presetSubtype="0" fill="hold" grpId="2" nodeType="withEffect">
                                  <p:stCondLst>
                                    <p:cond delay="2000"/>
                                  </p:stCondLst>
                                  <p:childTnLst>
                                    <p:set>
                                      <p:cBhvr>
                                        <p:cTn id="863" dur="1" fill="hold">
                                          <p:stCondLst>
                                            <p:cond delay="0"/>
                                          </p:stCondLst>
                                        </p:cTn>
                                        <p:tgtEl>
                                          <p:spTgt spid="165"/>
                                        </p:tgtEl>
                                        <p:attrNameLst>
                                          <p:attrName>style.visibility</p:attrName>
                                        </p:attrNameLst>
                                      </p:cBhvr>
                                      <p:to>
                                        <p:strVal val="hidden"/>
                                      </p:to>
                                    </p:set>
                                  </p:childTnLst>
                                </p:cTn>
                              </p:par>
                              <p:par>
                                <p:cTn id="864" presetID="1" presetClass="entr" presetSubtype="0" fill="hold" grpId="0" nodeType="withEffect">
                                  <p:stCondLst>
                                    <p:cond delay="0"/>
                                  </p:stCondLst>
                                  <p:childTnLst>
                                    <p:set>
                                      <p:cBhvr>
                                        <p:cTn id="865" dur="1" fill="hold">
                                          <p:stCondLst>
                                            <p:cond delay="0"/>
                                          </p:stCondLst>
                                        </p:cTn>
                                        <p:tgtEl>
                                          <p:spTgt spid="166"/>
                                        </p:tgtEl>
                                        <p:attrNameLst>
                                          <p:attrName>style.visibility</p:attrName>
                                        </p:attrNameLst>
                                      </p:cBhvr>
                                      <p:to>
                                        <p:strVal val="visible"/>
                                      </p:to>
                                    </p:set>
                                  </p:childTnLst>
                                </p:cTn>
                              </p:par>
                              <p:par>
                                <p:cTn id="866"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867" dur="2000" fill="hold"/>
                                        <p:tgtEl>
                                          <p:spTgt spid="166"/>
                                        </p:tgtEl>
                                        <p:attrNameLst>
                                          <p:attrName>ppt_x</p:attrName>
                                          <p:attrName>ppt_y</p:attrName>
                                        </p:attrNameLst>
                                      </p:cBhvr>
                                      <p:rCtr x="11372" y="-3449"/>
                                    </p:animMotion>
                                  </p:childTnLst>
                                </p:cTn>
                              </p:par>
                              <p:par>
                                <p:cTn id="868" presetID="1" presetClass="exit" presetSubtype="0" fill="hold" grpId="3" nodeType="withEffect">
                                  <p:stCondLst>
                                    <p:cond delay="2000"/>
                                  </p:stCondLst>
                                  <p:childTnLst>
                                    <p:set>
                                      <p:cBhvr>
                                        <p:cTn id="869" dur="1" fill="hold">
                                          <p:stCondLst>
                                            <p:cond delay="0"/>
                                          </p:stCondLst>
                                        </p:cTn>
                                        <p:tgtEl>
                                          <p:spTgt spid="166"/>
                                        </p:tgtEl>
                                        <p:attrNameLst>
                                          <p:attrName>style.visibility</p:attrName>
                                        </p:attrNameLst>
                                      </p:cBhvr>
                                      <p:to>
                                        <p:strVal val="hidden"/>
                                      </p:to>
                                    </p:set>
                                  </p:childTnLst>
                                </p:cTn>
                              </p:par>
                              <p:par>
                                <p:cTn id="870" presetID="1" presetClass="entr" presetSubtype="0" fill="hold" grpId="0" nodeType="withEffect">
                                  <p:stCondLst>
                                    <p:cond delay="2000"/>
                                  </p:stCondLst>
                                  <p:childTnLst>
                                    <p:set>
                                      <p:cBhvr>
                                        <p:cTn id="871" dur="1" fill="hold">
                                          <p:stCondLst>
                                            <p:cond delay="0"/>
                                          </p:stCondLst>
                                        </p:cTn>
                                        <p:tgtEl>
                                          <p:spTgt spid="167"/>
                                        </p:tgtEl>
                                        <p:attrNameLst>
                                          <p:attrName>style.visibility</p:attrName>
                                        </p:attrNameLst>
                                      </p:cBhvr>
                                      <p:to>
                                        <p:strVal val="visible"/>
                                      </p:to>
                                    </p:set>
                                  </p:childTnLst>
                                </p:cTn>
                              </p:par>
                              <p:par>
                                <p:cTn id="872" presetID="0" presetClass="path" presetSubtype="0" accel="50000" decel="50000" fill="hold" grpId="1" nodeType="withEffect">
                                  <p:stCondLst>
                                    <p:cond delay="2000"/>
                                  </p:stCondLst>
                                  <p:childTnLst>
                                    <p:animMotion origin="layout" path="M -0.0007 2.22222E-6 L 0.00017 0.12129 L -0.22605 0.12245 L -0.22674 -0.00602 " pathEditMode="relative" rAng="0" ptsTypes="AAAA">
                                      <p:cBhvr>
                                        <p:cTn id="873" dur="2000" fill="hold"/>
                                        <p:tgtEl>
                                          <p:spTgt spid="167"/>
                                        </p:tgtEl>
                                        <p:attrNameLst>
                                          <p:attrName>ppt_x</p:attrName>
                                          <p:attrName>ppt_y</p:attrName>
                                        </p:attrNameLst>
                                      </p:cBhvr>
                                      <p:rCtr x="-11267" y="5810"/>
                                    </p:animMotion>
                                  </p:childTnLst>
                                </p:cTn>
                              </p:par>
                              <p:par>
                                <p:cTn id="874" presetID="1" presetClass="exit" presetSubtype="0" fill="hold" grpId="2" nodeType="withEffect">
                                  <p:stCondLst>
                                    <p:cond delay="4000"/>
                                  </p:stCondLst>
                                  <p:childTnLst>
                                    <p:set>
                                      <p:cBhvr>
                                        <p:cTn id="875" dur="1" fill="hold">
                                          <p:stCondLst>
                                            <p:cond delay="0"/>
                                          </p:stCondLst>
                                        </p:cTn>
                                        <p:tgtEl>
                                          <p:spTgt spid="167"/>
                                        </p:tgtEl>
                                        <p:attrNameLst>
                                          <p:attrName>style.visibility</p:attrName>
                                        </p:attrNameLst>
                                      </p:cBhvr>
                                      <p:to>
                                        <p:strVal val="hidden"/>
                                      </p:to>
                                    </p:set>
                                  </p:childTnLst>
                                </p:cTn>
                              </p:par>
                            </p:childTnLst>
                          </p:cTn>
                        </p:par>
                        <p:par>
                          <p:cTn id="876" fill="hold">
                            <p:stCondLst>
                              <p:cond delay="4000"/>
                            </p:stCondLst>
                            <p:childTnLst>
                              <p:par>
                                <p:cTn id="877" presetID="1" presetClass="entr" presetSubtype="0" fill="hold" grpId="8" nodeType="afterEffect">
                                  <p:stCondLst>
                                    <p:cond delay="0"/>
                                  </p:stCondLst>
                                  <p:childTnLst>
                                    <p:set>
                                      <p:cBhvr>
                                        <p:cTn id="878" dur="1" fill="hold">
                                          <p:stCondLst>
                                            <p:cond delay="0"/>
                                          </p:stCondLst>
                                        </p:cTn>
                                        <p:tgtEl>
                                          <p:spTgt spid="73"/>
                                        </p:tgtEl>
                                        <p:attrNameLst>
                                          <p:attrName>style.visibility</p:attrName>
                                        </p:attrNameLst>
                                      </p:cBhvr>
                                      <p:to>
                                        <p:strVal val="visible"/>
                                      </p:to>
                                    </p:set>
                                  </p:childTnLst>
                                </p:cTn>
                              </p:par>
                              <p:par>
                                <p:cTn id="879" presetID="1" presetClass="entr" presetSubtype="0" fill="hold" grpId="8" nodeType="withEffect">
                                  <p:stCondLst>
                                    <p:cond delay="0"/>
                                  </p:stCondLst>
                                  <p:childTnLst>
                                    <p:set>
                                      <p:cBhvr>
                                        <p:cTn id="880" dur="1" fill="hold">
                                          <p:stCondLst>
                                            <p:cond delay="0"/>
                                          </p:stCondLst>
                                        </p:cTn>
                                        <p:tgtEl>
                                          <p:spTgt spid="72"/>
                                        </p:tgtEl>
                                        <p:attrNameLst>
                                          <p:attrName>style.visibility</p:attrName>
                                        </p:attrNameLst>
                                      </p:cBhvr>
                                      <p:to>
                                        <p:strVal val="visible"/>
                                      </p:to>
                                    </p:set>
                                  </p:childTnLst>
                                </p:cTn>
                              </p:par>
                              <p:par>
                                <p:cTn id="881" presetID="1" presetClass="entr" presetSubtype="0" fill="hold" grpId="23" nodeType="withEffect">
                                  <p:stCondLst>
                                    <p:cond delay="0"/>
                                  </p:stCondLst>
                                  <p:childTnLst>
                                    <p:set>
                                      <p:cBhvr>
                                        <p:cTn id="882" dur="1" fill="hold">
                                          <p:stCondLst>
                                            <p:cond delay="0"/>
                                          </p:stCondLst>
                                        </p:cTn>
                                        <p:tgtEl>
                                          <p:spTgt spid="70"/>
                                        </p:tgtEl>
                                        <p:attrNameLst>
                                          <p:attrName>style.visibility</p:attrName>
                                        </p:attrNameLst>
                                      </p:cBhvr>
                                      <p:to>
                                        <p:strVal val="visible"/>
                                      </p:to>
                                    </p:set>
                                  </p:childTnLst>
                                </p:cTn>
                              </p:par>
                              <p:par>
                                <p:cTn id="883" presetID="1" presetClass="entr" presetSubtype="0" fill="hold" grpId="23" nodeType="withEffect">
                                  <p:stCondLst>
                                    <p:cond delay="0"/>
                                  </p:stCondLst>
                                  <p:childTnLst>
                                    <p:set>
                                      <p:cBhvr>
                                        <p:cTn id="884"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53"/>
                  </p:tgtEl>
                </p:cond>
              </p:nextCondLst>
            </p:seq>
            <p:seq concurrent="1" nextAc="seek">
              <p:cTn id="885" restart="whenNotActive" fill="hold" evtFilter="cancelBubble" nodeType="interactiveSeq">
                <p:stCondLst>
                  <p:cond evt="onClick" delay="0">
                    <p:tgtEl>
                      <p:spTgt spid="154"/>
                    </p:tgtEl>
                  </p:cond>
                </p:stCondLst>
                <p:endSync evt="end" delay="0">
                  <p:rtn val="all"/>
                </p:endSync>
                <p:childTnLst>
                  <p:par>
                    <p:cTn id="886" fill="hold">
                      <p:stCondLst>
                        <p:cond delay="0"/>
                      </p:stCondLst>
                      <p:childTnLst>
                        <p:par>
                          <p:cTn id="887" fill="hold">
                            <p:stCondLst>
                              <p:cond delay="0"/>
                            </p:stCondLst>
                            <p:childTnLst>
                              <p:par>
                                <p:cTn id="888" presetID="1" presetClass="exit" presetSubtype="0" fill="hold" nodeType="withEffect">
                                  <p:stCondLst>
                                    <p:cond delay="0"/>
                                  </p:stCondLst>
                                  <p:childTnLst>
                                    <p:set>
                                      <p:cBhvr>
                                        <p:cTn id="889" dur="1" fill="hold">
                                          <p:stCondLst>
                                            <p:cond delay="0"/>
                                          </p:stCondLst>
                                        </p:cTn>
                                        <p:tgtEl>
                                          <p:spTgt spid="89"/>
                                        </p:tgtEl>
                                        <p:attrNameLst>
                                          <p:attrName>style.visibility</p:attrName>
                                        </p:attrNameLst>
                                      </p:cBhvr>
                                      <p:to>
                                        <p:strVal val="hidden"/>
                                      </p:to>
                                    </p:set>
                                  </p:childTnLst>
                                </p:cTn>
                              </p:par>
                              <p:par>
                                <p:cTn id="890" presetID="1" presetClass="exit" presetSubtype="0" fill="hold" grpId="8" nodeType="withEffect">
                                  <p:stCondLst>
                                    <p:cond delay="0"/>
                                  </p:stCondLst>
                                  <p:childTnLst>
                                    <p:set>
                                      <p:cBhvr>
                                        <p:cTn id="891" dur="1" fill="hold">
                                          <p:stCondLst>
                                            <p:cond delay="0"/>
                                          </p:stCondLst>
                                        </p:cTn>
                                        <p:tgtEl>
                                          <p:spTgt spid="113"/>
                                        </p:tgtEl>
                                        <p:attrNameLst>
                                          <p:attrName>style.visibility</p:attrName>
                                        </p:attrNameLst>
                                      </p:cBhvr>
                                      <p:to>
                                        <p:strVal val="hidden"/>
                                      </p:to>
                                    </p:set>
                                  </p:childTnLst>
                                </p:cTn>
                              </p:par>
                              <p:par>
                                <p:cTn id="892" presetID="1" presetClass="exit" presetSubtype="0" fill="hold" grpId="4" nodeType="withEffect">
                                  <p:stCondLst>
                                    <p:cond delay="0"/>
                                  </p:stCondLst>
                                  <p:childTnLst>
                                    <p:set>
                                      <p:cBhvr>
                                        <p:cTn id="893" dur="1" fill="hold">
                                          <p:stCondLst>
                                            <p:cond delay="0"/>
                                          </p:stCondLst>
                                        </p:cTn>
                                        <p:tgtEl>
                                          <p:spTgt spid="154"/>
                                        </p:tgtEl>
                                        <p:attrNameLst>
                                          <p:attrName>style.visibility</p:attrName>
                                        </p:attrNameLst>
                                      </p:cBhvr>
                                      <p:to>
                                        <p:strVal val="hidden"/>
                                      </p:to>
                                    </p:set>
                                  </p:childTnLst>
                                </p:cTn>
                              </p:par>
                              <p:par>
                                <p:cTn id="894" presetID="1" presetClass="exit" presetSubtype="0" fill="hold" grpId="28" nodeType="withEffect">
                                  <p:stCondLst>
                                    <p:cond delay="0"/>
                                  </p:stCondLst>
                                  <p:childTnLst>
                                    <p:set>
                                      <p:cBhvr>
                                        <p:cTn id="895" dur="1" fill="hold">
                                          <p:stCondLst>
                                            <p:cond delay="0"/>
                                          </p:stCondLst>
                                        </p:cTn>
                                        <p:tgtEl>
                                          <p:spTgt spid="70"/>
                                        </p:tgtEl>
                                        <p:attrNameLst>
                                          <p:attrName>style.visibility</p:attrName>
                                        </p:attrNameLst>
                                      </p:cBhvr>
                                      <p:to>
                                        <p:strVal val="hidden"/>
                                      </p:to>
                                    </p:set>
                                  </p:childTnLst>
                                </p:cTn>
                              </p:par>
                              <p:par>
                                <p:cTn id="896" presetID="1" presetClass="exit" presetSubtype="0" fill="hold" grpId="24" nodeType="withEffect">
                                  <p:stCondLst>
                                    <p:cond delay="0"/>
                                  </p:stCondLst>
                                  <p:childTnLst>
                                    <p:set>
                                      <p:cBhvr>
                                        <p:cTn id="897" dur="1" fill="hold">
                                          <p:stCondLst>
                                            <p:cond delay="0"/>
                                          </p:stCondLst>
                                        </p:cTn>
                                        <p:tgtEl>
                                          <p:spTgt spid="71"/>
                                        </p:tgtEl>
                                        <p:attrNameLst>
                                          <p:attrName>style.visibility</p:attrName>
                                        </p:attrNameLst>
                                      </p:cBhvr>
                                      <p:to>
                                        <p:strVal val="hidden"/>
                                      </p:to>
                                    </p:set>
                                  </p:childTnLst>
                                </p:cTn>
                              </p:par>
                              <p:par>
                                <p:cTn id="898" presetID="1" presetClass="exit" presetSubtype="0" fill="hold" nodeType="withEffect">
                                  <p:stCondLst>
                                    <p:cond delay="0"/>
                                  </p:stCondLst>
                                  <p:childTnLst>
                                    <p:set>
                                      <p:cBhvr>
                                        <p:cTn id="899" dur="1" fill="hold">
                                          <p:stCondLst>
                                            <p:cond delay="0"/>
                                          </p:stCondLst>
                                        </p:cTn>
                                        <p:tgtEl>
                                          <p:spTgt spid="27"/>
                                        </p:tgtEl>
                                        <p:attrNameLst>
                                          <p:attrName>style.visibility</p:attrName>
                                        </p:attrNameLst>
                                      </p:cBhvr>
                                      <p:to>
                                        <p:strVal val="hidden"/>
                                      </p:to>
                                    </p:set>
                                  </p:childTnLst>
                                </p:cTn>
                              </p:par>
                              <p:par>
                                <p:cTn id="900" presetID="1" presetClass="entr" presetSubtype="0" fill="hold" nodeType="withEffect">
                                  <p:stCondLst>
                                    <p:cond delay="0"/>
                                  </p:stCondLst>
                                  <p:childTnLst>
                                    <p:set>
                                      <p:cBhvr>
                                        <p:cTn id="901" dur="1" fill="hold">
                                          <p:stCondLst>
                                            <p:cond delay="0"/>
                                          </p:stCondLst>
                                        </p:cTn>
                                        <p:tgtEl>
                                          <p:spTgt spid="33"/>
                                        </p:tgtEl>
                                        <p:attrNameLst>
                                          <p:attrName>style.visibility</p:attrName>
                                        </p:attrNameLst>
                                      </p:cBhvr>
                                      <p:to>
                                        <p:strVal val="visible"/>
                                      </p:to>
                                    </p:set>
                                  </p:childTnLst>
                                </p:cTn>
                              </p:par>
                              <p:par>
                                <p:cTn id="902" presetID="22" presetClass="entr" presetSubtype="8" fill="hold" nodeType="withEffect">
                                  <p:stCondLst>
                                    <p:cond delay="0"/>
                                  </p:stCondLst>
                                  <p:childTnLst>
                                    <p:set>
                                      <p:cBhvr>
                                        <p:cTn id="903" dur="1" fill="hold">
                                          <p:stCondLst>
                                            <p:cond delay="0"/>
                                          </p:stCondLst>
                                        </p:cTn>
                                        <p:tgtEl>
                                          <p:spTgt spid="92"/>
                                        </p:tgtEl>
                                        <p:attrNameLst>
                                          <p:attrName>style.visibility</p:attrName>
                                        </p:attrNameLst>
                                      </p:cBhvr>
                                      <p:to>
                                        <p:strVal val="visible"/>
                                      </p:to>
                                    </p:set>
                                    <p:animEffect transition="in" filter="wipe(left)">
                                      <p:cBhvr>
                                        <p:cTn id="904" dur="5000"/>
                                        <p:tgtEl>
                                          <p:spTgt spid="92"/>
                                        </p:tgtEl>
                                      </p:cBhvr>
                                    </p:animEffect>
                                  </p:childTnLst>
                                </p:cTn>
                              </p:par>
                              <p:par>
                                <p:cTn id="905" presetID="35" presetClass="path" presetSubtype="0" accel="50000" decel="50000" fill="hold" nodeType="withEffect">
                                  <p:stCondLst>
                                    <p:cond delay="2500"/>
                                  </p:stCondLst>
                                  <p:childTnLst>
                                    <p:animMotion origin="layout" path="M -2.5E-6 -2.37633E-6 L -0.46962 -0.00508 " pathEditMode="relative" rAng="0" ptsTypes="AA">
                                      <p:cBhvr>
                                        <p:cTn id="906" dur="2500" fill="hold"/>
                                        <p:tgtEl>
                                          <p:spTgt spid="92"/>
                                        </p:tgtEl>
                                        <p:attrNameLst>
                                          <p:attrName>ppt_x</p:attrName>
                                          <p:attrName>ppt_y</p:attrName>
                                        </p:attrNameLst>
                                      </p:cBhvr>
                                      <p:rCtr x="-23490" y="-254"/>
                                    </p:animMotion>
                                  </p:childTnLst>
                                </p:cTn>
                              </p:par>
                              <p:par>
                                <p:cTn id="907" presetID="1" presetClass="entr" presetSubtype="0" fill="hold" grpId="0" nodeType="withEffect">
                                  <p:stCondLst>
                                    <p:cond delay="0"/>
                                  </p:stCondLst>
                                  <p:childTnLst>
                                    <p:set>
                                      <p:cBhvr>
                                        <p:cTn id="908" dur="1" fill="hold">
                                          <p:stCondLst>
                                            <p:cond delay="0"/>
                                          </p:stCondLst>
                                        </p:cTn>
                                        <p:tgtEl>
                                          <p:spTgt spid="168"/>
                                        </p:tgtEl>
                                        <p:attrNameLst>
                                          <p:attrName>style.visibility</p:attrName>
                                        </p:attrNameLst>
                                      </p:cBhvr>
                                      <p:to>
                                        <p:strVal val="visible"/>
                                      </p:to>
                                    </p:set>
                                  </p:childTnLst>
                                </p:cTn>
                              </p:par>
                              <p:par>
                                <p:cTn id="909"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910" dur="2500" fill="hold"/>
                                        <p:tgtEl>
                                          <p:spTgt spid="168"/>
                                        </p:tgtEl>
                                        <p:attrNameLst>
                                          <p:attrName>ppt_x</p:attrName>
                                          <p:attrName>ppt_y</p:attrName>
                                        </p:attrNameLst>
                                      </p:cBhvr>
                                      <p:rCtr x="-11267" y="5810"/>
                                    </p:animMotion>
                                  </p:childTnLst>
                                </p:cTn>
                              </p:par>
                              <p:par>
                                <p:cTn id="911" presetID="1" presetClass="exit" presetSubtype="0" fill="hold" grpId="2" nodeType="withEffect">
                                  <p:stCondLst>
                                    <p:cond delay="2500"/>
                                  </p:stCondLst>
                                  <p:childTnLst>
                                    <p:set>
                                      <p:cBhvr>
                                        <p:cTn id="912" dur="1" fill="hold">
                                          <p:stCondLst>
                                            <p:cond delay="0"/>
                                          </p:stCondLst>
                                        </p:cTn>
                                        <p:tgtEl>
                                          <p:spTgt spid="168"/>
                                        </p:tgtEl>
                                        <p:attrNameLst>
                                          <p:attrName>style.visibility</p:attrName>
                                        </p:attrNameLst>
                                      </p:cBhvr>
                                      <p:to>
                                        <p:strVal val="hidden"/>
                                      </p:to>
                                    </p:set>
                                  </p:childTnLst>
                                </p:cTn>
                              </p:par>
                              <p:par>
                                <p:cTn id="913" presetID="1" presetClass="entr" presetSubtype="0" fill="hold" grpId="0" nodeType="withEffect">
                                  <p:stCondLst>
                                    <p:cond delay="0"/>
                                  </p:stCondLst>
                                  <p:childTnLst>
                                    <p:set>
                                      <p:cBhvr>
                                        <p:cTn id="914" dur="1" fill="hold">
                                          <p:stCondLst>
                                            <p:cond delay="0"/>
                                          </p:stCondLst>
                                        </p:cTn>
                                        <p:tgtEl>
                                          <p:spTgt spid="169"/>
                                        </p:tgtEl>
                                        <p:attrNameLst>
                                          <p:attrName>style.visibility</p:attrName>
                                        </p:attrNameLst>
                                      </p:cBhvr>
                                      <p:to>
                                        <p:strVal val="visible"/>
                                      </p:to>
                                    </p:set>
                                  </p:childTnLst>
                                </p:cTn>
                              </p:par>
                              <p:par>
                                <p:cTn id="915"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916" dur="2500" fill="hold"/>
                                        <p:tgtEl>
                                          <p:spTgt spid="169"/>
                                        </p:tgtEl>
                                        <p:attrNameLst>
                                          <p:attrName>ppt_x</p:attrName>
                                          <p:attrName>ppt_y</p:attrName>
                                        </p:attrNameLst>
                                      </p:cBhvr>
                                      <p:rCtr x="-11198" y="5509"/>
                                    </p:animMotion>
                                  </p:childTnLst>
                                </p:cTn>
                              </p:par>
                              <p:par>
                                <p:cTn id="917" presetID="1" presetClass="exit" presetSubtype="0" fill="hold" grpId="2" nodeType="withEffect">
                                  <p:stCondLst>
                                    <p:cond delay="2500"/>
                                  </p:stCondLst>
                                  <p:childTnLst>
                                    <p:set>
                                      <p:cBhvr>
                                        <p:cTn id="918" dur="1" fill="hold">
                                          <p:stCondLst>
                                            <p:cond delay="0"/>
                                          </p:stCondLst>
                                        </p:cTn>
                                        <p:tgtEl>
                                          <p:spTgt spid="169"/>
                                        </p:tgtEl>
                                        <p:attrNameLst>
                                          <p:attrName>style.visibility</p:attrName>
                                        </p:attrNameLst>
                                      </p:cBhvr>
                                      <p:to>
                                        <p:strVal val="hidden"/>
                                      </p:to>
                                    </p:set>
                                  </p:childTnLst>
                                </p:cTn>
                              </p:par>
                              <p:par>
                                <p:cTn id="919" presetID="1" presetClass="exit" presetSubtype="0" fill="hold" nodeType="withEffect">
                                  <p:stCondLst>
                                    <p:cond delay="2500"/>
                                  </p:stCondLst>
                                  <p:childTnLst>
                                    <p:set>
                                      <p:cBhvr>
                                        <p:cTn id="920" dur="1" fill="hold">
                                          <p:stCondLst>
                                            <p:cond delay="0"/>
                                          </p:stCondLst>
                                        </p:cTn>
                                        <p:tgtEl>
                                          <p:spTgt spid="33"/>
                                        </p:tgtEl>
                                        <p:attrNameLst>
                                          <p:attrName>style.visibility</p:attrName>
                                        </p:attrNameLst>
                                      </p:cBhvr>
                                      <p:to>
                                        <p:strVal val="hidden"/>
                                      </p:to>
                                    </p:set>
                                  </p:childTnLst>
                                </p:cTn>
                              </p:par>
                              <p:par>
                                <p:cTn id="921" presetID="1" presetClass="entr" presetSubtype="0" fill="hold" nodeType="withEffect">
                                  <p:stCondLst>
                                    <p:cond delay="2500"/>
                                  </p:stCondLst>
                                  <p:childTnLst>
                                    <p:set>
                                      <p:cBhvr>
                                        <p:cTn id="922" dur="1" fill="hold">
                                          <p:stCondLst>
                                            <p:cond delay="0"/>
                                          </p:stCondLst>
                                        </p:cTn>
                                        <p:tgtEl>
                                          <p:spTgt spid="27"/>
                                        </p:tgtEl>
                                        <p:attrNameLst>
                                          <p:attrName>style.visibility</p:attrName>
                                        </p:attrNameLst>
                                      </p:cBhvr>
                                      <p:to>
                                        <p:strVal val="visible"/>
                                      </p:to>
                                    </p:set>
                                  </p:childTnLst>
                                </p:cTn>
                              </p:par>
                              <p:par>
                                <p:cTn id="923" presetID="1" presetClass="entr" presetSubtype="0" fill="hold" grpId="0" nodeType="withEffect">
                                  <p:stCondLst>
                                    <p:cond delay="2500"/>
                                  </p:stCondLst>
                                  <p:childTnLst>
                                    <p:set>
                                      <p:cBhvr>
                                        <p:cTn id="924" dur="1" fill="hold">
                                          <p:stCondLst>
                                            <p:cond delay="0"/>
                                          </p:stCondLst>
                                        </p:cTn>
                                        <p:tgtEl>
                                          <p:spTgt spid="170"/>
                                        </p:tgtEl>
                                        <p:attrNameLst>
                                          <p:attrName>style.visibility</p:attrName>
                                        </p:attrNameLst>
                                      </p:cBhvr>
                                      <p:to>
                                        <p:strVal val="visible"/>
                                      </p:to>
                                    </p:set>
                                  </p:childTnLst>
                                </p:cTn>
                              </p:par>
                              <p:par>
                                <p:cTn id="925" presetID="0" presetClass="path" presetSubtype="0" accel="50000" decel="50000" fill="hold" grpId="1" nodeType="withEffect">
                                  <p:stCondLst>
                                    <p:cond delay="2500"/>
                                  </p:stCondLst>
                                  <p:childTnLst>
                                    <p:animMotion origin="layout" path="M -0.00087 0.00023 L -0.00018 -0.06829 L 0.07274 -0.06944 L 0.14687 -0.05254 L 0.22586 -0.04954 L 0.22673 0.00116 " pathEditMode="relative" rAng="0" ptsTypes="AAAAAA">
                                      <p:cBhvr>
                                        <p:cTn id="926" dur="2500" fill="hold"/>
                                        <p:tgtEl>
                                          <p:spTgt spid="170"/>
                                        </p:tgtEl>
                                        <p:attrNameLst>
                                          <p:attrName>ppt_x</p:attrName>
                                          <p:attrName>ppt_y</p:attrName>
                                        </p:attrNameLst>
                                      </p:cBhvr>
                                      <p:rCtr x="11372" y="-3449"/>
                                    </p:animMotion>
                                  </p:childTnLst>
                                </p:cTn>
                              </p:par>
                              <p:par>
                                <p:cTn id="927" presetID="1" presetClass="exit" presetSubtype="0" fill="hold" grpId="3" nodeType="withEffect">
                                  <p:stCondLst>
                                    <p:cond delay="6000"/>
                                  </p:stCondLst>
                                  <p:childTnLst>
                                    <p:set>
                                      <p:cBhvr>
                                        <p:cTn id="928" dur="1" fill="hold">
                                          <p:stCondLst>
                                            <p:cond delay="0"/>
                                          </p:stCondLst>
                                        </p:cTn>
                                        <p:tgtEl>
                                          <p:spTgt spid="170"/>
                                        </p:tgtEl>
                                        <p:attrNameLst>
                                          <p:attrName>style.visibility</p:attrName>
                                        </p:attrNameLst>
                                      </p:cBhvr>
                                      <p:to>
                                        <p:strVal val="hidden"/>
                                      </p:to>
                                    </p:set>
                                  </p:childTnLst>
                                </p:cTn>
                              </p:par>
                            </p:childTnLst>
                          </p:cTn>
                        </p:par>
                        <p:par>
                          <p:cTn id="929" fill="hold">
                            <p:stCondLst>
                              <p:cond delay="6000"/>
                            </p:stCondLst>
                            <p:childTnLst>
                              <p:par>
                                <p:cTn id="930" presetID="1" presetClass="entr" presetSubtype="0" fill="hold" grpId="8" nodeType="afterEffect">
                                  <p:stCondLst>
                                    <p:cond delay="0"/>
                                  </p:stCondLst>
                                  <p:childTnLst>
                                    <p:set>
                                      <p:cBhvr>
                                        <p:cTn id="931" dur="1" fill="hold">
                                          <p:stCondLst>
                                            <p:cond delay="0"/>
                                          </p:stCondLst>
                                        </p:cTn>
                                        <p:tgtEl>
                                          <p:spTgt spid="111"/>
                                        </p:tgtEl>
                                        <p:attrNameLst>
                                          <p:attrName>style.visibility</p:attrName>
                                        </p:attrNameLst>
                                      </p:cBhvr>
                                      <p:to>
                                        <p:strVal val="visible"/>
                                      </p:to>
                                    </p:set>
                                  </p:childTnLst>
                                </p:cTn>
                              </p:par>
                              <p:par>
                                <p:cTn id="932" presetID="1" presetClass="entr" presetSubtype="0" fill="hold" grpId="4" nodeType="withEffect">
                                  <p:stCondLst>
                                    <p:cond delay="0"/>
                                  </p:stCondLst>
                                  <p:childTnLst>
                                    <p:set>
                                      <p:cBhvr>
                                        <p:cTn id="933" dur="1" fill="hold">
                                          <p:stCondLst>
                                            <p:cond delay="0"/>
                                          </p:stCondLst>
                                        </p:cTn>
                                        <p:tgtEl>
                                          <p:spTgt spid="145"/>
                                        </p:tgtEl>
                                        <p:attrNameLst>
                                          <p:attrName>style.visibility</p:attrName>
                                        </p:attrNameLst>
                                      </p:cBhvr>
                                      <p:to>
                                        <p:strVal val="visible"/>
                                      </p:to>
                                    </p:set>
                                  </p:childTnLst>
                                </p:cTn>
                              </p:par>
                              <p:par>
                                <p:cTn id="934" presetID="1" presetClass="entr" presetSubtype="0" fill="hold" grpId="29" nodeType="withEffect">
                                  <p:stCondLst>
                                    <p:cond delay="0"/>
                                  </p:stCondLst>
                                  <p:childTnLst>
                                    <p:set>
                                      <p:cBhvr>
                                        <p:cTn id="935" dur="1" fill="hold">
                                          <p:stCondLst>
                                            <p:cond delay="0"/>
                                          </p:stCondLst>
                                        </p:cTn>
                                        <p:tgtEl>
                                          <p:spTgt spid="70"/>
                                        </p:tgtEl>
                                        <p:attrNameLst>
                                          <p:attrName>style.visibility</p:attrName>
                                        </p:attrNameLst>
                                      </p:cBhvr>
                                      <p:to>
                                        <p:strVal val="visible"/>
                                      </p:to>
                                    </p:set>
                                  </p:childTnLst>
                                </p:cTn>
                              </p:par>
                              <p:par>
                                <p:cTn id="936" presetID="1" presetClass="entr" presetSubtype="0" fill="hold" grpId="28" nodeType="withEffect">
                                  <p:stCondLst>
                                    <p:cond delay="0"/>
                                  </p:stCondLst>
                                  <p:childTnLst>
                                    <p:set>
                                      <p:cBhvr>
                                        <p:cTn id="937"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54"/>
                  </p:tgtEl>
                </p:cond>
              </p:nextCondLst>
            </p:seq>
            <p:seq concurrent="1" nextAc="seek">
              <p:cTn id="938" restart="whenNotActive" fill="hold" evtFilter="cancelBubble" nodeType="interactiveSeq">
                <p:stCondLst>
                  <p:cond evt="onClick" delay="0">
                    <p:tgtEl>
                      <p:spTgt spid="155"/>
                    </p:tgtEl>
                  </p:cond>
                </p:stCondLst>
                <p:endSync evt="end" delay="0">
                  <p:rtn val="all"/>
                </p:endSync>
                <p:childTnLst>
                  <p:par>
                    <p:cTn id="939" fill="hold">
                      <p:stCondLst>
                        <p:cond delay="0"/>
                      </p:stCondLst>
                      <p:childTnLst>
                        <p:par>
                          <p:cTn id="940" fill="hold">
                            <p:stCondLst>
                              <p:cond delay="0"/>
                            </p:stCondLst>
                            <p:childTnLst>
                              <p:par>
                                <p:cTn id="941" presetID="1" presetClass="exit" presetSubtype="0" fill="hold" grpId="30" nodeType="withEffect">
                                  <p:stCondLst>
                                    <p:cond delay="0"/>
                                  </p:stCondLst>
                                  <p:childTnLst>
                                    <p:set>
                                      <p:cBhvr>
                                        <p:cTn id="942" dur="1" fill="hold">
                                          <p:stCondLst>
                                            <p:cond delay="0"/>
                                          </p:stCondLst>
                                        </p:cTn>
                                        <p:tgtEl>
                                          <p:spTgt spid="70"/>
                                        </p:tgtEl>
                                        <p:attrNameLst>
                                          <p:attrName>style.visibility</p:attrName>
                                        </p:attrNameLst>
                                      </p:cBhvr>
                                      <p:to>
                                        <p:strVal val="hidden"/>
                                      </p:to>
                                    </p:set>
                                  </p:childTnLst>
                                </p:cTn>
                              </p:par>
                              <p:par>
                                <p:cTn id="943" presetID="1" presetClass="exit" presetSubtype="0" fill="hold" grpId="29" nodeType="withEffect">
                                  <p:stCondLst>
                                    <p:cond delay="0"/>
                                  </p:stCondLst>
                                  <p:childTnLst>
                                    <p:set>
                                      <p:cBhvr>
                                        <p:cTn id="944" dur="1" fill="hold">
                                          <p:stCondLst>
                                            <p:cond delay="0"/>
                                          </p:stCondLst>
                                        </p:cTn>
                                        <p:tgtEl>
                                          <p:spTgt spid="71"/>
                                        </p:tgtEl>
                                        <p:attrNameLst>
                                          <p:attrName>style.visibility</p:attrName>
                                        </p:attrNameLst>
                                      </p:cBhvr>
                                      <p:to>
                                        <p:strVal val="hidden"/>
                                      </p:to>
                                    </p:set>
                                  </p:childTnLst>
                                </p:cTn>
                              </p:par>
                              <p:par>
                                <p:cTn id="945" presetID="1" presetClass="exit" presetSubtype="0" fill="hold" nodeType="withEffect">
                                  <p:stCondLst>
                                    <p:cond delay="0"/>
                                  </p:stCondLst>
                                  <p:childTnLst>
                                    <p:set>
                                      <p:cBhvr>
                                        <p:cTn id="946" dur="1" fill="hold">
                                          <p:stCondLst>
                                            <p:cond delay="0"/>
                                          </p:stCondLst>
                                        </p:cTn>
                                        <p:tgtEl>
                                          <p:spTgt spid="87"/>
                                        </p:tgtEl>
                                        <p:attrNameLst>
                                          <p:attrName>style.visibility</p:attrName>
                                        </p:attrNameLst>
                                      </p:cBhvr>
                                      <p:to>
                                        <p:strVal val="hidden"/>
                                      </p:to>
                                    </p:set>
                                  </p:childTnLst>
                                </p:cTn>
                              </p:par>
                              <p:par>
                                <p:cTn id="947" presetID="1" presetClass="exit" presetSubtype="0" fill="hold" grpId="7" nodeType="withEffect">
                                  <p:stCondLst>
                                    <p:cond delay="0"/>
                                  </p:stCondLst>
                                  <p:childTnLst>
                                    <p:set>
                                      <p:cBhvr>
                                        <p:cTn id="948" dur="1" fill="hold">
                                          <p:stCondLst>
                                            <p:cond delay="0"/>
                                          </p:stCondLst>
                                        </p:cTn>
                                        <p:tgtEl>
                                          <p:spTgt spid="117"/>
                                        </p:tgtEl>
                                        <p:attrNameLst>
                                          <p:attrName>style.visibility</p:attrName>
                                        </p:attrNameLst>
                                      </p:cBhvr>
                                      <p:to>
                                        <p:strVal val="hidden"/>
                                      </p:to>
                                    </p:set>
                                  </p:childTnLst>
                                </p:cTn>
                              </p:par>
                              <p:par>
                                <p:cTn id="949" presetID="1" presetClass="exit" presetSubtype="0" fill="hold" grpId="3" nodeType="withEffect">
                                  <p:stCondLst>
                                    <p:cond delay="0"/>
                                  </p:stCondLst>
                                  <p:childTnLst>
                                    <p:set>
                                      <p:cBhvr>
                                        <p:cTn id="950" dur="1" fill="hold">
                                          <p:stCondLst>
                                            <p:cond delay="0"/>
                                          </p:stCondLst>
                                        </p:cTn>
                                        <p:tgtEl>
                                          <p:spTgt spid="155"/>
                                        </p:tgtEl>
                                        <p:attrNameLst>
                                          <p:attrName>style.visibility</p:attrName>
                                        </p:attrNameLst>
                                      </p:cBhvr>
                                      <p:to>
                                        <p:strVal val="hidden"/>
                                      </p:to>
                                    </p:set>
                                  </p:childTnLst>
                                </p:cTn>
                              </p:par>
                              <p:par>
                                <p:cTn id="951" presetID="1" presetClass="exit" presetSubtype="0" fill="hold" nodeType="withEffect">
                                  <p:stCondLst>
                                    <p:cond delay="0"/>
                                  </p:stCondLst>
                                  <p:childTnLst>
                                    <p:set>
                                      <p:cBhvr>
                                        <p:cTn id="952" dur="1" fill="hold">
                                          <p:stCondLst>
                                            <p:cond delay="0"/>
                                          </p:stCondLst>
                                        </p:cTn>
                                        <p:tgtEl>
                                          <p:spTgt spid="27"/>
                                        </p:tgtEl>
                                        <p:attrNameLst>
                                          <p:attrName>style.visibility</p:attrName>
                                        </p:attrNameLst>
                                      </p:cBhvr>
                                      <p:to>
                                        <p:strVal val="hidden"/>
                                      </p:to>
                                    </p:set>
                                  </p:childTnLst>
                                </p:cTn>
                              </p:par>
                              <p:par>
                                <p:cTn id="953" presetID="1" presetClass="entr" presetSubtype="0" fill="hold" nodeType="withEffect">
                                  <p:stCondLst>
                                    <p:cond delay="0"/>
                                  </p:stCondLst>
                                  <p:childTnLst>
                                    <p:set>
                                      <p:cBhvr>
                                        <p:cTn id="954" dur="1" fill="hold">
                                          <p:stCondLst>
                                            <p:cond delay="0"/>
                                          </p:stCondLst>
                                        </p:cTn>
                                        <p:tgtEl>
                                          <p:spTgt spid="33"/>
                                        </p:tgtEl>
                                        <p:attrNameLst>
                                          <p:attrName>style.visibility</p:attrName>
                                        </p:attrNameLst>
                                      </p:cBhvr>
                                      <p:to>
                                        <p:strVal val="visible"/>
                                      </p:to>
                                    </p:set>
                                  </p:childTnLst>
                                </p:cTn>
                              </p:par>
                              <p:par>
                                <p:cTn id="955" presetID="22" presetClass="entr" presetSubtype="8" fill="hold" nodeType="withEffect">
                                  <p:stCondLst>
                                    <p:cond delay="0"/>
                                  </p:stCondLst>
                                  <p:childTnLst>
                                    <p:set>
                                      <p:cBhvr>
                                        <p:cTn id="956" dur="1" fill="hold">
                                          <p:stCondLst>
                                            <p:cond delay="0"/>
                                          </p:stCondLst>
                                        </p:cTn>
                                        <p:tgtEl>
                                          <p:spTgt spid="89"/>
                                        </p:tgtEl>
                                        <p:attrNameLst>
                                          <p:attrName>style.visibility</p:attrName>
                                        </p:attrNameLst>
                                      </p:cBhvr>
                                      <p:to>
                                        <p:strVal val="visible"/>
                                      </p:to>
                                    </p:set>
                                    <p:animEffect transition="in" filter="wipe(left)">
                                      <p:cBhvr>
                                        <p:cTn id="957" dur="6000"/>
                                        <p:tgtEl>
                                          <p:spTgt spid="89"/>
                                        </p:tgtEl>
                                      </p:cBhvr>
                                    </p:animEffect>
                                  </p:childTnLst>
                                </p:cTn>
                              </p:par>
                              <p:par>
                                <p:cTn id="958" presetID="35" presetClass="path" presetSubtype="0" accel="50000" decel="50000" fill="hold" nodeType="withEffect">
                                  <p:stCondLst>
                                    <p:cond delay="3000"/>
                                  </p:stCondLst>
                                  <p:childTnLst>
                                    <p:animMotion origin="layout" path="M 1.38889E-6 0 L -0.56615 -0.00185 " pathEditMode="relative" rAng="0" ptsTypes="AA">
                                      <p:cBhvr>
                                        <p:cTn id="959" dur="3000" fill="hold"/>
                                        <p:tgtEl>
                                          <p:spTgt spid="89"/>
                                        </p:tgtEl>
                                        <p:attrNameLst>
                                          <p:attrName>ppt_x</p:attrName>
                                          <p:attrName>ppt_y</p:attrName>
                                        </p:attrNameLst>
                                      </p:cBhvr>
                                      <p:rCtr x="-28316" y="-93"/>
                                    </p:animMotion>
                                  </p:childTnLst>
                                </p:cTn>
                              </p:par>
                              <p:par>
                                <p:cTn id="960" presetID="1" presetClass="entr" presetSubtype="0" fill="hold" grpId="0" nodeType="withEffect">
                                  <p:stCondLst>
                                    <p:cond delay="0"/>
                                  </p:stCondLst>
                                  <p:childTnLst>
                                    <p:set>
                                      <p:cBhvr>
                                        <p:cTn id="961" dur="1" fill="hold">
                                          <p:stCondLst>
                                            <p:cond delay="0"/>
                                          </p:stCondLst>
                                        </p:cTn>
                                        <p:tgtEl>
                                          <p:spTgt spid="171"/>
                                        </p:tgtEl>
                                        <p:attrNameLst>
                                          <p:attrName>style.visibility</p:attrName>
                                        </p:attrNameLst>
                                      </p:cBhvr>
                                      <p:to>
                                        <p:strVal val="visible"/>
                                      </p:to>
                                    </p:set>
                                  </p:childTnLst>
                                </p:cTn>
                              </p:par>
                              <p:par>
                                <p:cTn id="962"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963" dur="3000" fill="hold"/>
                                        <p:tgtEl>
                                          <p:spTgt spid="171"/>
                                        </p:tgtEl>
                                        <p:attrNameLst>
                                          <p:attrName>ppt_x</p:attrName>
                                          <p:attrName>ppt_y</p:attrName>
                                        </p:attrNameLst>
                                      </p:cBhvr>
                                      <p:rCtr x="-11267" y="5810"/>
                                    </p:animMotion>
                                  </p:childTnLst>
                                </p:cTn>
                              </p:par>
                              <p:par>
                                <p:cTn id="964" presetID="1" presetClass="exit" presetSubtype="0" fill="hold" grpId="2" nodeType="withEffect">
                                  <p:stCondLst>
                                    <p:cond delay="3000"/>
                                  </p:stCondLst>
                                  <p:childTnLst>
                                    <p:set>
                                      <p:cBhvr>
                                        <p:cTn id="965" dur="1" fill="hold">
                                          <p:stCondLst>
                                            <p:cond delay="0"/>
                                          </p:stCondLst>
                                        </p:cTn>
                                        <p:tgtEl>
                                          <p:spTgt spid="171"/>
                                        </p:tgtEl>
                                        <p:attrNameLst>
                                          <p:attrName>style.visibility</p:attrName>
                                        </p:attrNameLst>
                                      </p:cBhvr>
                                      <p:to>
                                        <p:strVal val="hidden"/>
                                      </p:to>
                                    </p:set>
                                  </p:childTnLst>
                                </p:cTn>
                              </p:par>
                              <p:par>
                                <p:cTn id="966" presetID="1" presetClass="entr" presetSubtype="0" fill="hold" grpId="0" nodeType="withEffect">
                                  <p:stCondLst>
                                    <p:cond delay="0"/>
                                  </p:stCondLst>
                                  <p:childTnLst>
                                    <p:set>
                                      <p:cBhvr>
                                        <p:cTn id="967" dur="1" fill="hold">
                                          <p:stCondLst>
                                            <p:cond delay="0"/>
                                          </p:stCondLst>
                                        </p:cTn>
                                        <p:tgtEl>
                                          <p:spTgt spid="172"/>
                                        </p:tgtEl>
                                        <p:attrNameLst>
                                          <p:attrName>style.visibility</p:attrName>
                                        </p:attrNameLst>
                                      </p:cBhvr>
                                      <p:to>
                                        <p:strVal val="visible"/>
                                      </p:to>
                                    </p:set>
                                  </p:childTnLst>
                                </p:cTn>
                              </p:par>
                              <p:par>
                                <p:cTn id="968"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969" dur="3000" fill="hold"/>
                                        <p:tgtEl>
                                          <p:spTgt spid="172"/>
                                        </p:tgtEl>
                                        <p:attrNameLst>
                                          <p:attrName>ppt_x</p:attrName>
                                          <p:attrName>ppt_y</p:attrName>
                                        </p:attrNameLst>
                                      </p:cBhvr>
                                      <p:rCtr x="-11198" y="5509"/>
                                    </p:animMotion>
                                  </p:childTnLst>
                                </p:cTn>
                              </p:par>
                              <p:par>
                                <p:cTn id="970" presetID="1" presetClass="exit" presetSubtype="0" fill="hold" grpId="2" nodeType="withEffect">
                                  <p:stCondLst>
                                    <p:cond delay="3000"/>
                                  </p:stCondLst>
                                  <p:childTnLst>
                                    <p:set>
                                      <p:cBhvr>
                                        <p:cTn id="971" dur="1" fill="hold">
                                          <p:stCondLst>
                                            <p:cond delay="0"/>
                                          </p:stCondLst>
                                        </p:cTn>
                                        <p:tgtEl>
                                          <p:spTgt spid="172"/>
                                        </p:tgtEl>
                                        <p:attrNameLst>
                                          <p:attrName>style.visibility</p:attrName>
                                        </p:attrNameLst>
                                      </p:cBhvr>
                                      <p:to>
                                        <p:strVal val="hidden"/>
                                      </p:to>
                                    </p:set>
                                  </p:childTnLst>
                                </p:cTn>
                              </p:par>
                              <p:par>
                                <p:cTn id="972" presetID="1" presetClass="entr" presetSubtype="0" fill="hold" nodeType="withEffect">
                                  <p:stCondLst>
                                    <p:cond delay="3000"/>
                                  </p:stCondLst>
                                  <p:childTnLst>
                                    <p:set>
                                      <p:cBhvr>
                                        <p:cTn id="973" dur="1" fill="hold">
                                          <p:stCondLst>
                                            <p:cond delay="0"/>
                                          </p:stCondLst>
                                        </p:cTn>
                                        <p:tgtEl>
                                          <p:spTgt spid="27"/>
                                        </p:tgtEl>
                                        <p:attrNameLst>
                                          <p:attrName>style.visibility</p:attrName>
                                        </p:attrNameLst>
                                      </p:cBhvr>
                                      <p:to>
                                        <p:strVal val="visible"/>
                                      </p:to>
                                    </p:set>
                                  </p:childTnLst>
                                </p:cTn>
                              </p:par>
                              <p:par>
                                <p:cTn id="974" presetID="1" presetClass="exit" presetSubtype="0" fill="hold" nodeType="withEffect">
                                  <p:stCondLst>
                                    <p:cond delay="3000"/>
                                  </p:stCondLst>
                                  <p:childTnLst>
                                    <p:set>
                                      <p:cBhvr>
                                        <p:cTn id="975" dur="1" fill="hold">
                                          <p:stCondLst>
                                            <p:cond delay="0"/>
                                          </p:stCondLst>
                                        </p:cTn>
                                        <p:tgtEl>
                                          <p:spTgt spid="33"/>
                                        </p:tgtEl>
                                        <p:attrNameLst>
                                          <p:attrName>style.visibility</p:attrName>
                                        </p:attrNameLst>
                                      </p:cBhvr>
                                      <p:to>
                                        <p:strVal val="hidden"/>
                                      </p:to>
                                    </p:set>
                                  </p:childTnLst>
                                </p:cTn>
                              </p:par>
                              <p:par>
                                <p:cTn id="976" presetID="1" presetClass="entr" presetSubtype="0" fill="hold" grpId="0" nodeType="withEffect">
                                  <p:stCondLst>
                                    <p:cond delay="3000"/>
                                  </p:stCondLst>
                                  <p:childTnLst>
                                    <p:set>
                                      <p:cBhvr>
                                        <p:cTn id="977" dur="1" fill="hold">
                                          <p:stCondLst>
                                            <p:cond delay="0"/>
                                          </p:stCondLst>
                                        </p:cTn>
                                        <p:tgtEl>
                                          <p:spTgt spid="173"/>
                                        </p:tgtEl>
                                        <p:attrNameLst>
                                          <p:attrName>style.visibility</p:attrName>
                                        </p:attrNameLst>
                                      </p:cBhvr>
                                      <p:to>
                                        <p:strVal val="visible"/>
                                      </p:to>
                                    </p:set>
                                  </p:childTnLst>
                                </p:cTn>
                              </p:par>
                              <p:par>
                                <p:cTn id="978" presetID="0" presetClass="path" presetSubtype="0" accel="50000" decel="50000" fill="hold" grpId="1" nodeType="withEffect">
                                  <p:stCondLst>
                                    <p:cond delay="3000"/>
                                  </p:stCondLst>
                                  <p:childTnLst>
                                    <p:animMotion origin="layout" path="M -0.00087 0.00023 L -0.00018 -0.06829 L 0.07274 -0.06944 L 0.14687 -0.05254 L 0.22586 -0.04954 L 0.22673 0.00116 " pathEditMode="relative" rAng="0" ptsTypes="AAAAAA">
                                      <p:cBhvr>
                                        <p:cTn id="979" dur="3000" fill="hold"/>
                                        <p:tgtEl>
                                          <p:spTgt spid="173"/>
                                        </p:tgtEl>
                                        <p:attrNameLst>
                                          <p:attrName>ppt_x</p:attrName>
                                          <p:attrName>ppt_y</p:attrName>
                                        </p:attrNameLst>
                                      </p:cBhvr>
                                      <p:rCtr x="11372" y="-3449"/>
                                    </p:animMotion>
                                  </p:childTnLst>
                                </p:cTn>
                              </p:par>
                              <p:par>
                                <p:cTn id="980" presetID="1" presetClass="exit" presetSubtype="0" fill="hold" grpId="3" nodeType="withEffect">
                                  <p:stCondLst>
                                    <p:cond delay="6000"/>
                                  </p:stCondLst>
                                  <p:childTnLst>
                                    <p:set>
                                      <p:cBhvr>
                                        <p:cTn id="981" dur="1" fill="hold">
                                          <p:stCondLst>
                                            <p:cond delay="0"/>
                                          </p:stCondLst>
                                        </p:cTn>
                                        <p:tgtEl>
                                          <p:spTgt spid="173"/>
                                        </p:tgtEl>
                                        <p:attrNameLst>
                                          <p:attrName>style.visibility</p:attrName>
                                        </p:attrNameLst>
                                      </p:cBhvr>
                                      <p:to>
                                        <p:strVal val="hidden"/>
                                      </p:to>
                                    </p:set>
                                  </p:childTnLst>
                                </p:cTn>
                              </p:par>
                              <p:par>
                                <p:cTn id="982" presetID="1" presetClass="entr" presetSubtype="0" fill="hold" grpId="9" nodeType="withEffect">
                                  <p:stCondLst>
                                    <p:cond delay="6000"/>
                                  </p:stCondLst>
                                  <p:childTnLst>
                                    <p:set>
                                      <p:cBhvr>
                                        <p:cTn id="983" dur="1" fill="hold">
                                          <p:stCondLst>
                                            <p:cond delay="0"/>
                                          </p:stCondLst>
                                        </p:cTn>
                                        <p:tgtEl>
                                          <p:spTgt spid="113"/>
                                        </p:tgtEl>
                                        <p:attrNameLst>
                                          <p:attrName>style.visibility</p:attrName>
                                        </p:attrNameLst>
                                      </p:cBhvr>
                                      <p:to>
                                        <p:strVal val="visible"/>
                                      </p:to>
                                    </p:set>
                                  </p:childTnLst>
                                </p:cTn>
                              </p:par>
                              <p:par>
                                <p:cTn id="984" presetID="1" presetClass="entr" presetSubtype="0" fill="hold" grpId="5" nodeType="withEffect">
                                  <p:stCondLst>
                                    <p:cond delay="6000"/>
                                  </p:stCondLst>
                                  <p:childTnLst>
                                    <p:set>
                                      <p:cBhvr>
                                        <p:cTn id="985" dur="1" fill="hold">
                                          <p:stCondLst>
                                            <p:cond delay="0"/>
                                          </p:stCondLst>
                                        </p:cTn>
                                        <p:tgtEl>
                                          <p:spTgt spid="154"/>
                                        </p:tgtEl>
                                        <p:attrNameLst>
                                          <p:attrName>style.visibility</p:attrName>
                                        </p:attrNameLst>
                                      </p:cBhvr>
                                      <p:to>
                                        <p:strVal val="visible"/>
                                      </p:to>
                                    </p:set>
                                  </p:childTnLst>
                                </p:cTn>
                              </p:par>
                              <p:par>
                                <p:cTn id="986" presetID="1" presetClass="entr" presetSubtype="0" fill="hold" grpId="31" nodeType="withEffect">
                                  <p:stCondLst>
                                    <p:cond delay="6000"/>
                                  </p:stCondLst>
                                  <p:childTnLst>
                                    <p:set>
                                      <p:cBhvr>
                                        <p:cTn id="987" dur="1" fill="hold">
                                          <p:stCondLst>
                                            <p:cond delay="0"/>
                                          </p:stCondLst>
                                        </p:cTn>
                                        <p:tgtEl>
                                          <p:spTgt spid="70"/>
                                        </p:tgtEl>
                                        <p:attrNameLst>
                                          <p:attrName>style.visibility</p:attrName>
                                        </p:attrNameLst>
                                      </p:cBhvr>
                                      <p:to>
                                        <p:strVal val="visible"/>
                                      </p:to>
                                    </p:set>
                                  </p:childTnLst>
                                </p:cTn>
                              </p:par>
                              <p:par>
                                <p:cTn id="988" presetID="1" presetClass="entr" presetSubtype="0" fill="hold" grpId="30" nodeType="withEffect">
                                  <p:stCondLst>
                                    <p:cond delay="6000"/>
                                  </p:stCondLst>
                                  <p:childTnLst>
                                    <p:set>
                                      <p:cBhvr>
                                        <p:cTn id="989"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55"/>
                  </p:tgtEl>
                </p:cond>
              </p:nextCondLst>
            </p:seq>
            <p:seq concurrent="1" nextAc="seek">
              <p:cTn id="990" restart="whenNotActive" fill="hold" evtFilter="cancelBubble" nodeType="interactiveSeq">
                <p:stCondLst>
                  <p:cond evt="onClick" delay="0">
                    <p:tgtEl>
                      <p:spTgt spid="156"/>
                    </p:tgtEl>
                  </p:cond>
                </p:stCondLst>
                <p:endSync evt="end" delay="0">
                  <p:rtn val="all"/>
                </p:endSync>
                <p:childTnLst>
                  <p:par>
                    <p:cTn id="991" fill="hold">
                      <p:stCondLst>
                        <p:cond delay="0"/>
                      </p:stCondLst>
                      <p:childTnLst>
                        <p:par>
                          <p:cTn id="992" fill="hold">
                            <p:stCondLst>
                              <p:cond delay="0"/>
                            </p:stCondLst>
                            <p:childTnLst>
                              <p:par>
                                <p:cTn id="993" presetID="1" presetClass="exit" presetSubtype="0" fill="hold" nodeType="withEffect">
                                  <p:stCondLst>
                                    <p:cond delay="0"/>
                                  </p:stCondLst>
                                  <p:childTnLst>
                                    <p:set>
                                      <p:cBhvr>
                                        <p:cTn id="994" dur="1" fill="hold">
                                          <p:stCondLst>
                                            <p:cond delay="0"/>
                                          </p:stCondLst>
                                        </p:cTn>
                                        <p:tgtEl>
                                          <p:spTgt spid="75"/>
                                        </p:tgtEl>
                                        <p:attrNameLst>
                                          <p:attrName>style.visibility</p:attrName>
                                        </p:attrNameLst>
                                      </p:cBhvr>
                                      <p:to>
                                        <p:strVal val="hidden"/>
                                      </p:to>
                                    </p:set>
                                  </p:childTnLst>
                                </p:cTn>
                              </p:par>
                              <p:par>
                                <p:cTn id="995" presetID="1" presetClass="exit" presetSubtype="0" fill="hold" grpId="6" nodeType="withEffect">
                                  <p:stCondLst>
                                    <p:cond delay="0"/>
                                  </p:stCondLst>
                                  <p:childTnLst>
                                    <p:set>
                                      <p:cBhvr>
                                        <p:cTn id="996" dur="1" fill="hold">
                                          <p:stCondLst>
                                            <p:cond delay="0"/>
                                          </p:stCondLst>
                                        </p:cTn>
                                        <p:tgtEl>
                                          <p:spTgt spid="115"/>
                                        </p:tgtEl>
                                        <p:attrNameLst>
                                          <p:attrName>style.visibility</p:attrName>
                                        </p:attrNameLst>
                                      </p:cBhvr>
                                      <p:to>
                                        <p:strVal val="hidden"/>
                                      </p:to>
                                    </p:set>
                                  </p:childTnLst>
                                </p:cTn>
                              </p:par>
                              <p:par>
                                <p:cTn id="997" presetID="1" presetClass="exit" presetSubtype="0" fill="hold" grpId="3" nodeType="withEffect">
                                  <p:stCondLst>
                                    <p:cond delay="0"/>
                                  </p:stCondLst>
                                  <p:childTnLst>
                                    <p:set>
                                      <p:cBhvr>
                                        <p:cTn id="998" dur="1" fill="hold">
                                          <p:stCondLst>
                                            <p:cond delay="0"/>
                                          </p:stCondLst>
                                        </p:cTn>
                                        <p:tgtEl>
                                          <p:spTgt spid="156"/>
                                        </p:tgtEl>
                                        <p:attrNameLst>
                                          <p:attrName>style.visibility</p:attrName>
                                        </p:attrNameLst>
                                      </p:cBhvr>
                                      <p:to>
                                        <p:strVal val="hidden"/>
                                      </p:to>
                                    </p:set>
                                  </p:childTnLst>
                                </p:cTn>
                              </p:par>
                              <p:par>
                                <p:cTn id="999" presetID="1" presetClass="exit" presetSubtype="0" fill="hold" grpId="32" nodeType="withEffect">
                                  <p:stCondLst>
                                    <p:cond delay="0"/>
                                  </p:stCondLst>
                                  <p:childTnLst>
                                    <p:set>
                                      <p:cBhvr>
                                        <p:cTn id="1000" dur="1" fill="hold">
                                          <p:stCondLst>
                                            <p:cond delay="0"/>
                                          </p:stCondLst>
                                        </p:cTn>
                                        <p:tgtEl>
                                          <p:spTgt spid="70"/>
                                        </p:tgtEl>
                                        <p:attrNameLst>
                                          <p:attrName>style.visibility</p:attrName>
                                        </p:attrNameLst>
                                      </p:cBhvr>
                                      <p:to>
                                        <p:strVal val="hidden"/>
                                      </p:to>
                                    </p:set>
                                  </p:childTnLst>
                                </p:cTn>
                              </p:par>
                              <p:par>
                                <p:cTn id="1001" presetID="1" presetClass="exit" presetSubtype="0" fill="hold" grpId="31" nodeType="withEffect">
                                  <p:stCondLst>
                                    <p:cond delay="0"/>
                                  </p:stCondLst>
                                  <p:childTnLst>
                                    <p:set>
                                      <p:cBhvr>
                                        <p:cTn id="1002" dur="1" fill="hold">
                                          <p:stCondLst>
                                            <p:cond delay="0"/>
                                          </p:stCondLst>
                                        </p:cTn>
                                        <p:tgtEl>
                                          <p:spTgt spid="71"/>
                                        </p:tgtEl>
                                        <p:attrNameLst>
                                          <p:attrName>style.visibility</p:attrName>
                                        </p:attrNameLst>
                                      </p:cBhvr>
                                      <p:to>
                                        <p:strVal val="hidden"/>
                                      </p:to>
                                    </p:set>
                                  </p:childTnLst>
                                </p:cTn>
                              </p:par>
                              <p:par>
                                <p:cTn id="1003" presetID="22" presetClass="entr" presetSubtype="8" fill="hold" nodeType="withEffect">
                                  <p:stCondLst>
                                    <p:cond delay="0"/>
                                  </p:stCondLst>
                                  <p:childTnLst>
                                    <p:set>
                                      <p:cBhvr>
                                        <p:cTn id="1004" dur="1" fill="hold">
                                          <p:stCondLst>
                                            <p:cond delay="0"/>
                                          </p:stCondLst>
                                        </p:cTn>
                                        <p:tgtEl>
                                          <p:spTgt spid="87"/>
                                        </p:tgtEl>
                                        <p:attrNameLst>
                                          <p:attrName>style.visibility</p:attrName>
                                        </p:attrNameLst>
                                      </p:cBhvr>
                                      <p:to>
                                        <p:strVal val="visible"/>
                                      </p:to>
                                    </p:set>
                                    <p:animEffect transition="in" filter="wipe(left)">
                                      <p:cBhvr>
                                        <p:cTn id="1005" dur="7000"/>
                                        <p:tgtEl>
                                          <p:spTgt spid="87"/>
                                        </p:tgtEl>
                                      </p:cBhvr>
                                    </p:animEffect>
                                  </p:childTnLst>
                                </p:cTn>
                              </p:par>
                              <p:par>
                                <p:cTn id="1006" presetID="35" presetClass="path" presetSubtype="0" accel="50000" decel="50000" fill="hold" nodeType="withEffect">
                                  <p:stCondLst>
                                    <p:cond delay="3500"/>
                                  </p:stCondLst>
                                  <p:childTnLst>
                                    <p:animMotion origin="layout" path="M 0 0 L -0.25 0 E" pathEditMode="relative" ptsTypes="">
                                      <p:cBhvr>
                                        <p:cTn id="1007" dur="3500" fill="hold"/>
                                        <p:tgtEl>
                                          <p:spTgt spid="87"/>
                                        </p:tgtEl>
                                        <p:attrNameLst>
                                          <p:attrName>ppt_x</p:attrName>
                                          <p:attrName>ppt_y</p:attrName>
                                        </p:attrNameLst>
                                      </p:cBhvr>
                                    </p:animMotion>
                                  </p:childTnLst>
                                </p:cTn>
                              </p:par>
                              <p:par>
                                <p:cTn id="1008" presetID="1" presetClass="exit" presetSubtype="0" fill="hold" nodeType="withEffect">
                                  <p:stCondLst>
                                    <p:cond delay="0"/>
                                  </p:stCondLst>
                                  <p:childTnLst>
                                    <p:set>
                                      <p:cBhvr>
                                        <p:cTn id="1009" dur="1" fill="hold">
                                          <p:stCondLst>
                                            <p:cond delay="0"/>
                                          </p:stCondLst>
                                        </p:cTn>
                                        <p:tgtEl>
                                          <p:spTgt spid="27"/>
                                        </p:tgtEl>
                                        <p:attrNameLst>
                                          <p:attrName>style.visibility</p:attrName>
                                        </p:attrNameLst>
                                      </p:cBhvr>
                                      <p:to>
                                        <p:strVal val="hidden"/>
                                      </p:to>
                                    </p:set>
                                  </p:childTnLst>
                                </p:cTn>
                              </p:par>
                              <p:par>
                                <p:cTn id="1010" presetID="1" presetClass="entr" presetSubtype="0" fill="hold" nodeType="withEffect">
                                  <p:stCondLst>
                                    <p:cond delay="0"/>
                                  </p:stCondLst>
                                  <p:childTnLst>
                                    <p:set>
                                      <p:cBhvr>
                                        <p:cTn id="1011" dur="1" fill="hold">
                                          <p:stCondLst>
                                            <p:cond delay="0"/>
                                          </p:stCondLst>
                                        </p:cTn>
                                        <p:tgtEl>
                                          <p:spTgt spid="33"/>
                                        </p:tgtEl>
                                        <p:attrNameLst>
                                          <p:attrName>style.visibility</p:attrName>
                                        </p:attrNameLst>
                                      </p:cBhvr>
                                      <p:to>
                                        <p:strVal val="visible"/>
                                      </p:to>
                                    </p:set>
                                  </p:childTnLst>
                                </p:cTn>
                              </p:par>
                              <p:par>
                                <p:cTn id="1012" presetID="1" presetClass="entr" presetSubtype="0" fill="hold" grpId="0" nodeType="withEffect">
                                  <p:stCondLst>
                                    <p:cond delay="0"/>
                                  </p:stCondLst>
                                  <p:childTnLst>
                                    <p:set>
                                      <p:cBhvr>
                                        <p:cTn id="1013" dur="1" fill="hold">
                                          <p:stCondLst>
                                            <p:cond delay="0"/>
                                          </p:stCondLst>
                                        </p:cTn>
                                        <p:tgtEl>
                                          <p:spTgt spid="174"/>
                                        </p:tgtEl>
                                        <p:attrNameLst>
                                          <p:attrName>style.visibility</p:attrName>
                                        </p:attrNameLst>
                                      </p:cBhvr>
                                      <p:to>
                                        <p:strVal val="visible"/>
                                      </p:to>
                                    </p:set>
                                  </p:childTnLst>
                                </p:cTn>
                              </p:par>
                              <p:par>
                                <p:cTn id="1014"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1015" dur="3500" fill="hold"/>
                                        <p:tgtEl>
                                          <p:spTgt spid="174"/>
                                        </p:tgtEl>
                                        <p:attrNameLst>
                                          <p:attrName>ppt_x</p:attrName>
                                          <p:attrName>ppt_y</p:attrName>
                                        </p:attrNameLst>
                                      </p:cBhvr>
                                      <p:rCtr x="-11267" y="5810"/>
                                    </p:animMotion>
                                  </p:childTnLst>
                                </p:cTn>
                              </p:par>
                              <p:par>
                                <p:cTn id="1016" presetID="1" presetClass="exit" presetSubtype="0" fill="hold" grpId="2" nodeType="withEffect">
                                  <p:stCondLst>
                                    <p:cond delay="3500"/>
                                  </p:stCondLst>
                                  <p:childTnLst>
                                    <p:set>
                                      <p:cBhvr>
                                        <p:cTn id="1017" dur="1" fill="hold">
                                          <p:stCondLst>
                                            <p:cond delay="0"/>
                                          </p:stCondLst>
                                        </p:cTn>
                                        <p:tgtEl>
                                          <p:spTgt spid="174"/>
                                        </p:tgtEl>
                                        <p:attrNameLst>
                                          <p:attrName>style.visibility</p:attrName>
                                        </p:attrNameLst>
                                      </p:cBhvr>
                                      <p:to>
                                        <p:strVal val="hidden"/>
                                      </p:to>
                                    </p:set>
                                  </p:childTnLst>
                                </p:cTn>
                              </p:par>
                              <p:par>
                                <p:cTn id="1018" presetID="1" presetClass="entr" presetSubtype="0" fill="hold" grpId="0" nodeType="withEffect">
                                  <p:stCondLst>
                                    <p:cond delay="0"/>
                                  </p:stCondLst>
                                  <p:childTnLst>
                                    <p:set>
                                      <p:cBhvr>
                                        <p:cTn id="1019" dur="1" fill="hold">
                                          <p:stCondLst>
                                            <p:cond delay="0"/>
                                          </p:stCondLst>
                                        </p:cTn>
                                        <p:tgtEl>
                                          <p:spTgt spid="175"/>
                                        </p:tgtEl>
                                        <p:attrNameLst>
                                          <p:attrName>style.visibility</p:attrName>
                                        </p:attrNameLst>
                                      </p:cBhvr>
                                      <p:to>
                                        <p:strVal val="visible"/>
                                      </p:to>
                                    </p:set>
                                  </p:childTnLst>
                                </p:cTn>
                              </p:par>
                              <p:par>
                                <p:cTn id="1020"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1021" dur="3500" fill="hold"/>
                                        <p:tgtEl>
                                          <p:spTgt spid="175"/>
                                        </p:tgtEl>
                                        <p:attrNameLst>
                                          <p:attrName>ppt_x</p:attrName>
                                          <p:attrName>ppt_y</p:attrName>
                                        </p:attrNameLst>
                                      </p:cBhvr>
                                      <p:rCtr x="-11198" y="5509"/>
                                    </p:animMotion>
                                  </p:childTnLst>
                                </p:cTn>
                              </p:par>
                              <p:par>
                                <p:cTn id="1022" presetID="1" presetClass="exit" presetSubtype="0" fill="hold" grpId="2" nodeType="withEffect">
                                  <p:stCondLst>
                                    <p:cond delay="3500"/>
                                  </p:stCondLst>
                                  <p:childTnLst>
                                    <p:set>
                                      <p:cBhvr>
                                        <p:cTn id="1023" dur="1" fill="hold">
                                          <p:stCondLst>
                                            <p:cond delay="0"/>
                                          </p:stCondLst>
                                        </p:cTn>
                                        <p:tgtEl>
                                          <p:spTgt spid="175"/>
                                        </p:tgtEl>
                                        <p:attrNameLst>
                                          <p:attrName>style.visibility</p:attrName>
                                        </p:attrNameLst>
                                      </p:cBhvr>
                                      <p:to>
                                        <p:strVal val="hidden"/>
                                      </p:to>
                                    </p:set>
                                  </p:childTnLst>
                                </p:cTn>
                              </p:par>
                              <p:par>
                                <p:cTn id="1024" presetID="1" presetClass="entr" presetSubtype="0" fill="hold" nodeType="withEffect">
                                  <p:stCondLst>
                                    <p:cond delay="3500"/>
                                  </p:stCondLst>
                                  <p:childTnLst>
                                    <p:set>
                                      <p:cBhvr>
                                        <p:cTn id="1025" dur="1" fill="hold">
                                          <p:stCondLst>
                                            <p:cond delay="0"/>
                                          </p:stCondLst>
                                        </p:cTn>
                                        <p:tgtEl>
                                          <p:spTgt spid="27"/>
                                        </p:tgtEl>
                                        <p:attrNameLst>
                                          <p:attrName>style.visibility</p:attrName>
                                        </p:attrNameLst>
                                      </p:cBhvr>
                                      <p:to>
                                        <p:strVal val="visible"/>
                                      </p:to>
                                    </p:set>
                                  </p:childTnLst>
                                </p:cTn>
                              </p:par>
                              <p:par>
                                <p:cTn id="1026" presetID="1" presetClass="exit" presetSubtype="0" fill="hold" nodeType="withEffect">
                                  <p:stCondLst>
                                    <p:cond delay="3500"/>
                                  </p:stCondLst>
                                  <p:childTnLst>
                                    <p:set>
                                      <p:cBhvr>
                                        <p:cTn id="1027" dur="1" fill="hold">
                                          <p:stCondLst>
                                            <p:cond delay="0"/>
                                          </p:stCondLst>
                                        </p:cTn>
                                        <p:tgtEl>
                                          <p:spTgt spid="33"/>
                                        </p:tgtEl>
                                        <p:attrNameLst>
                                          <p:attrName>style.visibility</p:attrName>
                                        </p:attrNameLst>
                                      </p:cBhvr>
                                      <p:to>
                                        <p:strVal val="hidden"/>
                                      </p:to>
                                    </p:set>
                                  </p:childTnLst>
                                </p:cTn>
                              </p:par>
                              <p:par>
                                <p:cTn id="1028" presetID="1" presetClass="entr" presetSubtype="0" fill="hold" grpId="0" nodeType="withEffect">
                                  <p:stCondLst>
                                    <p:cond delay="3500"/>
                                  </p:stCondLst>
                                  <p:childTnLst>
                                    <p:set>
                                      <p:cBhvr>
                                        <p:cTn id="1029" dur="1" fill="hold">
                                          <p:stCondLst>
                                            <p:cond delay="0"/>
                                          </p:stCondLst>
                                        </p:cTn>
                                        <p:tgtEl>
                                          <p:spTgt spid="176"/>
                                        </p:tgtEl>
                                        <p:attrNameLst>
                                          <p:attrName>style.visibility</p:attrName>
                                        </p:attrNameLst>
                                      </p:cBhvr>
                                      <p:to>
                                        <p:strVal val="visible"/>
                                      </p:to>
                                    </p:set>
                                  </p:childTnLst>
                                </p:cTn>
                              </p:par>
                              <p:par>
                                <p:cTn id="1030" presetID="0" presetClass="path" presetSubtype="0" accel="50000" decel="50000" fill="hold" grpId="1" nodeType="withEffect">
                                  <p:stCondLst>
                                    <p:cond delay="3500"/>
                                  </p:stCondLst>
                                  <p:childTnLst>
                                    <p:animMotion origin="layout" path="M -0.00087 0.00023 L -0.00018 -0.06829 L 0.07274 -0.06944 L 0.14687 -0.05254 L 0.22586 -0.04954 L 0.22673 0.00116 " pathEditMode="relative" rAng="0" ptsTypes="AAAAAA">
                                      <p:cBhvr>
                                        <p:cTn id="1031" dur="3500" fill="hold"/>
                                        <p:tgtEl>
                                          <p:spTgt spid="176"/>
                                        </p:tgtEl>
                                        <p:attrNameLst>
                                          <p:attrName>ppt_x</p:attrName>
                                          <p:attrName>ppt_y</p:attrName>
                                        </p:attrNameLst>
                                      </p:cBhvr>
                                      <p:rCtr x="11372" y="-3449"/>
                                    </p:animMotion>
                                  </p:childTnLst>
                                </p:cTn>
                              </p:par>
                              <p:par>
                                <p:cTn id="1032" presetID="1" presetClass="exit" presetSubtype="0" fill="hold" grpId="3" nodeType="withEffect">
                                  <p:stCondLst>
                                    <p:cond delay="7000"/>
                                  </p:stCondLst>
                                  <p:childTnLst>
                                    <p:set>
                                      <p:cBhvr>
                                        <p:cTn id="1033" dur="1" fill="hold">
                                          <p:stCondLst>
                                            <p:cond delay="0"/>
                                          </p:stCondLst>
                                        </p:cTn>
                                        <p:tgtEl>
                                          <p:spTgt spid="176"/>
                                        </p:tgtEl>
                                        <p:attrNameLst>
                                          <p:attrName>style.visibility</p:attrName>
                                        </p:attrNameLst>
                                      </p:cBhvr>
                                      <p:to>
                                        <p:strVal val="hidden"/>
                                      </p:to>
                                    </p:set>
                                  </p:childTnLst>
                                </p:cTn>
                              </p:par>
                            </p:childTnLst>
                          </p:cTn>
                        </p:par>
                        <p:par>
                          <p:cTn id="1034" fill="hold">
                            <p:stCondLst>
                              <p:cond delay="7000"/>
                            </p:stCondLst>
                            <p:childTnLst>
                              <p:par>
                                <p:cTn id="1035" presetID="1" presetClass="entr" presetSubtype="0" fill="hold" grpId="8" nodeType="afterEffect">
                                  <p:stCondLst>
                                    <p:cond delay="0"/>
                                  </p:stCondLst>
                                  <p:childTnLst>
                                    <p:set>
                                      <p:cBhvr>
                                        <p:cTn id="1036" dur="1" fill="hold">
                                          <p:stCondLst>
                                            <p:cond delay="0"/>
                                          </p:stCondLst>
                                        </p:cTn>
                                        <p:tgtEl>
                                          <p:spTgt spid="117"/>
                                        </p:tgtEl>
                                        <p:attrNameLst>
                                          <p:attrName>style.visibility</p:attrName>
                                        </p:attrNameLst>
                                      </p:cBhvr>
                                      <p:to>
                                        <p:strVal val="visible"/>
                                      </p:to>
                                    </p:set>
                                  </p:childTnLst>
                                </p:cTn>
                              </p:par>
                              <p:par>
                                <p:cTn id="1037" presetID="1" presetClass="entr" presetSubtype="0" fill="hold" grpId="33" nodeType="withEffect">
                                  <p:stCondLst>
                                    <p:cond delay="0"/>
                                  </p:stCondLst>
                                  <p:childTnLst>
                                    <p:set>
                                      <p:cBhvr>
                                        <p:cTn id="1038" dur="1" fill="hold">
                                          <p:stCondLst>
                                            <p:cond delay="0"/>
                                          </p:stCondLst>
                                        </p:cTn>
                                        <p:tgtEl>
                                          <p:spTgt spid="70"/>
                                        </p:tgtEl>
                                        <p:attrNameLst>
                                          <p:attrName>style.visibility</p:attrName>
                                        </p:attrNameLst>
                                      </p:cBhvr>
                                      <p:to>
                                        <p:strVal val="visible"/>
                                      </p:to>
                                    </p:set>
                                  </p:childTnLst>
                                </p:cTn>
                              </p:par>
                              <p:par>
                                <p:cTn id="1039" presetID="1" presetClass="entr" presetSubtype="0" fill="hold" grpId="32" nodeType="withEffect">
                                  <p:stCondLst>
                                    <p:cond delay="0"/>
                                  </p:stCondLst>
                                  <p:childTnLst>
                                    <p:set>
                                      <p:cBhvr>
                                        <p:cTn id="1040" dur="1" fill="hold">
                                          <p:stCondLst>
                                            <p:cond delay="0"/>
                                          </p:stCondLst>
                                        </p:cTn>
                                        <p:tgtEl>
                                          <p:spTgt spid="71"/>
                                        </p:tgtEl>
                                        <p:attrNameLst>
                                          <p:attrName>style.visibility</p:attrName>
                                        </p:attrNameLst>
                                      </p:cBhvr>
                                      <p:to>
                                        <p:strVal val="visible"/>
                                      </p:to>
                                    </p:set>
                                  </p:childTnLst>
                                </p:cTn>
                              </p:par>
                              <p:par>
                                <p:cTn id="1041" presetID="1" presetClass="entr" presetSubtype="0" fill="hold" grpId="4" nodeType="withEffect">
                                  <p:stCondLst>
                                    <p:cond delay="0"/>
                                  </p:stCondLst>
                                  <p:childTnLst>
                                    <p:set>
                                      <p:cBhvr>
                                        <p:cTn id="1042" dur="1" fill="hold">
                                          <p:stCondLst>
                                            <p:cond delay="0"/>
                                          </p:stCondLst>
                                        </p:cTn>
                                        <p:tgtEl>
                                          <p:spTgt spid="155"/>
                                        </p:tgtEl>
                                        <p:attrNameLst>
                                          <p:attrName>style.visibility</p:attrName>
                                        </p:attrNameLst>
                                      </p:cBhvr>
                                      <p:to>
                                        <p:strVal val="visible"/>
                                      </p:to>
                                    </p:set>
                                  </p:childTnLst>
                                </p:cTn>
                              </p:par>
                            </p:childTnLst>
                          </p:cTn>
                        </p:par>
                      </p:childTnLst>
                    </p:cTn>
                  </p:par>
                </p:childTnLst>
              </p:cTn>
              <p:nextCondLst>
                <p:cond evt="onClick" delay="0">
                  <p:tgtEl>
                    <p:spTgt spid="156"/>
                  </p:tgtEl>
                </p:cond>
              </p:nextCondLst>
            </p:seq>
            <p:seq concurrent="1" nextAc="seek">
              <p:cTn id="1043" restart="whenNotActive" fill="hold" evtFilter="cancelBubble" nodeType="interactiveSeq">
                <p:stCondLst>
                  <p:cond evt="onClick" delay="0">
                    <p:tgtEl>
                      <p:spTgt spid="157"/>
                    </p:tgtEl>
                  </p:cond>
                </p:stCondLst>
                <p:endSync evt="end" delay="0">
                  <p:rtn val="all"/>
                </p:endSync>
                <p:childTnLst>
                  <p:par>
                    <p:cTn id="1044" fill="hold">
                      <p:stCondLst>
                        <p:cond delay="0"/>
                      </p:stCondLst>
                      <p:childTnLst>
                        <p:par>
                          <p:cTn id="1045" fill="hold">
                            <p:stCondLst>
                              <p:cond delay="0"/>
                            </p:stCondLst>
                            <p:childTnLst>
                              <p:par>
                                <p:cTn id="1046" presetID="1" presetClass="exit" presetSubtype="0" fill="hold" nodeType="withEffect">
                                  <p:stCondLst>
                                    <p:cond delay="0"/>
                                  </p:stCondLst>
                                  <p:childTnLst>
                                    <p:set>
                                      <p:cBhvr>
                                        <p:cTn id="1047" dur="1" fill="hold">
                                          <p:stCondLst>
                                            <p:cond delay="0"/>
                                          </p:stCondLst>
                                        </p:cTn>
                                        <p:tgtEl>
                                          <p:spTgt spid="68"/>
                                        </p:tgtEl>
                                        <p:attrNameLst>
                                          <p:attrName>style.visibility</p:attrName>
                                        </p:attrNameLst>
                                      </p:cBhvr>
                                      <p:to>
                                        <p:strVal val="hidden"/>
                                      </p:to>
                                    </p:set>
                                  </p:childTnLst>
                                </p:cTn>
                              </p:par>
                              <p:par>
                                <p:cTn id="1048" presetID="1" presetClass="exit" presetSubtype="0" fill="hold" grpId="34" nodeType="withEffect">
                                  <p:stCondLst>
                                    <p:cond delay="0"/>
                                  </p:stCondLst>
                                  <p:childTnLst>
                                    <p:set>
                                      <p:cBhvr>
                                        <p:cTn id="1049" dur="1" fill="hold">
                                          <p:stCondLst>
                                            <p:cond delay="0"/>
                                          </p:stCondLst>
                                        </p:cTn>
                                        <p:tgtEl>
                                          <p:spTgt spid="70"/>
                                        </p:tgtEl>
                                        <p:attrNameLst>
                                          <p:attrName>style.visibility</p:attrName>
                                        </p:attrNameLst>
                                      </p:cBhvr>
                                      <p:to>
                                        <p:strVal val="hidden"/>
                                      </p:to>
                                    </p:set>
                                  </p:childTnLst>
                                </p:cTn>
                              </p:par>
                              <p:par>
                                <p:cTn id="1050" presetID="1" presetClass="exit" presetSubtype="0" fill="hold" grpId="33" nodeType="withEffect">
                                  <p:stCondLst>
                                    <p:cond delay="0"/>
                                  </p:stCondLst>
                                  <p:childTnLst>
                                    <p:set>
                                      <p:cBhvr>
                                        <p:cTn id="1051" dur="1" fill="hold">
                                          <p:stCondLst>
                                            <p:cond delay="0"/>
                                          </p:stCondLst>
                                        </p:cTn>
                                        <p:tgtEl>
                                          <p:spTgt spid="71"/>
                                        </p:tgtEl>
                                        <p:attrNameLst>
                                          <p:attrName>style.visibility</p:attrName>
                                        </p:attrNameLst>
                                      </p:cBhvr>
                                      <p:to>
                                        <p:strVal val="hidden"/>
                                      </p:to>
                                    </p:set>
                                  </p:childTnLst>
                                </p:cTn>
                              </p:par>
                              <p:par>
                                <p:cTn id="1052" presetID="1" presetClass="exit" presetSubtype="0" fill="hold" grpId="7" nodeType="withEffect">
                                  <p:stCondLst>
                                    <p:cond delay="0"/>
                                  </p:stCondLst>
                                  <p:childTnLst>
                                    <p:set>
                                      <p:cBhvr>
                                        <p:cTn id="1053" dur="1" fill="hold">
                                          <p:stCondLst>
                                            <p:cond delay="0"/>
                                          </p:stCondLst>
                                        </p:cTn>
                                        <p:tgtEl>
                                          <p:spTgt spid="115"/>
                                        </p:tgtEl>
                                        <p:attrNameLst>
                                          <p:attrName>style.visibility</p:attrName>
                                        </p:attrNameLst>
                                      </p:cBhvr>
                                      <p:to>
                                        <p:strVal val="hidden"/>
                                      </p:to>
                                    </p:set>
                                  </p:childTnLst>
                                </p:cTn>
                              </p:par>
                              <p:par>
                                <p:cTn id="1054" presetID="1" presetClass="exit" presetSubtype="0" fill="hold" grpId="2" nodeType="withEffect">
                                  <p:stCondLst>
                                    <p:cond delay="0"/>
                                  </p:stCondLst>
                                  <p:childTnLst>
                                    <p:set>
                                      <p:cBhvr>
                                        <p:cTn id="1055" dur="1" fill="hold">
                                          <p:stCondLst>
                                            <p:cond delay="0"/>
                                          </p:stCondLst>
                                        </p:cTn>
                                        <p:tgtEl>
                                          <p:spTgt spid="157"/>
                                        </p:tgtEl>
                                        <p:attrNameLst>
                                          <p:attrName>style.visibility</p:attrName>
                                        </p:attrNameLst>
                                      </p:cBhvr>
                                      <p:to>
                                        <p:strVal val="hidden"/>
                                      </p:to>
                                    </p:set>
                                  </p:childTnLst>
                                </p:cTn>
                              </p:par>
                              <p:par>
                                <p:cTn id="1056" presetID="1" presetClass="entr" presetSubtype="0" fill="hold" nodeType="withEffect">
                                  <p:stCondLst>
                                    <p:cond delay="0"/>
                                  </p:stCondLst>
                                  <p:childTnLst>
                                    <p:set>
                                      <p:cBhvr>
                                        <p:cTn id="1057" dur="1" fill="hold">
                                          <p:stCondLst>
                                            <p:cond delay="0"/>
                                          </p:stCondLst>
                                        </p:cTn>
                                        <p:tgtEl>
                                          <p:spTgt spid="33"/>
                                        </p:tgtEl>
                                        <p:attrNameLst>
                                          <p:attrName>style.visibility</p:attrName>
                                        </p:attrNameLst>
                                      </p:cBhvr>
                                      <p:to>
                                        <p:strVal val="visible"/>
                                      </p:to>
                                    </p:set>
                                  </p:childTnLst>
                                </p:cTn>
                              </p:par>
                              <p:par>
                                <p:cTn id="1058" presetID="1" presetClass="exit" presetSubtype="0" fill="hold" nodeType="withEffect">
                                  <p:stCondLst>
                                    <p:cond delay="0"/>
                                  </p:stCondLst>
                                  <p:childTnLst>
                                    <p:set>
                                      <p:cBhvr>
                                        <p:cTn id="1059" dur="1" fill="hold">
                                          <p:stCondLst>
                                            <p:cond delay="0"/>
                                          </p:stCondLst>
                                        </p:cTn>
                                        <p:tgtEl>
                                          <p:spTgt spid="27"/>
                                        </p:tgtEl>
                                        <p:attrNameLst>
                                          <p:attrName>style.visibility</p:attrName>
                                        </p:attrNameLst>
                                      </p:cBhvr>
                                      <p:to>
                                        <p:strVal val="hidden"/>
                                      </p:to>
                                    </p:set>
                                  </p:childTnLst>
                                </p:cTn>
                              </p:par>
                              <p:par>
                                <p:cTn id="1060" presetID="22" presetClass="entr" presetSubtype="4" fill="hold" nodeType="withEffect">
                                  <p:stCondLst>
                                    <p:cond delay="0"/>
                                  </p:stCondLst>
                                  <p:childTnLst>
                                    <p:set>
                                      <p:cBhvr>
                                        <p:cTn id="1061" dur="1" fill="hold">
                                          <p:stCondLst>
                                            <p:cond delay="0"/>
                                          </p:stCondLst>
                                        </p:cTn>
                                        <p:tgtEl>
                                          <p:spTgt spid="75"/>
                                        </p:tgtEl>
                                        <p:attrNameLst>
                                          <p:attrName>style.visibility</p:attrName>
                                        </p:attrNameLst>
                                      </p:cBhvr>
                                      <p:to>
                                        <p:strVal val="visible"/>
                                      </p:to>
                                    </p:set>
                                    <p:animEffect transition="in" filter="wipe(down)">
                                      <p:cBhvr>
                                        <p:cTn id="1062" dur="8000"/>
                                        <p:tgtEl>
                                          <p:spTgt spid="75"/>
                                        </p:tgtEl>
                                      </p:cBhvr>
                                    </p:animEffect>
                                  </p:childTnLst>
                                </p:cTn>
                              </p:par>
                              <p:par>
                                <p:cTn id="1063" presetID="35" presetClass="path" presetSubtype="0" accel="50000" decel="50000" fill="hold" nodeType="withEffect">
                                  <p:stCondLst>
                                    <p:cond delay="4000"/>
                                  </p:stCondLst>
                                  <p:childTnLst>
                                    <p:animMotion origin="layout" path="M -1.94444E-6 -4.81481E-6 L -0.73055 -0.00162 " pathEditMode="relative" rAng="0" ptsTypes="AA">
                                      <p:cBhvr>
                                        <p:cTn id="1064" dur="4000" fill="hold"/>
                                        <p:tgtEl>
                                          <p:spTgt spid="75"/>
                                        </p:tgtEl>
                                        <p:attrNameLst>
                                          <p:attrName>ppt_x</p:attrName>
                                          <p:attrName>ppt_y</p:attrName>
                                        </p:attrNameLst>
                                      </p:cBhvr>
                                      <p:rCtr x="-36528" y="-93"/>
                                    </p:animMotion>
                                  </p:childTnLst>
                                </p:cTn>
                              </p:par>
                              <p:par>
                                <p:cTn id="1065" presetID="1" presetClass="entr" presetSubtype="0" fill="hold" nodeType="withEffect">
                                  <p:stCondLst>
                                    <p:cond delay="4000"/>
                                  </p:stCondLst>
                                  <p:childTnLst>
                                    <p:set>
                                      <p:cBhvr>
                                        <p:cTn id="1066" dur="1" fill="hold">
                                          <p:stCondLst>
                                            <p:cond delay="0"/>
                                          </p:stCondLst>
                                        </p:cTn>
                                        <p:tgtEl>
                                          <p:spTgt spid="27"/>
                                        </p:tgtEl>
                                        <p:attrNameLst>
                                          <p:attrName>style.visibility</p:attrName>
                                        </p:attrNameLst>
                                      </p:cBhvr>
                                      <p:to>
                                        <p:strVal val="visible"/>
                                      </p:to>
                                    </p:set>
                                  </p:childTnLst>
                                </p:cTn>
                              </p:par>
                              <p:par>
                                <p:cTn id="1067" presetID="1" presetClass="exit" presetSubtype="0" fill="hold" nodeType="withEffect">
                                  <p:stCondLst>
                                    <p:cond delay="4000"/>
                                  </p:stCondLst>
                                  <p:childTnLst>
                                    <p:set>
                                      <p:cBhvr>
                                        <p:cTn id="1068" dur="1" fill="hold">
                                          <p:stCondLst>
                                            <p:cond delay="0"/>
                                          </p:stCondLst>
                                        </p:cTn>
                                        <p:tgtEl>
                                          <p:spTgt spid="33"/>
                                        </p:tgtEl>
                                        <p:attrNameLst>
                                          <p:attrName>style.visibility</p:attrName>
                                        </p:attrNameLst>
                                      </p:cBhvr>
                                      <p:to>
                                        <p:strVal val="hidden"/>
                                      </p:to>
                                    </p:set>
                                  </p:childTnLst>
                                </p:cTn>
                              </p:par>
                              <p:par>
                                <p:cTn id="1069" presetID="1" presetClass="entr" presetSubtype="0" fill="hold" grpId="0" nodeType="withEffect">
                                  <p:stCondLst>
                                    <p:cond delay="0"/>
                                  </p:stCondLst>
                                  <p:childTnLst>
                                    <p:set>
                                      <p:cBhvr>
                                        <p:cTn id="1070" dur="1" fill="hold">
                                          <p:stCondLst>
                                            <p:cond delay="0"/>
                                          </p:stCondLst>
                                        </p:cTn>
                                        <p:tgtEl>
                                          <p:spTgt spid="178"/>
                                        </p:tgtEl>
                                        <p:attrNameLst>
                                          <p:attrName>style.visibility</p:attrName>
                                        </p:attrNameLst>
                                      </p:cBhvr>
                                      <p:to>
                                        <p:strVal val="visible"/>
                                      </p:to>
                                    </p:set>
                                  </p:childTnLst>
                                </p:cTn>
                              </p:par>
                              <p:par>
                                <p:cTn id="1071"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1072" dur="4000" fill="hold"/>
                                        <p:tgtEl>
                                          <p:spTgt spid="178"/>
                                        </p:tgtEl>
                                        <p:attrNameLst>
                                          <p:attrName>ppt_x</p:attrName>
                                          <p:attrName>ppt_y</p:attrName>
                                        </p:attrNameLst>
                                      </p:cBhvr>
                                      <p:rCtr x="-11267" y="5810"/>
                                    </p:animMotion>
                                  </p:childTnLst>
                                </p:cTn>
                              </p:par>
                              <p:par>
                                <p:cTn id="1073" presetID="1" presetClass="exit" presetSubtype="0" fill="hold" grpId="2" nodeType="withEffect">
                                  <p:stCondLst>
                                    <p:cond delay="4000"/>
                                  </p:stCondLst>
                                  <p:childTnLst>
                                    <p:set>
                                      <p:cBhvr>
                                        <p:cTn id="1074" dur="1" fill="hold">
                                          <p:stCondLst>
                                            <p:cond delay="0"/>
                                          </p:stCondLst>
                                        </p:cTn>
                                        <p:tgtEl>
                                          <p:spTgt spid="178"/>
                                        </p:tgtEl>
                                        <p:attrNameLst>
                                          <p:attrName>style.visibility</p:attrName>
                                        </p:attrNameLst>
                                      </p:cBhvr>
                                      <p:to>
                                        <p:strVal val="hidden"/>
                                      </p:to>
                                    </p:set>
                                  </p:childTnLst>
                                </p:cTn>
                              </p:par>
                              <p:par>
                                <p:cTn id="1075" presetID="1" presetClass="entr" presetSubtype="0" fill="hold" grpId="0" nodeType="withEffect">
                                  <p:stCondLst>
                                    <p:cond delay="0"/>
                                  </p:stCondLst>
                                  <p:childTnLst>
                                    <p:set>
                                      <p:cBhvr>
                                        <p:cTn id="1076" dur="1" fill="hold">
                                          <p:stCondLst>
                                            <p:cond delay="0"/>
                                          </p:stCondLst>
                                        </p:cTn>
                                        <p:tgtEl>
                                          <p:spTgt spid="177"/>
                                        </p:tgtEl>
                                        <p:attrNameLst>
                                          <p:attrName>style.visibility</p:attrName>
                                        </p:attrNameLst>
                                      </p:cBhvr>
                                      <p:to>
                                        <p:strVal val="visible"/>
                                      </p:to>
                                    </p:set>
                                  </p:childTnLst>
                                </p:cTn>
                              </p:par>
                              <p:par>
                                <p:cTn id="1077"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1078" dur="4000" fill="hold"/>
                                        <p:tgtEl>
                                          <p:spTgt spid="177"/>
                                        </p:tgtEl>
                                        <p:attrNameLst>
                                          <p:attrName>ppt_x</p:attrName>
                                          <p:attrName>ppt_y</p:attrName>
                                        </p:attrNameLst>
                                      </p:cBhvr>
                                      <p:rCtr x="11372" y="-3449"/>
                                    </p:animMotion>
                                  </p:childTnLst>
                                </p:cTn>
                              </p:par>
                              <p:par>
                                <p:cTn id="1079" presetID="1" presetClass="exit" presetSubtype="0" fill="hold" grpId="3" nodeType="withEffect">
                                  <p:stCondLst>
                                    <p:cond delay="4000"/>
                                  </p:stCondLst>
                                  <p:childTnLst>
                                    <p:set>
                                      <p:cBhvr>
                                        <p:cTn id="1080" dur="1" fill="hold">
                                          <p:stCondLst>
                                            <p:cond delay="0"/>
                                          </p:stCondLst>
                                        </p:cTn>
                                        <p:tgtEl>
                                          <p:spTgt spid="177"/>
                                        </p:tgtEl>
                                        <p:attrNameLst>
                                          <p:attrName>style.visibility</p:attrName>
                                        </p:attrNameLst>
                                      </p:cBhvr>
                                      <p:to>
                                        <p:strVal val="hidden"/>
                                      </p:to>
                                    </p:set>
                                  </p:childTnLst>
                                </p:cTn>
                              </p:par>
                              <p:par>
                                <p:cTn id="1081" presetID="1" presetClass="entr" presetSubtype="0" fill="hold" grpId="0" nodeType="withEffect">
                                  <p:stCondLst>
                                    <p:cond delay="4000"/>
                                  </p:stCondLst>
                                  <p:childTnLst>
                                    <p:set>
                                      <p:cBhvr>
                                        <p:cTn id="1082" dur="1" fill="hold">
                                          <p:stCondLst>
                                            <p:cond delay="0"/>
                                          </p:stCondLst>
                                        </p:cTn>
                                        <p:tgtEl>
                                          <p:spTgt spid="179"/>
                                        </p:tgtEl>
                                        <p:attrNameLst>
                                          <p:attrName>style.visibility</p:attrName>
                                        </p:attrNameLst>
                                      </p:cBhvr>
                                      <p:to>
                                        <p:strVal val="visible"/>
                                      </p:to>
                                    </p:set>
                                  </p:childTnLst>
                                </p:cTn>
                              </p:par>
                              <p:par>
                                <p:cTn id="1083" presetID="0" presetClass="path" presetSubtype="0" accel="50000" decel="50000" fill="hold" grpId="1" nodeType="withEffect">
                                  <p:stCondLst>
                                    <p:cond delay="4000"/>
                                  </p:stCondLst>
                                  <p:childTnLst>
                                    <p:animMotion origin="layout" path="M -0.0007 -1.11111E-6 L -0.00035 -0.0493 L -0.08021 -0.0493 L -0.15174 -0.02639 L -0.15104 0.0831 L -0.2257 0.08519 L -0.2257 0.15671 L -0.00035 0.15972 L 0.00052 0.03634 " pathEditMode="relative" rAng="0" ptsTypes="AAAAAAAAA">
                                      <p:cBhvr>
                                        <p:cTn id="1084" dur="4000" fill="hold"/>
                                        <p:tgtEl>
                                          <p:spTgt spid="179"/>
                                        </p:tgtEl>
                                        <p:attrNameLst>
                                          <p:attrName>ppt_x</p:attrName>
                                          <p:attrName>ppt_y</p:attrName>
                                        </p:attrNameLst>
                                      </p:cBhvr>
                                      <p:rCtr x="-11198" y="5509"/>
                                    </p:animMotion>
                                  </p:childTnLst>
                                </p:cTn>
                              </p:par>
                              <p:par>
                                <p:cTn id="1085" presetID="1" presetClass="exit" presetSubtype="0" fill="hold" grpId="2" nodeType="withEffect">
                                  <p:stCondLst>
                                    <p:cond delay="8000"/>
                                  </p:stCondLst>
                                  <p:childTnLst>
                                    <p:set>
                                      <p:cBhvr>
                                        <p:cTn id="1086" dur="1" fill="hold">
                                          <p:stCondLst>
                                            <p:cond delay="0"/>
                                          </p:stCondLst>
                                        </p:cTn>
                                        <p:tgtEl>
                                          <p:spTgt spid="179"/>
                                        </p:tgtEl>
                                        <p:attrNameLst>
                                          <p:attrName>style.visibility</p:attrName>
                                        </p:attrNameLst>
                                      </p:cBhvr>
                                      <p:to>
                                        <p:strVal val="hidden"/>
                                      </p:to>
                                    </p:set>
                                  </p:childTnLst>
                                </p:cTn>
                              </p:par>
                            </p:childTnLst>
                          </p:cTn>
                        </p:par>
                        <p:par>
                          <p:cTn id="1087" fill="hold">
                            <p:stCondLst>
                              <p:cond delay="8000"/>
                            </p:stCondLst>
                            <p:childTnLst>
                              <p:par>
                                <p:cTn id="1088" presetID="1" presetClass="entr" presetSubtype="0" fill="hold" grpId="35" nodeType="afterEffect">
                                  <p:stCondLst>
                                    <p:cond delay="0"/>
                                  </p:stCondLst>
                                  <p:childTnLst>
                                    <p:set>
                                      <p:cBhvr>
                                        <p:cTn id="1089" dur="1" fill="hold">
                                          <p:stCondLst>
                                            <p:cond delay="0"/>
                                          </p:stCondLst>
                                        </p:cTn>
                                        <p:tgtEl>
                                          <p:spTgt spid="70"/>
                                        </p:tgtEl>
                                        <p:attrNameLst>
                                          <p:attrName>style.visibility</p:attrName>
                                        </p:attrNameLst>
                                      </p:cBhvr>
                                      <p:to>
                                        <p:strVal val="visible"/>
                                      </p:to>
                                    </p:set>
                                  </p:childTnLst>
                                </p:cTn>
                              </p:par>
                              <p:par>
                                <p:cTn id="1090" presetID="1" presetClass="entr" presetSubtype="0" fill="hold" grpId="34" nodeType="withEffect">
                                  <p:stCondLst>
                                    <p:cond delay="0"/>
                                  </p:stCondLst>
                                  <p:childTnLst>
                                    <p:set>
                                      <p:cBhvr>
                                        <p:cTn id="1091" dur="1" fill="hold">
                                          <p:stCondLst>
                                            <p:cond delay="0"/>
                                          </p:stCondLst>
                                        </p:cTn>
                                        <p:tgtEl>
                                          <p:spTgt spid="71"/>
                                        </p:tgtEl>
                                        <p:attrNameLst>
                                          <p:attrName>style.visibility</p:attrName>
                                        </p:attrNameLst>
                                      </p:cBhvr>
                                      <p:to>
                                        <p:strVal val="visible"/>
                                      </p:to>
                                    </p:set>
                                  </p:childTnLst>
                                </p:cTn>
                              </p:par>
                              <p:par>
                                <p:cTn id="1092" presetID="1" presetClass="entr" presetSubtype="0" fill="hold" grpId="8" nodeType="withEffect">
                                  <p:stCondLst>
                                    <p:cond delay="0"/>
                                  </p:stCondLst>
                                  <p:childTnLst>
                                    <p:set>
                                      <p:cBhvr>
                                        <p:cTn id="1093" dur="1" fill="hold">
                                          <p:stCondLst>
                                            <p:cond delay="0"/>
                                          </p:stCondLst>
                                        </p:cTn>
                                        <p:tgtEl>
                                          <p:spTgt spid="115"/>
                                        </p:tgtEl>
                                        <p:attrNameLst>
                                          <p:attrName>style.visibility</p:attrName>
                                        </p:attrNameLst>
                                      </p:cBhvr>
                                      <p:to>
                                        <p:strVal val="visible"/>
                                      </p:to>
                                    </p:set>
                                  </p:childTnLst>
                                </p:cTn>
                              </p:par>
                              <p:par>
                                <p:cTn id="1094" presetID="1" presetClass="entr" presetSubtype="0" fill="hold" grpId="4" nodeType="withEffect">
                                  <p:stCondLst>
                                    <p:cond delay="0"/>
                                  </p:stCondLst>
                                  <p:childTnLst>
                                    <p:set>
                                      <p:cBhvr>
                                        <p:cTn id="1095" dur="1" fill="hold">
                                          <p:stCondLst>
                                            <p:cond delay="0"/>
                                          </p:stCondLst>
                                        </p:cTn>
                                        <p:tgtEl>
                                          <p:spTgt spid="156"/>
                                        </p:tgtEl>
                                        <p:attrNameLst>
                                          <p:attrName>style.visibility</p:attrName>
                                        </p:attrNameLst>
                                      </p:cBhvr>
                                      <p:to>
                                        <p:strVal val="visible"/>
                                      </p:to>
                                    </p:set>
                                  </p:childTnLst>
                                </p:cTn>
                              </p:par>
                            </p:childTnLst>
                          </p:cTn>
                        </p:par>
                      </p:childTnLst>
                    </p:cTn>
                  </p:par>
                </p:childTnLst>
              </p:cTn>
              <p:nextCondLst>
                <p:cond evt="onClick" delay="0">
                  <p:tgtEl>
                    <p:spTgt spid="157"/>
                  </p:tgtEl>
                </p:cond>
              </p:nextCondLst>
            </p:seq>
            <p:seq concurrent="1" nextAc="seek">
              <p:cTn id="1096" restart="whenNotActive" fill="hold" evtFilter="cancelBubble" nodeType="interactiveSeq">
                <p:stCondLst>
                  <p:cond evt="onClick" delay="0">
                    <p:tgtEl>
                      <p:spTgt spid="158"/>
                    </p:tgtEl>
                  </p:cond>
                </p:stCondLst>
                <p:endSync evt="end" delay="0">
                  <p:rtn val="all"/>
                </p:endSync>
                <p:childTnLst>
                  <p:par>
                    <p:cTn id="1097" fill="hold">
                      <p:stCondLst>
                        <p:cond delay="0"/>
                      </p:stCondLst>
                      <p:childTnLst>
                        <p:par>
                          <p:cTn id="1098" fill="hold">
                            <p:stCondLst>
                              <p:cond delay="0"/>
                            </p:stCondLst>
                            <p:childTnLst>
                              <p:par>
                                <p:cTn id="1099" presetID="1" presetClass="exit" presetSubtype="0" fill="hold" nodeType="withEffect">
                                  <p:stCondLst>
                                    <p:cond delay="0"/>
                                  </p:stCondLst>
                                  <p:childTnLst>
                                    <p:set>
                                      <p:cBhvr>
                                        <p:cTn id="1100" dur="1" fill="hold">
                                          <p:stCondLst>
                                            <p:cond delay="0"/>
                                          </p:stCondLst>
                                        </p:cTn>
                                        <p:tgtEl>
                                          <p:spTgt spid="64"/>
                                        </p:tgtEl>
                                        <p:attrNameLst>
                                          <p:attrName>style.visibility</p:attrName>
                                        </p:attrNameLst>
                                      </p:cBhvr>
                                      <p:to>
                                        <p:strVal val="hidden"/>
                                      </p:to>
                                    </p:set>
                                  </p:childTnLst>
                                </p:cTn>
                              </p:par>
                              <p:par>
                                <p:cTn id="1101" presetID="1" presetClass="exit" presetSubtype="0" fill="hold" grpId="7" nodeType="withEffect">
                                  <p:stCondLst>
                                    <p:cond delay="0"/>
                                  </p:stCondLst>
                                  <p:childTnLst>
                                    <p:set>
                                      <p:cBhvr>
                                        <p:cTn id="1102" dur="1" fill="hold">
                                          <p:stCondLst>
                                            <p:cond delay="0"/>
                                          </p:stCondLst>
                                        </p:cTn>
                                        <p:tgtEl>
                                          <p:spTgt spid="112"/>
                                        </p:tgtEl>
                                        <p:attrNameLst>
                                          <p:attrName>style.visibility</p:attrName>
                                        </p:attrNameLst>
                                      </p:cBhvr>
                                      <p:to>
                                        <p:strVal val="hidden"/>
                                      </p:to>
                                    </p:set>
                                  </p:childTnLst>
                                </p:cTn>
                              </p:par>
                              <p:par>
                                <p:cTn id="1103" presetID="1" presetClass="exit" presetSubtype="0" fill="hold" grpId="36" nodeType="withEffect">
                                  <p:stCondLst>
                                    <p:cond delay="0"/>
                                  </p:stCondLst>
                                  <p:childTnLst>
                                    <p:set>
                                      <p:cBhvr>
                                        <p:cTn id="1104" dur="1" fill="hold">
                                          <p:stCondLst>
                                            <p:cond delay="0"/>
                                          </p:stCondLst>
                                        </p:cTn>
                                        <p:tgtEl>
                                          <p:spTgt spid="70"/>
                                        </p:tgtEl>
                                        <p:attrNameLst>
                                          <p:attrName>style.visibility</p:attrName>
                                        </p:attrNameLst>
                                      </p:cBhvr>
                                      <p:to>
                                        <p:strVal val="hidden"/>
                                      </p:to>
                                    </p:set>
                                  </p:childTnLst>
                                </p:cTn>
                              </p:par>
                              <p:par>
                                <p:cTn id="1105" presetID="1" presetClass="exit" presetSubtype="0" fill="hold" grpId="35" nodeType="withEffect">
                                  <p:stCondLst>
                                    <p:cond delay="0"/>
                                  </p:stCondLst>
                                  <p:childTnLst>
                                    <p:set>
                                      <p:cBhvr>
                                        <p:cTn id="1106" dur="1" fill="hold">
                                          <p:stCondLst>
                                            <p:cond delay="0"/>
                                          </p:stCondLst>
                                        </p:cTn>
                                        <p:tgtEl>
                                          <p:spTgt spid="71"/>
                                        </p:tgtEl>
                                        <p:attrNameLst>
                                          <p:attrName>style.visibility</p:attrName>
                                        </p:attrNameLst>
                                      </p:cBhvr>
                                      <p:to>
                                        <p:strVal val="hidden"/>
                                      </p:to>
                                    </p:set>
                                  </p:childTnLst>
                                </p:cTn>
                              </p:par>
                              <p:par>
                                <p:cTn id="1107" presetID="1" presetClass="exit" presetSubtype="0" fill="hold" grpId="3" nodeType="withEffect">
                                  <p:stCondLst>
                                    <p:cond delay="0"/>
                                  </p:stCondLst>
                                  <p:childTnLst>
                                    <p:set>
                                      <p:cBhvr>
                                        <p:cTn id="1108" dur="1" fill="hold">
                                          <p:stCondLst>
                                            <p:cond delay="0"/>
                                          </p:stCondLst>
                                        </p:cTn>
                                        <p:tgtEl>
                                          <p:spTgt spid="158"/>
                                        </p:tgtEl>
                                        <p:attrNameLst>
                                          <p:attrName>style.visibility</p:attrName>
                                        </p:attrNameLst>
                                      </p:cBhvr>
                                      <p:to>
                                        <p:strVal val="hidden"/>
                                      </p:to>
                                    </p:set>
                                  </p:childTnLst>
                                </p:cTn>
                              </p:par>
                              <p:par>
                                <p:cTn id="1109" presetID="1" presetClass="entr" presetSubtype="0" fill="hold" nodeType="withEffect">
                                  <p:stCondLst>
                                    <p:cond delay="0"/>
                                  </p:stCondLst>
                                  <p:childTnLst>
                                    <p:set>
                                      <p:cBhvr>
                                        <p:cTn id="1110" dur="1" fill="hold">
                                          <p:stCondLst>
                                            <p:cond delay="0"/>
                                          </p:stCondLst>
                                        </p:cTn>
                                        <p:tgtEl>
                                          <p:spTgt spid="33"/>
                                        </p:tgtEl>
                                        <p:attrNameLst>
                                          <p:attrName>style.visibility</p:attrName>
                                        </p:attrNameLst>
                                      </p:cBhvr>
                                      <p:to>
                                        <p:strVal val="visible"/>
                                      </p:to>
                                    </p:set>
                                  </p:childTnLst>
                                </p:cTn>
                              </p:par>
                              <p:par>
                                <p:cTn id="1111" presetID="1" presetClass="exit" presetSubtype="0" fill="hold" nodeType="withEffect">
                                  <p:stCondLst>
                                    <p:cond delay="0"/>
                                  </p:stCondLst>
                                  <p:childTnLst>
                                    <p:set>
                                      <p:cBhvr>
                                        <p:cTn id="1112" dur="1" fill="hold">
                                          <p:stCondLst>
                                            <p:cond delay="0"/>
                                          </p:stCondLst>
                                        </p:cTn>
                                        <p:tgtEl>
                                          <p:spTgt spid="27"/>
                                        </p:tgtEl>
                                        <p:attrNameLst>
                                          <p:attrName>style.visibility</p:attrName>
                                        </p:attrNameLst>
                                      </p:cBhvr>
                                      <p:to>
                                        <p:strVal val="hidden"/>
                                      </p:to>
                                    </p:set>
                                  </p:childTnLst>
                                </p:cTn>
                              </p:par>
                              <p:par>
                                <p:cTn id="1113" presetID="22" presetClass="entr" presetSubtype="8" fill="hold" nodeType="withEffect">
                                  <p:stCondLst>
                                    <p:cond delay="0"/>
                                  </p:stCondLst>
                                  <p:childTnLst>
                                    <p:set>
                                      <p:cBhvr>
                                        <p:cTn id="1114" dur="1" fill="hold">
                                          <p:stCondLst>
                                            <p:cond delay="0"/>
                                          </p:stCondLst>
                                        </p:cTn>
                                        <p:tgtEl>
                                          <p:spTgt spid="94"/>
                                        </p:tgtEl>
                                        <p:attrNameLst>
                                          <p:attrName>style.visibility</p:attrName>
                                        </p:attrNameLst>
                                      </p:cBhvr>
                                      <p:to>
                                        <p:strVal val="visible"/>
                                      </p:to>
                                    </p:set>
                                    <p:animEffect transition="in" filter="wipe(left)">
                                      <p:cBhvr>
                                        <p:cTn id="1115" dur="3500"/>
                                        <p:tgtEl>
                                          <p:spTgt spid="94"/>
                                        </p:tgtEl>
                                      </p:cBhvr>
                                    </p:animEffect>
                                  </p:childTnLst>
                                </p:cTn>
                              </p:par>
                              <p:par>
                                <p:cTn id="1116" presetID="35" presetClass="path" presetSubtype="0" accel="50000" decel="50000" fill="hold" nodeType="withEffect">
                                  <p:stCondLst>
                                    <p:cond delay="1750"/>
                                  </p:stCondLst>
                                  <p:childTnLst>
                                    <p:animMotion origin="layout" path="M -3.61111E-6 -1.85185E-6 L -0.38715 -0.00208 " pathEditMode="relative" rAng="0" ptsTypes="AA">
                                      <p:cBhvr>
                                        <p:cTn id="1117" dur="1750" fill="hold"/>
                                        <p:tgtEl>
                                          <p:spTgt spid="94"/>
                                        </p:tgtEl>
                                        <p:attrNameLst>
                                          <p:attrName>ppt_x</p:attrName>
                                          <p:attrName>ppt_y</p:attrName>
                                        </p:attrNameLst>
                                      </p:cBhvr>
                                      <p:rCtr x="-19358" y="-116"/>
                                    </p:animMotion>
                                  </p:childTnLst>
                                </p:cTn>
                              </p:par>
                              <p:par>
                                <p:cTn id="1118" presetID="1" presetClass="entr" presetSubtype="0" fill="hold" nodeType="withEffect">
                                  <p:stCondLst>
                                    <p:cond delay="1750"/>
                                  </p:stCondLst>
                                  <p:childTnLst>
                                    <p:set>
                                      <p:cBhvr>
                                        <p:cTn id="1119" dur="1" fill="hold">
                                          <p:stCondLst>
                                            <p:cond delay="0"/>
                                          </p:stCondLst>
                                        </p:cTn>
                                        <p:tgtEl>
                                          <p:spTgt spid="27"/>
                                        </p:tgtEl>
                                        <p:attrNameLst>
                                          <p:attrName>style.visibility</p:attrName>
                                        </p:attrNameLst>
                                      </p:cBhvr>
                                      <p:to>
                                        <p:strVal val="visible"/>
                                      </p:to>
                                    </p:set>
                                  </p:childTnLst>
                                </p:cTn>
                              </p:par>
                              <p:par>
                                <p:cTn id="1120" presetID="1" presetClass="exit" presetSubtype="0" fill="hold" nodeType="withEffect">
                                  <p:stCondLst>
                                    <p:cond delay="1750"/>
                                  </p:stCondLst>
                                  <p:childTnLst>
                                    <p:set>
                                      <p:cBhvr>
                                        <p:cTn id="1121" dur="1" fill="hold">
                                          <p:stCondLst>
                                            <p:cond delay="0"/>
                                          </p:stCondLst>
                                        </p:cTn>
                                        <p:tgtEl>
                                          <p:spTgt spid="33"/>
                                        </p:tgtEl>
                                        <p:attrNameLst>
                                          <p:attrName>style.visibility</p:attrName>
                                        </p:attrNameLst>
                                      </p:cBhvr>
                                      <p:to>
                                        <p:strVal val="hidden"/>
                                      </p:to>
                                    </p:set>
                                  </p:childTnLst>
                                </p:cTn>
                              </p:par>
                              <p:par>
                                <p:cTn id="1122" presetID="1" presetClass="entr" presetSubtype="0" fill="hold" grpId="0" nodeType="withEffect">
                                  <p:stCondLst>
                                    <p:cond delay="0"/>
                                  </p:stCondLst>
                                  <p:childTnLst>
                                    <p:set>
                                      <p:cBhvr>
                                        <p:cTn id="1123" dur="1" fill="hold">
                                          <p:stCondLst>
                                            <p:cond delay="0"/>
                                          </p:stCondLst>
                                        </p:cTn>
                                        <p:tgtEl>
                                          <p:spTgt spid="181"/>
                                        </p:tgtEl>
                                        <p:attrNameLst>
                                          <p:attrName>style.visibility</p:attrName>
                                        </p:attrNameLst>
                                      </p:cBhvr>
                                      <p:to>
                                        <p:strVal val="visible"/>
                                      </p:to>
                                    </p:set>
                                  </p:childTnLst>
                                </p:cTn>
                              </p:par>
                              <p:par>
                                <p:cTn id="1124"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1125" dur="1750" fill="hold"/>
                                        <p:tgtEl>
                                          <p:spTgt spid="181"/>
                                        </p:tgtEl>
                                        <p:attrNameLst>
                                          <p:attrName>ppt_x</p:attrName>
                                          <p:attrName>ppt_y</p:attrName>
                                        </p:attrNameLst>
                                      </p:cBhvr>
                                      <p:rCtr x="-11267" y="5810"/>
                                    </p:animMotion>
                                  </p:childTnLst>
                                </p:cTn>
                              </p:par>
                              <p:par>
                                <p:cTn id="1126" presetID="1" presetClass="exit" presetSubtype="0" fill="hold" grpId="2" nodeType="withEffect">
                                  <p:stCondLst>
                                    <p:cond delay="1750"/>
                                  </p:stCondLst>
                                  <p:childTnLst>
                                    <p:set>
                                      <p:cBhvr>
                                        <p:cTn id="1127" dur="1" fill="hold">
                                          <p:stCondLst>
                                            <p:cond delay="0"/>
                                          </p:stCondLst>
                                        </p:cTn>
                                        <p:tgtEl>
                                          <p:spTgt spid="181"/>
                                        </p:tgtEl>
                                        <p:attrNameLst>
                                          <p:attrName>style.visibility</p:attrName>
                                        </p:attrNameLst>
                                      </p:cBhvr>
                                      <p:to>
                                        <p:strVal val="hidden"/>
                                      </p:to>
                                    </p:set>
                                  </p:childTnLst>
                                </p:cTn>
                              </p:par>
                              <p:par>
                                <p:cTn id="1128" presetID="1" presetClass="entr" presetSubtype="0" fill="hold" grpId="0" nodeType="withEffect">
                                  <p:stCondLst>
                                    <p:cond delay="0"/>
                                  </p:stCondLst>
                                  <p:childTnLst>
                                    <p:set>
                                      <p:cBhvr>
                                        <p:cTn id="1129" dur="1" fill="hold">
                                          <p:stCondLst>
                                            <p:cond delay="0"/>
                                          </p:stCondLst>
                                        </p:cTn>
                                        <p:tgtEl>
                                          <p:spTgt spid="182"/>
                                        </p:tgtEl>
                                        <p:attrNameLst>
                                          <p:attrName>style.visibility</p:attrName>
                                        </p:attrNameLst>
                                      </p:cBhvr>
                                      <p:to>
                                        <p:strVal val="visible"/>
                                      </p:to>
                                    </p:set>
                                  </p:childTnLst>
                                </p:cTn>
                              </p:par>
                              <p:par>
                                <p:cTn id="1130"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1131" dur="1750" fill="hold"/>
                                        <p:tgtEl>
                                          <p:spTgt spid="182"/>
                                        </p:tgtEl>
                                        <p:attrNameLst>
                                          <p:attrName>ppt_x</p:attrName>
                                          <p:attrName>ppt_y</p:attrName>
                                        </p:attrNameLst>
                                      </p:cBhvr>
                                      <p:rCtr x="-11198" y="5509"/>
                                    </p:animMotion>
                                  </p:childTnLst>
                                </p:cTn>
                              </p:par>
                              <p:par>
                                <p:cTn id="1132" presetID="1" presetClass="exit" presetSubtype="0" fill="hold" grpId="2" nodeType="withEffect">
                                  <p:stCondLst>
                                    <p:cond delay="1750"/>
                                  </p:stCondLst>
                                  <p:childTnLst>
                                    <p:set>
                                      <p:cBhvr>
                                        <p:cTn id="1133" dur="1" fill="hold">
                                          <p:stCondLst>
                                            <p:cond delay="0"/>
                                          </p:stCondLst>
                                        </p:cTn>
                                        <p:tgtEl>
                                          <p:spTgt spid="182"/>
                                        </p:tgtEl>
                                        <p:attrNameLst>
                                          <p:attrName>style.visibility</p:attrName>
                                        </p:attrNameLst>
                                      </p:cBhvr>
                                      <p:to>
                                        <p:strVal val="hidden"/>
                                      </p:to>
                                    </p:set>
                                  </p:childTnLst>
                                </p:cTn>
                              </p:par>
                              <p:par>
                                <p:cTn id="1134" presetID="1" presetClass="entr" presetSubtype="0" fill="hold" grpId="0" nodeType="withEffect">
                                  <p:stCondLst>
                                    <p:cond delay="1750"/>
                                  </p:stCondLst>
                                  <p:childTnLst>
                                    <p:set>
                                      <p:cBhvr>
                                        <p:cTn id="1135" dur="1" fill="hold">
                                          <p:stCondLst>
                                            <p:cond delay="0"/>
                                          </p:stCondLst>
                                        </p:cTn>
                                        <p:tgtEl>
                                          <p:spTgt spid="180"/>
                                        </p:tgtEl>
                                        <p:attrNameLst>
                                          <p:attrName>style.visibility</p:attrName>
                                        </p:attrNameLst>
                                      </p:cBhvr>
                                      <p:to>
                                        <p:strVal val="visible"/>
                                      </p:to>
                                    </p:set>
                                  </p:childTnLst>
                                </p:cTn>
                              </p:par>
                              <p:par>
                                <p:cTn id="1136" presetID="0" presetClass="path" presetSubtype="0" accel="50000" decel="50000" fill="hold" grpId="1" nodeType="withEffect">
                                  <p:stCondLst>
                                    <p:cond delay="1750"/>
                                  </p:stCondLst>
                                  <p:childTnLst>
                                    <p:animMotion origin="layout" path="M -0.00087 0.00023 L -0.00018 -0.06829 L 0.07274 -0.06944 L 0.14687 -0.05254 L 0.22586 -0.04954 L 0.22673 0.00116 " pathEditMode="relative" rAng="0" ptsTypes="AAAAAA">
                                      <p:cBhvr>
                                        <p:cTn id="1137" dur="1750" fill="hold"/>
                                        <p:tgtEl>
                                          <p:spTgt spid="180"/>
                                        </p:tgtEl>
                                        <p:attrNameLst>
                                          <p:attrName>ppt_x</p:attrName>
                                          <p:attrName>ppt_y</p:attrName>
                                        </p:attrNameLst>
                                      </p:cBhvr>
                                      <p:rCtr x="11372" y="-3449"/>
                                    </p:animMotion>
                                  </p:childTnLst>
                                </p:cTn>
                              </p:par>
                              <p:par>
                                <p:cTn id="1138" presetID="1" presetClass="exit" presetSubtype="0" fill="hold" grpId="3" nodeType="withEffect">
                                  <p:stCondLst>
                                    <p:cond delay="3500"/>
                                  </p:stCondLst>
                                  <p:childTnLst>
                                    <p:set>
                                      <p:cBhvr>
                                        <p:cTn id="1139" dur="1" fill="hold">
                                          <p:stCondLst>
                                            <p:cond delay="0"/>
                                          </p:stCondLst>
                                        </p:cTn>
                                        <p:tgtEl>
                                          <p:spTgt spid="180"/>
                                        </p:tgtEl>
                                        <p:attrNameLst>
                                          <p:attrName>style.visibility</p:attrName>
                                        </p:attrNameLst>
                                      </p:cBhvr>
                                      <p:to>
                                        <p:strVal val="hidden"/>
                                      </p:to>
                                    </p:set>
                                  </p:childTnLst>
                                </p:cTn>
                              </p:par>
                            </p:childTnLst>
                          </p:cTn>
                        </p:par>
                        <p:par>
                          <p:cTn id="1140" fill="hold">
                            <p:stCondLst>
                              <p:cond delay="3500"/>
                            </p:stCondLst>
                            <p:childTnLst>
                              <p:par>
                                <p:cTn id="1141" presetID="1" presetClass="entr" presetSubtype="0" fill="hold" grpId="9" nodeType="afterEffect">
                                  <p:stCondLst>
                                    <p:cond delay="0"/>
                                  </p:stCondLst>
                                  <p:childTnLst>
                                    <p:set>
                                      <p:cBhvr>
                                        <p:cTn id="1142" dur="1" fill="hold">
                                          <p:stCondLst>
                                            <p:cond delay="0"/>
                                          </p:stCondLst>
                                        </p:cTn>
                                        <p:tgtEl>
                                          <p:spTgt spid="110"/>
                                        </p:tgtEl>
                                        <p:attrNameLst>
                                          <p:attrName>style.visibility</p:attrName>
                                        </p:attrNameLst>
                                      </p:cBhvr>
                                      <p:to>
                                        <p:strVal val="visible"/>
                                      </p:to>
                                    </p:set>
                                  </p:childTnLst>
                                </p:cTn>
                              </p:par>
                              <p:par>
                                <p:cTn id="1143" presetID="1" presetClass="entr" presetSubtype="0" fill="hold" grpId="4" nodeType="withEffect">
                                  <p:stCondLst>
                                    <p:cond delay="0"/>
                                  </p:stCondLst>
                                  <p:childTnLst>
                                    <p:set>
                                      <p:cBhvr>
                                        <p:cTn id="1144" dur="1" fill="hold">
                                          <p:stCondLst>
                                            <p:cond delay="0"/>
                                          </p:stCondLst>
                                        </p:cTn>
                                        <p:tgtEl>
                                          <p:spTgt spid="153"/>
                                        </p:tgtEl>
                                        <p:attrNameLst>
                                          <p:attrName>style.visibility</p:attrName>
                                        </p:attrNameLst>
                                      </p:cBhvr>
                                      <p:to>
                                        <p:strVal val="visible"/>
                                      </p:to>
                                    </p:set>
                                  </p:childTnLst>
                                </p:cTn>
                              </p:par>
                              <p:par>
                                <p:cTn id="1145" presetID="1" presetClass="entr" presetSubtype="0" fill="hold" grpId="37" nodeType="withEffect">
                                  <p:stCondLst>
                                    <p:cond delay="0"/>
                                  </p:stCondLst>
                                  <p:childTnLst>
                                    <p:set>
                                      <p:cBhvr>
                                        <p:cTn id="1146" dur="1" fill="hold">
                                          <p:stCondLst>
                                            <p:cond delay="0"/>
                                          </p:stCondLst>
                                        </p:cTn>
                                        <p:tgtEl>
                                          <p:spTgt spid="70"/>
                                        </p:tgtEl>
                                        <p:attrNameLst>
                                          <p:attrName>style.visibility</p:attrName>
                                        </p:attrNameLst>
                                      </p:cBhvr>
                                      <p:to>
                                        <p:strVal val="visible"/>
                                      </p:to>
                                    </p:set>
                                  </p:childTnLst>
                                </p:cTn>
                              </p:par>
                              <p:par>
                                <p:cTn id="1147" presetID="1" presetClass="entr" presetSubtype="0" fill="hold" grpId="36" nodeType="withEffect">
                                  <p:stCondLst>
                                    <p:cond delay="0"/>
                                  </p:stCondLst>
                                  <p:childTnLst>
                                    <p:set>
                                      <p:cBhvr>
                                        <p:cTn id="1148"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58"/>
                  </p:tgtEl>
                </p:cond>
              </p:nextCondLst>
            </p:seq>
            <p:seq concurrent="1" nextAc="seek">
              <p:cTn id="1149" restart="whenNotActive" fill="hold" evtFilter="cancelBubble" nodeType="interactiveSeq">
                <p:stCondLst>
                  <p:cond evt="onClick" delay="0">
                    <p:tgtEl>
                      <p:spTgt spid="159"/>
                    </p:tgtEl>
                  </p:cond>
                </p:stCondLst>
                <p:endSync evt="end" delay="0">
                  <p:rtn val="all"/>
                </p:endSync>
                <p:childTnLst>
                  <p:par>
                    <p:cTn id="1150" fill="hold">
                      <p:stCondLst>
                        <p:cond delay="0"/>
                      </p:stCondLst>
                      <p:childTnLst>
                        <p:par>
                          <p:cTn id="1151" fill="hold">
                            <p:stCondLst>
                              <p:cond delay="0"/>
                            </p:stCondLst>
                            <p:childTnLst>
                              <p:par>
                                <p:cTn id="1152" presetID="1" presetClass="exit" presetSubtype="0" fill="hold" nodeType="withEffect">
                                  <p:stCondLst>
                                    <p:cond delay="0"/>
                                  </p:stCondLst>
                                  <p:childTnLst>
                                    <p:set>
                                      <p:cBhvr>
                                        <p:cTn id="1153" dur="1" fill="hold">
                                          <p:stCondLst>
                                            <p:cond delay="0"/>
                                          </p:stCondLst>
                                        </p:cTn>
                                        <p:tgtEl>
                                          <p:spTgt spid="63"/>
                                        </p:tgtEl>
                                        <p:attrNameLst>
                                          <p:attrName>style.visibility</p:attrName>
                                        </p:attrNameLst>
                                      </p:cBhvr>
                                      <p:to>
                                        <p:strVal val="hidden"/>
                                      </p:to>
                                    </p:set>
                                  </p:childTnLst>
                                </p:cTn>
                              </p:par>
                              <p:par>
                                <p:cTn id="1154" presetID="1" presetClass="exit" presetSubtype="0" fill="hold" grpId="7" nodeType="withEffect">
                                  <p:stCondLst>
                                    <p:cond delay="0"/>
                                  </p:stCondLst>
                                  <p:childTnLst>
                                    <p:set>
                                      <p:cBhvr>
                                        <p:cTn id="1155" dur="1" fill="hold">
                                          <p:stCondLst>
                                            <p:cond delay="0"/>
                                          </p:stCondLst>
                                        </p:cTn>
                                        <p:tgtEl>
                                          <p:spTgt spid="116"/>
                                        </p:tgtEl>
                                        <p:attrNameLst>
                                          <p:attrName>style.visibility</p:attrName>
                                        </p:attrNameLst>
                                      </p:cBhvr>
                                      <p:to>
                                        <p:strVal val="hidden"/>
                                      </p:to>
                                    </p:set>
                                  </p:childTnLst>
                                </p:cTn>
                              </p:par>
                              <p:par>
                                <p:cTn id="1156" presetID="1" presetClass="exit" presetSubtype="0" fill="hold" grpId="38" nodeType="withEffect">
                                  <p:stCondLst>
                                    <p:cond delay="0"/>
                                  </p:stCondLst>
                                  <p:childTnLst>
                                    <p:set>
                                      <p:cBhvr>
                                        <p:cTn id="1157" dur="1" fill="hold">
                                          <p:stCondLst>
                                            <p:cond delay="0"/>
                                          </p:stCondLst>
                                        </p:cTn>
                                        <p:tgtEl>
                                          <p:spTgt spid="70"/>
                                        </p:tgtEl>
                                        <p:attrNameLst>
                                          <p:attrName>style.visibility</p:attrName>
                                        </p:attrNameLst>
                                      </p:cBhvr>
                                      <p:to>
                                        <p:strVal val="hidden"/>
                                      </p:to>
                                    </p:set>
                                  </p:childTnLst>
                                </p:cTn>
                              </p:par>
                              <p:par>
                                <p:cTn id="1158" presetID="1" presetClass="exit" presetSubtype="0" fill="hold" grpId="37" nodeType="withEffect">
                                  <p:stCondLst>
                                    <p:cond delay="0"/>
                                  </p:stCondLst>
                                  <p:childTnLst>
                                    <p:set>
                                      <p:cBhvr>
                                        <p:cTn id="1159" dur="1" fill="hold">
                                          <p:stCondLst>
                                            <p:cond delay="0"/>
                                          </p:stCondLst>
                                        </p:cTn>
                                        <p:tgtEl>
                                          <p:spTgt spid="71"/>
                                        </p:tgtEl>
                                        <p:attrNameLst>
                                          <p:attrName>style.visibility</p:attrName>
                                        </p:attrNameLst>
                                      </p:cBhvr>
                                      <p:to>
                                        <p:strVal val="hidden"/>
                                      </p:to>
                                    </p:set>
                                  </p:childTnLst>
                                </p:cTn>
                              </p:par>
                              <p:par>
                                <p:cTn id="1160" presetID="1" presetClass="exit" presetSubtype="0" fill="hold" grpId="3" nodeType="withEffect">
                                  <p:stCondLst>
                                    <p:cond delay="0"/>
                                  </p:stCondLst>
                                  <p:childTnLst>
                                    <p:set>
                                      <p:cBhvr>
                                        <p:cTn id="1161" dur="1" fill="hold">
                                          <p:stCondLst>
                                            <p:cond delay="0"/>
                                          </p:stCondLst>
                                        </p:cTn>
                                        <p:tgtEl>
                                          <p:spTgt spid="159"/>
                                        </p:tgtEl>
                                        <p:attrNameLst>
                                          <p:attrName>style.visibility</p:attrName>
                                        </p:attrNameLst>
                                      </p:cBhvr>
                                      <p:to>
                                        <p:strVal val="hidden"/>
                                      </p:to>
                                    </p:set>
                                  </p:childTnLst>
                                </p:cTn>
                              </p:par>
                              <p:par>
                                <p:cTn id="1162" presetID="1" presetClass="entr" presetSubtype="0" fill="hold" nodeType="withEffect">
                                  <p:stCondLst>
                                    <p:cond delay="0"/>
                                  </p:stCondLst>
                                  <p:childTnLst>
                                    <p:set>
                                      <p:cBhvr>
                                        <p:cTn id="1163" dur="1" fill="hold">
                                          <p:stCondLst>
                                            <p:cond delay="0"/>
                                          </p:stCondLst>
                                        </p:cTn>
                                        <p:tgtEl>
                                          <p:spTgt spid="33"/>
                                        </p:tgtEl>
                                        <p:attrNameLst>
                                          <p:attrName>style.visibility</p:attrName>
                                        </p:attrNameLst>
                                      </p:cBhvr>
                                      <p:to>
                                        <p:strVal val="visible"/>
                                      </p:to>
                                    </p:set>
                                  </p:childTnLst>
                                </p:cTn>
                              </p:par>
                              <p:par>
                                <p:cTn id="1164" presetID="1" presetClass="exit" presetSubtype="0" fill="hold" nodeType="withEffect">
                                  <p:stCondLst>
                                    <p:cond delay="0"/>
                                  </p:stCondLst>
                                  <p:childTnLst>
                                    <p:set>
                                      <p:cBhvr>
                                        <p:cTn id="1165" dur="1" fill="hold">
                                          <p:stCondLst>
                                            <p:cond delay="0"/>
                                          </p:stCondLst>
                                        </p:cTn>
                                        <p:tgtEl>
                                          <p:spTgt spid="27"/>
                                        </p:tgtEl>
                                        <p:attrNameLst>
                                          <p:attrName>style.visibility</p:attrName>
                                        </p:attrNameLst>
                                      </p:cBhvr>
                                      <p:to>
                                        <p:strVal val="hidden"/>
                                      </p:to>
                                    </p:set>
                                  </p:childTnLst>
                                </p:cTn>
                              </p:par>
                              <p:par>
                                <p:cTn id="1166" presetID="22" presetClass="entr" presetSubtype="8" fill="hold" nodeType="withEffect">
                                  <p:stCondLst>
                                    <p:cond delay="0"/>
                                  </p:stCondLst>
                                  <p:childTnLst>
                                    <p:set>
                                      <p:cBhvr>
                                        <p:cTn id="1167" dur="1" fill="hold">
                                          <p:stCondLst>
                                            <p:cond delay="0"/>
                                          </p:stCondLst>
                                        </p:cTn>
                                        <p:tgtEl>
                                          <p:spTgt spid="64"/>
                                        </p:tgtEl>
                                        <p:attrNameLst>
                                          <p:attrName>style.visibility</p:attrName>
                                        </p:attrNameLst>
                                      </p:cBhvr>
                                      <p:to>
                                        <p:strVal val="visible"/>
                                      </p:to>
                                    </p:set>
                                    <p:animEffect transition="in" filter="wipe(left)">
                                      <p:cBhvr>
                                        <p:cTn id="1168" dur="3000"/>
                                        <p:tgtEl>
                                          <p:spTgt spid="64"/>
                                        </p:tgtEl>
                                      </p:cBhvr>
                                    </p:animEffect>
                                  </p:childTnLst>
                                </p:cTn>
                              </p:par>
                              <p:par>
                                <p:cTn id="1169" presetID="1" presetClass="exit" presetSubtype="0" fill="hold" nodeType="withEffect">
                                  <p:stCondLst>
                                    <p:cond delay="1500"/>
                                  </p:stCondLst>
                                  <p:childTnLst>
                                    <p:set>
                                      <p:cBhvr>
                                        <p:cTn id="1170" dur="1" fill="hold">
                                          <p:stCondLst>
                                            <p:cond delay="0"/>
                                          </p:stCondLst>
                                        </p:cTn>
                                        <p:tgtEl>
                                          <p:spTgt spid="33"/>
                                        </p:tgtEl>
                                        <p:attrNameLst>
                                          <p:attrName>style.visibility</p:attrName>
                                        </p:attrNameLst>
                                      </p:cBhvr>
                                      <p:to>
                                        <p:strVal val="hidden"/>
                                      </p:to>
                                    </p:set>
                                  </p:childTnLst>
                                </p:cTn>
                              </p:par>
                              <p:par>
                                <p:cTn id="1171" presetID="1" presetClass="entr" presetSubtype="0" fill="hold" nodeType="withEffect">
                                  <p:stCondLst>
                                    <p:cond delay="1500"/>
                                  </p:stCondLst>
                                  <p:childTnLst>
                                    <p:set>
                                      <p:cBhvr>
                                        <p:cTn id="1172" dur="1" fill="hold">
                                          <p:stCondLst>
                                            <p:cond delay="0"/>
                                          </p:stCondLst>
                                        </p:cTn>
                                        <p:tgtEl>
                                          <p:spTgt spid="27"/>
                                        </p:tgtEl>
                                        <p:attrNameLst>
                                          <p:attrName>style.visibility</p:attrName>
                                        </p:attrNameLst>
                                      </p:cBhvr>
                                      <p:to>
                                        <p:strVal val="visible"/>
                                      </p:to>
                                    </p:set>
                                  </p:childTnLst>
                                </p:cTn>
                              </p:par>
                              <p:par>
                                <p:cTn id="1173" presetID="1" presetClass="entr" presetSubtype="0" fill="hold" grpId="0" nodeType="withEffect">
                                  <p:stCondLst>
                                    <p:cond delay="0"/>
                                  </p:stCondLst>
                                  <p:childTnLst>
                                    <p:set>
                                      <p:cBhvr>
                                        <p:cTn id="1174" dur="1" fill="hold">
                                          <p:stCondLst>
                                            <p:cond delay="0"/>
                                          </p:stCondLst>
                                        </p:cTn>
                                        <p:tgtEl>
                                          <p:spTgt spid="184"/>
                                        </p:tgtEl>
                                        <p:attrNameLst>
                                          <p:attrName>style.visibility</p:attrName>
                                        </p:attrNameLst>
                                      </p:cBhvr>
                                      <p:to>
                                        <p:strVal val="visible"/>
                                      </p:to>
                                    </p:set>
                                  </p:childTnLst>
                                </p:cTn>
                              </p:par>
                              <p:par>
                                <p:cTn id="1175"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1176" dur="1500" fill="hold"/>
                                        <p:tgtEl>
                                          <p:spTgt spid="184"/>
                                        </p:tgtEl>
                                        <p:attrNameLst>
                                          <p:attrName>ppt_x</p:attrName>
                                          <p:attrName>ppt_y</p:attrName>
                                        </p:attrNameLst>
                                      </p:cBhvr>
                                      <p:rCtr x="-11267" y="5810"/>
                                    </p:animMotion>
                                  </p:childTnLst>
                                </p:cTn>
                              </p:par>
                              <p:par>
                                <p:cTn id="1177" presetID="1" presetClass="exit" presetSubtype="0" fill="hold" grpId="2" nodeType="withEffect">
                                  <p:stCondLst>
                                    <p:cond delay="1500"/>
                                  </p:stCondLst>
                                  <p:childTnLst>
                                    <p:set>
                                      <p:cBhvr>
                                        <p:cTn id="1178" dur="1" fill="hold">
                                          <p:stCondLst>
                                            <p:cond delay="0"/>
                                          </p:stCondLst>
                                        </p:cTn>
                                        <p:tgtEl>
                                          <p:spTgt spid="184"/>
                                        </p:tgtEl>
                                        <p:attrNameLst>
                                          <p:attrName>style.visibility</p:attrName>
                                        </p:attrNameLst>
                                      </p:cBhvr>
                                      <p:to>
                                        <p:strVal val="hidden"/>
                                      </p:to>
                                    </p:set>
                                  </p:childTnLst>
                                </p:cTn>
                              </p:par>
                              <p:par>
                                <p:cTn id="1179" presetID="1" presetClass="entr" presetSubtype="0" fill="hold" grpId="0" nodeType="withEffect">
                                  <p:stCondLst>
                                    <p:cond delay="0"/>
                                  </p:stCondLst>
                                  <p:childTnLst>
                                    <p:set>
                                      <p:cBhvr>
                                        <p:cTn id="1180" dur="1" fill="hold">
                                          <p:stCondLst>
                                            <p:cond delay="0"/>
                                          </p:stCondLst>
                                        </p:cTn>
                                        <p:tgtEl>
                                          <p:spTgt spid="185"/>
                                        </p:tgtEl>
                                        <p:attrNameLst>
                                          <p:attrName>style.visibility</p:attrName>
                                        </p:attrNameLst>
                                      </p:cBhvr>
                                      <p:to>
                                        <p:strVal val="visible"/>
                                      </p:to>
                                    </p:set>
                                  </p:childTnLst>
                                </p:cTn>
                              </p:par>
                              <p:par>
                                <p:cTn id="1181"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1182" dur="1500" fill="hold"/>
                                        <p:tgtEl>
                                          <p:spTgt spid="185"/>
                                        </p:tgtEl>
                                        <p:attrNameLst>
                                          <p:attrName>ppt_x</p:attrName>
                                          <p:attrName>ppt_y</p:attrName>
                                        </p:attrNameLst>
                                      </p:cBhvr>
                                      <p:rCtr x="-11198" y="5509"/>
                                    </p:animMotion>
                                  </p:childTnLst>
                                </p:cTn>
                              </p:par>
                              <p:par>
                                <p:cTn id="1183" presetID="1" presetClass="exit" presetSubtype="0" fill="hold" grpId="2" nodeType="withEffect">
                                  <p:stCondLst>
                                    <p:cond delay="1500"/>
                                  </p:stCondLst>
                                  <p:childTnLst>
                                    <p:set>
                                      <p:cBhvr>
                                        <p:cTn id="1184" dur="1" fill="hold">
                                          <p:stCondLst>
                                            <p:cond delay="0"/>
                                          </p:stCondLst>
                                        </p:cTn>
                                        <p:tgtEl>
                                          <p:spTgt spid="185"/>
                                        </p:tgtEl>
                                        <p:attrNameLst>
                                          <p:attrName>style.visibility</p:attrName>
                                        </p:attrNameLst>
                                      </p:cBhvr>
                                      <p:to>
                                        <p:strVal val="hidden"/>
                                      </p:to>
                                    </p:set>
                                  </p:childTnLst>
                                </p:cTn>
                              </p:par>
                              <p:par>
                                <p:cTn id="1185" presetID="1" presetClass="entr" presetSubtype="0" fill="hold" grpId="0" nodeType="withEffect">
                                  <p:stCondLst>
                                    <p:cond delay="1500"/>
                                  </p:stCondLst>
                                  <p:childTnLst>
                                    <p:set>
                                      <p:cBhvr>
                                        <p:cTn id="1186" dur="1" fill="hold">
                                          <p:stCondLst>
                                            <p:cond delay="0"/>
                                          </p:stCondLst>
                                        </p:cTn>
                                        <p:tgtEl>
                                          <p:spTgt spid="183"/>
                                        </p:tgtEl>
                                        <p:attrNameLst>
                                          <p:attrName>style.visibility</p:attrName>
                                        </p:attrNameLst>
                                      </p:cBhvr>
                                      <p:to>
                                        <p:strVal val="visible"/>
                                      </p:to>
                                    </p:set>
                                  </p:childTnLst>
                                </p:cTn>
                              </p:par>
                              <p:par>
                                <p:cTn id="1187" presetID="0" presetClass="path" presetSubtype="0" accel="50000" decel="50000" fill="hold" grpId="1" nodeType="withEffect">
                                  <p:stCondLst>
                                    <p:cond delay="1500"/>
                                  </p:stCondLst>
                                  <p:childTnLst>
                                    <p:animMotion origin="layout" path="M -0.00017 -0.0051 L 0.00052 -0.0736 L 0.07344 -0.07475 L 0.14757 -0.05786 L 0.22656 -0.05485 L 0.22743 -0.00417 " pathEditMode="relative" rAng="0" ptsTypes="AAAAAA">
                                      <p:cBhvr>
                                        <p:cTn id="1188" dur="1500" fill="hold"/>
                                        <p:tgtEl>
                                          <p:spTgt spid="183"/>
                                        </p:tgtEl>
                                        <p:attrNameLst>
                                          <p:attrName>ppt_x</p:attrName>
                                          <p:attrName>ppt_y</p:attrName>
                                        </p:attrNameLst>
                                      </p:cBhvr>
                                      <p:rCtr x="11372" y="-3448"/>
                                    </p:animMotion>
                                  </p:childTnLst>
                                </p:cTn>
                              </p:par>
                              <p:par>
                                <p:cTn id="1189" presetID="1" presetClass="exit" presetSubtype="0" fill="hold" grpId="3" nodeType="withEffect">
                                  <p:stCondLst>
                                    <p:cond delay="3000"/>
                                  </p:stCondLst>
                                  <p:childTnLst>
                                    <p:set>
                                      <p:cBhvr>
                                        <p:cTn id="1190" dur="1" fill="hold">
                                          <p:stCondLst>
                                            <p:cond delay="0"/>
                                          </p:stCondLst>
                                        </p:cTn>
                                        <p:tgtEl>
                                          <p:spTgt spid="183"/>
                                        </p:tgtEl>
                                        <p:attrNameLst>
                                          <p:attrName>style.visibility</p:attrName>
                                        </p:attrNameLst>
                                      </p:cBhvr>
                                      <p:to>
                                        <p:strVal val="hidden"/>
                                      </p:to>
                                    </p:set>
                                  </p:childTnLst>
                                </p:cTn>
                              </p:par>
                            </p:childTnLst>
                          </p:cTn>
                        </p:par>
                        <p:par>
                          <p:cTn id="1191" fill="hold">
                            <p:stCondLst>
                              <p:cond delay="3000"/>
                            </p:stCondLst>
                            <p:childTnLst>
                              <p:par>
                                <p:cTn id="1192" presetID="1" presetClass="entr" presetSubtype="0" fill="hold" grpId="8" nodeType="afterEffect">
                                  <p:stCondLst>
                                    <p:cond delay="0"/>
                                  </p:stCondLst>
                                  <p:childTnLst>
                                    <p:set>
                                      <p:cBhvr>
                                        <p:cTn id="1193" dur="1" fill="hold">
                                          <p:stCondLst>
                                            <p:cond delay="0"/>
                                          </p:stCondLst>
                                        </p:cTn>
                                        <p:tgtEl>
                                          <p:spTgt spid="112"/>
                                        </p:tgtEl>
                                        <p:attrNameLst>
                                          <p:attrName>style.visibility</p:attrName>
                                        </p:attrNameLst>
                                      </p:cBhvr>
                                      <p:to>
                                        <p:strVal val="visible"/>
                                      </p:to>
                                    </p:set>
                                  </p:childTnLst>
                                </p:cTn>
                              </p:par>
                              <p:par>
                                <p:cTn id="1194" presetID="1" presetClass="entr" presetSubtype="0" fill="hold" grpId="4" nodeType="withEffect">
                                  <p:stCondLst>
                                    <p:cond delay="0"/>
                                  </p:stCondLst>
                                  <p:childTnLst>
                                    <p:set>
                                      <p:cBhvr>
                                        <p:cTn id="1195" dur="1" fill="hold">
                                          <p:stCondLst>
                                            <p:cond delay="0"/>
                                          </p:stCondLst>
                                        </p:cTn>
                                        <p:tgtEl>
                                          <p:spTgt spid="158"/>
                                        </p:tgtEl>
                                        <p:attrNameLst>
                                          <p:attrName>style.visibility</p:attrName>
                                        </p:attrNameLst>
                                      </p:cBhvr>
                                      <p:to>
                                        <p:strVal val="visible"/>
                                      </p:to>
                                    </p:set>
                                  </p:childTnLst>
                                </p:cTn>
                              </p:par>
                              <p:par>
                                <p:cTn id="1196" presetID="1" presetClass="entr" presetSubtype="0" fill="hold" grpId="39" nodeType="withEffect">
                                  <p:stCondLst>
                                    <p:cond delay="0"/>
                                  </p:stCondLst>
                                  <p:childTnLst>
                                    <p:set>
                                      <p:cBhvr>
                                        <p:cTn id="1197" dur="1" fill="hold">
                                          <p:stCondLst>
                                            <p:cond delay="0"/>
                                          </p:stCondLst>
                                        </p:cTn>
                                        <p:tgtEl>
                                          <p:spTgt spid="70"/>
                                        </p:tgtEl>
                                        <p:attrNameLst>
                                          <p:attrName>style.visibility</p:attrName>
                                        </p:attrNameLst>
                                      </p:cBhvr>
                                      <p:to>
                                        <p:strVal val="visible"/>
                                      </p:to>
                                    </p:set>
                                  </p:childTnLst>
                                </p:cTn>
                              </p:par>
                              <p:par>
                                <p:cTn id="1198" presetID="1" presetClass="entr" presetSubtype="0" fill="hold" grpId="38" nodeType="withEffect">
                                  <p:stCondLst>
                                    <p:cond delay="0"/>
                                  </p:stCondLst>
                                  <p:childTnLst>
                                    <p:set>
                                      <p:cBhvr>
                                        <p:cTn id="1199"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59"/>
                  </p:tgtEl>
                </p:cond>
              </p:nextCondLst>
            </p:seq>
            <p:seq concurrent="1" nextAc="seek">
              <p:cTn id="1200" restart="whenNotActive" fill="hold" evtFilter="cancelBubble" nodeType="interactiveSeq">
                <p:stCondLst>
                  <p:cond evt="onClick" delay="0">
                    <p:tgtEl>
                      <p:spTgt spid="160"/>
                    </p:tgtEl>
                  </p:cond>
                </p:stCondLst>
                <p:endSync evt="end" delay="0">
                  <p:rtn val="all"/>
                </p:endSync>
                <p:childTnLst>
                  <p:par>
                    <p:cTn id="1201" fill="hold">
                      <p:stCondLst>
                        <p:cond delay="0"/>
                      </p:stCondLst>
                      <p:childTnLst>
                        <p:par>
                          <p:cTn id="1202" fill="hold">
                            <p:stCondLst>
                              <p:cond delay="0"/>
                            </p:stCondLst>
                            <p:childTnLst>
                              <p:par>
                                <p:cTn id="1203" presetID="1" presetClass="exit" presetSubtype="0" fill="hold" nodeType="withEffect">
                                  <p:stCondLst>
                                    <p:cond delay="0"/>
                                  </p:stCondLst>
                                  <p:childTnLst>
                                    <p:set>
                                      <p:cBhvr>
                                        <p:cTn id="1204" dur="1" fill="hold">
                                          <p:stCondLst>
                                            <p:cond delay="0"/>
                                          </p:stCondLst>
                                        </p:cTn>
                                        <p:tgtEl>
                                          <p:spTgt spid="62"/>
                                        </p:tgtEl>
                                        <p:attrNameLst>
                                          <p:attrName>style.visibility</p:attrName>
                                        </p:attrNameLst>
                                      </p:cBhvr>
                                      <p:to>
                                        <p:strVal val="hidden"/>
                                      </p:to>
                                    </p:set>
                                  </p:childTnLst>
                                </p:cTn>
                              </p:par>
                              <p:par>
                                <p:cTn id="1205" presetID="1" presetClass="exit" presetSubtype="0" fill="hold" grpId="6" nodeType="withEffect">
                                  <p:stCondLst>
                                    <p:cond delay="0"/>
                                  </p:stCondLst>
                                  <p:childTnLst>
                                    <p:set>
                                      <p:cBhvr>
                                        <p:cTn id="1206" dur="1" fill="hold">
                                          <p:stCondLst>
                                            <p:cond delay="0"/>
                                          </p:stCondLst>
                                        </p:cTn>
                                        <p:tgtEl>
                                          <p:spTgt spid="114"/>
                                        </p:tgtEl>
                                        <p:attrNameLst>
                                          <p:attrName>style.visibility</p:attrName>
                                        </p:attrNameLst>
                                      </p:cBhvr>
                                      <p:to>
                                        <p:strVal val="hidden"/>
                                      </p:to>
                                    </p:set>
                                  </p:childTnLst>
                                </p:cTn>
                              </p:par>
                              <p:par>
                                <p:cTn id="1207" presetID="1" presetClass="exit" presetSubtype="0" fill="hold" grpId="40" nodeType="withEffect">
                                  <p:stCondLst>
                                    <p:cond delay="0"/>
                                  </p:stCondLst>
                                  <p:childTnLst>
                                    <p:set>
                                      <p:cBhvr>
                                        <p:cTn id="1208" dur="1" fill="hold">
                                          <p:stCondLst>
                                            <p:cond delay="0"/>
                                          </p:stCondLst>
                                        </p:cTn>
                                        <p:tgtEl>
                                          <p:spTgt spid="70"/>
                                        </p:tgtEl>
                                        <p:attrNameLst>
                                          <p:attrName>style.visibility</p:attrName>
                                        </p:attrNameLst>
                                      </p:cBhvr>
                                      <p:to>
                                        <p:strVal val="hidden"/>
                                      </p:to>
                                    </p:set>
                                  </p:childTnLst>
                                </p:cTn>
                              </p:par>
                              <p:par>
                                <p:cTn id="1209" presetID="1" presetClass="exit" presetSubtype="0" fill="hold" grpId="39" nodeType="withEffect">
                                  <p:stCondLst>
                                    <p:cond delay="0"/>
                                  </p:stCondLst>
                                  <p:childTnLst>
                                    <p:set>
                                      <p:cBhvr>
                                        <p:cTn id="1210" dur="1" fill="hold">
                                          <p:stCondLst>
                                            <p:cond delay="0"/>
                                          </p:stCondLst>
                                        </p:cTn>
                                        <p:tgtEl>
                                          <p:spTgt spid="71"/>
                                        </p:tgtEl>
                                        <p:attrNameLst>
                                          <p:attrName>style.visibility</p:attrName>
                                        </p:attrNameLst>
                                      </p:cBhvr>
                                      <p:to>
                                        <p:strVal val="hidden"/>
                                      </p:to>
                                    </p:set>
                                  </p:childTnLst>
                                </p:cTn>
                              </p:par>
                              <p:par>
                                <p:cTn id="1211" presetID="1" presetClass="exit" presetSubtype="0" fill="hold" grpId="3" nodeType="withEffect">
                                  <p:stCondLst>
                                    <p:cond delay="0"/>
                                  </p:stCondLst>
                                  <p:childTnLst>
                                    <p:set>
                                      <p:cBhvr>
                                        <p:cTn id="1212" dur="1" fill="hold">
                                          <p:stCondLst>
                                            <p:cond delay="0"/>
                                          </p:stCondLst>
                                        </p:cTn>
                                        <p:tgtEl>
                                          <p:spTgt spid="160"/>
                                        </p:tgtEl>
                                        <p:attrNameLst>
                                          <p:attrName>style.visibility</p:attrName>
                                        </p:attrNameLst>
                                      </p:cBhvr>
                                      <p:to>
                                        <p:strVal val="hidden"/>
                                      </p:to>
                                    </p:set>
                                  </p:childTnLst>
                                </p:cTn>
                              </p:par>
                              <p:par>
                                <p:cTn id="1213" presetID="1" presetClass="entr" presetSubtype="0" fill="hold" nodeType="withEffect">
                                  <p:stCondLst>
                                    <p:cond delay="0"/>
                                  </p:stCondLst>
                                  <p:childTnLst>
                                    <p:set>
                                      <p:cBhvr>
                                        <p:cTn id="1214" dur="1" fill="hold">
                                          <p:stCondLst>
                                            <p:cond delay="0"/>
                                          </p:stCondLst>
                                        </p:cTn>
                                        <p:tgtEl>
                                          <p:spTgt spid="33"/>
                                        </p:tgtEl>
                                        <p:attrNameLst>
                                          <p:attrName>style.visibility</p:attrName>
                                        </p:attrNameLst>
                                      </p:cBhvr>
                                      <p:to>
                                        <p:strVal val="visible"/>
                                      </p:to>
                                    </p:set>
                                  </p:childTnLst>
                                </p:cTn>
                              </p:par>
                              <p:par>
                                <p:cTn id="1215" presetID="1" presetClass="exit" presetSubtype="0" fill="hold" nodeType="withEffect">
                                  <p:stCondLst>
                                    <p:cond delay="0"/>
                                  </p:stCondLst>
                                  <p:childTnLst>
                                    <p:set>
                                      <p:cBhvr>
                                        <p:cTn id="1216" dur="1" fill="hold">
                                          <p:stCondLst>
                                            <p:cond delay="0"/>
                                          </p:stCondLst>
                                        </p:cTn>
                                        <p:tgtEl>
                                          <p:spTgt spid="27"/>
                                        </p:tgtEl>
                                        <p:attrNameLst>
                                          <p:attrName>style.visibility</p:attrName>
                                        </p:attrNameLst>
                                      </p:cBhvr>
                                      <p:to>
                                        <p:strVal val="hidden"/>
                                      </p:to>
                                    </p:set>
                                  </p:childTnLst>
                                </p:cTn>
                              </p:par>
                              <p:par>
                                <p:cTn id="1217" presetID="22" presetClass="entr" presetSubtype="8" fill="hold" nodeType="withEffect">
                                  <p:stCondLst>
                                    <p:cond delay="0"/>
                                  </p:stCondLst>
                                  <p:childTnLst>
                                    <p:set>
                                      <p:cBhvr>
                                        <p:cTn id="1218" dur="1" fill="hold">
                                          <p:stCondLst>
                                            <p:cond delay="0"/>
                                          </p:stCondLst>
                                        </p:cTn>
                                        <p:tgtEl>
                                          <p:spTgt spid="63"/>
                                        </p:tgtEl>
                                        <p:attrNameLst>
                                          <p:attrName>style.visibility</p:attrName>
                                        </p:attrNameLst>
                                      </p:cBhvr>
                                      <p:to>
                                        <p:strVal val="visible"/>
                                      </p:to>
                                    </p:set>
                                    <p:animEffect transition="in" filter="wipe(left)">
                                      <p:cBhvr>
                                        <p:cTn id="1219" dur="2500"/>
                                        <p:tgtEl>
                                          <p:spTgt spid="63"/>
                                        </p:tgtEl>
                                      </p:cBhvr>
                                    </p:animEffect>
                                  </p:childTnLst>
                                </p:cTn>
                              </p:par>
                              <p:par>
                                <p:cTn id="1220" presetID="1" presetClass="entr" presetSubtype="0" fill="hold" nodeType="withEffect">
                                  <p:stCondLst>
                                    <p:cond delay="1250"/>
                                  </p:stCondLst>
                                  <p:childTnLst>
                                    <p:set>
                                      <p:cBhvr>
                                        <p:cTn id="1221" dur="1" fill="hold">
                                          <p:stCondLst>
                                            <p:cond delay="0"/>
                                          </p:stCondLst>
                                        </p:cTn>
                                        <p:tgtEl>
                                          <p:spTgt spid="27"/>
                                        </p:tgtEl>
                                        <p:attrNameLst>
                                          <p:attrName>style.visibility</p:attrName>
                                        </p:attrNameLst>
                                      </p:cBhvr>
                                      <p:to>
                                        <p:strVal val="visible"/>
                                      </p:to>
                                    </p:set>
                                  </p:childTnLst>
                                </p:cTn>
                              </p:par>
                              <p:par>
                                <p:cTn id="1222" presetID="1" presetClass="exit" presetSubtype="0" fill="hold" nodeType="withEffect">
                                  <p:stCondLst>
                                    <p:cond delay="1250"/>
                                  </p:stCondLst>
                                  <p:childTnLst>
                                    <p:set>
                                      <p:cBhvr>
                                        <p:cTn id="1223" dur="1" fill="hold">
                                          <p:stCondLst>
                                            <p:cond delay="0"/>
                                          </p:stCondLst>
                                        </p:cTn>
                                        <p:tgtEl>
                                          <p:spTgt spid="33"/>
                                        </p:tgtEl>
                                        <p:attrNameLst>
                                          <p:attrName>style.visibility</p:attrName>
                                        </p:attrNameLst>
                                      </p:cBhvr>
                                      <p:to>
                                        <p:strVal val="hidden"/>
                                      </p:to>
                                    </p:set>
                                  </p:childTnLst>
                                </p:cTn>
                              </p:par>
                              <p:par>
                                <p:cTn id="1224" presetID="1" presetClass="entr" presetSubtype="0" fill="hold" grpId="0" nodeType="withEffect">
                                  <p:stCondLst>
                                    <p:cond delay="0"/>
                                  </p:stCondLst>
                                  <p:childTnLst>
                                    <p:set>
                                      <p:cBhvr>
                                        <p:cTn id="1225" dur="1" fill="hold">
                                          <p:stCondLst>
                                            <p:cond delay="0"/>
                                          </p:stCondLst>
                                        </p:cTn>
                                        <p:tgtEl>
                                          <p:spTgt spid="186"/>
                                        </p:tgtEl>
                                        <p:attrNameLst>
                                          <p:attrName>style.visibility</p:attrName>
                                        </p:attrNameLst>
                                      </p:cBhvr>
                                      <p:to>
                                        <p:strVal val="visible"/>
                                      </p:to>
                                    </p:set>
                                  </p:childTnLst>
                                </p:cTn>
                              </p:par>
                              <p:par>
                                <p:cTn id="1226" presetID="0" presetClass="path" presetSubtype="0" accel="50000" decel="50000" fill="hold" grpId="1" nodeType="withEffect">
                                  <p:stCondLst>
                                    <p:cond delay="0"/>
                                  </p:stCondLst>
                                  <p:childTnLst>
                                    <p:animMotion origin="layout" path="M -0.00087 0.00023 L -0.00018 -0.06829 L 0.07274 -0.06944 L 0.14687 -0.05254 L 0.22586 -0.04954 L 0.22673 0.00116 " pathEditMode="relative" rAng="0" ptsTypes="AAAAAA">
                                      <p:cBhvr>
                                        <p:cTn id="1227" dur="1250" fill="hold"/>
                                        <p:tgtEl>
                                          <p:spTgt spid="186"/>
                                        </p:tgtEl>
                                        <p:attrNameLst>
                                          <p:attrName>ppt_x</p:attrName>
                                          <p:attrName>ppt_y</p:attrName>
                                        </p:attrNameLst>
                                      </p:cBhvr>
                                      <p:rCtr x="11372" y="-3449"/>
                                    </p:animMotion>
                                  </p:childTnLst>
                                </p:cTn>
                              </p:par>
                              <p:par>
                                <p:cTn id="1228" presetID="1" presetClass="exit" presetSubtype="0" fill="hold" grpId="3" nodeType="withEffect">
                                  <p:stCondLst>
                                    <p:cond delay="1250"/>
                                  </p:stCondLst>
                                  <p:childTnLst>
                                    <p:set>
                                      <p:cBhvr>
                                        <p:cTn id="1229" dur="1" fill="hold">
                                          <p:stCondLst>
                                            <p:cond delay="0"/>
                                          </p:stCondLst>
                                        </p:cTn>
                                        <p:tgtEl>
                                          <p:spTgt spid="186"/>
                                        </p:tgtEl>
                                        <p:attrNameLst>
                                          <p:attrName>style.visibility</p:attrName>
                                        </p:attrNameLst>
                                      </p:cBhvr>
                                      <p:to>
                                        <p:strVal val="hidden"/>
                                      </p:to>
                                    </p:set>
                                  </p:childTnLst>
                                </p:cTn>
                              </p:par>
                              <p:par>
                                <p:cTn id="1230" presetID="1" presetClass="entr" presetSubtype="0" fill="hold" grpId="0" nodeType="withEffect">
                                  <p:stCondLst>
                                    <p:cond delay="0"/>
                                  </p:stCondLst>
                                  <p:childTnLst>
                                    <p:set>
                                      <p:cBhvr>
                                        <p:cTn id="1231" dur="1" fill="hold">
                                          <p:stCondLst>
                                            <p:cond delay="0"/>
                                          </p:stCondLst>
                                        </p:cTn>
                                        <p:tgtEl>
                                          <p:spTgt spid="187"/>
                                        </p:tgtEl>
                                        <p:attrNameLst>
                                          <p:attrName>style.visibility</p:attrName>
                                        </p:attrNameLst>
                                      </p:cBhvr>
                                      <p:to>
                                        <p:strVal val="visible"/>
                                      </p:to>
                                    </p:set>
                                  </p:childTnLst>
                                </p:cTn>
                              </p:par>
                              <p:par>
                                <p:cTn id="1232"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1233" dur="1250" fill="hold"/>
                                        <p:tgtEl>
                                          <p:spTgt spid="187"/>
                                        </p:tgtEl>
                                        <p:attrNameLst>
                                          <p:attrName>ppt_x</p:attrName>
                                          <p:attrName>ppt_y</p:attrName>
                                        </p:attrNameLst>
                                      </p:cBhvr>
                                      <p:rCtr x="-11267" y="5810"/>
                                    </p:animMotion>
                                  </p:childTnLst>
                                </p:cTn>
                              </p:par>
                              <p:par>
                                <p:cTn id="1234" presetID="1" presetClass="exit" presetSubtype="0" fill="hold" grpId="2" nodeType="withEffect">
                                  <p:stCondLst>
                                    <p:cond delay="1250"/>
                                  </p:stCondLst>
                                  <p:childTnLst>
                                    <p:set>
                                      <p:cBhvr>
                                        <p:cTn id="1235" dur="1" fill="hold">
                                          <p:stCondLst>
                                            <p:cond delay="0"/>
                                          </p:stCondLst>
                                        </p:cTn>
                                        <p:tgtEl>
                                          <p:spTgt spid="187"/>
                                        </p:tgtEl>
                                        <p:attrNameLst>
                                          <p:attrName>style.visibility</p:attrName>
                                        </p:attrNameLst>
                                      </p:cBhvr>
                                      <p:to>
                                        <p:strVal val="hidden"/>
                                      </p:to>
                                    </p:set>
                                  </p:childTnLst>
                                </p:cTn>
                              </p:par>
                              <p:par>
                                <p:cTn id="1236" presetID="1" presetClass="entr" presetSubtype="0" fill="hold" grpId="0" nodeType="withEffect">
                                  <p:stCondLst>
                                    <p:cond delay="1250"/>
                                  </p:stCondLst>
                                  <p:childTnLst>
                                    <p:set>
                                      <p:cBhvr>
                                        <p:cTn id="1237" dur="1" fill="hold">
                                          <p:stCondLst>
                                            <p:cond delay="0"/>
                                          </p:stCondLst>
                                        </p:cTn>
                                        <p:tgtEl>
                                          <p:spTgt spid="188"/>
                                        </p:tgtEl>
                                        <p:attrNameLst>
                                          <p:attrName>style.visibility</p:attrName>
                                        </p:attrNameLst>
                                      </p:cBhvr>
                                      <p:to>
                                        <p:strVal val="visible"/>
                                      </p:to>
                                    </p:set>
                                  </p:childTnLst>
                                </p:cTn>
                              </p:par>
                              <p:par>
                                <p:cTn id="1238" presetID="0" presetClass="path" presetSubtype="0" accel="50000" decel="50000" fill="hold" grpId="1" nodeType="withEffect">
                                  <p:stCondLst>
                                    <p:cond delay="1250"/>
                                  </p:stCondLst>
                                  <p:childTnLst>
                                    <p:animMotion origin="layout" path="M -0.0007 -1.11111E-6 L -0.00035 -0.0493 L -0.08021 -0.0493 L -0.15174 -0.02639 L -0.15104 0.0831 L -0.2257 0.08519 L -0.2257 0.15671 L -0.00035 0.15972 L 0.00052 0.03634 " pathEditMode="relative" rAng="0" ptsTypes="AAAAAAAAA">
                                      <p:cBhvr>
                                        <p:cTn id="1239" dur="1250" fill="hold"/>
                                        <p:tgtEl>
                                          <p:spTgt spid="188"/>
                                        </p:tgtEl>
                                        <p:attrNameLst>
                                          <p:attrName>ppt_x</p:attrName>
                                          <p:attrName>ppt_y</p:attrName>
                                        </p:attrNameLst>
                                      </p:cBhvr>
                                      <p:rCtr x="-11198" y="5509"/>
                                    </p:animMotion>
                                  </p:childTnLst>
                                </p:cTn>
                              </p:par>
                              <p:par>
                                <p:cTn id="1240" presetID="1" presetClass="exit" presetSubtype="0" fill="hold" grpId="2" nodeType="withEffect">
                                  <p:stCondLst>
                                    <p:cond delay="2500"/>
                                  </p:stCondLst>
                                  <p:childTnLst>
                                    <p:set>
                                      <p:cBhvr>
                                        <p:cTn id="1241" dur="1" fill="hold">
                                          <p:stCondLst>
                                            <p:cond delay="0"/>
                                          </p:stCondLst>
                                        </p:cTn>
                                        <p:tgtEl>
                                          <p:spTgt spid="188"/>
                                        </p:tgtEl>
                                        <p:attrNameLst>
                                          <p:attrName>style.visibility</p:attrName>
                                        </p:attrNameLst>
                                      </p:cBhvr>
                                      <p:to>
                                        <p:strVal val="hidden"/>
                                      </p:to>
                                    </p:set>
                                  </p:childTnLst>
                                </p:cTn>
                              </p:par>
                            </p:childTnLst>
                          </p:cTn>
                        </p:par>
                        <p:par>
                          <p:cTn id="1242" fill="hold">
                            <p:stCondLst>
                              <p:cond delay="2500"/>
                            </p:stCondLst>
                            <p:childTnLst>
                              <p:par>
                                <p:cTn id="1243" presetID="1" presetClass="entr" presetSubtype="0" fill="hold" grpId="4" nodeType="afterEffect">
                                  <p:stCondLst>
                                    <p:cond delay="0"/>
                                  </p:stCondLst>
                                  <p:childTnLst>
                                    <p:set>
                                      <p:cBhvr>
                                        <p:cTn id="1244" dur="1" fill="hold">
                                          <p:stCondLst>
                                            <p:cond delay="0"/>
                                          </p:stCondLst>
                                        </p:cTn>
                                        <p:tgtEl>
                                          <p:spTgt spid="159"/>
                                        </p:tgtEl>
                                        <p:attrNameLst>
                                          <p:attrName>style.visibility</p:attrName>
                                        </p:attrNameLst>
                                      </p:cBhvr>
                                      <p:to>
                                        <p:strVal val="visible"/>
                                      </p:to>
                                    </p:set>
                                  </p:childTnLst>
                                </p:cTn>
                              </p:par>
                              <p:par>
                                <p:cTn id="1245" presetID="1" presetClass="entr" presetSubtype="0" fill="hold" grpId="41" nodeType="withEffect">
                                  <p:stCondLst>
                                    <p:cond delay="0"/>
                                  </p:stCondLst>
                                  <p:childTnLst>
                                    <p:set>
                                      <p:cBhvr>
                                        <p:cTn id="1246" dur="1" fill="hold">
                                          <p:stCondLst>
                                            <p:cond delay="0"/>
                                          </p:stCondLst>
                                        </p:cTn>
                                        <p:tgtEl>
                                          <p:spTgt spid="70"/>
                                        </p:tgtEl>
                                        <p:attrNameLst>
                                          <p:attrName>style.visibility</p:attrName>
                                        </p:attrNameLst>
                                      </p:cBhvr>
                                      <p:to>
                                        <p:strVal val="visible"/>
                                      </p:to>
                                    </p:set>
                                  </p:childTnLst>
                                </p:cTn>
                              </p:par>
                              <p:par>
                                <p:cTn id="1247" presetID="1" presetClass="entr" presetSubtype="0" fill="hold" grpId="40" nodeType="withEffect">
                                  <p:stCondLst>
                                    <p:cond delay="0"/>
                                  </p:stCondLst>
                                  <p:childTnLst>
                                    <p:set>
                                      <p:cBhvr>
                                        <p:cTn id="1248" dur="1" fill="hold">
                                          <p:stCondLst>
                                            <p:cond delay="0"/>
                                          </p:stCondLst>
                                        </p:cTn>
                                        <p:tgtEl>
                                          <p:spTgt spid="71"/>
                                        </p:tgtEl>
                                        <p:attrNameLst>
                                          <p:attrName>style.visibility</p:attrName>
                                        </p:attrNameLst>
                                      </p:cBhvr>
                                      <p:to>
                                        <p:strVal val="visible"/>
                                      </p:to>
                                    </p:set>
                                  </p:childTnLst>
                                </p:cTn>
                              </p:par>
                              <p:par>
                                <p:cTn id="1249" presetID="1" presetClass="entr" presetSubtype="0" fill="hold" grpId="8" nodeType="withEffect">
                                  <p:stCondLst>
                                    <p:cond delay="0"/>
                                  </p:stCondLst>
                                  <p:childTnLst>
                                    <p:set>
                                      <p:cBhvr>
                                        <p:cTn id="1250" dur="1" fill="hold">
                                          <p:stCondLst>
                                            <p:cond delay="0"/>
                                          </p:stCondLst>
                                        </p:cTn>
                                        <p:tgtEl>
                                          <p:spTgt spid="116"/>
                                        </p:tgtEl>
                                        <p:attrNameLst>
                                          <p:attrName>style.visibility</p:attrName>
                                        </p:attrNameLst>
                                      </p:cBhvr>
                                      <p:to>
                                        <p:strVal val="visible"/>
                                      </p:to>
                                    </p:set>
                                  </p:childTnLst>
                                </p:cTn>
                              </p:par>
                            </p:childTnLst>
                          </p:cTn>
                        </p:par>
                      </p:childTnLst>
                    </p:cTn>
                  </p:par>
                </p:childTnLst>
              </p:cTn>
              <p:nextCondLst>
                <p:cond evt="onClick" delay="0">
                  <p:tgtEl>
                    <p:spTgt spid="160"/>
                  </p:tgtEl>
                </p:cond>
              </p:nextCondLst>
            </p:seq>
            <p:seq concurrent="1" nextAc="seek">
              <p:cTn id="1251" restart="whenNotActive" fill="hold" evtFilter="cancelBubble" nodeType="interactiveSeq">
                <p:stCondLst>
                  <p:cond evt="onClick" delay="0">
                    <p:tgtEl>
                      <p:spTgt spid="161"/>
                    </p:tgtEl>
                  </p:cond>
                </p:stCondLst>
                <p:endSync evt="end" delay="0">
                  <p:rtn val="all"/>
                </p:endSync>
                <p:childTnLst>
                  <p:par>
                    <p:cTn id="1252" fill="hold">
                      <p:stCondLst>
                        <p:cond delay="0"/>
                      </p:stCondLst>
                      <p:childTnLst>
                        <p:par>
                          <p:cTn id="1253" fill="hold">
                            <p:stCondLst>
                              <p:cond delay="0"/>
                            </p:stCondLst>
                            <p:childTnLst>
                              <p:par>
                                <p:cTn id="1254" presetID="1" presetClass="exit" presetSubtype="0" fill="hold" grpId="7" nodeType="withEffect">
                                  <p:stCondLst>
                                    <p:cond delay="0"/>
                                  </p:stCondLst>
                                  <p:childTnLst>
                                    <p:set>
                                      <p:cBhvr>
                                        <p:cTn id="1255" dur="1" fill="hold">
                                          <p:stCondLst>
                                            <p:cond delay="0"/>
                                          </p:stCondLst>
                                        </p:cTn>
                                        <p:tgtEl>
                                          <p:spTgt spid="114"/>
                                        </p:tgtEl>
                                        <p:attrNameLst>
                                          <p:attrName>style.visibility</p:attrName>
                                        </p:attrNameLst>
                                      </p:cBhvr>
                                      <p:to>
                                        <p:strVal val="hidden"/>
                                      </p:to>
                                    </p:set>
                                  </p:childTnLst>
                                </p:cTn>
                              </p:par>
                              <p:par>
                                <p:cTn id="1256" presetID="1" presetClass="exit" presetSubtype="0" fill="hold" grpId="42" nodeType="withEffect">
                                  <p:stCondLst>
                                    <p:cond delay="0"/>
                                  </p:stCondLst>
                                  <p:childTnLst>
                                    <p:set>
                                      <p:cBhvr>
                                        <p:cTn id="1257" dur="1" fill="hold">
                                          <p:stCondLst>
                                            <p:cond delay="0"/>
                                          </p:stCondLst>
                                        </p:cTn>
                                        <p:tgtEl>
                                          <p:spTgt spid="70"/>
                                        </p:tgtEl>
                                        <p:attrNameLst>
                                          <p:attrName>style.visibility</p:attrName>
                                        </p:attrNameLst>
                                      </p:cBhvr>
                                      <p:to>
                                        <p:strVal val="hidden"/>
                                      </p:to>
                                    </p:set>
                                  </p:childTnLst>
                                </p:cTn>
                              </p:par>
                              <p:par>
                                <p:cTn id="1258" presetID="1" presetClass="exit" presetSubtype="0" fill="hold" grpId="41" nodeType="withEffect">
                                  <p:stCondLst>
                                    <p:cond delay="0"/>
                                  </p:stCondLst>
                                  <p:childTnLst>
                                    <p:set>
                                      <p:cBhvr>
                                        <p:cTn id="1259" dur="1" fill="hold">
                                          <p:stCondLst>
                                            <p:cond delay="0"/>
                                          </p:stCondLst>
                                        </p:cTn>
                                        <p:tgtEl>
                                          <p:spTgt spid="71"/>
                                        </p:tgtEl>
                                        <p:attrNameLst>
                                          <p:attrName>style.visibility</p:attrName>
                                        </p:attrNameLst>
                                      </p:cBhvr>
                                      <p:to>
                                        <p:strVal val="hidden"/>
                                      </p:to>
                                    </p:set>
                                  </p:childTnLst>
                                </p:cTn>
                              </p:par>
                              <p:par>
                                <p:cTn id="1260" presetID="1" presetClass="exit" presetSubtype="0" fill="hold" grpId="2" nodeType="withEffect">
                                  <p:stCondLst>
                                    <p:cond delay="0"/>
                                  </p:stCondLst>
                                  <p:childTnLst>
                                    <p:set>
                                      <p:cBhvr>
                                        <p:cTn id="1261" dur="1" fill="hold">
                                          <p:stCondLst>
                                            <p:cond delay="0"/>
                                          </p:stCondLst>
                                        </p:cTn>
                                        <p:tgtEl>
                                          <p:spTgt spid="161"/>
                                        </p:tgtEl>
                                        <p:attrNameLst>
                                          <p:attrName>style.visibility</p:attrName>
                                        </p:attrNameLst>
                                      </p:cBhvr>
                                      <p:to>
                                        <p:strVal val="hidden"/>
                                      </p:to>
                                    </p:set>
                                  </p:childTnLst>
                                </p:cTn>
                              </p:par>
                              <p:par>
                                <p:cTn id="1262" presetID="1" presetClass="exit" presetSubtype="0" fill="hold" nodeType="withEffect">
                                  <p:stCondLst>
                                    <p:cond delay="0"/>
                                  </p:stCondLst>
                                  <p:childTnLst>
                                    <p:set>
                                      <p:cBhvr>
                                        <p:cTn id="1263" dur="1" fill="hold">
                                          <p:stCondLst>
                                            <p:cond delay="0"/>
                                          </p:stCondLst>
                                        </p:cTn>
                                        <p:tgtEl>
                                          <p:spTgt spid="59"/>
                                        </p:tgtEl>
                                        <p:attrNameLst>
                                          <p:attrName>style.visibility</p:attrName>
                                        </p:attrNameLst>
                                      </p:cBhvr>
                                      <p:to>
                                        <p:strVal val="hidden"/>
                                      </p:to>
                                    </p:set>
                                  </p:childTnLst>
                                </p:cTn>
                              </p:par>
                              <p:par>
                                <p:cTn id="1264" presetID="22" presetClass="entr" presetSubtype="8" fill="hold" nodeType="withEffect">
                                  <p:stCondLst>
                                    <p:cond delay="0"/>
                                  </p:stCondLst>
                                  <p:childTnLst>
                                    <p:set>
                                      <p:cBhvr>
                                        <p:cTn id="1265" dur="1" fill="hold">
                                          <p:stCondLst>
                                            <p:cond delay="0"/>
                                          </p:stCondLst>
                                        </p:cTn>
                                        <p:tgtEl>
                                          <p:spTgt spid="62"/>
                                        </p:tgtEl>
                                        <p:attrNameLst>
                                          <p:attrName>style.visibility</p:attrName>
                                        </p:attrNameLst>
                                      </p:cBhvr>
                                      <p:to>
                                        <p:strVal val="visible"/>
                                      </p:to>
                                    </p:set>
                                    <p:animEffect transition="in" filter="wipe(left)">
                                      <p:cBhvr>
                                        <p:cTn id="1266" dur="2000"/>
                                        <p:tgtEl>
                                          <p:spTgt spid="62"/>
                                        </p:tgtEl>
                                      </p:cBhvr>
                                    </p:animEffect>
                                  </p:childTnLst>
                                </p:cTn>
                              </p:par>
                              <p:par>
                                <p:cTn id="1267" presetID="1" presetClass="entr" presetSubtype="0" fill="hold" grpId="0" nodeType="withEffect">
                                  <p:stCondLst>
                                    <p:cond delay="0"/>
                                  </p:stCondLst>
                                  <p:childTnLst>
                                    <p:set>
                                      <p:cBhvr>
                                        <p:cTn id="1268" dur="1" fill="hold">
                                          <p:stCondLst>
                                            <p:cond delay="0"/>
                                          </p:stCondLst>
                                        </p:cTn>
                                        <p:tgtEl>
                                          <p:spTgt spid="190"/>
                                        </p:tgtEl>
                                        <p:attrNameLst>
                                          <p:attrName>style.visibility</p:attrName>
                                        </p:attrNameLst>
                                      </p:cBhvr>
                                      <p:to>
                                        <p:strVal val="visible"/>
                                      </p:to>
                                    </p:set>
                                  </p:childTnLst>
                                </p:cTn>
                              </p:par>
                              <p:par>
                                <p:cTn id="1269" presetID="0" presetClass="path" presetSubtype="0" accel="50000" decel="50000" fill="hold" grpId="1" nodeType="withEffect">
                                  <p:stCondLst>
                                    <p:cond delay="0"/>
                                  </p:stCondLst>
                                  <p:childTnLst>
                                    <p:animMotion origin="layout" path="M -0.0007 2.22222E-6 L 0.00017 0.12129 L -0.22605 0.12245 L -0.22674 -0.00602 " pathEditMode="relative" rAng="0" ptsTypes="AAAA">
                                      <p:cBhvr>
                                        <p:cTn id="1270" dur="1000" fill="hold"/>
                                        <p:tgtEl>
                                          <p:spTgt spid="190"/>
                                        </p:tgtEl>
                                        <p:attrNameLst>
                                          <p:attrName>ppt_x</p:attrName>
                                          <p:attrName>ppt_y</p:attrName>
                                        </p:attrNameLst>
                                      </p:cBhvr>
                                      <p:rCtr x="-11267" y="5810"/>
                                    </p:animMotion>
                                  </p:childTnLst>
                                </p:cTn>
                              </p:par>
                              <p:par>
                                <p:cTn id="1271" presetID="1" presetClass="exit" presetSubtype="0" fill="hold" grpId="2" nodeType="withEffect">
                                  <p:stCondLst>
                                    <p:cond delay="1000"/>
                                  </p:stCondLst>
                                  <p:childTnLst>
                                    <p:set>
                                      <p:cBhvr>
                                        <p:cTn id="1272" dur="1" fill="hold">
                                          <p:stCondLst>
                                            <p:cond delay="0"/>
                                          </p:stCondLst>
                                        </p:cTn>
                                        <p:tgtEl>
                                          <p:spTgt spid="190"/>
                                        </p:tgtEl>
                                        <p:attrNameLst>
                                          <p:attrName>style.visibility</p:attrName>
                                        </p:attrNameLst>
                                      </p:cBhvr>
                                      <p:to>
                                        <p:strVal val="hidden"/>
                                      </p:to>
                                    </p:set>
                                  </p:childTnLst>
                                </p:cTn>
                              </p:par>
                              <p:par>
                                <p:cTn id="1273" presetID="1" presetClass="entr" presetSubtype="0" fill="hold" grpId="0" nodeType="withEffect">
                                  <p:stCondLst>
                                    <p:cond delay="0"/>
                                  </p:stCondLst>
                                  <p:childTnLst>
                                    <p:set>
                                      <p:cBhvr>
                                        <p:cTn id="1274" dur="1" fill="hold">
                                          <p:stCondLst>
                                            <p:cond delay="0"/>
                                          </p:stCondLst>
                                        </p:cTn>
                                        <p:tgtEl>
                                          <p:spTgt spid="191"/>
                                        </p:tgtEl>
                                        <p:attrNameLst>
                                          <p:attrName>style.visibility</p:attrName>
                                        </p:attrNameLst>
                                      </p:cBhvr>
                                      <p:to>
                                        <p:strVal val="visible"/>
                                      </p:to>
                                    </p:set>
                                  </p:childTnLst>
                                </p:cTn>
                              </p:par>
                              <p:par>
                                <p:cTn id="1275" presetID="0" presetClass="path" presetSubtype="0" accel="50000" decel="50000" fill="hold" grpId="1" nodeType="withEffect">
                                  <p:stCondLst>
                                    <p:cond delay="0"/>
                                  </p:stCondLst>
                                  <p:childTnLst>
                                    <p:animMotion origin="layout" path="M -0.0007 -1.11111E-6 L -0.00035 -0.0493 L -0.08021 -0.0493 L -0.15174 -0.02639 L -0.15104 0.0831 L -0.2257 0.08519 L -0.2257 0.15671 L -0.00035 0.15972 L 0.00052 0.03634 " pathEditMode="relative" rAng="0" ptsTypes="AAAAAAAAA">
                                      <p:cBhvr>
                                        <p:cTn id="1276" dur="1000" fill="hold"/>
                                        <p:tgtEl>
                                          <p:spTgt spid="191"/>
                                        </p:tgtEl>
                                        <p:attrNameLst>
                                          <p:attrName>ppt_x</p:attrName>
                                          <p:attrName>ppt_y</p:attrName>
                                        </p:attrNameLst>
                                      </p:cBhvr>
                                      <p:rCtr x="-11198" y="5509"/>
                                    </p:animMotion>
                                  </p:childTnLst>
                                </p:cTn>
                              </p:par>
                              <p:par>
                                <p:cTn id="1277" presetID="1" presetClass="exit" presetSubtype="0" fill="hold" grpId="2" nodeType="withEffect">
                                  <p:stCondLst>
                                    <p:cond delay="1000"/>
                                  </p:stCondLst>
                                  <p:childTnLst>
                                    <p:set>
                                      <p:cBhvr>
                                        <p:cTn id="1278" dur="1" fill="hold">
                                          <p:stCondLst>
                                            <p:cond delay="0"/>
                                          </p:stCondLst>
                                        </p:cTn>
                                        <p:tgtEl>
                                          <p:spTgt spid="191"/>
                                        </p:tgtEl>
                                        <p:attrNameLst>
                                          <p:attrName>style.visibility</p:attrName>
                                        </p:attrNameLst>
                                      </p:cBhvr>
                                      <p:to>
                                        <p:strVal val="hidden"/>
                                      </p:to>
                                    </p:set>
                                  </p:childTnLst>
                                </p:cTn>
                              </p:par>
                              <p:par>
                                <p:cTn id="1279" presetID="1" presetClass="entr" presetSubtype="0" fill="hold" grpId="0" nodeType="withEffect">
                                  <p:stCondLst>
                                    <p:cond delay="1000"/>
                                  </p:stCondLst>
                                  <p:childTnLst>
                                    <p:set>
                                      <p:cBhvr>
                                        <p:cTn id="1280" dur="1" fill="hold">
                                          <p:stCondLst>
                                            <p:cond delay="0"/>
                                          </p:stCondLst>
                                        </p:cTn>
                                        <p:tgtEl>
                                          <p:spTgt spid="189"/>
                                        </p:tgtEl>
                                        <p:attrNameLst>
                                          <p:attrName>style.visibility</p:attrName>
                                        </p:attrNameLst>
                                      </p:cBhvr>
                                      <p:to>
                                        <p:strVal val="visible"/>
                                      </p:to>
                                    </p:set>
                                  </p:childTnLst>
                                </p:cTn>
                              </p:par>
                              <p:par>
                                <p:cTn id="1281" presetID="0" presetClass="path" presetSubtype="0" accel="50000" decel="50000" fill="hold" grpId="1" nodeType="withEffect">
                                  <p:stCondLst>
                                    <p:cond delay="1000"/>
                                  </p:stCondLst>
                                  <p:childTnLst>
                                    <p:animMotion origin="layout" path="M -0.00087 0.00023 L -0.00018 -0.06829 L 0.07274 -0.06944 L 0.14687 -0.05254 L 0.22586 -0.04954 L 0.22673 0.00116 " pathEditMode="relative" rAng="0" ptsTypes="AAAAAA">
                                      <p:cBhvr>
                                        <p:cTn id="1282" dur="1000" fill="hold"/>
                                        <p:tgtEl>
                                          <p:spTgt spid="189"/>
                                        </p:tgtEl>
                                        <p:attrNameLst>
                                          <p:attrName>ppt_x</p:attrName>
                                          <p:attrName>ppt_y</p:attrName>
                                        </p:attrNameLst>
                                      </p:cBhvr>
                                      <p:rCtr x="11372" y="-3449"/>
                                    </p:animMotion>
                                  </p:childTnLst>
                                </p:cTn>
                              </p:par>
                              <p:par>
                                <p:cTn id="1283" presetID="1" presetClass="exit" presetSubtype="0" fill="hold" grpId="3" nodeType="withEffect">
                                  <p:stCondLst>
                                    <p:cond delay="2000"/>
                                  </p:stCondLst>
                                  <p:childTnLst>
                                    <p:set>
                                      <p:cBhvr>
                                        <p:cTn id="1284" dur="1" fill="hold">
                                          <p:stCondLst>
                                            <p:cond delay="0"/>
                                          </p:stCondLst>
                                        </p:cTn>
                                        <p:tgtEl>
                                          <p:spTgt spid="189"/>
                                        </p:tgtEl>
                                        <p:attrNameLst>
                                          <p:attrName>style.visibility</p:attrName>
                                        </p:attrNameLst>
                                      </p:cBhvr>
                                      <p:to>
                                        <p:strVal val="hidden"/>
                                      </p:to>
                                    </p:set>
                                  </p:childTnLst>
                                </p:cTn>
                              </p:par>
                            </p:childTnLst>
                          </p:cTn>
                        </p:par>
                        <p:par>
                          <p:cTn id="1285" fill="hold">
                            <p:stCondLst>
                              <p:cond delay="2000"/>
                            </p:stCondLst>
                            <p:childTnLst>
                              <p:par>
                                <p:cTn id="1286" presetID="1" presetClass="entr" presetSubtype="0" fill="hold" grpId="8" nodeType="afterEffect">
                                  <p:stCondLst>
                                    <p:cond delay="0"/>
                                  </p:stCondLst>
                                  <p:childTnLst>
                                    <p:set>
                                      <p:cBhvr>
                                        <p:cTn id="1287" dur="1" fill="hold">
                                          <p:stCondLst>
                                            <p:cond delay="0"/>
                                          </p:stCondLst>
                                        </p:cTn>
                                        <p:tgtEl>
                                          <p:spTgt spid="114"/>
                                        </p:tgtEl>
                                        <p:attrNameLst>
                                          <p:attrName>style.visibility</p:attrName>
                                        </p:attrNameLst>
                                      </p:cBhvr>
                                      <p:to>
                                        <p:strVal val="visible"/>
                                      </p:to>
                                    </p:set>
                                  </p:childTnLst>
                                </p:cTn>
                              </p:par>
                              <p:par>
                                <p:cTn id="1288" presetID="1" presetClass="entr" presetSubtype="0" fill="hold" grpId="4" nodeType="withEffect">
                                  <p:stCondLst>
                                    <p:cond delay="0"/>
                                  </p:stCondLst>
                                  <p:childTnLst>
                                    <p:set>
                                      <p:cBhvr>
                                        <p:cTn id="1289" dur="1" fill="hold">
                                          <p:stCondLst>
                                            <p:cond delay="0"/>
                                          </p:stCondLst>
                                        </p:cTn>
                                        <p:tgtEl>
                                          <p:spTgt spid="160"/>
                                        </p:tgtEl>
                                        <p:attrNameLst>
                                          <p:attrName>style.visibility</p:attrName>
                                        </p:attrNameLst>
                                      </p:cBhvr>
                                      <p:to>
                                        <p:strVal val="visible"/>
                                      </p:to>
                                    </p:set>
                                  </p:childTnLst>
                                </p:cTn>
                              </p:par>
                              <p:par>
                                <p:cTn id="1290" presetID="1" presetClass="entr" presetSubtype="0" fill="hold" grpId="43" nodeType="withEffect">
                                  <p:stCondLst>
                                    <p:cond delay="0"/>
                                  </p:stCondLst>
                                  <p:childTnLst>
                                    <p:set>
                                      <p:cBhvr>
                                        <p:cTn id="1291" dur="1" fill="hold">
                                          <p:stCondLst>
                                            <p:cond delay="0"/>
                                          </p:stCondLst>
                                        </p:cTn>
                                        <p:tgtEl>
                                          <p:spTgt spid="70"/>
                                        </p:tgtEl>
                                        <p:attrNameLst>
                                          <p:attrName>style.visibility</p:attrName>
                                        </p:attrNameLst>
                                      </p:cBhvr>
                                      <p:to>
                                        <p:strVal val="visible"/>
                                      </p:to>
                                    </p:set>
                                  </p:childTnLst>
                                </p:cTn>
                              </p:par>
                              <p:par>
                                <p:cTn id="1292" presetID="1" presetClass="entr" presetSubtype="0" fill="hold" grpId="42" nodeType="withEffect">
                                  <p:stCondLst>
                                    <p:cond delay="0"/>
                                  </p:stCondLst>
                                  <p:childTnLst>
                                    <p:set>
                                      <p:cBhvr>
                                        <p:cTn id="1293" dur="1" fill="hold">
                                          <p:stCondLst>
                                            <p:cond delay="0"/>
                                          </p:stCondLst>
                                        </p:cTn>
                                        <p:tgtEl>
                                          <p:spTgt spid="71"/>
                                        </p:tgtEl>
                                        <p:attrNameLst>
                                          <p:attrName>style.visibility</p:attrName>
                                        </p:attrNameLst>
                                      </p:cBhvr>
                                      <p:to>
                                        <p:strVal val="visible"/>
                                      </p:to>
                                    </p:set>
                                  </p:childTnLst>
                                </p:cTn>
                              </p:par>
                            </p:childTnLst>
                          </p:cTn>
                        </p:par>
                      </p:childTnLst>
                    </p:cTn>
                  </p:par>
                </p:childTnLst>
              </p:cTn>
              <p:nextCondLst>
                <p:cond evt="onClick" delay="0">
                  <p:tgtEl>
                    <p:spTgt spid="161"/>
                  </p:tgtEl>
                </p:cond>
              </p:nextCondLst>
            </p:seq>
          </p:childTnLst>
        </p:cTn>
      </p:par>
    </p:tnLst>
    <p:bldLst>
      <p:bldP spid="67" grpId="0" animBg="1"/>
      <p:bldP spid="58" grpId="0" animBg="1"/>
      <p:bldP spid="58" grpId="1" animBg="1"/>
      <p:bldP spid="70" grpId="0" animBg="1"/>
      <p:bldP spid="70" grpId="1" animBg="1"/>
      <p:bldP spid="70" grpId="2" animBg="1"/>
      <p:bldP spid="70" grpId="3" animBg="1"/>
      <p:bldP spid="70" grpId="4" animBg="1"/>
      <p:bldP spid="70" grpId="5" animBg="1"/>
      <p:bldP spid="70" grpId="6" animBg="1"/>
      <p:bldP spid="70" grpId="7" animBg="1"/>
      <p:bldP spid="70" grpId="8" animBg="1"/>
      <p:bldP spid="70" grpId="9" animBg="1"/>
      <p:bldP spid="70" grpId="10" animBg="1"/>
      <p:bldP spid="70" grpId="11" animBg="1"/>
      <p:bldP spid="70" grpId="12" animBg="1"/>
      <p:bldP spid="70" grpId="13" animBg="1"/>
      <p:bldP spid="70" grpId="14" animBg="1"/>
      <p:bldP spid="70" grpId="15" animBg="1"/>
      <p:bldP spid="70" grpId="16" animBg="1"/>
      <p:bldP spid="70" grpId="17" animBg="1"/>
      <p:bldP spid="70" grpId="18" animBg="1"/>
      <p:bldP spid="70" grpId="19" animBg="1"/>
      <p:bldP spid="70" grpId="20" animBg="1"/>
      <p:bldP spid="70" grpId="21" animBg="1"/>
      <p:bldP spid="70" grpId="22" animBg="1"/>
      <p:bldP spid="70" grpId="23" animBg="1"/>
      <p:bldP spid="70" grpId="26" animBg="1"/>
      <p:bldP spid="70" grpId="27" animBg="1"/>
      <p:bldP spid="70" grpId="28" animBg="1"/>
      <p:bldP spid="70" grpId="29" animBg="1"/>
      <p:bldP spid="70" grpId="30" animBg="1"/>
      <p:bldP spid="70" grpId="31" animBg="1"/>
      <p:bldP spid="70" grpId="32" animBg="1"/>
      <p:bldP spid="70" grpId="33" animBg="1"/>
      <p:bldP spid="70" grpId="34" animBg="1"/>
      <p:bldP spid="70" grpId="35" animBg="1"/>
      <p:bldP spid="70" grpId="36" animBg="1"/>
      <p:bldP spid="70" grpId="37" animBg="1"/>
      <p:bldP spid="70" grpId="38" animBg="1"/>
      <p:bldP spid="70" grpId="39" animBg="1"/>
      <p:bldP spid="70" grpId="40" animBg="1"/>
      <p:bldP spid="70" grpId="41" animBg="1"/>
      <p:bldP spid="70" grpId="42" animBg="1"/>
      <p:bldP spid="70" grpId="43" animBg="1"/>
      <p:bldP spid="71" grpId="0" animBg="1"/>
      <p:bldP spid="71" grpId="1" animBg="1"/>
      <p:bldP spid="71" grpId="2" animBg="1"/>
      <p:bldP spid="71" grpId="3" animBg="1"/>
      <p:bldP spid="71" grpId="4" animBg="1"/>
      <p:bldP spid="71" grpId="5" animBg="1"/>
      <p:bldP spid="71" grpId="6" animBg="1"/>
      <p:bldP spid="71" grpId="7" animBg="1"/>
      <p:bldP spid="71" grpId="8" animBg="1"/>
      <p:bldP spid="71" grpId="9" animBg="1"/>
      <p:bldP spid="71" grpId="10" animBg="1"/>
      <p:bldP spid="71" grpId="11" animBg="1"/>
      <p:bldP spid="71" grpId="12" animBg="1"/>
      <p:bldP spid="71" grpId="13" animBg="1"/>
      <p:bldP spid="71" grpId="14" animBg="1"/>
      <p:bldP spid="71" grpId="15" animBg="1"/>
      <p:bldP spid="71" grpId="16" animBg="1"/>
      <p:bldP spid="71" grpId="17" animBg="1"/>
      <p:bldP spid="71" grpId="18" animBg="1"/>
      <p:bldP spid="71" grpId="19" animBg="1"/>
      <p:bldP spid="71" grpId="20" animBg="1"/>
      <p:bldP spid="71" grpId="21" animBg="1"/>
      <p:bldP spid="71" grpId="22" animBg="1"/>
      <p:bldP spid="71" grpId="23" animBg="1"/>
      <p:bldP spid="71" grpId="24" animBg="1"/>
      <p:bldP spid="71" grpId="26" animBg="1"/>
      <p:bldP spid="71" grpId="27" animBg="1"/>
      <p:bldP spid="71" grpId="28" animBg="1"/>
      <p:bldP spid="71" grpId="29" animBg="1"/>
      <p:bldP spid="71" grpId="30" animBg="1"/>
      <p:bldP spid="71" grpId="31" animBg="1"/>
      <p:bldP spid="71" grpId="32" animBg="1"/>
      <p:bldP spid="71" grpId="33" animBg="1"/>
      <p:bldP spid="71" grpId="34" animBg="1"/>
      <p:bldP spid="71" grpId="35" animBg="1"/>
      <p:bldP spid="71" grpId="36" animBg="1"/>
      <p:bldP spid="71" grpId="37" animBg="1"/>
      <p:bldP spid="71" grpId="38" animBg="1"/>
      <p:bldP spid="71" grpId="39" animBg="1"/>
      <p:bldP spid="71" grpId="40" animBg="1"/>
      <p:bldP spid="71" grpId="41" animBg="1"/>
      <p:bldP spid="71" grpId="42" animBg="1"/>
      <p:bldP spid="72" grpId="0" animBg="1"/>
      <p:bldP spid="72" grpId="1" animBg="1"/>
      <p:bldP spid="72" grpId="2" animBg="1"/>
      <p:bldP spid="72" grpId="6" animBg="1"/>
      <p:bldP spid="72" grpId="7" animBg="1"/>
      <p:bldP spid="72" grpId="8" animBg="1"/>
      <p:bldP spid="73" grpId="0" animBg="1"/>
      <p:bldP spid="73" grpId="1" animBg="1"/>
      <p:bldP spid="73" grpId="2" animBg="1"/>
      <p:bldP spid="73" grpId="6" animBg="1"/>
      <p:bldP spid="73" grpId="7" animBg="1"/>
      <p:bldP spid="73" grpId="8" animBg="1"/>
      <p:bldP spid="100" grpId="0" animBg="1"/>
      <p:bldP spid="100" grpId="1" animBg="1"/>
      <p:bldP spid="100" grpId="2" animBg="1"/>
      <p:bldP spid="100" grpId="3" animBg="1"/>
      <p:bldP spid="103" grpId="0" animBg="1"/>
      <p:bldP spid="103" grpId="1" animBg="1"/>
      <p:bldP spid="103" grpId="2" animBg="1"/>
      <p:bldP spid="103" grpId="3" animBg="1"/>
      <p:bldP spid="109" grpId="0" animBg="1"/>
      <p:bldP spid="109" grpId="1" animBg="1"/>
      <p:bldP spid="109" grpId="2" animBg="1"/>
      <p:bldP spid="109" grpId="3" animBg="1"/>
      <p:bldP spid="110" grpId="0" animBg="1"/>
      <p:bldP spid="110" grpId="1" animBg="1"/>
      <p:bldP spid="110" grpId="5" animBg="1"/>
      <p:bldP spid="110" grpId="8" animBg="1"/>
      <p:bldP spid="110" grpId="9" animBg="1"/>
      <p:bldP spid="111" grpId="0" animBg="1"/>
      <p:bldP spid="111" grpId="1" animBg="1"/>
      <p:bldP spid="111" grpId="5" animBg="1"/>
      <p:bldP spid="111" grpId="7" animBg="1"/>
      <p:bldP spid="111" grpId="8" animBg="1"/>
      <p:bldP spid="112" grpId="0" animBg="1"/>
      <p:bldP spid="112" grpId="1" animBg="1"/>
      <p:bldP spid="112" grpId="6" animBg="1"/>
      <p:bldP spid="112" grpId="7" animBg="1"/>
      <p:bldP spid="112" grpId="8" animBg="1"/>
      <p:bldP spid="113" grpId="0" animBg="1"/>
      <p:bldP spid="113" grpId="1" animBg="1"/>
      <p:bldP spid="113" grpId="6" animBg="1"/>
      <p:bldP spid="113" grpId="8" animBg="1"/>
      <p:bldP spid="113" grpId="9" animBg="1"/>
      <p:bldP spid="114" grpId="0" animBg="1"/>
      <p:bldP spid="114" grpId="1" animBg="1"/>
      <p:bldP spid="114" grpId="2" animBg="1"/>
      <p:bldP spid="114" grpId="5" animBg="1"/>
      <p:bldP spid="114" grpId="6" animBg="1"/>
      <p:bldP spid="114" grpId="7" animBg="1"/>
      <p:bldP spid="114" grpId="8" animBg="1"/>
      <p:bldP spid="115" grpId="0" animBg="1"/>
      <p:bldP spid="115" grpId="1" animBg="1"/>
      <p:bldP spid="115" grpId="2" animBg="1"/>
      <p:bldP spid="115" grpId="5" animBg="1"/>
      <p:bldP spid="115" grpId="6" animBg="1"/>
      <p:bldP spid="115" grpId="7" animBg="1"/>
      <p:bldP spid="115" grpId="8" animBg="1"/>
      <p:bldP spid="116" grpId="0" animBg="1"/>
      <p:bldP spid="116" grpId="1" animBg="1"/>
      <p:bldP spid="116" grpId="6" animBg="1"/>
      <p:bldP spid="116" grpId="7" animBg="1"/>
      <p:bldP spid="116" grpId="8" animBg="1"/>
      <p:bldP spid="117" grpId="0" animBg="1"/>
      <p:bldP spid="117" grpId="1" animBg="1"/>
      <p:bldP spid="117" grpId="6" animBg="1"/>
      <p:bldP spid="117" grpId="7" animBg="1"/>
      <p:bldP spid="117" grpId="8" animBg="1"/>
      <p:bldP spid="120" grpId="0" animBg="1"/>
      <p:bldP spid="120" grpId="1" animBg="1"/>
      <p:bldP spid="120" grpId="2" animBg="1"/>
      <p:bldP spid="120" grpId="3" animBg="1"/>
      <p:bldP spid="121" grpId="0" animBg="1"/>
      <p:bldP spid="121" grpId="1" animBg="1"/>
      <p:bldP spid="121" grpId="2" animBg="1"/>
      <p:bldP spid="121" grpId="3" animBg="1"/>
      <p:bldP spid="122" grpId="0" animBg="1"/>
      <p:bldP spid="122" grpId="1" animBg="1"/>
      <p:bldP spid="122" grpId="2" animBg="1"/>
      <p:bldP spid="122" grpId="3" animBg="1"/>
      <p:bldP spid="123" grpId="0" animBg="1"/>
      <p:bldP spid="123" grpId="1" animBg="1"/>
      <p:bldP spid="123" grpId="2" animBg="1"/>
      <p:bldP spid="123" grpId="3" animBg="1"/>
      <p:bldP spid="124" grpId="0" animBg="1"/>
      <p:bldP spid="124" grpId="1" animBg="1"/>
      <p:bldP spid="124" grpId="2" animBg="1"/>
      <p:bldP spid="124" grpId="3" animBg="1"/>
      <p:bldP spid="125" grpId="0" animBg="1"/>
      <p:bldP spid="125" grpId="1" animBg="1"/>
      <p:bldP spid="125" grpId="2" animBg="1"/>
      <p:bldP spid="125" grpId="3" animBg="1"/>
      <p:bldP spid="126" grpId="0" animBg="1"/>
      <p:bldP spid="126" grpId="1" animBg="1"/>
      <p:bldP spid="126" grpId="2" animBg="1"/>
      <p:bldP spid="126" grpId="3" animBg="1"/>
      <p:bldP spid="127" grpId="0" animBg="1"/>
      <p:bldP spid="127" grpId="1" animBg="1"/>
      <p:bldP spid="127" grpId="2" animBg="1"/>
      <p:bldP spid="127" grpId="3" animBg="1"/>
      <p:bldP spid="128" grpId="0" animBg="1"/>
      <p:bldP spid="128" grpId="1" animBg="1"/>
      <p:bldP spid="128" grpId="2" animBg="1"/>
      <p:bldP spid="128" grpId="3" animBg="1"/>
      <p:bldP spid="129" grpId="0" animBg="1"/>
      <p:bldP spid="129" grpId="1" animBg="1"/>
      <p:bldP spid="129" grpId="2" animBg="1"/>
      <p:bldP spid="129" grpId="3" animBg="1"/>
      <p:bldP spid="130" grpId="0" animBg="1"/>
      <p:bldP spid="130" grpId="1" animBg="1"/>
      <p:bldP spid="130" grpId="2" animBg="1"/>
      <p:bldP spid="130" grpId="3" animBg="1"/>
      <p:bldP spid="131" grpId="0" animBg="1"/>
      <p:bldP spid="131" grpId="1" animBg="1"/>
      <p:bldP spid="131" grpId="2" animBg="1"/>
      <p:bldP spid="131" grpId="3" animBg="1"/>
      <p:bldP spid="132" grpId="0" animBg="1"/>
      <p:bldP spid="132" grpId="1" animBg="1"/>
      <p:bldP spid="132" grpId="2" animBg="1"/>
      <p:bldP spid="132" grpId="3" animBg="1"/>
      <p:bldP spid="133" grpId="0" animBg="1"/>
      <p:bldP spid="133" grpId="1" animBg="1"/>
      <p:bldP spid="133" grpId="2" animBg="1"/>
      <p:bldP spid="133" grpId="3" animBg="1"/>
      <p:bldP spid="134" grpId="0" animBg="1"/>
      <p:bldP spid="134" grpId="1" animBg="1"/>
      <p:bldP spid="134" grpId="2" animBg="1"/>
      <p:bldP spid="134" grpId="3" animBg="1"/>
      <p:bldP spid="135" grpId="0" animBg="1"/>
      <p:bldP spid="135" grpId="1" animBg="1"/>
      <p:bldP spid="135" grpId="2" animBg="1"/>
      <p:bldP spid="135" grpId="3" animBg="1"/>
      <p:bldP spid="136" grpId="0" animBg="1"/>
      <p:bldP spid="136" grpId="1" animBg="1"/>
      <p:bldP spid="136" grpId="2" animBg="1"/>
      <p:bldP spid="136" grpId="3" animBg="1"/>
      <p:bldP spid="137" grpId="0" animBg="1"/>
      <p:bldP spid="137" grpId="1" animBg="1"/>
      <p:bldP spid="137" grpId="2" animBg="1"/>
      <p:bldP spid="137" grpId="3" animBg="1"/>
      <p:bldP spid="138" grpId="0" animBg="1"/>
      <p:bldP spid="138" grpId="1" animBg="1"/>
      <p:bldP spid="138" grpId="2" animBg="1"/>
      <p:bldP spid="138" grpId="3" animBg="1"/>
      <p:bldP spid="139" grpId="0" animBg="1"/>
      <p:bldP spid="139" grpId="1" animBg="1"/>
      <p:bldP spid="139" grpId="2" animBg="1"/>
      <p:bldP spid="139" grpId="3" animBg="1"/>
      <p:bldP spid="140" grpId="0" animBg="1"/>
      <p:bldP spid="140" grpId="1" animBg="1"/>
      <p:bldP spid="140" grpId="2" animBg="1"/>
      <p:bldP spid="140" grpId="3" animBg="1"/>
      <p:bldP spid="141" grpId="0" animBg="1"/>
      <p:bldP spid="141" grpId="1" animBg="1"/>
      <p:bldP spid="141" grpId="2" animBg="1"/>
      <p:bldP spid="141" grpId="3" animBg="1"/>
      <p:bldP spid="142" grpId="0" animBg="1"/>
      <p:bldP spid="142" grpId="1" animBg="1"/>
      <p:bldP spid="142" grpId="2" animBg="1"/>
      <p:bldP spid="142" grpId="3" animBg="1"/>
      <p:bldP spid="143" grpId="0" animBg="1"/>
      <p:bldP spid="143" grpId="1" animBg="1"/>
      <p:bldP spid="143" grpId="2" animBg="1"/>
      <p:bldP spid="143" grpId="3" animBg="1"/>
      <p:bldP spid="147" grpId="0" animBg="1"/>
      <p:bldP spid="147" grpId="1" animBg="1"/>
      <p:bldP spid="147" grpId="2" animBg="1"/>
      <p:bldP spid="147" grpId="3" animBg="1"/>
      <p:bldP spid="148" grpId="0" animBg="1"/>
      <p:bldP spid="148" grpId="1" animBg="1"/>
      <p:bldP spid="148" grpId="2" animBg="1"/>
      <p:bldP spid="148" grpId="3" animBg="1"/>
      <p:bldP spid="149" grpId="0" animBg="1"/>
      <p:bldP spid="149" grpId="1" animBg="1"/>
      <p:bldP spid="149" grpId="2" animBg="1"/>
      <p:bldP spid="149" grpId="3" animBg="1"/>
      <p:bldP spid="150" grpId="0" animBg="1"/>
      <p:bldP spid="150" grpId="1" animBg="1"/>
      <p:bldP spid="150" grpId="2" animBg="1"/>
      <p:bldP spid="150" grpId="3" animBg="1"/>
      <p:bldP spid="151" grpId="0" animBg="1"/>
      <p:bldP spid="151" grpId="1" animBg="1"/>
      <p:bldP spid="151" grpId="2" animBg="1"/>
      <p:bldP spid="151" grpId="3" animBg="1"/>
      <p:bldP spid="152" grpId="0" animBg="1"/>
      <p:bldP spid="152" grpId="1" animBg="1"/>
      <p:bldP spid="152" grpId="2" animBg="1"/>
      <p:bldP spid="152" grpId="3" animBg="1"/>
      <p:bldP spid="145" grpId="0" animBg="1"/>
      <p:bldP spid="145" grpId="1" animBg="1"/>
      <p:bldP spid="145" grpId="2" animBg="1"/>
      <p:bldP spid="145" grpId="3" animBg="1"/>
      <p:bldP spid="145" grpId="4" animBg="1"/>
      <p:bldP spid="153" grpId="0" animBg="1"/>
      <p:bldP spid="153" grpId="1" animBg="1"/>
      <p:bldP spid="153" grpId="2" animBg="1"/>
      <p:bldP spid="153" grpId="3" animBg="1"/>
      <p:bldP spid="153" grpId="4" animBg="1"/>
      <p:bldP spid="154" grpId="0" animBg="1"/>
      <p:bldP spid="154" grpId="1" animBg="1"/>
      <p:bldP spid="154" grpId="3" animBg="1"/>
      <p:bldP spid="154" grpId="4" animBg="1"/>
      <p:bldP spid="154" grpId="5" animBg="1"/>
      <p:bldP spid="155" grpId="0" animBg="1"/>
      <p:bldP spid="155" grpId="1" animBg="1"/>
      <p:bldP spid="155" grpId="2" animBg="1"/>
      <p:bldP spid="155" grpId="3" animBg="1"/>
      <p:bldP spid="155" grpId="4" animBg="1"/>
      <p:bldP spid="156" grpId="0" animBg="1"/>
      <p:bldP spid="156" grpId="1" animBg="1"/>
      <p:bldP spid="156" grpId="2" animBg="1"/>
      <p:bldP spid="156" grpId="3" animBg="1"/>
      <p:bldP spid="156" grpId="4" animBg="1"/>
      <p:bldP spid="157" grpId="0" animBg="1"/>
      <p:bldP spid="157" grpId="1" animBg="1"/>
      <p:bldP spid="157" grpId="2" animBg="1"/>
      <p:bldP spid="158" grpId="0" animBg="1"/>
      <p:bldP spid="158" grpId="1" animBg="1"/>
      <p:bldP spid="158" grpId="2" animBg="1"/>
      <p:bldP spid="158" grpId="3" animBg="1"/>
      <p:bldP spid="158" grpId="4" animBg="1"/>
      <p:bldP spid="159" grpId="0" animBg="1"/>
      <p:bldP spid="159" grpId="1" animBg="1"/>
      <p:bldP spid="159" grpId="2" animBg="1"/>
      <p:bldP spid="159" grpId="3" animBg="1"/>
      <p:bldP spid="159" grpId="4" animBg="1"/>
      <p:bldP spid="160" grpId="0" animBg="1"/>
      <p:bldP spid="160" grpId="1" animBg="1"/>
      <p:bldP spid="160" grpId="2" animBg="1"/>
      <p:bldP spid="160" grpId="3" animBg="1"/>
      <p:bldP spid="160" grpId="4" animBg="1"/>
      <p:bldP spid="161" grpId="0" animBg="1"/>
      <p:bldP spid="161" grpId="1" animBg="1"/>
      <p:bldP spid="161" grpId="2" animBg="1"/>
      <p:bldP spid="162" grpId="0" animBg="1"/>
      <p:bldP spid="162" grpId="1" animBg="1"/>
      <p:bldP spid="162" grpId="2" animBg="1"/>
      <p:bldP spid="162" grpId="3" animBg="1"/>
      <p:bldP spid="163" grpId="0" animBg="1"/>
      <p:bldP spid="163" grpId="1" animBg="1"/>
      <p:bldP spid="163" grpId="2" animBg="1"/>
      <p:bldP spid="163" grpId="3" animBg="1"/>
      <p:bldP spid="164" grpId="0" animBg="1"/>
      <p:bldP spid="164" grpId="1" animBg="1"/>
      <p:bldP spid="164" grpId="2" animBg="1"/>
      <p:bldP spid="164" grpId="3" animBg="1"/>
      <p:bldP spid="165" grpId="0" animBg="1"/>
      <p:bldP spid="165" grpId="1" animBg="1"/>
      <p:bldP spid="165" grpId="2" animBg="1"/>
      <p:bldP spid="165" grpId="3" animBg="1"/>
      <p:bldP spid="166" grpId="0" animBg="1"/>
      <p:bldP spid="166" grpId="1" animBg="1"/>
      <p:bldP spid="166" grpId="2" animBg="1"/>
      <p:bldP spid="166" grpId="3" animBg="1"/>
      <p:bldP spid="167" grpId="0" animBg="1"/>
      <p:bldP spid="167" grpId="1" animBg="1"/>
      <p:bldP spid="167" grpId="2" animBg="1"/>
      <p:bldP spid="167" grpId="3" animBg="1"/>
      <p:bldP spid="168" grpId="0" animBg="1"/>
      <p:bldP spid="168" grpId="1" animBg="1"/>
      <p:bldP spid="168" grpId="2" animBg="1"/>
      <p:bldP spid="168" grpId="3" animBg="1"/>
      <p:bldP spid="169" grpId="0" animBg="1"/>
      <p:bldP spid="169" grpId="1" animBg="1"/>
      <p:bldP spid="169" grpId="2" animBg="1"/>
      <p:bldP spid="169" grpId="3" animBg="1"/>
      <p:bldP spid="170" grpId="0" animBg="1"/>
      <p:bldP spid="170" grpId="1" animBg="1"/>
      <p:bldP spid="170" grpId="2" animBg="1"/>
      <p:bldP spid="170" grpId="3" animBg="1"/>
      <p:bldP spid="171" grpId="0" animBg="1"/>
      <p:bldP spid="171" grpId="1" animBg="1"/>
      <p:bldP spid="171" grpId="2" animBg="1"/>
      <p:bldP spid="171" grpId="3" animBg="1"/>
      <p:bldP spid="172" grpId="0" animBg="1"/>
      <p:bldP spid="172" grpId="1" animBg="1"/>
      <p:bldP spid="172" grpId="2" animBg="1"/>
      <p:bldP spid="172" grpId="3" animBg="1"/>
      <p:bldP spid="173" grpId="0" animBg="1"/>
      <p:bldP spid="173" grpId="1" animBg="1"/>
      <p:bldP spid="173" grpId="2" animBg="1"/>
      <p:bldP spid="173" grpId="3" animBg="1"/>
      <p:bldP spid="174" grpId="0" animBg="1"/>
      <p:bldP spid="174" grpId="1" animBg="1"/>
      <p:bldP spid="174" grpId="2" animBg="1"/>
      <p:bldP spid="174" grpId="3" animBg="1"/>
      <p:bldP spid="175" grpId="0" animBg="1"/>
      <p:bldP spid="175" grpId="1" animBg="1"/>
      <p:bldP spid="175" grpId="2" animBg="1"/>
      <p:bldP spid="175" grpId="3" animBg="1"/>
      <p:bldP spid="176" grpId="0" animBg="1"/>
      <p:bldP spid="176" grpId="1" animBg="1"/>
      <p:bldP spid="176" grpId="2" animBg="1"/>
      <p:bldP spid="176" grpId="3" animBg="1"/>
      <p:bldP spid="177" grpId="0" animBg="1"/>
      <p:bldP spid="177" grpId="1" animBg="1"/>
      <p:bldP spid="177" grpId="2" animBg="1"/>
      <p:bldP spid="177" grpId="3" animBg="1"/>
      <p:bldP spid="178" grpId="0" animBg="1"/>
      <p:bldP spid="178" grpId="1" animBg="1"/>
      <p:bldP spid="178" grpId="2" animBg="1"/>
      <p:bldP spid="178" grpId="3" animBg="1"/>
      <p:bldP spid="179" grpId="0" animBg="1"/>
      <p:bldP spid="179" grpId="1" animBg="1"/>
      <p:bldP spid="179" grpId="2" animBg="1"/>
      <p:bldP spid="179" grpId="3" animBg="1"/>
      <p:bldP spid="180" grpId="0" animBg="1"/>
      <p:bldP spid="180" grpId="1" animBg="1"/>
      <p:bldP spid="180" grpId="2" animBg="1"/>
      <p:bldP spid="180" grpId="3" animBg="1"/>
      <p:bldP spid="181" grpId="0" animBg="1"/>
      <p:bldP spid="181" grpId="1" animBg="1"/>
      <p:bldP spid="181" grpId="2" animBg="1"/>
      <p:bldP spid="181" grpId="3" animBg="1"/>
      <p:bldP spid="182" grpId="0" animBg="1"/>
      <p:bldP spid="182" grpId="1" animBg="1"/>
      <p:bldP spid="182" grpId="2" animBg="1"/>
      <p:bldP spid="182" grpId="3" animBg="1"/>
      <p:bldP spid="183" grpId="0" animBg="1"/>
      <p:bldP spid="183" grpId="1" animBg="1"/>
      <p:bldP spid="183" grpId="2" animBg="1"/>
      <p:bldP spid="183" grpId="3" animBg="1"/>
      <p:bldP spid="184" grpId="0" animBg="1"/>
      <p:bldP spid="184" grpId="1" animBg="1"/>
      <p:bldP spid="184" grpId="2" animBg="1"/>
      <p:bldP spid="184" grpId="3" animBg="1"/>
      <p:bldP spid="185" grpId="0" animBg="1"/>
      <p:bldP spid="185" grpId="1" animBg="1"/>
      <p:bldP spid="185" grpId="2" animBg="1"/>
      <p:bldP spid="185" grpId="3" animBg="1"/>
      <p:bldP spid="186" grpId="0" animBg="1"/>
      <p:bldP spid="186" grpId="1" animBg="1"/>
      <p:bldP spid="186" grpId="2" animBg="1"/>
      <p:bldP spid="186" grpId="3" animBg="1"/>
      <p:bldP spid="187" grpId="0" animBg="1"/>
      <p:bldP spid="187" grpId="1" animBg="1"/>
      <p:bldP spid="187" grpId="2" animBg="1"/>
      <p:bldP spid="187" grpId="3" animBg="1"/>
      <p:bldP spid="188" grpId="0" animBg="1"/>
      <p:bldP spid="188" grpId="1" animBg="1"/>
      <p:bldP spid="188" grpId="2" animBg="1"/>
      <p:bldP spid="188" grpId="3" animBg="1"/>
      <p:bldP spid="189" grpId="0" animBg="1"/>
      <p:bldP spid="189" grpId="1" animBg="1"/>
      <p:bldP spid="189" grpId="2" animBg="1"/>
      <p:bldP spid="189" grpId="3" animBg="1"/>
      <p:bldP spid="190" grpId="0" animBg="1"/>
      <p:bldP spid="190" grpId="1" animBg="1"/>
      <p:bldP spid="190" grpId="2" animBg="1"/>
      <p:bldP spid="190" grpId="3" animBg="1"/>
      <p:bldP spid="191" grpId="0" animBg="1"/>
      <p:bldP spid="191" grpId="1" animBg="1"/>
      <p:bldP spid="191" grpId="2" animBg="1"/>
      <p:bldP spid="191" grpId="3"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60040" y="332656"/>
            <a:ext cx="8244408" cy="850106"/>
          </a:xfrm>
        </p:spPr>
        <p:txBody>
          <a:bodyPr>
            <a:normAutofit fontScale="90000"/>
          </a:bodyPr>
          <a:lstStyle/>
          <a:p>
            <a:r>
              <a:rPr lang="fr-FR" dirty="0" smtClean="0">
                <a:solidFill>
                  <a:schemeClr val="bg1"/>
                </a:solidFill>
              </a:rPr>
              <a:t>Charge décharge d’un condensateur</a:t>
            </a:r>
            <a:endParaRPr lang="fr-FR" dirty="0">
              <a:solidFill>
                <a:schemeClr val="bg1"/>
              </a:solidFill>
            </a:endParaRPr>
          </a:p>
        </p:txBody>
      </p:sp>
      <p:sp>
        <p:nvSpPr>
          <p:cNvPr id="4" name="Espace réservé du contenu 2"/>
          <p:cNvSpPr txBox="1">
            <a:spLocks/>
          </p:cNvSpPr>
          <p:nvPr>
            <p:custDataLst>
              <p:tags r:id="rId2"/>
            </p:custDataLst>
          </p:nvPr>
        </p:nvSpPr>
        <p:spPr>
          <a:xfrm>
            <a:off x="0" y="1454623"/>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Relié directement à une alimentation le condensateur se charge pratiquement de manière instantanée.</a:t>
            </a:r>
            <a:endParaRPr lang="fr-FR" sz="1900" dirty="0">
              <a:solidFill>
                <a:schemeClr val="bg1"/>
              </a:solidFill>
            </a:endParaRPr>
          </a:p>
        </p:txBody>
      </p:sp>
      <p:sp>
        <p:nvSpPr>
          <p:cNvPr id="65" name="Rectangle 64"/>
          <p:cNvSpPr/>
          <p:nvPr>
            <p:custDataLst>
              <p:tags r:id="rId3"/>
            </p:custDataLst>
          </p:nvPr>
        </p:nvSpPr>
        <p:spPr>
          <a:xfrm>
            <a:off x="10376541" y="4640575"/>
            <a:ext cx="9108504" cy="2520280"/>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click</a:t>
            </a:r>
            <a:endParaRPr lang="fr-FR" dirty="0"/>
          </a:p>
        </p:txBody>
      </p:sp>
      <p:sp>
        <p:nvSpPr>
          <p:cNvPr id="25" name="Espace réservé du contenu 2"/>
          <p:cNvSpPr txBox="1">
            <a:spLocks/>
          </p:cNvSpPr>
          <p:nvPr>
            <p:custDataLst>
              <p:tags r:id="rId4"/>
            </p:custDataLst>
          </p:nvPr>
        </p:nvSpPr>
        <p:spPr>
          <a:xfrm>
            <a:off x="-65168" y="2278491"/>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Dès qu’une résistance est mise en série avec un condensateur le courant étant freiner par la résistance le transfert des électrons va être ralenti, et la charge du condensateur va se faire avec une forme caractéristique toujours identique quelque soit la valeur de R ou de C.</a:t>
            </a:r>
          </a:p>
          <a:p>
            <a:pPr marL="0" indent="0" algn="ctr">
              <a:buFont typeface="Arial" panose="020B0604020202020204" pitchFamily="34" charset="0"/>
              <a:buNone/>
            </a:pPr>
            <a:r>
              <a:rPr lang="fr-FR" sz="1900" dirty="0" smtClean="0">
                <a:solidFill>
                  <a:schemeClr val="bg1"/>
                </a:solidFill>
              </a:rPr>
              <a:t>Cette forme pourra nous permettre de trouver </a:t>
            </a:r>
          </a:p>
          <a:p>
            <a:pPr marL="0" indent="0" algn="ctr">
              <a:buFont typeface="Arial" panose="020B0604020202020204" pitchFamily="34" charset="0"/>
              <a:buNone/>
            </a:pPr>
            <a:r>
              <a:rPr lang="fr-FR" sz="1900" dirty="0" smtClean="0">
                <a:solidFill>
                  <a:schemeClr val="bg1"/>
                </a:solidFill>
              </a:rPr>
              <a:t>la valeur de C si on connait R ou inversement.</a:t>
            </a:r>
            <a:endParaRPr lang="fr-FR" sz="1900" dirty="0">
              <a:solidFill>
                <a:schemeClr val="bg1"/>
              </a:solidFill>
            </a:endParaRPr>
          </a:p>
        </p:txBody>
      </p:sp>
      <p:sp>
        <p:nvSpPr>
          <p:cNvPr id="3" name="Rectangle 2"/>
          <p:cNvSpPr/>
          <p:nvPr/>
        </p:nvSpPr>
        <p:spPr>
          <a:xfrm>
            <a:off x="872197" y="5686115"/>
            <a:ext cx="1246674" cy="3962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 name="Groupe 6"/>
          <p:cNvGrpSpPr/>
          <p:nvPr/>
        </p:nvGrpSpPr>
        <p:grpSpPr>
          <a:xfrm>
            <a:off x="46112" y="4961849"/>
            <a:ext cx="2849970" cy="938866"/>
            <a:chOff x="46112" y="4961849"/>
            <a:chExt cx="2849970" cy="938866"/>
          </a:xfrm>
        </p:grpSpPr>
        <p:grpSp>
          <p:nvGrpSpPr>
            <p:cNvPr id="77" name="Groupe 76"/>
            <p:cNvGrpSpPr/>
            <p:nvPr>
              <p:custDataLst>
                <p:tags r:id="rId9"/>
              </p:custDataLst>
            </p:nvPr>
          </p:nvGrpSpPr>
          <p:grpSpPr>
            <a:xfrm>
              <a:off x="2118871" y="4961849"/>
              <a:ext cx="777211" cy="938866"/>
              <a:chOff x="179512" y="3282088"/>
              <a:chExt cx="504056" cy="886254"/>
            </a:xfrm>
          </p:grpSpPr>
          <p:cxnSp>
            <p:nvCxnSpPr>
              <p:cNvPr id="79" name="Connecteur droit 7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Connecteur droit 80"/>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2" name="Groupe 11"/>
            <p:cNvGrpSpPr/>
            <p:nvPr>
              <p:custDataLst>
                <p:tags r:id="rId10"/>
              </p:custDataLst>
            </p:nvPr>
          </p:nvGrpSpPr>
          <p:grpSpPr>
            <a:xfrm>
              <a:off x="46112" y="4961849"/>
              <a:ext cx="777211" cy="938866"/>
              <a:chOff x="179512" y="3282088"/>
              <a:chExt cx="504056" cy="886254"/>
            </a:xfrm>
          </p:grpSpPr>
          <p:cxnSp>
            <p:nvCxnSpPr>
              <p:cNvPr id="13" name="Connecteur droit 1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Connecteur droit 1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Connecteur droit 14"/>
              <p:cNvCxnSpPr/>
              <p:nvPr/>
            </p:nvCxnSpPr>
            <p:spPr>
              <a:xfrm>
                <a:off x="277336" y="3789040"/>
                <a:ext cx="291953"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cxnSp>
        <p:nvCxnSpPr>
          <p:cNvPr id="9" name="Connecteur droit 8"/>
          <p:cNvCxnSpPr/>
          <p:nvPr/>
        </p:nvCxnSpPr>
        <p:spPr>
          <a:xfrm>
            <a:off x="422031" y="5881425"/>
            <a:ext cx="45016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2118871" y="5881425"/>
            <a:ext cx="3886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422031" y="4975979"/>
            <a:ext cx="7596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a:off x="1786597" y="4975979"/>
            <a:ext cx="720880" cy="1006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flipV="1">
            <a:off x="1181686" y="4975979"/>
            <a:ext cx="604911" cy="16188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p:nvPr/>
        </p:nvCxnSpPr>
        <p:spPr>
          <a:xfrm flipV="1">
            <a:off x="1115616" y="4975979"/>
            <a:ext cx="670981" cy="3719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5" name="Espace réservé du contenu 2"/>
          <p:cNvSpPr txBox="1">
            <a:spLocks/>
          </p:cNvSpPr>
          <p:nvPr>
            <p:custDataLst>
              <p:tags r:id="rId5"/>
            </p:custDataLst>
          </p:nvPr>
        </p:nvSpPr>
        <p:spPr>
          <a:xfrm>
            <a:off x="0" y="4998637"/>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U</a:t>
            </a:r>
            <a:endParaRPr lang="fr-FR" sz="1900" baseline="-25000" dirty="0">
              <a:solidFill>
                <a:schemeClr val="bg1"/>
              </a:solidFill>
            </a:endParaRPr>
          </a:p>
        </p:txBody>
      </p:sp>
      <p:sp>
        <p:nvSpPr>
          <p:cNvPr id="36" name="Espace réservé du contenu 2"/>
          <p:cNvSpPr txBox="1">
            <a:spLocks/>
          </p:cNvSpPr>
          <p:nvPr>
            <p:custDataLst>
              <p:tags r:id="rId6"/>
            </p:custDataLst>
          </p:nvPr>
        </p:nvSpPr>
        <p:spPr>
          <a:xfrm>
            <a:off x="2103495" y="4984819"/>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endParaRPr lang="fr-FR" sz="1900" baseline="-25000" dirty="0">
              <a:solidFill>
                <a:schemeClr val="bg1"/>
              </a:solidFill>
            </a:endParaRPr>
          </a:p>
        </p:txBody>
      </p:sp>
      <p:sp>
        <p:nvSpPr>
          <p:cNvPr id="37" name="Espace réservé du contenu 2"/>
          <p:cNvSpPr txBox="1">
            <a:spLocks/>
          </p:cNvSpPr>
          <p:nvPr>
            <p:custDataLst>
              <p:tags r:id="rId7"/>
            </p:custDataLst>
          </p:nvPr>
        </p:nvSpPr>
        <p:spPr>
          <a:xfrm>
            <a:off x="1255824" y="5680496"/>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a:solidFill>
                  <a:schemeClr val="bg1"/>
                </a:solidFill>
              </a:rPr>
              <a:t>R</a:t>
            </a:r>
            <a:endParaRPr lang="fr-FR" sz="1900" baseline="-25000" dirty="0">
              <a:solidFill>
                <a:schemeClr val="bg1"/>
              </a:solidFill>
            </a:endParaRPr>
          </a:p>
        </p:txBody>
      </p:sp>
      <p:cxnSp>
        <p:nvCxnSpPr>
          <p:cNvPr id="29" name="Connecteur droit avec flèche 28"/>
          <p:cNvCxnSpPr/>
          <p:nvPr/>
        </p:nvCxnSpPr>
        <p:spPr>
          <a:xfrm flipH="1" flipV="1">
            <a:off x="3420533" y="4305905"/>
            <a:ext cx="19353" cy="2220685"/>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40" name="Connecteur droit avec flèche 39"/>
          <p:cNvCxnSpPr/>
          <p:nvPr/>
        </p:nvCxnSpPr>
        <p:spPr>
          <a:xfrm>
            <a:off x="3420533" y="6526590"/>
            <a:ext cx="450668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39" name="Image 38"/>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3276789" y="4101071"/>
            <a:ext cx="4247961" cy="2543113"/>
          </a:xfrm>
          <a:prstGeom prst="rect">
            <a:avLst/>
          </a:prstGeom>
        </p:spPr>
      </p:pic>
      <p:sp>
        <p:nvSpPr>
          <p:cNvPr id="51" name="Espace réservé du contenu 2"/>
          <p:cNvSpPr txBox="1">
            <a:spLocks/>
          </p:cNvSpPr>
          <p:nvPr>
            <p:custDataLst>
              <p:tags r:id="rId8"/>
            </p:custDataLst>
          </p:nvPr>
        </p:nvSpPr>
        <p:spPr>
          <a:xfrm>
            <a:off x="2889760" y="4334226"/>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U</a:t>
            </a:r>
            <a:endParaRPr lang="fr-FR" sz="1900" baseline="-25000" dirty="0">
              <a:solidFill>
                <a:schemeClr val="bg1"/>
              </a:solidFill>
            </a:endParaRPr>
          </a:p>
        </p:txBody>
      </p:sp>
      <p:cxnSp>
        <p:nvCxnSpPr>
          <p:cNvPr id="52" name="Connecteur droit avec flèche 51"/>
          <p:cNvCxnSpPr/>
          <p:nvPr/>
        </p:nvCxnSpPr>
        <p:spPr>
          <a:xfrm>
            <a:off x="3430209" y="4592285"/>
            <a:ext cx="4506684" cy="0"/>
          </a:xfrm>
          <a:prstGeom prst="straightConnector1">
            <a:avLst/>
          </a:prstGeom>
          <a:ln w="38100">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flipV="1">
            <a:off x="3439886" y="4305905"/>
            <a:ext cx="884464" cy="2220686"/>
          </a:xfrm>
          <a:prstGeom prst="straightConnector1">
            <a:avLst/>
          </a:prstGeom>
          <a:ln w="38100">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7" name="Connecteur droit avec flèche 56"/>
          <p:cNvCxnSpPr/>
          <p:nvPr/>
        </p:nvCxnSpPr>
        <p:spPr>
          <a:xfrm flipH="1" flipV="1">
            <a:off x="4211108" y="4535136"/>
            <a:ext cx="9676" cy="1991434"/>
          </a:xfrm>
          <a:prstGeom prst="straightConnector1">
            <a:avLst/>
          </a:prstGeom>
          <a:ln w="38100">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6" name="Connecteur droit avec flèche 65"/>
          <p:cNvCxnSpPr/>
          <p:nvPr/>
        </p:nvCxnSpPr>
        <p:spPr>
          <a:xfrm>
            <a:off x="3420533" y="5278085"/>
            <a:ext cx="1205727" cy="0"/>
          </a:xfrm>
          <a:prstGeom prst="straightConnector1">
            <a:avLst/>
          </a:prstGeom>
          <a:ln w="38100">
            <a:solidFill>
              <a:schemeClr val="bg1"/>
            </a:solidFill>
            <a:prstDash val="sysDash"/>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5" name="Image 4"/>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3320257" y="4140037"/>
            <a:ext cx="1493397" cy="2493202"/>
          </a:xfrm>
          <a:prstGeom prst="rect">
            <a:avLst/>
          </a:prstGeom>
        </p:spPr>
      </p:pic>
      <p:pic>
        <p:nvPicPr>
          <p:cNvPr id="6" name="Image 5"/>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320257" y="4140037"/>
            <a:ext cx="1981036" cy="2493202"/>
          </a:xfrm>
          <a:prstGeom prst="rect">
            <a:avLst/>
          </a:prstGeom>
        </p:spPr>
      </p:pic>
      <p:pic>
        <p:nvPicPr>
          <p:cNvPr id="8" name="Image 7"/>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3320257" y="4140037"/>
            <a:ext cx="2432103" cy="2493202"/>
          </a:xfrm>
          <a:prstGeom prst="rect">
            <a:avLst/>
          </a:prstGeom>
        </p:spPr>
      </p:pic>
      <p:pic>
        <p:nvPicPr>
          <p:cNvPr id="10" name="Image 9"/>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3320257" y="4140037"/>
            <a:ext cx="3114799" cy="2493202"/>
          </a:xfrm>
          <a:prstGeom prst="rect">
            <a:avLst/>
          </a:prstGeom>
        </p:spPr>
      </p:pic>
      <p:pic>
        <p:nvPicPr>
          <p:cNvPr id="11" name="Image 10"/>
          <p:cNvPicPr>
            <a:picLocks noChangeAspect="1"/>
          </p:cNvPicPr>
          <p:nvPr/>
        </p:nvPicPr>
        <p:blipFill>
          <a:blip r:embed="rId18">
            <a:extLst>
              <a:ext uri="{28A0092B-C50C-407E-A947-70E740481C1C}">
                <a14:useLocalDpi xmlns:a14="http://schemas.microsoft.com/office/drawing/2010/main" val="0"/>
              </a:ext>
            </a:extLst>
          </a:blip>
          <a:stretch>
            <a:fillRect/>
          </a:stretch>
        </p:blipFill>
        <p:spPr>
          <a:xfrm>
            <a:off x="3652461" y="4343959"/>
            <a:ext cx="3858449" cy="2493202"/>
          </a:xfrm>
          <a:prstGeom prst="rect">
            <a:avLst/>
          </a:prstGeom>
        </p:spPr>
      </p:pic>
      <p:pic>
        <p:nvPicPr>
          <p:cNvPr id="17" name="Image 16"/>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4474850" y="4835714"/>
            <a:ext cx="4669150" cy="2493202"/>
          </a:xfrm>
          <a:prstGeom prst="rect">
            <a:avLst/>
          </a:prstGeom>
        </p:spPr>
      </p:pic>
      <p:pic>
        <p:nvPicPr>
          <p:cNvPr id="18" name="Image 17"/>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5854957" y="5180331"/>
            <a:ext cx="5485947" cy="2493202"/>
          </a:xfrm>
          <a:prstGeom prst="rect">
            <a:avLst/>
          </a:prstGeom>
        </p:spPr>
      </p:pic>
      <p:pic>
        <p:nvPicPr>
          <p:cNvPr id="19" name="Image 18"/>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4859369" y="4535136"/>
            <a:ext cx="6260075" cy="2493202"/>
          </a:xfrm>
          <a:prstGeom prst="rect">
            <a:avLst/>
          </a:prstGeom>
        </p:spPr>
      </p:pic>
      <p:pic>
        <p:nvPicPr>
          <p:cNvPr id="20" name="Image 19"/>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4958557" y="4366033"/>
            <a:ext cx="7064680" cy="2493202"/>
          </a:xfrm>
          <a:prstGeom prst="rect">
            <a:avLst/>
          </a:prstGeom>
        </p:spPr>
      </p:pic>
      <p:pic>
        <p:nvPicPr>
          <p:cNvPr id="21" name="Image 20"/>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5581686" y="4667653"/>
            <a:ext cx="7997291" cy="2493202"/>
          </a:xfrm>
          <a:prstGeom prst="rect">
            <a:avLst/>
          </a:prstGeom>
        </p:spPr>
      </p:pic>
    </p:spTree>
    <p:extLst>
      <p:ext uri="{BB962C8B-B14F-4D97-AF65-F5344CB8AC3E}">
        <p14:creationId xmlns:p14="http://schemas.microsoft.com/office/powerpoint/2010/main" val="31609862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60040" y="332656"/>
            <a:ext cx="8244408" cy="850106"/>
          </a:xfrm>
        </p:spPr>
        <p:txBody>
          <a:bodyPr>
            <a:normAutofit fontScale="90000"/>
          </a:bodyPr>
          <a:lstStyle/>
          <a:p>
            <a:r>
              <a:rPr lang="fr-FR" dirty="0" smtClean="0">
                <a:solidFill>
                  <a:schemeClr val="bg1"/>
                </a:solidFill>
              </a:rPr>
              <a:t>Le condensateur en régime sinusoïdal</a:t>
            </a:r>
            <a:endParaRPr lang="fr-FR" dirty="0">
              <a:solidFill>
                <a:schemeClr val="bg1"/>
              </a:solidFill>
            </a:endParaRPr>
          </a:p>
        </p:txBody>
      </p:sp>
      <p:sp>
        <p:nvSpPr>
          <p:cNvPr id="4" name="Espace réservé du contenu 2"/>
          <p:cNvSpPr txBox="1">
            <a:spLocks/>
          </p:cNvSpPr>
          <p:nvPr>
            <p:custDataLst>
              <p:tags r:id="rId2"/>
            </p:custDataLst>
          </p:nvPr>
        </p:nvSpPr>
        <p:spPr>
          <a:xfrm>
            <a:off x="0" y="1454623"/>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err="1" smtClean="0">
                <a:solidFill>
                  <a:schemeClr val="bg1"/>
                </a:solidFill>
              </a:rPr>
              <a:t>hhhhhhh</a:t>
            </a:r>
            <a:endParaRPr lang="fr-FR" sz="1900" dirty="0">
              <a:solidFill>
                <a:schemeClr val="bg1"/>
              </a:solidFill>
            </a:endParaRPr>
          </a:p>
        </p:txBody>
      </p:sp>
      <p:sp>
        <p:nvSpPr>
          <p:cNvPr id="65" name="Rectangle 64"/>
          <p:cNvSpPr/>
          <p:nvPr>
            <p:custDataLst>
              <p:tags r:id="rId3"/>
            </p:custDataLst>
          </p:nvPr>
        </p:nvSpPr>
        <p:spPr>
          <a:xfrm>
            <a:off x="8983840" y="602423"/>
            <a:ext cx="9108504" cy="2520280"/>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click</a:t>
            </a:r>
            <a:endParaRPr lang="fr-FR" dirty="0"/>
          </a:p>
        </p:txBody>
      </p:sp>
      <p:grpSp>
        <p:nvGrpSpPr>
          <p:cNvPr id="77" name="Groupe 76"/>
          <p:cNvGrpSpPr/>
          <p:nvPr>
            <p:custDataLst>
              <p:tags r:id="rId4"/>
            </p:custDataLst>
          </p:nvPr>
        </p:nvGrpSpPr>
        <p:grpSpPr>
          <a:xfrm>
            <a:off x="7281714" y="3259658"/>
            <a:ext cx="777211" cy="938866"/>
            <a:chOff x="179512" y="3282088"/>
            <a:chExt cx="504056" cy="886254"/>
          </a:xfrm>
        </p:grpSpPr>
        <p:cxnSp>
          <p:nvCxnSpPr>
            <p:cNvPr id="79" name="Connecteur droit 7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Connecteur droit 80"/>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5" name="Espace réservé du contenu 2"/>
          <p:cNvSpPr txBox="1">
            <a:spLocks/>
          </p:cNvSpPr>
          <p:nvPr>
            <p:custDataLst>
              <p:tags r:id="rId5"/>
            </p:custDataLst>
          </p:nvPr>
        </p:nvSpPr>
        <p:spPr>
          <a:xfrm>
            <a:off x="87232" y="2710609"/>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err="1" smtClean="0">
                <a:solidFill>
                  <a:schemeClr val="bg1"/>
                </a:solidFill>
              </a:rPr>
              <a:t>Jjjjjjjjj</a:t>
            </a:r>
            <a:r>
              <a:rPr lang="fr-FR" sz="1900" smtClean="0">
                <a:solidFill>
                  <a:schemeClr val="bg1"/>
                </a:solidFill>
              </a:rPr>
              <a:t> </a:t>
            </a:r>
            <a:endParaRPr lang="fr-FR" sz="1900" dirty="0">
              <a:solidFill>
                <a:schemeClr val="bg1"/>
              </a:solidFill>
            </a:endParaRPr>
          </a:p>
        </p:txBody>
      </p:sp>
    </p:spTree>
    <p:extLst>
      <p:ext uri="{BB962C8B-B14F-4D97-AF65-F5344CB8AC3E}">
        <p14:creationId xmlns:p14="http://schemas.microsoft.com/office/powerpoint/2010/main" val="153091100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 name="Arc 367"/>
          <p:cNvSpPr/>
          <p:nvPr>
            <p:custDataLst>
              <p:tags r:id="rId1"/>
            </p:custDataLst>
          </p:nvPr>
        </p:nvSpPr>
        <p:spPr>
          <a:xfrm flipV="1">
            <a:off x="3816206" y="4057702"/>
            <a:ext cx="2871908" cy="1080120"/>
          </a:xfrm>
          <a:prstGeom prst="arc">
            <a:avLst>
              <a:gd name="adj1" fmla="val 10868613"/>
              <a:gd name="adj2" fmla="val 1695129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69" name="Ellipse 368"/>
          <p:cNvSpPr/>
          <p:nvPr>
            <p:custDataLst>
              <p:tags r:id="rId2"/>
            </p:custDataLst>
          </p:nvPr>
        </p:nvSpPr>
        <p:spPr>
          <a:xfrm>
            <a:off x="4597001" y="4647583"/>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0" name="Ellipse 369"/>
          <p:cNvSpPr/>
          <p:nvPr>
            <p:custDataLst>
              <p:tags r:id="rId3"/>
            </p:custDataLst>
          </p:nvPr>
        </p:nvSpPr>
        <p:spPr>
          <a:xfrm>
            <a:off x="4575873" y="6007417"/>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1" name="Ellipse 370"/>
          <p:cNvSpPr/>
          <p:nvPr>
            <p:custDataLst>
              <p:tags r:id="rId4"/>
            </p:custDataLst>
          </p:nvPr>
        </p:nvSpPr>
        <p:spPr>
          <a:xfrm>
            <a:off x="4430598" y="5955175"/>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2" name="Ellipse 371"/>
          <p:cNvSpPr/>
          <p:nvPr>
            <p:custDataLst>
              <p:tags r:id="rId5"/>
            </p:custDataLst>
          </p:nvPr>
        </p:nvSpPr>
        <p:spPr>
          <a:xfrm>
            <a:off x="4236961" y="5873216"/>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3" name="Ellipse 372"/>
          <p:cNvSpPr/>
          <p:nvPr>
            <p:custDataLst>
              <p:tags r:id="rId6"/>
            </p:custDataLst>
          </p:nvPr>
        </p:nvSpPr>
        <p:spPr>
          <a:xfrm>
            <a:off x="4430598" y="4510004"/>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4" name="Ellipse 373"/>
          <p:cNvSpPr/>
          <p:nvPr>
            <p:custDataLst>
              <p:tags r:id="rId7"/>
            </p:custDataLst>
          </p:nvPr>
        </p:nvSpPr>
        <p:spPr>
          <a:xfrm>
            <a:off x="4255399" y="4395717"/>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375" name="Forme libre 374"/>
          <p:cNvSpPr/>
          <p:nvPr>
            <p:custDataLst>
              <p:tags r:id="rId8"/>
            </p:custDataLst>
          </p:nvPr>
        </p:nvSpPr>
        <p:spPr bwMode="white">
          <a:xfrm>
            <a:off x="5398791" y="4676684"/>
            <a:ext cx="982826" cy="14825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2826" h="1482520">
                <a:moveTo>
                  <a:pt x="232716" y="140699"/>
                </a:moveTo>
                <a:lnTo>
                  <a:pt x="427979" y="128792"/>
                </a:lnTo>
                <a:cubicBezTo>
                  <a:pt x="461538" y="114312"/>
                  <a:pt x="497903" y="155931"/>
                  <a:pt x="531462" y="141451"/>
                </a:cubicBezTo>
                <a:lnTo>
                  <a:pt x="649435" y="47830"/>
                </a:lnTo>
                <a:lnTo>
                  <a:pt x="829037" y="0"/>
                </a:lnTo>
                <a:lnTo>
                  <a:pt x="956616" y="59736"/>
                </a:lnTo>
                <a:cubicBezTo>
                  <a:pt x="955822" y="516936"/>
                  <a:pt x="983604" y="966992"/>
                  <a:pt x="982810" y="1424192"/>
                </a:cubicBezTo>
                <a:lnTo>
                  <a:pt x="844434" y="1474242"/>
                </a:lnTo>
                <a:cubicBezTo>
                  <a:pt x="772997" y="1488530"/>
                  <a:pt x="604217" y="1472184"/>
                  <a:pt x="556989" y="1465040"/>
                </a:cubicBezTo>
                <a:cubicBezTo>
                  <a:pt x="509761" y="1457896"/>
                  <a:pt x="532909" y="1424081"/>
                  <a:pt x="452741" y="1404237"/>
                </a:cubicBezTo>
                <a:cubicBezTo>
                  <a:pt x="372573" y="1384393"/>
                  <a:pt x="150565" y="1599215"/>
                  <a:pt x="73174" y="1390855"/>
                </a:cubicBezTo>
                <a:cubicBezTo>
                  <a:pt x="-53032" y="1162652"/>
                  <a:pt x="4478" y="480798"/>
                  <a:pt x="92223" y="276751"/>
                </a:cubicBezTo>
                <a:cubicBezTo>
                  <a:pt x="93016" y="78314"/>
                  <a:pt x="231921" y="145461"/>
                  <a:pt x="232715" y="138317"/>
                </a:cubicBezTo>
                <a:cubicBezTo>
                  <a:pt x="232715" y="139111"/>
                  <a:pt x="232716" y="139905"/>
                  <a:pt x="232716" y="14069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76" name="Connecteur droit 375"/>
          <p:cNvCxnSpPr/>
          <p:nvPr>
            <p:custDataLst>
              <p:tags r:id="rId9"/>
            </p:custDataLst>
          </p:nvPr>
        </p:nvCxnSpPr>
        <p:spPr>
          <a:xfrm>
            <a:off x="3870165" y="5603518"/>
            <a:ext cx="1512168"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7" name="Connecteur droit 376"/>
          <p:cNvCxnSpPr/>
          <p:nvPr>
            <p:custDataLst>
              <p:tags r:id="rId10"/>
            </p:custDataLst>
          </p:nvPr>
        </p:nvCxnSpPr>
        <p:spPr>
          <a:xfrm>
            <a:off x="3870165" y="5307102"/>
            <a:ext cx="1512168" cy="1844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8" name="Arc 377"/>
          <p:cNvSpPr/>
          <p:nvPr>
            <p:custDataLst>
              <p:tags r:id="rId11"/>
            </p:custDataLst>
          </p:nvPr>
        </p:nvSpPr>
        <p:spPr>
          <a:xfrm flipV="1">
            <a:off x="3647339" y="4154974"/>
            <a:ext cx="3081204" cy="1080120"/>
          </a:xfrm>
          <a:prstGeom prst="arc">
            <a:avLst>
              <a:gd name="adj1" fmla="val 10860853"/>
              <a:gd name="adj2" fmla="val 16582158"/>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79" name="Arc 378"/>
          <p:cNvSpPr/>
          <p:nvPr>
            <p:custDataLst>
              <p:tags r:id="rId12"/>
            </p:custDataLst>
          </p:nvPr>
        </p:nvSpPr>
        <p:spPr>
          <a:xfrm>
            <a:off x="3525023" y="5681429"/>
            <a:ext cx="3278146" cy="1080120"/>
          </a:xfrm>
          <a:prstGeom prst="arc">
            <a:avLst>
              <a:gd name="adj1" fmla="val 10868613"/>
              <a:gd name="adj2" fmla="val 1758096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80" name="Arc 379"/>
          <p:cNvSpPr/>
          <p:nvPr>
            <p:custDataLst>
              <p:tags r:id="rId13"/>
            </p:custDataLst>
          </p:nvPr>
        </p:nvSpPr>
        <p:spPr>
          <a:xfrm>
            <a:off x="3751987" y="5811158"/>
            <a:ext cx="2871908" cy="1080120"/>
          </a:xfrm>
          <a:prstGeom prst="arc">
            <a:avLst>
              <a:gd name="adj1" fmla="val 10868613"/>
              <a:gd name="adj2" fmla="val 1687799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381" name="Connecteur droit 380"/>
          <p:cNvCxnSpPr/>
          <p:nvPr>
            <p:custDataLst>
              <p:tags r:id="rId14"/>
            </p:custDataLst>
          </p:nvPr>
        </p:nvCxnSpPr>
        <p:spPr>
          <a:xfrm>
            <a:off x="3942173" y="5451118"/>
            <a:ext cx="1440160"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useBgFill="1">
        <p:nvSpPr>
          <p:cNvPr id="230" name="Forme libre 229"/>
          <p:cNvSpPr/>
          <p:nvPr>
            <p:custDataLst>
              <p:tags r:id="rId15"/>
            </p:custDataLst>
          </p:nvPr>
        </p:nvSpPr>
        <p:spPr bwMode="white">
          <a:xfrm>
            <a:off x="5269709" y="4670790"/>
            <a:ext cx="982826" cy="14825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2826" h="1482520">
                <a:moveTo>
                  <a:pt x="232716" y="140699"/>
                </a:moveTo>
                <a:lnTo>
                  <a:pt x="427979" y="128792"/>
                </a:lnTo>
                <a:cubicBezTo>
                  <a:pt x="461538" y="114312"/>
                  <a:pt x="497903" y="155931"/>
                  <a:pt x="531462" y="141451"/>
                </a:cubicBezTo>
                <a:lnTo>
                  <a:pt x="649435" y="47830"/>
                </a:lnTo>
                <a:lnTo>
                  <a:pt x="829037" y="0"/>
                </a:lnTo>
                <a:lnTo>
                  <a:pt x="956616" y="59736"/>
                </a:lnTo>
                <a:cubicBezTo>
                  <a:pt x="955822" y="516936"/>
                  <a:pt x="983604" y="966992"/>
                  <a:pt x="982810" y="1424192"/>
                </a:cubicBezTo>
                <a:lnTo>
                  <a:pt x="844434" y="1474242"/>
                </a:lnTo>
                <a:cubicBezTo>
                  <a:pt x="772997" y="1488530"/>
                  <a:pt x="604217" y="1472184"/>
                  <a:pt x="556989" y="1465040"/>
                </a:cubicBezTo>
                <a:cubicBezTo>
                  <a:pt x="509761" y="1457896"/>
                  <a:pt x="532909" y="1424081"/>
                  <a:pt x="452741" y="1404237"/>
                </a:cubicBezTo>
                <a:cubicBezTo>
                  <a:pt x="372573" y="1384393"/>
                  <a:pt x="150565" y="1599215"/>
                  <a:pt x="73174" y="1390855"/>
                </a:cubicBezTo>
                <a:cubicBezTo>
                  <a:pt x="-53032" y="1162652"/>
                  <a:pt x="4478" y="480798"/>
                  <a:pt x="92223" y="276751"/>
                </a:cubicBezTo>
                <a:cubicBezTo>
                  <a:pt x="93016" y="78314"/>
                  <a:pt x="231921" y="145461"/>
                  <a:pt x="232715" y="138317"/>
                </a:cubicBezTo>
                <a:cubicBezTo>
                  <a:pt x="232715" y="139111"/>
                  <a:pt x="232716" y="139905"/>
                  <a:pt x="232716" y="14069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3" name="Forme libre 382"/>
          <p:cNvSpPr/>
          <p:nvPr>
            <p:custDataLst>
              <p:tags r:id="rId16"/>
            </p:custDataLst>
          </p:nvPr>
        </p:nvSpPr>
        <p:spPr>
          <a:xfrm rot="5400000">
            <a:off x="3601022" y="408636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384" name="Groupe 383"/>
          <p:cNvGrpSpPr/>
          <p:nvPr>
            <p:custDataLst>
              <p:tags r:id="rId17"/>
            </p:custDataLst>
          </p:nvPr>
        </p:nvGrpSpPr>
        <p:grpSpPr>
          <a:xfrm>
            <a:off x="2655644" y="4977716"/>
            <a:ext cx="378042" cy="493632"/>
            <a:chOff x="179512" y="3282088"/>
            <a:chExt cx="504056" cy="886254"/>
          </a:xfrm>
        </p:grpSpPr>
        <p:cxnSp>
          <p:nvCxnSpPr>
            <p:cNvPr id="385" name="Connecteur droit 384"/>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6" name="Connecteur droit 385"/>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7" name="Connecteur droit 386"/>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8" name="Connecteur droit 387"/>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82" name="Espace réservé du contenu 2"/>
          <p:cNvSpPr txBox="1">
            <a:spLocks/>
          </p:cNvSpPr>
          <p:nvPr>
            <p:custDataLst>
              <p:tags r:id="rId18"/>
            </p:custDataLst>
          </p:nvPr>
        </p:nvSpPr>
        <p:spPr>
          <a:xfrm>
            <a:off x="3915858" y="5296480"/>
            <a:ext cx="400148" cy="362278"/>
          </a:xfrm>
          <a:prstGeom prst="rect">
            <a:avLst/>
          </a:prstGeom>
          <a:ln w="6350">
            <a:noFill/>
          </a:ln>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400" dirty="0" smtClean="0">
                <a:solidFill>
                  <a:srgbClr val="FF0000"/>
                </a:solidFill>
              </a:rPr>
              <a:t>B</a:t>
            </a:r>
            <a:endParaRPr lang="fr-FR" sz="1400" dirty="0">
              <a:solidFill>
                <a:srgbClr val="FF0000"/>
              </a:solidFill>
            </a:endParaRPr>
          </a:p>
        </p:txBody>
      </p:sp>
      <p:sp>
        <p:nvSpPr>
          <p:cNvPr id="389" name="Ellipse 75"/>
          <p:cNvSpPr/>
          <p:nvPr>
            <p:custDataLst>
              <p:tags r:id="rId19"/>
            </p:custDataLst>
          </p:nvPr>
        </p:nvSpPr>
        <p:spPr>
          <a:xfrm>
            <a:off x="5392982" y="4824616"/>
            <a:ext cx="389209" cy="860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0" name="Ellipse 75"/>
          <p:cNvSpPr/>
          <p:nvPr>
            <p:custDataLst>
              <p:tags r:id="rId20"/>
            </p:custDataLst>
          </p:nvPr>
        </p:nvSpPr>
        <p:spPr>
          <a:xfrm>
            <a:off x="5341230" y="4743860"/>
            <a:ext cx="611180" cy="21729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1" name="Ellipse 75"/>
          <p:cNvSpPr/>
          <p:nvPr>
            <p:custDataLst>
              <p:tags r:id="rId21"/>
            </p:custDataLst>
          </p:nvPr>
        </p:nvSpPr>
        <p:spPr>
          <a:xfrm>
            <a:off x="5341230" y="4695033"/>
            <a:ext cx="786377" cy="34255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2" name="Arc 391"/>
          <p:cNvSpPr/>
          <p:nvPr>
            <p:custDataLst>
              <p:tags r:id="rId22"/>
            </p:custDataLst>
          </p:nvPr>
        </p:nvSpPr>
        <p:spPr>
          <a:xfrm flipV="1">
            <a:off x="3737111" y="4165908"/>
            <a:ext cx="3081204" cy="1080120"/>
          </a:xfrm>
          <a:prstGeom prst="arc">
            <a:avLst>
              <a:gd name="adj1" fmla="val 16461266"/>
              <a:gd name="adj2" fmla="val 21535884"/>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cxnSp>
        <p:nvCxnSpPr>
          <p:cNvPr id="393" name="Connecteur droit 392"/>
          <p:cNvCxnSpPr/>
          <p:nvPr>
            <p:custDataLst>
              <p:tags r:id="rId23"/>
            </p:custDataLst>
          </p:nvPr>
        </p:nvCxnSpPr>
        <p:spPr>
          <a:xfrm flipV="1">
            <a:off x="5341229" y="5295320"/>
            <a:ext cx="1121596" cy="3248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4" name="Connecteur droit 393"/>
          <p:cNvCxnSpPr/>
          <p:nvPr>
            <p:custDataLst>
              <p:tags r:id="rId24"/>
            </p:custDataLst>
          </p:nvPr>
        </p:nvCxnSpPr>
        <p:spPr>
          <a:xfrm>
            <a:off x="5324118" y="5451118"/>
            <a:ext cx="1219336" cy="101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5" name="Connecteur droit 394"/>
          <p:cNvCxnSpPr/>
          <p:nvPr>
            <p:custDataLst>
              <p:tags r:id="rId25"/>
            </p:custDataLst>
          </p:nvPr>
        </p:nvCxnSpPr>
        <p:spPr>
          <a:xfrm>
            <a:off x="5277713" y="5603518"/>
            <a:ext cx="1242262" cy="2517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6" name="Arc 395"/>
          <p:cNvSpPr/>
          <p:nvPr>
            <p:custDataLst>
              <p:tags r:id="rId26"/>
            </p:custDataLst>
          </p:nvPr>
        </p:nvSpPr>
        <p:spPr>
          <a:xfrm>
            <a:off x="3702156" y="5681429"/>
            <a:ext cx="3278146" cy="1080120"/>
          </a:xfrm>
          <a:prstGeom prst="arc">
            <a:avLst>
              <a:gd name="adj1" fmla="val 15972870"/>
              <a:gd name="adj2" fmla="val 2153114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97" name="Arc 396"/>
          <p:cNvSpPr/>
          <p:nvPr>
            <p:custDataLst>
              <p:tags r:id="rId27"/>
            </p:custDataLst>
          </p:nvPr>
        </p:nvSpPr>
        <p:spPr>
          <a:xfrm>
            <a:off x="3737111" y="5802301"/>
            <a:ext cx="2871908" cy="1080120"/>
          </a:xfrm>
          <a:prstGeom prst="arc">
            <a:avLst>
              <a:gd name="adj1" fmla="val 17140563"/>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98" name="Ellipse 75"/>
          <p:cNvSpPr/>
          <p:nvPr>
            <p:custDataLst>
              <p:tags r:id="rId28"/>
            </p:custDataLst>
          </p:nvPr>
        </p:nvSpPr>
        <p:spPr>
          <a:xfrm flipV="1">
            <a:off x="5324118" y="5873215"/>
            <a:ext cx="785051" cy="28337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804291" y="139381"/>
                  <a:pt x="427467" y="245892"/>
                  <a:pt x="0" y="269532"/>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9" name="Ellipse 75"/>
          <p:cNvSpPr/>
          <p:nvPr>
            <p:custDataLst>
              <p:tags r:id="rId29"/>
            </p:custDataLst>
          </p:nvPr>
        </p:nvSpPr>
        <p:spPr>
          <a:xfrm flipV="1">
            <a:off x="5392982" y="5963602"/>
            <a:ext cx="540805" cy="18725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10042" y="369089"/>
                  <a:pt x="0" y="382045"/>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400" name="Ellipse 75"/>
          <p:cNvSpPr/>
          <p:nvPr>
            <p:custDataLst>
              <p:tags r:id="rId30"/>
            </p:custDataLst>
          </p:nvPr>
        </p:nvSpPr>
        <p:spPr>
          <a:xfrm flipV="1">
            <a:off x="5392982" y="6014903"/>
            <a:ext cx="362997" cy="7845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401" name="Arc 400"/>
          <p:cNvSpPr/>
          <p:nvPr>
            <p:custDataLst>
              <p:tags r:id="rId31"/>
            </p:custDataLst>
          </p:nvPr>
        </p:nvSpPr>
        <p:spPr>
          <a:xfrm flipV="1">
            <a:off x="3773115" y="4057702"/>
            <a:ext cx="2871908" cy="1080120"/>
          </a:xfrm>
          <a:prstGeom prst="arc">
            <a:avLst>
              <a:gd name="adj1" fmla="val 18028962"/>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402" name="Forme libre 401"/>
          <p:cNvSpPr/>
          <p:nvPr>
            <p:custDataLst>
              <p:tags r:id="rId32"/>
            </p:custDataLst>
          </p:nvPr>
        </p:nvSpPr>
        <p:spPr>
          <a:xfrm>
            <a:off x="2845468" y="4724697"/>
            <a:ext cx="565823" cy="281205"/>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459 w 565823"/>
              <a:gd name="connsiteY0" fmla="*/ 276227 h 281205"/>
              <a:gd name="connsiteX1" fmla="*/ 20869 w 565823"/>
              <a:gd name="connsiteY1" fmla="*/ 65317 h 281205"/>
              <a:gd name="connsiteX2" fmla="*/ 95709 w 565823"/>
              <a:gd name="connsiteY2" fmla="*/ 2 h 281205"/>
              <a:gd name="connsiteX3" fmla="*/ 190959 w 565823"/>
              <a:gd name="connsiteY3" fmla="*/ 66677 h 281205"/>
              <a:gd name="connsiteX4" fmla="*/ 286848 w 565823"/>
              <a:gd name="connsiteY4" fmla="*/ 251679 h 281205"/>
              <a:gd name="connsiteX5" fmla="*/ 565823 w 565823"/>
              <a:gd name="connsiteY5" fmla="*/ 273158 h 2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23" h="281205">
                <a:moveTo>
                  <a:pt x="459" y="276227"/>
                </a:moveTo>
                <a:cubicBezTo>
                  <a:pt x="-1922" y="194470"/>
                  <a:pt x="4994" y="111355"/>
                  <a:pt x="20869" y="65317"/>
                </a:cubicBezTo>
                <a:cubicBezTo>
                  <a:pt x="36744" y="19279"/>
                  <a:pt x="67361" y="-225"/>
                  <a:pt x="95709" y="2"/>
                </a:cubicBezTo>
                <a:cubicBezTo>
                  <a:pt x="124057" y="229"/>
                  <a:pt x="159103" y="24731"/>
                  <a:pt x="190959" y="66677"/>
                </a:cubicBezTo>
                <a:cubicBezTo>
                  <a:pt x="222815" y="108623"/>
                  <a:pt x="224371" y="217266"/>
                  <a:pt x="286848" y="251679"/>
                </a:cubicBezTo>
                <a:cubicBezTo>
                  <a:pt x="349325" y="286093"/>
                  <a:pt x="469412" y="286284"/>
                  <a:pt x="565823" y="273158"/>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3" name="Forme libre 402"/>
          <p:cNvSpPr/>
          <p:nvPr>
            <p:custDataLst>
              <p:tags r:id="rId33"/>
            </p:custDataLst>
          </p:nvPr>
        </p:nvSpPr>
        <p:spPr>
          <a:xfrm flipV="1">
            <a:off x="2844665" y="5414652"/>
            <a:ext cx="558411" cy="27682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558411"/>
              <a:gd name="connsiteY0" fmla="*/ 276292 h 276292"/>
              <a:gd name="connsiteX1" fmla="*/ 11778 w 558411"/>
              <a:gd name="connsiteY1" fmla="*/ 76267 h 276292"/>
              <a:gd name="connsiteX2" fmla="*/ 97503 w 558411"/>
              <a:gd name="connsiteY2" fmla="*/ 67 h 276292"/>
              <a:gd name="connsiteX3" fmla="*/ 192753 w 558411"/>
              <a:gd name="connsiteY3" fmla="*/ 66742 h 276292"/>
              <a:gd name="connsiteX4" fmla="*/ 288642 w 558411"/>
              <a:gd name="connsiteY4" fmla="*/ 251744 h 276292"/>
              <a:gd name="connsiteX5" fmla="*/ 558411 w 558411"/>
              <a:gd name="connsiteY5" fmla="*/ 190374 h 276292"/>
              <a:gd name="connsiteX0" fmla="*/ 2253 w 558411"/>
              <a:gd name="connsiteY0" fmla="*/ 276273 h 276273"/>
              <a:gd name="connsiteX1" fmla="*/ 11778 w 558411"/>
              <a:gd name="connsiteY1" fmla="*/ 76248 h 276273"/>
              <a:gd name="connsiteX2" fmla="*/ 97503 w 558411"/>
              <a:gd name="connsiteY2" fmla="*/ 48 h 276273"/>
              <a:gd name="connsiteX3" fmla="*/ 192753 w 558411"/>
              <a:gd name="connsiteY3" fmla="*/ 66723 h 276273"/>
              <a:gd name="connsiteX4" fmla="*/ 270231 w 558411"/>
              <a:gd name="connsiteY4" fmla="*/ 178082 h 276273"/>
              <a:gd name="connsiteX5" fmla="*/ 558411 w 558411"/>
              <a:gd name="connsiteY5" fmla="*/ 190355 h 276273"/>
              <a:gd name="connsiteX0" fmla="*/ 2253 w 558411"/>
              <a:gd name="connsiteY0" fmla="*/ 276443 h 276443"/>
              <a:gd name="connsiteX1" fmla="*/ 11778 w 558411"/>
              <a:gd name="connsiteY1" fmla="*/ 76418 h 276443"/>
              <a:gd name="connsiteX2" fmla="*/ 97503 w 558411"/>
              <a:gd name="connsiteY2" fmla="*/ 218 h 276443"/>
              <a:gd name="connsiteX3" fmla="*/ 186616 w 558411"/>
              <a:gd name="connsiteY3" fmla="*/ 57688 h 276443"/>
              <a:gd name="connsiteX4" fmla="*/ 270231 w 558411"/>
              <a:gd name="connsiteY4" fmla="*/ 178252 h 276443"/>
              <a:gd name="connsiteX5" fmla="*/ 558411 w 558411"/>
              <a:gd name="connsiteY5" fmla="*/ 190525 h 276443"/>
              <a:gd name="connsiteX0" fmla="*/ 2253 w 558411"/>
              <a:gd name="connsiteY0" fmla="*/ 276820 h 276820"/>
              <a:gd name="connsiteX1" fmla="*/ 11778 w 558411"/>
              <a:gd name="connsiteY1" fmla="*/ 76795 h 276820"/>
              <a:gd name="connsiteX2" fmla="*/ 97503 w 558411"/>
              <a:gd name="connsiteY2" fmla="*/ 595 h 276820"/>
              <a:gd name="connsiteX3" fmla="*/ 205026 w 558411"/>
              <a:gd name="connsiteY3" fmla="*/ 48860 h 276820"/>
              <a:gd name="connsiteX4" fmla="*/ 270231 w 558411"/>
              <a:gd name="connsiteY4" fmla="*/ 178629 h 276820"/>
              <a:gd name="connsiteX5" fmla="*/ 558411 w 558411"/>
              <a:gd name="connsiteY5" fmla="*/ 190902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411" h="276820">
                <a:moveTo>
                  <a:pt x="2253" y="276820"/>
                </a:moveTo>
                <a:cubicBezTo>
                  <a:pt x="-128" y="195063"/>
                  <a:pt x="-4097" y="122833"/>
                  <a:pt x="11778" y="76795"/>
                </a:cubicBezTo>
                <a:cubicBezTo>
                  <a:pt x="27653" y="30757"/>
                  <a:pt x="65295" y="5251"/>
                  <a:pt x="97503" y="595"/>
                </a:cubicBezTo>
                <a:cubicBezTo>
                  <a:pt x="129711" y="-4061"/>
                  <a:pt x="176238" y="19188"/>
                  <a:pt x="205026" y="48860"/>
                </a:cubicBezTo>
                <a:cubicBezTo>
                  <a:pt x="233814" y="78532"/>
                  <a:pt x="211334" y="154955"/>
                  <a:pt x="270231" y="178629"/>
                </a:cubicBezTo>
                <a:cubicBezTo>
                  <a:pt x="329128" y="202303"/>
                  <a:pt x="462000" y="204028"/>
                  <a:pt x="558411" y="190902"/>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4" name="Ellipse 403"/>
          <p:cNvSpPr/>
          <p:nvPr>
            <p:custDataLst>
              <p:tags r:id="rId34"/>
            </p:custDataLst>
          </p:nvPr>
        </p:nvSpPr>
        <p:spPr>
          <a:xfrm>
            <a:off x="2809464" y="5120411"/>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35"/>
            </p:custDataLst>
          </p:nvPr>
        </p:nvSpPr>
        <p:spPr>
          <a:xfrm>
            <a:off x="35496" y="188640"/>
            <a:ext cx="9108504" cy="850106"/>
          </a:xfrm>
        </p:spPr>
        <p:txBody>
          <a:bodyPr>
            <a:normAutofit/>
          </a:bodyPr>
          <a:lstStyle/>
          <a:p>
            <a:r>
              <a:rPr lang="fr-FR" dirty="0" smtClean="0">
                <a:solidFill>
                  <a:schemeClr val="bg1"/>
                </a:solidFill>
              </a:rPr>
              <a:t>Le champ magnétique</a:t>
            </a:r>
            <a:endParaRPr lang="fr-FR" dirty="0">
              <a:solidFill>
                <a:schemeClr val="bg1"/>
              </a:solidFill>
            </a:endParaRPr>
          </a:p>
        </p:txBody>
      </p:sp>
      <mc:AlternateContent xmlns:mc="http://schemas.openxmlformats.org/markup-compatibility/2006" xmlns:a14="http://schemas.microsoft.com/office/drawing/2010/main">
        <mc:Choice Requires="a14">
          <p:sp>
            <p:nvSpPr>
              <p:cNvPr id="5" name="Espace réservé du contenu 2"/>
              <p:cNvSpPr txBox="1">
                <a:spLocks/>
              </p:cNvSpPr>
              <p:nvPr>
                <p:custDataLst>
                  <p:tags r:id="rId36"/>
                </p:custDataLst>
              </p:nvPr>
            </p:nvSpPr>
            <p:spPr>
              <a:xfrm>
                <a:off x="35496" y="2708920"/>
                <a:ext cx="372963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5" name="Espace réservé du contenu 2"/>
              <p:cNvSpPr txBox="1">
                <a:spLocks noRot="1" noChangeAspect="1" noMove="1" noResize="1" noEditPoints="1" noAdjustHandles="1" noChangeArrowheads="1" noChangeShapeType="1" noTextEdit="1"/>
              </p:cNvSpPr>
              <p:nvPr>
                <p:custDataLst>
                  <p:tags r:id="rId113"/>
                </p:custDataLst>
              </p:nvPr>
            </p:nvSpPr>
            <p:spPr>
              <a:xfrm>
                <a:off x="35496" y="2708920"/>
                <a:ext cx="3729633" cy="1215752"/>
              </a:xfrm>
              <a:prstGeom prst="rect">
                <a:avLst/>
              </a:prstGeom>
              <a:blipFill rotWithShape="1">
                <a:blip r:embed="rId114"/>
                <a:stretch>
                  <a:fillRect t="-2500"/>
                </a:stretch>
              </a:blipFill>
            </p:spPr>
            <p:txBody>
              <a:bodyPr/>
              <a:lstStyle/>
              <a:p>
                <a:r>
                  <a:rPr lang="fr-FR">
                    <a:noFill/>
                  </a:rPr>
                  <a:t> </a:t>
                </a:r>
              </a:p>
            </p:txBody>
          </p:sp>
        </mc:Fallback>
      </mc:AlternateContent>
      <p:sp>
        <p:nvSpPr>
          <p:cNvPr id="18" name="Espace réservé du contenu 2"/>
          <p:cNvSpPr txBox="1">
            <a:spLocks/>
          </p:cNvSpPr>
          <p:nvPr>
            <p:custDataLst>
              <p:tags r:id="rId37"/>
            </p:custDataLst>
          </p:nvPr>
        </p:nvSpPr>
        <p:spPr>
          <a:xfrm>
            <a:off x="8474" y="1205136"/>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33" name="Arc 232"/>
          <p:cNvSpPr/>
          <p:nvPr>
            <p:custDataLst>
              <p:tags r:id="rId38"/>
            </p:custDataLst>
          </p:nvPr>
        </p:nvSpPr>
        <p:spPr>
          <a:xfrm flipV="1">
            <a:off x="3783273" y="4051808"/>
            <a:ext cx="2871908" cy="1080120"/>
          </a:xfrm>
          <a:prstGeom prst="arc">
            <a:avLst>
              <a:gd name="adj1" fmla="val 10868613"/>
              <a:gd name="adj2" fmla="val 1695129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73" name="Ellipse 72"/>
          <p:cNvSpPr/>
          <p:nvPr>
            <p:custDataLst>
              <p:tags r:id="rId39"/>
            </p:custDataLst>
          </p:nvPr>
        </p:nvSpPr>
        <p:spPr>
          <a:xfrm>
            <a:off x="4564068" y="4641689"/>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2" name="Ellipse 81"/>
          <p:cNvSpPr/>
          <p:nvPr>
            <p:custDataLst>
              <p:tags r:id="rId40"/>
            </p:custDataLst>
          </p:nvPr>
        </p:nvSpPr>
        <p:spPr>
          <a:xfrm>
            <a:off x="4542940" y="6001523"/>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3" name="Ellipse 82"/>
          <p:cNvSpPr/>
          <p:nvPr>
            <p:custDataLst>
              <p:tags r:id="rId41"/>
            </p:custDataLst>
          </p:nvPr>
        </p:nvSpPr>
        <p:spPr>
          <a:xfrm>
            <a:off x="4397665" y="5949281"/>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4" name="Ellipse 83"/>
          <p:cNvSpPr/>
          <p:nvPr>
            <p:custDataLst>
              <p:tags r:id="rId42"/>
            </p:custDataLst>
          </p:nvPr>
        </p:nvSpPr>
        <p:spPr>
          <a:xfrm>
            <a:off x="4204028" y="5867322"/>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3" name="Ellipse 112"/>
          <p:cNvSpPr/>
          <p:nvPr>
            <p:custDataLst>
              <p:tags r:id="rId43"/>
            </p:custDataLst>
          </p:nvPr>
        </p:nvSpPr>
        <p:spPr>
          <a:xfrm>
            <a:off x="4397665" y="4504110"/>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4" name="Ellipse 113"/>
          <p:cNvSpPr/>
          <p:nvPr>
            <p:custDataLst>
              <p:tags r:id="rId44"/>
            </p:custDataLst>
          </p:nvPr>
        </p:nvSpPr>
        <p:spPr>
          <a:xfrm>
            <a:off x="4222466" y="4389823"/>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cxnSp>
        <p:nvCxnSpPr>
          <p:cNvPr id="68" name="Connecteur droit 67"/>
          <p:cNvCxnSpPr/>
          <p:nvPr>
            <p:custDataLst>
              <p:tags r:id="rId45"/>
            </p:custDataLst>
          </p:nvPr>
        </p:nvCxnSpPr>
        <p:spPr>
          <a:xfrm>
            <a:off x="3837232" y="5597624"/>
            <a:ext cx="1512168"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custDataLst>
              <p:tags r:id="rId46"/>
            </p:custDataLst>
          </p:nvPr>
        </p:nvCxnSpPr>
        <p:spPr>
          <a:xfrm>
            <a:off x="3837232" y="5301208"/>
            <a:ext cx="1512168" cy="1844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Arc 70"/>
          <p:cNvSpPr/>
          <p:nvPr>
            <p:custDataLst>
              <p:tags r:id="rId47"/>
            </p:custDataLst>
          </p:nvPr>
        </p:nvSpPr>
        <p:spPr>
          <a:xfrm flipV="1">
            <a:off x="3614406" y="4149080"/>
            <a:ext cx="3081204" cy="1080120"/>
          </a:xfrm>
          <a:prstGeom prst="arc">
            <a:avLst>
              <a:gd name="adj1" fmla="val 10860853"/>
              <a:gd name="adj2" fmla="val 16582158"/>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72" name="Arc 71"/>
          <p:cNvSpPr/>
          <p:nvPr>
            <p:custDataLst>
              <p:tags r:id="rId48"/>
            </p:custDataLst>
          </p:nvPr>
        </p:nvSpPr>
        <p:spPr>
          <a:xfrm>
            <a:off x="3492090" y="5675535"/>
            <a:ext cx="3278146" cy="1080120"/>
          </a:xfrm>
          <a:prstGeom prst="arc">
            <a:avLst>
              <a:gd name="adj1" fmla="val 10868613"/>
              <a:gd name="adj2" fmla="val 1758096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115" name="Arc 114"/>
          <p:cNvSpPr/>
          <p:nvPr>
            <p:custDataLst>
              <p:tags r:id="rId49"/>
            </p:custDataLst>
          </p:nvPr>
        </p:nvSpPr>
        <p:spPr>
          <a:xfrm>
            <a:off x="3719054" y="5805264"/>
            <a:ext cx="2871908" cy="1080120"/>
          </a:xfrm>
          <a:prstGeom prst="arc">
            <a:avLst>
              <a:gd name="adj1" fmla="val 10868613"/>
              <a:gd name="adj2" fmla="val 1687799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16" name="Connecteur droit 115"/>
          <p:cNvCxnSpPr/>
          <p:nvPr>
            <p:custDataLst>
              <p:tags r:id="rId50"/>
            </p:custDataLst>
          </p:nvPr>
        </p:nvCxnSpPr>
        <p:spPr>
          <a:xfrm>
            <a:off x="3909240" y="5445224"/>
            <a:ext cx="1440160"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Espace réservé du contenu 2"/>
          <p:cNvSpPr txBox="1">
            <a:spLocks/>
          </p:cNvSpPr>
          <p:nvPr>
            <p:custDataLst>
              <p:tags r:id="rId51"/>
            </p:custDataLst>
          </p:nvPr>
        </p:nvSpPr>
        <p:spPr>
          <a:xfrm>
            <a:off x="3882925" y="5290586"/>
            <a:ext cx="400148" cy="362278"/>
          </a:xfrm>
          <a:prstGeom prst="rect">
            <a:avLst/>
          </a:prstGeom>
          <a:ln w="6350">
            <a:noFill/>
          </a:ln>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400" dirty="0" smtClean="0">
                <a:solidFill>
                  <a:srgbClr val="FF0000"/>
                </a:solidFill>
              </a:rPr>
              <a:t>B</a:t>
            </a:r>
            <a:endParaRPr lang="fr-FR" sz="1400" dirty="0">
              <a:solidFill>
                <a:srgbClr val="FF0000"/>
              </a:solidFill>
            </a:endParaRPr>
          </a:p>
        </p:txBody>
      </p:sp>
      <p:sp>
        <p:nvSpPr>
          <p:cNvPr id="181" name="Forme libre 180"/>
          <p:cNvSpPr/>
          <p:nvPr>
            <p:custDataLst>
              <p:tags r:id="rId52"/>
            </p:custDataLst>
          </p:nvPr>
        </p:nvSpPr>
        <p:spPr>
          <a:xfrm rot="5400000">
            <a:off x="3568089" y="4080470"/>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182" name="Groupe 181"/>
          <p:cNvGrpSpPr/>
          <p:nvPr>
            <p:custDataLst>
              <p:tags r:id="rId53"/>
            </p:custDataLst>
          </p:nvPr>
        </p:nvGrpSpPr>
        <p:grpSpPr>
          <a:xfrm>
            <a:off x="2622711" y="4971822"/>
            <a:ext cx="378042" cy="493632"/>
            <a:chOff x="179512" y="3282088"/>
            <a:chExt cx="504056" cy="886254"/>
          </a:xfrm>
        </p:grpSpPr>
        <p:cxnSp>
          <p:nvCxnSpPr>
            <p:cNvPr id="183" name="Connecteur droit 18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5" name="Connecteur droit 18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6" name="Connecteur droit 18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27" name="Ellipse 75"/>
          <p:cNvSpPr/>
          <p:nvPr>
            <p:custDataLst>
              <p:tags r:id="rId54"/>
            </p:custDataLst>
          </p:nvPr>
        </p:nvSpPr>
        <p:spPr>
          <a:xfrm>
            <a:off x="5360049" y="4818722"/>
            <a:ext cx="389209" cy="860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6" name="Ellipse 75"/>
          <p:cNvSpPr/>
          <p:nvPr>
            <p:custDataLst>
              <p:tags r:id="rId55"/>
            </p:custDataLst>
          </p:nvPr>
        </p:nvSpPr>
        <p:spPr>
          <a:xfrm>
            <a:off x="5308297" y="4737966"/>
            <a:ext cx="611180" cy="21729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5" name="Ellipse 75"/>
          <p:cNvSpPr/>
          <p:nvPr>
            <p:custDataLst>
              <p:tags r:id="rId56"/>
            </p:custDataLst>
          </p:nvPr>
        </p:nvSpPr>
        <p:spPr>
          <a:xfrm>
            <a:off x="5308297" y="4689139"/>
            <a:ext cx="786377" cy="34255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4" name="Arc 123"/>
          <p:cNvSpPr/>
          <p:nvPr>
            <p:custDataLst>
              <p:tags r:id="rId57"/>
            </p:custDataLst>
          </p:nvPr>
        </p:nvSpPr>
        <p:spPr>
          <a:xfrm flipV="1">
            <a:off x="3704178" y="4160014"/>
            <a:ext cx="3081204" cy="1080120"/>
          </a:xfrm>
          <a:prstGeom prst="arc">
            <a:avLst>
              <a:gd name="adj1" fmla="val 16461266"/>
              <a:gd name="adj2" fmla="val 21535884"/>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cxnSp>
        <p:nvCxnSpPr>
          <p:cNvPr id="123" name="Connecteur droit 122"/>
          <p:cNvCxnSpPr/>
          <p:nvPr>
            <p:custDataLst>
              <p:tags r:id="rId58"/>
            </p:custDataLst>
          </p:nvPr>
        </p:nvCxnSpPr>
        <p:spPr>
          <a:xfrm flipV="1">
            <a:off x="5308296" y="5289426"/>
            <a:ext cx="1121596" cy="3248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1" name="Connecteur droit 120"/>
          <p:cNvCxnSpPr/>
          <p:nvPr>
            <p:custDataLst>
              <p:tags r:id="rId59"/>
            </p:custDataLst>
          </p:nvPr>
        </p:nvCxnSpPr>
        <p:spPr>
          <a:xfrm>
            <a:off x="5291185" y="5445224"/>
            <a:ext cx="1219336" cy="101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2" name="Connecteur droit 121"/>
          <p:cNvCxnSpPr/>
          <p:nvPr>
            <p:custDataLst>
              <p:tags r:id="rId60"/>
            </p:custDataLst>
          </p:nvPr>
        </p:nvCxnSpPr>
        <p:spPr>
          <a:xfrm>
            <a:off x="5244780" y="5597624"/>
            <a:ext cx="1242262" cy="2517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Arc 119"/>
          <p:cNvSpPr/>
          <p:nvPr>
            <p:custDataLst>
              <p:tags r:id="rId61"/>
            </p:custDataLst>
          </p:nvPr>
        </p:nvSpPr>
        <p:spPr>
          <a:xfrm>
            <a:off x="3669223" y="5675535"/>
            <a:ext cx="3278146" cy="1080120"/>
          </a:xfrm>
          <a:prstGeom prst="arc">
            <a:avLst>
              <a:gd name="adj1" fmla="val 15972870"/>
              <a:gd name="adj2" fmla="val 2153114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18" name="Arc 117"/>
          <p:cNvSpPr/>
          <p:nvPr>
            <p:custDataLst>
              <p:tags r:id="rId62"/>
            </p:custDataLst>
          </p:nvPr>
        </p:nvSpPr>
        <p:spPr>
          <a:xfrm>
            <a:off x="3704178" y="5796407"/>
            <a:ext cx="2871908" cy="1080120"/>
          </a:xfrm>
          <a:prstGeom prst="arc">
            <a:avLst>
              <a:gd name="adj1" fmla="val 17140563"/>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28" name="Ellipse 75"/>
          <p:cNvSpPr/>
          <p:nvPr>
            <p:custDataLst>
              <p:tags r:id="rId63"/>
            </p:custDataLst>
          </p:nvPr>
        </p:nvSpPr>
        <p:spPr>
          <a:xfrm flipV="1">
            <a:off x="5291185" y="5867321"/>
            <a:ext cx="785051" cy="28337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804291" y="139381"/>
                  <a:pt x="427467" y="245892"/>
                  <a:pt x="0" y="269532"/>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9" name="Ellipse 75"/>
          <p:cNvSpPr/>
          <p:nvPr>
            <p:custDataLst>
              <p:tags r:id="rId64"/>
            </p:custDataLst>
          </p:nvPr>
        </p:nvSpPr>
        <p:spPr>
          <a:xfrm flipV="1">
            <a:off x="5360049" y="5957708"/>
            <a:ext cx="540805" cy="18725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10042" y="369089"/>
                  <a:pt x="0" y="382045"/>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0" name="Ellipse 75"/>
          <p:cNvSpPr/>
          <p:nvPr>
            <p:custDataLst>
              <p:tags r:id="rId65"/>
            </p:custDataLst>
          </p:nvPr>
        </p:nvSpPr>
        <p:spPr>
          <a:xfrm flipV="1">
            <a:off x="5360049" y="6009009"/>
            <a:ext cx="362997" cy="7845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34" name="Arc 233"/>
          <p:cNvSpPr/>
          <p:nvPr>
            <p:custDataLst>
              <p:tags r:id="rId66"/>
            </p:custDataLst>
          </p:nvPr>
        </p:nvSpPr>
        <p:spPr>
          <a:xfrm flipV="1">
            <a:off x="3740182" y="4051808"/>
            <a:ext cx="2871908" cy="1080120"/>
          </a:xfrm>
          <a:prstGeom prst="arc">
            <a:avLst>
              <a:gd name="adj1" fmla="val 18028962"/>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1" name="Forme libre 30"/>
          <p:cNvSpPr/>
          <p:nvPr>
            <p:custDataLst>
              <p:tags r:id="rId67"/>
            </p:custDataLst>
          </p:nvPr>
        </p:nvSpPr>
        <p:spPr>
          <a:xfrm>
            <a:off x="2812535" y="4718803"/>
            <a:ext cx="565823" cy="281205"/>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459 w 565823"/>
              <a:gd name="connsiteY0" fmla="*/ 276227 h 281205"/>
              <a:gd name="connsiteX1" fmla="*/ 20869 w 565823"/>
              <a:gd name="connsiteY1" fmla="*/ 65317 h 281205"/>
              <a:gd name="connsiteX2" fmla="*/ 95709 w 565823"/>
              <a:gd name="connsiteY2" fmla="*/ 2 h 281205"/>
              <a:gd name="connsiteX3" fmla="*/ 190959 w 565823"/>
              <a:gd name="connsiteY3" fmla="*/ 66677 h 281205"/>
              <a:gd name="connsiteX4" fmla="*/ 286848 w 565823"/>
              <a:gd name="connsiteY4" fmla="*/ 251679 h 281205"/>
              <a:gd name="connsiteX5" fmla="*/ 565823 w 565823"/>
              <a:gd name="connsiteY5" fmla="*/ 273158 h 2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23" h="281205">
                <a:moveTo>
                  <a:pt x="459" y="276227"/>
                </a:moveTo>
                <a:cubicBezTo>
                  <a:pt x="-1922" y="194470"/>
                  <a:pt x="4994" y="111355"/>
                  <a:pt x="20869" y="65317"/>
                </a:cubicBezTo>
                <a:cubicBezTo>
                  <a:pt x="36744" y="19279"/>
                  <a:pt x="67361" y="-225"/>
                  <a:pt x="95709" y="2"/>
                </a:cubicBezTo>
                <a:cubicBezTo>
                  <a:pt x="124057" y="229"/>
                  <a:pt x="159103" y="24731"/>
                  <a:pt x="190959" y="66677"/>
                </a:cubicBezTo>
                <a:cubicBezTo>
                  <a:pt x="222815" y="108623"/>
                  <a:pt x="224371" y="217266"/>
                  <a:pt x="286848" y="251679"/>
                </a:cubicBezTo>
                <a:cubicBezTo>
                  <a:pt x="349325" y="286093"/>
                  <a:pt x="469412" y="286284"/>
                  <a:pt x="565823" y="273158"/>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 name="Forme libre 242"/>
          <p:cNvSpPr/>
          <p:nvPr>
            <p:custDataLst>
              <p:tags r:id="rId68"/>
            </p:custDataLst>
          </p:nvPr>
        </p:nvSpPr>
        <p:spPr>
          <a:xfrm flipV="1">
            <a:off x="2811732" y="5408758"/>
            <a:ext cx="558411" cy="27682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558411"/>
              <a:gd name="connsiteY0" fmla="*/ 276292 h 276292"/>
              <a:gd name="connsiteX1" fmla="*/ 11778 w 558411"/>
              <a:gd name="connsiteY1" fmla="*/ 76267 h 276292"/>
              <a:gd name="connsiteX2" fmla="*/ 97503 w 558411"/>
              <a:gd name="connsiteY2" fmla="*/ 67 h 276292"/>
              <a:gd name="connsiteX3" fmla="*/ 192753 w 558411"/>
              <a:gd name="connsiteY3" fmla="*/ 66742 h 276292"/>
              <a:gd name="connsiteX4" fmla="*/ 288642 w 558411"/>
              <a:gd name="connsiteY4" fmla="*/ 251744 h 276292"/>
              <a:gd name="connsiteX5" fmla="*/ 558411 w 558411"/>
              <a:gd name="connsiteY5" fmla="*/ 190374 h 276292"/>
              <a:gd name="connsiteX0" fmla="*/ 2253 w 558411"/>
              <a:gd name="connsiteY0" fmla="*/ 276273 h 276273"/>
              <a:gd name="connsiteX1" fmla="*/ 11778 w 558411"/>
              <a:gd name="connsiteY1" fmla="*/ 76248 h 276273"/>
              <a:gd name="connsiteX2" fmla="*/ 97503 w 558411"/>
              <a:gd name="connsiteY2" fmla="*/ 48 h 276273"/>
              <a:gd name="connsiteX3" fmla="*/ 192753 w 558411"/>
              <a:gd name="connsiteY3" fmla="*/ 66723 h 276273"/>
              <a:gd name="connsiteX4" fmla="*/ 270231 w 558411"/>
              <a:gd name="connsiteY4" fmla="*/ 178082 h 276273"/>
              <a:gd name="connsiteX5" fmla="*/ 558411 w 558411"/>
              <a:gd name="connsiteY5" fmla="*/ 190355 h 276273"/>
              <a:gd name="connsiteX0" fmla="*/ 2253 w 558411"/>
              <a:gd name="connsiteY0" fmla="*/ 276443 h 276443"/>
              <a:gd name="connsiteX1" fmla="*/ 11778 w 558411"/>
              <a:gd name="connsiteY1" fmla="*/ 76418 h 276443"/>
              <a:gd name="connsiteX2" fmla="*/ 97503 w 558411"/>
              <a:gd name="connsiteY2" fmla="*/ 218 h 276443"/>
              <a:gd name="connsiteX3" fmla="*/ 186616 w 558411"/>
              <a:gd name="connsiteY3" fmla="*/ 57688 h 276443"/>
              <a:gd name="connsiteX4" fmla="*/ 270231 w 558411"/>
              <a:gd name="connsiteY4" fmla="*/ 178252 h 276443"/>
              <a:gd name="connsiteX5" fmla="*/ 558411 w 558411"/>
              <a:gd name="connsiteY5" fmla="*/ 190525 h 276443"/>
              <a:gd name="connsiteX0" fmla="*/ 2253 w 558411"/>
              <a:gd name="connsiteY0" fmla="*/ 276820 h 276820"/>
              <a:gd name="connsiteX1" fmla="*/ 11778 w 558411"/>
              <a:gd name="connsiteY1" fmla="*/ 76795 h 276820"/>
              <a:gd name="connsiteX2" fmla="*/ 97503 w 558411"/>
              <a:gd name="connsiteY2" fmla="*/ 595 h 276820"/>
              <a:gd name="connsiteX3" fmla="*/ 205026 w 558411"/>
              <a:gd name="connsiteY3" fmla="*/ 48860 h 276820"/>
              <a:gd name="connsiteX4" fmla="*/ 270231 w 558411"/>
              <a:gd name="connsiteY4" fmla="*/ 178629 h 276820"/>
              <a:gd name="connsiteX5" fmla="*/ 558411 w 558411"/>
              <a:gd name="connsiteY5" fmla="*/ 190902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411" h="276820">
                <a:moveTo>
                  <a:pt x="2253" y="276820"/>
                </a:moveTo>
                <a:cubicBezTo>
                  <a:pt x="-128" y="195063"/>
                  <a:pt x="-4097" y="122833"/>
                  <a:pt x="11778" y="76795"/>
                </a:cubicBezTo>
                <a:cubicBezTo>
                  <a:pt x="27653" y="30757"/>
                  <a:pt x="65295" y="5251"/>
                  <a:pt x="97503" y="595"/>
                </a:cubicBezTo>
                <a:cubicBezTo>
                  <a:pt x="129711" y="-4061"/>
                  <a:pt x="176238" y="19188"/>
                  <a:pt x="205026" y="48860"/>
                </a:cubicBezTo>
                <a:cubicBezTo>
                  <a:pt x="233814" y="78532"/>
                  <a:pt x="211334" y="154955"/>
                  <a:pt x="270231" y="178629"/>
                </a:cubicBezTo>
                <a:cubicBezTo>
                  <a:pt x="329128" y="202303"/>
                  <a:pt x="462000" y="204028"/>
                  <a:pt x="558411" y="190902"/>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 name="Ellipse 254"/>
          <p:cNvSpPr/>
          <p:nvPr>
            <p:custDataLst>
              <p:tags r:id="rId69"/>
            </p:custDataLst>
          </p:nvPr>
        </p:nvSpPr>
        <p:spPr>
          <a:xfrm>
            <a:off x="2776531" y="5114517"/>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 name="Groupe 28"/>
          <p:cNvGrpSpPr/>
          <p:nvPr>
            <p:custDataLst>
              <p:tags r:id="rId70"/>
            </p:custDataLst>
          </p:nvPr>
        </p:nvGrpSpPr>
        <p:grpSpPr>
          <a:xfrm>
            <a:off x="2339752" y="4021400"/>
            <a:ext cx="4639830" cy="2863984"/>
            <a:chOff x="0" y="4237424"/>
            <a:chExt cx="4639830" cy="2863984"/>
          </a:xfrm>
        </p:grpSpPr>
        <p:sp useBgFill="1">
          <p:nvSpPr>
            <p:cNvPr id="26" name="Rectangle 25"/>
            <p:cNvSpPr/>
            <p:nvPr/>
          </p:nvSpPr>
          <p:spPr>
            <a:xfrm>
              <a:off x="0" y="4357196"/>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 name="Groupe 24"/>
            <p:cNvGrpSpPr/>
            <p:nvPr/>
          </p:nvGrpSpPr>
          <p:grpSpPr>
            <a:xfrm>
              <a:off x="116775" y="4237424"/>
              <a:ext cx="4406281" cy="2863984"/>
              <a:chOff x="35496" y="4237424"/>
              <a:chExt cx="4406281" cy="2863984"/>
            </a:xfrm>
          </p:grpSpPr>
          <p:sp>
            <p:nvSpPr>
              <p:cNvPr id="11" name="Ellipse 10"/>
              <p:cNvSpPr/>
              <p:nvPr/>
            </p:nvSpPr>
            <p:spPr>
              <a:xfrm>
                <a:off x="2037348" y="6217547"/>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 name="Ellipse 11"/>
              <p:cNvSpPr/>
              <p:nvPr/>
            </p:nvSpPr>
            <p:spPr>
              <a:xfrm>
                <a:off x="1892073" y="6165305"/>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 name="Ellipse 12"/>
              <p:cNvSpPr/>
              <p:nvPr/>
            </p:nvSpPr>
            <p:spPr>
              <a:xfrm>
                <a:off x="1698436" y="6083346"/>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 name="Ellipse 14"/>
              <p:cNvSpPr/>
              <p:nvPr/>
            </p:nvSpPr>
            <p:spPr>
              <a:xfrm>
                <a:off x="1716874" y="4605847"/>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 name="Ellipse 13"/>
              <p:cNvSpPr/>
              <p:nvPr/>
            </p:nvSpPr>
            <p:spPr>
              <a:xfrm>
                <a:off x="1892073" y="4720134"/>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0" name="Ellipse 9"/>
              <p:cNvSpPr/>
              <p:nvPr/>
            </p:nvSpPr>
            <p:spPr>
              <a:xfrm>
                <a:off x="2058476" y="4857713"/>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0" name="Forme libre 19"/>
              <p:cNvSpPr/>
              <p:nvPr/>
            </p:nvSpPr>
            <p:spPr bwMode="white">
              <a:xfrm>
                <a:off x="2839141" y="4812504"/>
                <a:ext cx="961350" cy="1617041"/>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1350" h="1617041">
                    <a:moveTo>
                      <a:pt x="211240" y="202407"/>
                    </a:moveTo>
                    <a:lnTo>
                      <a:pt x="406503" y="190500"/>
                    </a:lnTo>
                    <a:lnTo>
                      <a:pt x="627959" y="109538"/>
                    </a:lnTo>
                    <a:lnTo>
                      <a:pt x="785122" y="0"/>
                    </a:lnTo>
                    <a:lnTo>
                      <a:pt x="935140" y="121444"/>
                    </a:lnTo>
                    <a:cubicBezTo>
                      <a:pt x="934346" y="578644"/>
                      <a:pt x="962128" y="1028700"/>
                      <a:pt x="961334" y="1485900"/>
                    </a:cubicBezTo>
                    <a:lnTo>
                      <a:pt x="808934" y="1614488"/>
                    </a:lnTo>
                    <a:cubicBezTo>
                      <a:pt x="737497" y="1628776"/>
                      <a:pt x="579937" y="1578770"/>
                      <a:pt x="532709" y="1571626"/>
                    </a:cubicBezTo>
                    <a:cubicBezTo>
                      <a:pt x="485481" y="1564482"/>
                      <a:pt x="536677" y="1539083"/>
                      <a:pt x="456509" y="1519239"/>
                    </a:cubicBezTo>
                    <a:cubicBezTo>
                      <a:pt x="376341" y="1499395"/>
                      <a:pt x="129089" y="1660923"/>
                      <a:pt x="51698" y="1452563"/>
                    </a:cubicBezTo>
                    <a:cubicBezTo>
                      <a:pt x="-74508" y="1224360"/>
                      <a:pt x="69954" y="503237"/>
                      <a:pt x="70747" y="304800"/>
                    </a:cubicBezTo>
                    <a:cubicBezTo>
                      <a:pt x="71540" y="106363"/>
                      <a:pt x="210445" y="207169"/>
                      <a:pt x="211239" y="200025"/>
                    </a:cubicBezTo>
                    <a:cubicBezTo>
                      <a:pt x="211239" y="200819"/>
                      <a:pt x="211240" y="201613"/>
                      <a:pt x="211240" y="202407"/>
                    </a:cubicBezTo>
                    <a:close/>
                  </a:path>
                </a:pathLst>
              </a:custGeom>
              <a:blipFill dpi="0" rotWithShape="0">
                <a:blip r:embed="rId115"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9" name="Connecteur droit 58"/>
              <p:cNvCxnSpPr/>
              <p:nvPr/>
            </p:nvCxnSpPr>
            <p:spPr>
              <a:xfrm>
                <a:off x="1331640" y="5813648"/>
                <a:ext cx="1512168"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1331640" y="5517232"/>
                <a:ext cx="1512168" cy="1844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Arc 60"/>
              <p:cNvSpPr/>
              <p:nvPr/>
            </p:nvSpPr>
            <p:spPr>
              <a:xfrm flipV="1">
                <a:off x="1108814" y="4365104"/>
                <a:ext cx="3081204" cy="1080120"/>
              </a:xfrm>
              <a:prstGeom prst="arc">
                <a:avLst>
                  <a:gd name="adj1" fmla="val 10860853"/>
                  <a:gd name="adj2" fmla="val 17423871"/>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62" name="Arc 61"/>
              <p:cNvSpPr/>
              <p:nvPr/>
            </p:nvSpPr>
            <p:spPr>
              <a:xfrm>
                <a:off x="986498" y="5891559"/>
                <a:ext cx="3278146" cy="1080120"/>
              </a:xfrm>
              <a:prstGeom prst="arc">
                <a:avLst>
                  <a:gd name="adj1" fmla="val 10868613"/>
                  <a:gd name="adj2" fmla="val 1758096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 name="Arc 15"/>
              <p:cNvSpPr/>
              <p:nvPr/>
            </p:nvSpPr>
            <p:spPr>
              <a:xfrm>
                <a:off x="1213462" y="6021288"/>
                <a:ext cx="2871908" cy="1080120"/>
              </a:xfrm>
              <a:prstGeom prst="arc">
                <a:avLst>
                  <a:gd name="adj1" fmla="val 10868613"/>
                  <a:gd name="adj2" fmla="val 17618415"/>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 name="Arc 16"/>
              <p:cNvSpPr/>
              <p:nvPr/>
            </p:nvSpPr>
            <p:spPr>
              <a:xfrm flipV="1">
                <a:off x="1194380" y="4237424"/>
                <a:ext cx="2871908" cy="1080120"/>
              </a:xfrm>
              <a:prstGeom prst="arc">
                <a:avLst>
                  <a:gd name="adj1" fmla="val 10868613"/>
                  <a:gd name="adj2" fmla="val 1752690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9" name="Connecteur droit 18"/>
              <p:cNvCxnSpPr/>
              <p:nvPr/>
            </p:nvCxnSpPr>
            <p:spPr>
              <a:xfrm>
                <a:off x="1403648" y="5661248"/>
                <a:ext cx="1440160"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Espace réservé du contenu 2"/>
              <p:cNvSpPr txBox="1">
                <a:spLocks/>
              </p:cNvSpPr>
              <p:nvPr/>
            </p:nvSpPr>
            <p:spPr>
              <a:xfrm>
                <a:off x="1475656" y="5492646"/>
                <a:ext cx="400148" cy="362278"/>
              </a:xfrm>
              <a:prstGeom prst="rect">
                <a:avLst/>
              </a:prstGeom>
              <a:ln w="19050">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7" name="Forme libre 6"/>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3" name="Arc 62"/>
              <p:cNvSpPr/>
              <p:nvPr/>
            </p:nvSpPr>
            <p:spPr>
              <a:xfrm>
                <a:off x="1198586" y="6012431"/>
                <a:ext cx="2871908" cy="1080120"/>
              </a:xfrm>
              <a:prstGeom prst="arc">
                <a:avLst>
                  <a:gd name="adj1" fmla="val 17646691"/>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64" name="Arc 63"/>
              <p:cNvSpPr/>
              <p:nvPr/>
            </p:nvSpPr>
            <p:spPr>
              <a:xfrm>
                <a:off x="1163631" y="5891559"/>
                <a:ext cx="3278146" cy="1080120"/>
              </a:xfrm>
              <a:prstGeom prst="arc">
                <a:avLst>
                  <a:gd name="adj1" fmla="val 16743861"/>
                  <a:gd name="adj2" fmla="val 2153114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65" name="Connecteur droit 64"/>
              <p:cNvCxnSpPr/>
              <p:nvPr/>
            </p:nvCxnSpPr>
            <p:spPr>
              <a:xfrm>
                <a:off x="2854457" y="5662265"/>
                <a:ext cx="1150472"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Connecteur droit 65"/>
              <p:cNvCxnSpPr/>
              <p:nvPr/>
            </p:nvCxnSpPr>
            <p:spPr>
              <a:xfrm>
                <a:off x="2843808" y="5813648"/>
                <a:ext cx="1137642" cy="25177"/>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Connecteur droit 69"/>
              <p:cNvCxnSpPr/>
              <p:nvPr/>
            </p:nvCxnSpPr>
            <p:spPr>
              <a:xfrm flipV="1">
                <a:off x="2854457" y="5505450"/>
                <a:ext cx="1069843" cy="3248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Arc 73"/>
              <p:cNvSpPr/>
              <p:nvPr/>
            </p:nvSpPr>
            <p:spPr>
              <a:xfrm flipV="1">
                <a:off x="1198586" y="4376038"/>
                <a:ext cx="3081204" cy="1080120"/>
              </a:xfrm>
              <a:prstGeom prst="arc">
                <a:avLst>
                  <a:gd name="adj1" fmla="val 17058383"/>
                  <a:gd name="adj2" fmla="val 21535884"/>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75" name="Arc 74"/>
              <p:cNvSpPr/>
              <p:nvPr/>
            </p:nvSpPr>
            <p:spPr>
              <a:xfrm flipV="1">
                <a:off x="1151289" y="4237424"/>
                <a:ext cx="2871908" cy="1080120"/>
              </a:xfrm>
              <a:prstGeom prst="arc">
                <a:avLst>
                  <a:gd name="adj1" fmla="val 18028962"/>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76" name="Ellipse 75"/>
              <p:cNvSpPr/>
              <p:nvPr/>
            </p:nvSpPr>
            <p:spPr>
              <a:xfrm>
                <a:off x="2901098" y="4876675"/>
                <a:ext cx="687764" cy="36987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07209"/>
                  <a:gd name="connsiteX1" fmla="*/ 0 w 936104"/>
                  <a:gd name="connsiteY1" fmla="*/ 307209 h 307209"/>
                  <a:gd name="connsiteX0" fmla="*/ 936104 w 936104"/>
                  <a:gd name="connsiteY0" fmla="*/ 0 h 307209"/>
                  <a:gd name="connsiteX1" fmla="*/ 0 w 936104"/>
                  <a:gd name="connsiteY1" fmla="*/ 307209 h 307209"/>
                  <a:gd name="connsiteX0" fmla="*/ 928383 w 928383"/>
                  <a:gd name="connsiteY0" fmla="*/ 0 h 341392"/>
                  <a:gd name="connsiteX1" fmla="*/ 0 w 928383"/>
                  <a:gd name="connsiteY1" fmla="*/ 341392 h 341392"/>
                  <a:gd name="connsiteX0" fmla="*/ 928383 w 943648"/>
                  <a:gd name="connsiteY0" fmla="*/ 0 h 341392"/>
                  <a:gd name="connsiteX1" fmla="*/ 0 w 943648"/>
                  <a:gd name="connsiteY1" fmla="*/ 341392 h 341392"/>
                  <a:gd name="connsiteX0" fmla="*/ 928383 w 943647"/>
                  <a:gd name="connsiteY0" fmla="*/ 0 h 341392"/>
                  <a:gd name="connsiteX1" fmla="*/ 0 w 943647"/>
                  <a:gd name="connsiteY1" fmla="*/ 341392 h 341392"/>
                  <a:gd name="connsiteX0" fmla="*/ 928383 w 943647"/>
                  <a:gd name="connsiteY0" fmla="*/ 0 h 341392"/>
                  <a:gd name="connsiteX1" fmla="*/ 0 w 943647"/>
                  <a:gd name="connsiteY1" fmla="*/ 341392 h 341392"/>
                  <a:gd name="connsiteX0" fmla="*/ 928383 w 940417"/>
                  <a:gd name="connsiteY0" fmla="*/ 0 h 341819"/>
                  <a:gd name="connsiteX1" fmla="*/ 0 w 940417"/>
                  <a:gd name="connsiteY1" fmla="*/ 341392 h 341819"/>
                  <a:gd name="connsiteX0" fmla="*/ 928383 w 936364"/>
                  <a:gd name="connsiteY0" fmla="*/ 0 h 342029"/>
                  <a:gd name="connsiteX1" fmla="*/ 0 w 936364"/>
                  <a:gd name="connsiteY1" fmla="*/ 341392 h 342029"/>
                  <a:gd name="connsiteX0" fmla="*/ 928383 w 936995"/>
                  <a:gd name="connsiteY0" fmla="*/ 0 h 341996"/>
                  <a:gd name="connsiteX1" fmla="*/ 0 w 936995"/>
                  <a:gd name="connsiteY1" fmla="*/ 341392 h 341996"/>
                  <a:gd name="connsiteX0" fmla="*/ 928383 w 935835"/>
                  <a:gd name="connsiteY0" fmla="*/ 0 h 343078"/>
                  <a:gd name="connsiteX1" fmla="*/ 0 w 935835"/>
                  <a:gd name="connsiteY1" fmla="*/ 341392 h 343078"/>
                  <a:gd name="connsiteX0" fmla="*/ 928383 w 936744"/>
                  <a:gd name="connsiteY0" fmla="*/ 0 h 344554"/>
                  <a:gd name="connsiteX1" fmla="*/ 0 w 936744"/>
                  <a:gd name="connsiteY1" fmla="*/ 341392 h 344554"/>
                  <a:gd name="connsiteX0" fmla="*/ 928383 w 937169"/>
                  <a:gd name="connsiteY0" fmla="*/ 0 h 341996"/>
                  <a:gd name="connsiteX1" fmla="*/ 0 w 937169"/>
                  <a:gd name="connsiteY1" fmla="*/ 341392 h 341996"/>
                  <a:gd name="connsiteX0" fmla="*/ 928383 w 937832"/>
                  <a:gd name="connsiteY0" fmla="*/ 0 h 341940"/>
                  <a:gd name="connsiteX1" fmla="*/ 0 w 937832"/>
                  <a:gd name="connsiteY1" fmla="*/ 341392 h 341940"/>
                  <a:gd name="connsiteX0" fmla="*/ 928383 w 934156"/>
                  <a:gd name="connsiteY0" fmla="*/ 0 h 341763"/>
                  <a:gd name="connsiteX1" fmla="*/ 0 w 934156"/>
                  <a:gd name="connsiteY1" fmla="*/ 341392 h 341763"/>
                  <a:gd name="connsiteX0" fmla="*/ 932244 w 937985"/>
                  <a:gd name="connsiteY0" fmla="*/ 0 h 353143"/>
                  <a:gd name="connsiteX1" fmla="*/ 0 w 937985"/>
                  <a:gd name="connsiteY1" fmla="*/ 352787 h 353143"/>
                  <a:gd name="connsiteX0" fmla="*/ 932244 w 937985"/>
                  <a:gd name="connsiteY0" fmla="*/ 0 h 353424"/>
                  <a:gd name="connsiteX1" fmla="*/ 0 w 937985"/>
                  <a:gd name="connsiteY1" fmla="*/ 352787 h 353424"/>
                  <a:gd name="connsiteX0" fmla="*/ 932244 w 934329"/>
                  <a:gd name="connsiteY0" fmla="*/ 0 h 353213"/>
                  <a:gd name="connsiteX1" fmla="*/ 0 w 934329"/>
                  <a:gd name="connsiteY1" fmla="*/ 352787 h 353213"/>
                  <a:gd name="connsiteX0" fmla="*/ 932244 w 934530"/>
                  <a:gd name="connsiteY0" fmla="*/ 0 h 352787"/>
                  <a:gd name="connsiteX1" fmla="*/ 0 w 934530"/>
                  <a:gd name="connsiteY1" fmla="*/ 352787 h 352787"/>
                  <a:gd name="connsiteX0" fmla="*/ 932244 w 937222"/>
                  <a:gd name="connsiteY0" fmla="*/ 0 h 352787"/>
                  <a:gd name="connsiteX1" fmla="*/ 0 w 937222"/>
                  <a:gd name="connsiteY1" fmla="*/ 352787 h 352787"/>
                  <a:gd name="connsiteX0" fmla="*/ 932244 w 937222"/>
                  <a:gd name="connsiteY0" fmla="*/ 0 h 352787"/>
                  <a:gd name="connsiteX1" fmla="*/ 0 w 937222"/>
                  <a:gd name="connsiteY1" fmla="*/ 352787 h 352787"/>
                  <a:gd name="connsiteX0" fmla="*/ 932244 w 934170"/>
                  <a:gd name="connsiteY0" fmla="*/ 0 h 352787"/>
                  <a:gd name="connsiteX1" fmla="*/ 0 w 934170"/>
                  <a:gd name="connsiteY1" fmla="*/ 352787 h 352787"/>
                  <a:gd name="connsiteX0" fmla="*/ 932244 w 936135"/>
                  <a:gd name="connsiteY0" fmla="*/ 0 h 352787"/>
                  <a:gd name="connsiteX1" fmla="*/ 0 w 936135"/>
                  <a:gd name="connsiteY1" fmla="*/ 352787 h 352787"/>
                  <a:gd name="connsiteX0" fmla="*/ 932244 w 935695"/>
                  <a:gd name="connsiteY0" fmla="*/ 0 h 352787"/>
                  <a:gd name="connsiteX1" fmla="*/ 0 w 935695"/>
                  <a:gd name="connsiteY1" fmla="*/ 352787 h 352787"/>
                  <a:gd name="connsiteX0" fmla="*/ 932244 w 935677"/>
                  <a:gd name="connsiteY0" fmla="*/ 0 h 352787"/>
                  <a:gd name="connsiteX1" fmla="*/ 0 w 935677"/>
                  <a:gd name="connsiteY1" fmla="*/ 352787 h 352787"/>
                  <a:gd name="connsiteX0" fmla="*/ 936105 w 939520"/>
                  <a:gd name="connsiteY0" fmla="*/ 0 h 369879"/>
                  <a:gd name="connsiteX1" fmla="*/ 0 w 939520"/>
                  <a:gd name="connsiteY1" fmla="*/ 369879 h 369879"/>
                  <a:gd name="connsiteX0" fmla="*/ 928385 w 931837"/>
                  <a:gd name="connsiteY0" fmla="*/ 0 h 369879"/>
                  <a:gd name="connsiteX1" fmla="*/ 0 w 931837"/>
                  <a:gd name="connsiteY1" fmla="*/ 369879 h 369879"/>
                  <a:gd name="connsiteX0" fmla="*/ 928385 w 931947"/>
                  <a:gd name="connsiteY0" fmla="*/ 0 h 369879"/>
                  <a:gd name="connsiteX1" fmla="*/ 0 w 931947"/>
                  <a:gd name="connsiteY1" fmla="*/ 369879 h 369879"/>
                </a:gdLst>
                <a:ahLst/>
                <a:cxnLst>
                  <a:cxn ang="0">
                    <a:pos x="connsiteX0" y="connsiteY0"/>
                  </a:cxn>
                  <a:cxn ang="0">
                    <a:pos x="connsiteX1" y="connsiteY1"/>
                  </a:cxn>
                </a:cxnLst>
                <a:rect l="l" t="t" r="r" b="b"/>
                <a:pathLst>
                  <a:path w="931947" h="369879">
                    <a:moveTo>
                      <a:pt x="928385" y="0"/>
                    </a:moveTo>
                    <a:cubicBezTo>
                      <a:pt x="986282" y="275959"/>
                      <a:pt x="324001" y="349937"/>
                      <a:pt x="0" y="369879"/>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77" name="Ellipse 75"/>
              <p:cNvSpPr/>
              <p:nvPr/>
            </p:nvSpPr>
            <p:spPr>
              <a:xfrm>
                <a:off x="2916296" y="4928354"/>
                <a:ext cx="500122" cy="2345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5447 w 925447"/>
                  <a:gd name="connsiteY0" fmla="*/ 0 h 365215"/>
                  <a:gd name="connsiteX1" fmla="*/ 0 w 925447"/>
                  <a:gd name="connsiteY1" fmla="*/ 365215 h 365215"/>
                  <a:gd name="connsiteX0" fmla="*/ 925447 w 939568"/>
                  <a:gd name="connsiteY0" fmla="*/ 0 h 365215"/>
                  <a:gd name="connsiteX1" fmla="*/ 0 w 939568"/>
                  <a:gd name="connsiteY1" fmla="*/ 365215 h 365215"/>
                  <a:gd name="connsiteX0" fmla="*/ 920120 w 934362"/>
                  <a:gd name="connsiteY0" fmla="*/ 0 h 374307"/>
                  <a:gd name="connsiteX1" fmla="*/ 0 w 934362"/>
                  <a:gd name="connsiteY1" fmla="*/ 374307 h 374307"/>
                  <a:gd name="connsiteX0" fmla="*/ 920120 w 935514"/>
                  <a:gd name="connsiteY0" fmla="*/ 0 h 374307"/>
                  <a:gd name="connsiteX1" fmla="*/ 0 w 935514"/>
                  <a:gd name="connsiteY1" fmla="*/ 374307 h 374307"/>
                </a:gdLst>
                <a:ahLst/>
                <a:cxnLst>
                  <a:cxn ang="0">
                    <a:pos x="connsiteX0" y="connsiteY0"/>
                  </a:cxn>
                  <a:cxn ang="0">
                    <a:pos x="connsiteX1" y="connsiteY1"/>
                  </a:cxn>
                </a:cxnLst>
                <a:rect l="l" t="t" r="r" b="b"/>
                <a:pathLst>
                  <a:path w="935514" h="374307">
                    <a:moveTo>
                      <a:pt x="920120" y="0"/>
                    </a:moveTo>
                    <a:cubicBezTo>
                      <a:pt x="1026690" y="165468"/>
                      <a:pt x="564952" y="369762"/>
                      <a:pt x="0" y="3743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78"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79" name="Ellipse 75"/>
              <p:cNvSpPr/>
              <p:nvPr/>
            </p:nvSpPr>
            <p:spPr>
              <a:xfrm flipV="1">
                <a:off x="2873015" y="6093296"/>
                <a:ext cx="699419" cy="3208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Lst>
                <a:ahLst/>
                <a:cxnLst>
                  <a:cxn ang="0">
                    <a:pos x="connsiteX0" y="connsiteY0"/>
                  </a:cxn>
                  <a:cxn ang="0">
                    <a:pos x="connsiteX1" y="connsiteY1"/>
                  </a:cxn>
                </a:cxnLst>
                <a:rect l="l" t="t" r="r" b="b"/>
                <a:pathLst>
                  <a:path w="878077" h="320807">
                    <a:moveTo>
                      <a:pt x="878077" y="0"/>
                    </a:moveTo>
                    <a:cubicBezTo>
                      <a:pt x="858688" y="172429"/>
                      <a:pt x="487100" y="285088"/>
                      <a:pt x="0" y="3208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0" name="Ellipse 75"/>
              <p:cNvSpPr/>
              <p:nvPr/>
            </p:nvSpPr>
            <p:spPr>
              <a:xfrm flipV="1">
                <a:off x="2898249" y="6187688"/>
                <a:ext cx="515588" cy="23597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76110 w 976110"/>
                  <a:gd name="connsiteY0" fmla="*/ 0 h 520200"/>
                  <a:gd name="connsiteX1" fmla="*/ 0 w 976110"/>
                  <a:gd name="connsiteY1" fmla="*/ 520200 h 520200"/>
                  <a:gd name="connsiteX0" fmla="*/ 976110 w 977954"/>
                  <a:gd name="connsiteY0" fmla="*/ 0 h 520200"/>
                  <a:gd name="connsiteX1" fmla="*/ 0 w 977954"/>
                  <a:gd name="connsiteY1" fmla="*/ 520200 h 520200"/>
                  <a:gd name="connsiteX0" fmla="*/ 986768 w 988579"/>
                  <a:gd name="connsiteY0" fmla="*/ 0 h 501360"/>
                  <a:gd name="connsiteX1" fmla="*/ 0 w 988579"/>
                  <a:gd name="connsiteY1" fmla="*/ 501360 h 501360"/>
                  <a:gd name="connsiteX0" fmla="*/ 986768 w 996720"/>
                  <a:gd name="connsiteY0" fmla="*/ 0 h 501360"/>
                  <a:gd name="connsiteX1" fmla="*/ 0 w 996720"/>
                  <a:gd name="connsiteY1" fmla="*/ 501360 h 501360"/>
                  <a:gd name="connsiteX0" fmla="*/ 965455 w 975712"/>
                  <a:gd name="connsiteY0" fmla="*/ 0 h 507641"/>
                  <a:gd name="connsiteX1" fmla="*/ 0 w 975712"/>
                  <a:gd name="connsiteY1" fmla="*/ 507641 h 507641"/>
                  <a:gd name="connsiteX0" fmla="*/ 960126 w 970461"/>
                  <a:gd name="connsiteY0" fmla="*/ 0 h 495082"/>
                  <a:gd name="connsiteX1" fmla="*/ 0 w 970461"/>
                  <a:gd name="connsiteY1" fmla="*/ 495082 h 495082"/>
                  <a:gd name="connsiteX0" fmla="*/ 960126 w 968542"/>
                  <a:gd name="connsiteY0" fmla="*/ 0 h 495082"/>
                  <a:gd name="connsiteX1" fmla="*/ 0 w 968542"/>
                  <a:gd name="connsiteY1" fmla="*/ 495082 h 495082"/>
                  <a:gd name="connsiteX0" fmla="*/ 960126 w 965179"/>
                  <a:gd name="connsiteY0" fmla="*/ 0 h 495082"/>
                  <a:gd name="connsiteX1" fmla="*/ 0 w 965179"/>
                  <a:gd name="connsiteY1" fmla="*/ 495082 h 495082"/>
                  <a:gd name="connsiteX0" fmla="*/ 960126 w 961550"/>
                  <a:gd name="connsiteY0" fmla="*/ 0 h 495082"/>
                  <a:gd name="connsiteX1" fmla="*/ 0 w 961550"/>
                  <a:gd name="connsiteY1" fmla="*/ 495082 h 495082"/>
                  <a:gd name="connsiteX0" fmla="*/ 960126 w 964448"/>
                  <a:gd name="connsiteY0" fmla="*/ 0 h 495082"/>
                  <a:gd name="connsiteX1" fmla="*/ 0 w 964448"/>
                  <a:gd name="connsiteY1" fmla="*/ 495082 h 495082"/>
                  <a:gd name="connsiteX0" fmla="*/ 960125 w 964446"/>
                  <a:gd name="connsiteY0" fmla="*/ 0 h 520200"/>
                  <a:gd name="connsiteX1" fmla="*/ 0 w 964446"/>
                  <a:gd name="connsiteY1" fmla="*/ 520200 h 520200"/>
                </a:gdLst>
                <a:ahLst/>
                <a:cxnLst>
                  <a:cxn ang="0">
                    <a:pos x="connsiteX0" y="connsiteY0"/>
                  </a:cxn>
                  <a:cxn ang="0">
                    <a:pos x="connsiteX1" y="connsiteY1"/>
                  </a:cxn>
                </a:cxnLst>
                <a:rect l="l" t="t" r="r" b="b"/>
                <a:pathLst>
                  <a:path w="964446" h="520200">
                    <a:moveTo>
                      <a:pt x="960125" y="0"/>
                    </a:moveTo>
                    <a:cubicBezTo>
                      <a:pt x="1019531" y="279581"/>
                      <a:pt x="454635" y="520200"/>
                      <a:pt x="0" y="520200"/>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1" name="Ellipse 75"/>
              <p:cNvSpPr/>
              <p:nvPr/>
            </p:nvSpPr>
            <p:spPr>
              <a:xfrm flipV="1">
                <a:off x="2933687" y="6231956"/>
                <a:ext cx="332702" cy="11710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52272 w 1052272"/>
                  <a:gd name="connsiteY0" fmla="*/ 0 h 329565"/>
                  <a:gd name="connsiteX1" fmla="*/ 0 w 1052272"/>
                  <a:gd name="connsiteY1" fmla="*/ 329565 h 329565"/>
                  <a:gd name="connsiteX0" fmla="*/ 1052272 w 1052272"/>
                  <a:gd name="connsiteY0" fmla="*/ 0 h 329565"/>
                  <a:gd name="connsiteX1" fmla="*/ 0 w 1052272"/>
                  <a:gd name="connsiteY1" fmla="*/ 329565 h 329565"/>
                  <a:gd name="connsiteX0" fmla="*/ 1052272 w 1053845"/>
                  <a:gd name="connsiteY0" fmla="*/ 0 h 329565"/>
                  <a:gd name="connsiteX1" fmla="*/ 0 w 1053845"/>
                  <a:gd name="connsiteY1" fmla="*/ 329565 h 329565"/>
                  <a:gd name="connsiteX0" fmla="*/ 1088057 w 1089549"/>
                  <a:gd name="connsiteY0" fmla="*/ 0 h 321137"/>
                  <a:gd name="connsiteX1" fmla="*/ 0 w 1089549"/>
                  <a:gd name="connsiteY1" fmla="*/ 321137 h 321137"/>
                  <a:gd name="connsiteX0" fmla="*/ 1043324 w 1044920"/>
                  <a:gd name="connsiteY0" fmla="*/ 0 h 346417"/>
                  <a:gd name="connsiteX1" fmla="*/ 0 w 1044920"/>
                  <a:gd name="connsiteY1" fmla="*/ 346417 h 346417"/>
                </a:gdLst>
                <a:ahLst/>
                <a:cxnLst>
                  <a:cxn ang="0">
                    <a:pos x="connsiteX0" y="connsiteY0"/>
                  </a:cxn>
                  <a:cxn ang="0">
                    <a:pos x="connsiteX1" y="connsiteY1"/>
                  </a:cxn>
                </a:cxnLst>
                <a:rect l="l" t="t" r="r" b="b"/>
                <a:pathLst>
                  <a:path w="1044920" h="346417">
                    <a:moveTo>
                      <a:pt x="1043324" y="0"/>
                    </a:moveTo>
                    <a:cubicBezTo>
                      <a:pt x="1080155" y="138225"/>
                      <a:pt x="472120" y="297109"/>
                      <a:pt x="0" y="34641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8" name="Groupe 7"/>
              <p:cNvGrpSpPr/>
              <p:nvPr/>
            </p:nvGrpSpPr>
            <p:grpSpPr>
              <a:xfrm>
                <a:off x="35496" y="5116049"/>
                <a:ext cx="378042" cy="886395"/>
                <a:chOff x="35496" y="4808776"/>
                <a:chExt cx="378042" cy="886395"/>
              </a:xfrm>
            </p:grpSpPr>
            <p:grpSp>
              <p:nvGrpSpPr>
                <p:cNvPr id="47" name="Groupe 46"/>
                <p:cNvGrpSpPr/>
                <p:nvPr/>
              </p:nvGrpSpPr>
              <p:grpSpPr>
                <a:xfrm>
                  <a:off x="35496" y="5201539"/>
                  <a:ext cx="378042" cy="493632"/>
                  <a:chOff x="179512" y="3282088"/>
                  <a:chExt cx="504056" cy="886254"/>
                </a:xfrm>
              </p:grpSpPr>
              <p:cxnSp>
                <p:nvCxnSpPr>
                  <p:cNvPr id="48" name="Connecteur droit 4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Connecteur droit 4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87" name="Groupe 186"/>
                <p:cNvGrpSpPr/>
                <p:nvPr/>
              </p:nvGrpSpPr>
              <p:grpSpPr>
                <a:xfrm>
                  <a:off x="35496" y="4808776"/>
                  <a:ext cx="378042" cy="493632"/>
                  <a:chOff x="179512" y="3282088"/>
                  <a:chExt cx="504056" cy="886254"/>
                </a:xfrm>
              </p:grpSpPr>
              <p:cxnSp>
                <p:nvCxnSpPr>
                  <p:cNvPr id="188" name="Connecteur droit 18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9" name="Connecteur droit 18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0" name="Connecteur droit 18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 name="Connecteur droit 19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248" name="Forme libre 247"/>
          <p:cNvSpPr/>
          <p:nvPr>
            <p:custDataLst>
              <p:tags r:id="rId71"/>
            </p:custDataLst>
          </p:nvPr>
        </p:nvSpPr>
        <p:spPr>
          <a:xfrm flipV="1">
            <a:off x="2645549" y="5490847"/>
            <a:ext cx="671992" cy="53927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791685"/>
              <a:gd name="connsiteY0" fmla="*/ 375896 h 759422"/>
              <a:gd name="connsiteX1" fmla="*/ 18742 w 791685"/>
              <a:gd name="connsiteY1" fmla="*/ 113320 h 759422"/>
              <a:gd name="connsiteX2" fmla="*/ 104467 w 791685"/>
              <a:gd name="connsiteY2" fmla="*/ 3 h 759422"/>
              <a:gd name="connsiteX3" fmla="*/ 254949 w 791685"/>
              <a:gd name="connsiteY3" fmla="*/ 116069 h 759422"/>
              <a:gd name="connsiteX4" fmla="*/ 377453 w 791685"/>
              <a:gd name="connsiteY4" fmla="*/ 746293 h 759422"/>
              <a:gd name="connsiteX5" fmla="*/ 791685 w 791685"/>
              <a:gd name="connsiteY5" fmla="*/ 556023 h 759422"/>
              <a:gd name="connsiteX0" fmla="*/ 701 w 791685"/>
              <a:gd name="connsiteY0" fmla="*/ 375896 h 589092"/>
              <a:gd name="connsiteX1" fmla="*/ 18742 w 791685"/>
              <a:gd name="connsiteY1" fmla="*/ 113320 h 589092"/>
              <a:gd name="connsiteX2" fmla="*/ 104467 w 791685"/>
              <a:gd name="connsiteY2" fmla="*/ 3 h 589092"/>
              <a:gd name="connsiteX3" fmla="*/ 254949 w 791685"/>
              <a:gd name="connsiteY3" fmla="*/ 116069 h 589092"/>
              <a:gd name="connsiteX4" fmla="*/ 377453 w 791685"/>
              <a:gd name="connsiteY4" fmla="*/ 554730 h 589092"/>
              <a:gd name="connsiteX5" fmla="*/ 791685 w 791685"/>
              <a:gd name="connsiteY5" fmla="*/ 556023 h 589092"/>
              <a:gd name="connsiteX0" fmla="*/ 701 w 791685"/>
              <a:gd name="connsiteY0" fmla="*/ 375896 h 571607"/>
              <a:gd name="connsiteX1" fmla="*/ 18742 w 791685"/>
              <a:gd name="connsiteY1" fmla="*/ 113320 h 571607"/>
              <a:gd name="connsiteX2" fmla="*/ 104467 w 791685"/>
              <a:gd name="connsiteY2" fmla="*/ 3 h 571607"/>
              <a:gd name="connsiteX3" fmla="*/ 254949 w 791685"/>
              <a:gd name="connsiteY3" fmla="*/ 116069 h 571607"/>
              <a:gd name="connsiteX4" fmla="*/ 381712 w 791685"/>
              <a:gd name="connsiteY4" fmla="*/ 527363 h 571607"/>
              <a:gd name="connsiteX5" fmla="*/ 791685 w 791685"/>
              <a:gd name="connsiteY5" fmla="*/ 556023 h 571607"/>
              <a:gd name="connsiteX0" fmla="*/ 701 w 791685"/>
              <a:gd name="connsiteY0" fmla="*/ 375896 h 583323"/>
              <a:gd name="connsiteX1" fmla="*/ 18742 w 791685"/>
              <a:gd name="connsiteY1" fmla="*/ 113320 h 583323"/>
              <a:gd name="connsiteX2" fmla="*/ 104467 w 791685"/>
              <a:gd name="connsiteY2" fmla="*/ 3 h 583323"/>
              <a:gd name="connsiteX3" fmla="*/ 254949 w 791685"/>
              <a:gd name="connsiteY3" fmla="*/ 116069 h 583323"/>
              <a:gd name="connsiteX4" fmla="*/ 381712 w 791685"/>
              <a:gd name="connsiteY4" fmla="*/ 527363 h 583323"/>
              <a:gd name="connsiteX5" fmla="*/ 791685 w 791685"/>
              <a:gd name="connsiteY5" fmla="*/ 575571 h 58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1685" h="583323">
                <a:moveTo>
                  <a:pt x="701" y="375896"/>
                </a:moveTo>
                <a:cubicBezTo>
                  <a:pt x="-1680" y="294139"/>
                  <a:pt x="1448" y="175969"/>
                  <a:pt x="18742" y="113320"/>
                </a:cubicBezTo>
                <a:cubicBezTo>
                  <a:pt x="36036" y="50671"/>
                  <a:pt x="65099" y="-455"/>
                  <a:pt x="104467" y="3"/>
                </a:cubicBezTo>
                <a:cubicBezTo>
                  <a:pt x="143835" y="461"/>
                  <a:pt x="208742" y="28176"/>
                  <a:pt x="254949" y="116069"/>
                </a:cubicBezTo>
                <a:cubicBezTo>
                  <a:pt x="301156" y="203962"/>
                  <a:pt x="292256" y="450779"/>
                  <a:pt x="381712" y="527363"/>
                </a:cubicBezTo>
                <a:cubicBezTo>
                  <a:pt x="471168" y="603947"/>
                  <a:pt x="695465" y="581719"/>
                  <a:pt x="791685" y="575571"/>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 name="Forme libre 248"/>
          <p:cNvSpPr/>
          <p:nvPr>
            <p:custDataLst>
              <p:tags r:id="rId72"/>
            </p:custDataLst>
          </p:nvPr>
        </p:nvSpPr>
        <p:spPr>
          <a:xfrm>
            <a:off x="2644747" y="4618170"/>
            <a:ext cx="680021" cy="380293"/>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800201"/>
              <a:gd name="connsiteY0" fmla="*/ 375896 h 750747"/>
              <a:gd name="connsiteX1" fmla="*/ 18742 w 800201"/>
              <a:gd name="connsiteY1" fmla="*/ 113320 h 750747"/>
              <a:gd name="connsiteX2" fmla="*/ 104467 w 800201"/>
              <a:gd name="connsiteY2" fmla="*/ 3 h 750747"/>
              <a:gd name="connsiteX3" fmla="*/ 254949 w 800201"/>
              <a:gd name="connsiteY3" fmla="*/ 116069 h 750747"/>
              <a:gd name="connsiteX4" fmla="*/ 377453 w 800201"/>
              <a:gd name="connsiteY4" fmla="*/ 746293 h 750747"/>
              <a:gd name="connsiteX5" fmla="*/ 800201 w 800201"/>
              <a:gd name="connsiteY5" fmla="*/ 412312 h 750747"/>
              <a:gd name="connsiteX0" fmla="*/ 701 w 800201"/>
              <a:gd name="connsiteY0" fmla="*/ 375896 h 440104"/>
              <a:gd name="connsiteX1" fmla="*/ 18742 w 800201"/>
              <a:gd name="connsiteY1" fmla="*/ 113320 h 440104"/>
              <a:gd name="connsiteX2" fmla="*/ 104467 w 800201"/>
              <a:gd name="connsiteY2" fmla="*/ 3 h 440104"/>
              <a:gd name="connsiteX3" fmla="*/ 254949 w 800201"/>
              <a:gd name="connsiteY3" fmla="*/ 116069 h 440104"/>
              <a:gd name="connsiteX4" fmla="*/ 377454 w 800201"/>
              <a:gd name="connsiteY4" fmla="*/ 418355 h 440104"/>
              <a:gd name="connsiteX5" fmla="*/ 800201 w 800201"/>
              <a:gd name="connsiteY5" fmla="*/ 412312 h 440104"/>
              <a:gd name="connsiteX0" fmla="*/ 1803 w 801303"/>
              <a:gd name="connsiteY0" fmla="*/ 375896 h 440104"/>
              <a:gd name="connsiteX1" fmla="*/ 19844 w 801303"/>
              <a:gd name="connsiteY1" fmla="*/ 113320 h 440104"/>
              <a:gd name="connsiteX2" fmla="*/ 148149 w 801303"/>
              <a:gd name="connsiteY2" fmla="*/ 3 h 440104"/>
              <a:gd name="connsiteX3" fmla="*/ 256051 w 801303"/>
              <a:gd name="connsiteY3" fmla="*/ 116069 h 440104"/>
              <a:gd name="connsiteX4" fmla="*/ 378556 w 801303"/>
              <a:gd name="connsiteY4" fmla="*/ 418355 h 440104"/>
              <a:gd name="connsiteX5" fmla="*/ 801303 w 801303"/>
              <a:gd name="connsiteY5" fmla="*/ 412312 h 440104"/>
              <a:gd name="connsiteX0" fmla="*/ 1645 w 801145"/>
              <a:gd name="connsiteY0" fmla="*/ 349813 h 414021"/>
              <a:gd name="connsiteX1" fmla="*/ 19686 w 801145"/>
              <a:gd name="connsiteY1" fmla="*/ 87237 h 414021"/>
              <a:gd name="connsiteX2" fmla="*/ 143734 w 801145"/>
              <a:gd name="connsiteY2" fmla="*/ 6 h 414021"/>
              <a:gd name="connsiteX3" fmla="*/ 255893 w 801145"/>
              <a:gd name="connsiteY3" fmla="*/ 89986 h 414021"/>
              <a:gd name="connsiteX4" fmla="*/ 378398 w 801145"/>
              <a:gd name="connsiteY4" fmla="*/ 392272 h 414021"/>
              <a:gd name="connsiteX5" fmla="*/ 801145 w 801145"/>
              <a:gd name="connsiteY5" fmla="*/ 386229 h 414021"/>
              <a:gd name="connsiteX0" fmla="*/ 1645 w 801145"/>
              <a:gd name="connsiteY0" fmla="*/ 349813 h 392114"/>
              <a:gd name="connsiteX1" fmla="*/ 19686 w 801145"/>
              <a:gd name="connsiteY1" fmla="*/ 87237 h 392114"/>
              <a:gd name="connsiteX2" fmla="*/ 143734 w 801145"/>
              <a:gd name="connsiteY2" fmla="*/ 6 h 392114"/>
              <a:gd name="connsiteX3" fmla="*/ 255893 w 801145"/>
              <a:gd name="connsiteY3" fmla="*/ 89986 h 392114"/>
              <a:gd name="connsiteX4" fmla="*/ 378399 w 801145"/>
              <a:gd name="connsiteY4" fmla="*/ 355007 h 392114"/>
              <a:gd name="connsiteX5" fmla="*/ 801145 w 801145"/>
              <a:gd name="connsiteY5" fmla="*/ 386229 h 39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145" h="392114">
                <a:moveTo>
                  <a:pt x="1645" y="349813"/>
                </a:moveTo>
                <a:cubicBezTo>
                  <a:pt x="-736" y="268056"/>
                  <a:pt x="-3995" y="145538"/>
                  <a:pt x="19686" y="87237"/>
                </a:cubicBezTo>
                <a:cubicBezTo>
                  <a:pt x="43367" y="28936"/>
                  <a:pt x="104366" y="-452"/>
                  <a:pt x="143734" y="6"/>
                </a:cubicBezTo>
                <a:cubicBezTo>
                  <a:pt x="183102" y="464"/>
                  <a:pt x="216782" y="30819"/>
                  <a:pt x="255893" y="89986"/>
                </a:cubicBezTo>
                <a:cubicBezTo>
                  <a:pt x="295004" y="149153"/>
                  <a:pt x="287524" y="305633"/>
                  <a:pt x="378399" y="355007"/>
                </a:cubicBezTo>
                <a:cubicBezTo>
                  <a:pt x="469274" y="404381"/>
                  <a:pt x="704925" y="392377"/>
                  <a:pt x="801145" y="38622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 name="Ellipse 257"/>
          <p:cNvSpPr/>
          <p:nvPr>
            <p:custDataLst>
              <p:tags r:id="rId73"/>
            </p:custDataLst>
          </p:nvPr>
        </p:nvSpPr>
        <p:spPr>
          <a:xfrm flipH="1">
            <a:off x="2612460" y="5088431"/>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67" name="Ellipse 266"/>
          <p:cNvSpPr/>
          <p:nvPr>
            <p:custDataLst>
              <p:tags r:id="rId74"/>
            </p:custDataLst>
          </p:nvPr>
        </p:nvSpPr>
        <p:spPr>
          <a:xfrm flipH="1">
            <a:off x="2611025" y="5085184"/>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useBgFill="1">
        <p:nvSpPr>
          <p:cNvPr id="241" name="Rectangle 240"/>
          <p:cNvSpPr/>
          <p:nvPr>
            <p:custDataLst>
              <p:tags r:id="rId75"/>
            </p:custDataLst>
          </p:nvPr>
        </p:nvSpPr>
        <p:spPr>
          <a:xfrm>
            <a:off x="2461867" y="4134021"/>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32" name="Groupe 31"/>
          <p:cNvGrpSpPr/>
          <p:nvPr>
            <p:custDataLst>
              <p:tags r:id="rId76"/>
            </p:custDataLst>
          </p:nvPr>
        </p:nvGrpSpPr>
        <p:grpSpPr>
          <a:xfrm>
            <a:off x="2551038" y="4017368"/>
            <a:ext cx="4461488" cy="2857746"/>
            <a:chOff x="107504" y="343943"/>
            <a:chExt cx="4461488" cy="2857746"/>
          </a:xfrm>
        </p:grpSpPr>
        <p:sp>
          <p:nvSpPr>
            <p:cNvPr id="235" name="Arc 234"/>
            <p:cNvSpPr/>
            <p:nvPr/>
          </p:nvSpPr>
          <p:spPr>
            <a:xfrm flipV="1">
              <a:off x="1417055" y="343943"/>
              <a:ext cx="2871908" cy="1080120"/>
            </a:xfrm>
            <a:prstGeom prst="arc">
              <a:avLst>
                <a:gd name="adj1" fmla="val 10868613"/>
                <a:gd name="adj2" fmla="val 1647744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5" name="Ellipse 134"/>
            <p:cNvSpPr/>
            <p:nvPr/>
          </p:nvSpPr>
          <p:spPr>
            <a:xfrm>
              <a:off x="2185691" y="962277"/>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6" name="Ellipse 135"/>
            <p:cNvSpPr/>
            <p:nvPr/>
          </p:nvSpPr>
          <p:spPr>
            <a:xfrm>
              <a:off x="2164563" y="2322111"/>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7" name="Ellipse 136"/>
            <p:cNvSpPr/>
            <p:nvPr/>
          </p:nvSpPr>
          <p:spPr>
            <a:xfrm>
              <a:off x="2019288" y="2269869"/>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8" name="Ellipse 137"/>
            <p:cNvSpPr/>
            <p:nvPr/>
          </p:nvSpPr>
          <p:spPr>
            <a:xfrm>
              <a:off x="1825651" y="2187910"/>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9" name="Ellipse 138"/>
            <p:cNvSpPr/>
            <p:nvPr/>
          </p:nvSpPr>
          <p:spPr>
            <a:xfrm>
              <a:off x="2019288" y="824698"/>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0" name="Ellipse 139"/>
            <p:cNvSpPr/>
            <p:nvPr/>
          </p:nvSpPr>
          <p:spPr>
            <a:xfrm>
              <a:off x="1844089" y="710411"/>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31" name="Forme libre 230"/>
            <p:cNvSpPr/>
            <p:nvPr/>
          </p:nvSpPr>
          <p:spPr bwMode="white">
            <a:xfrm>
              <a:off x="2815113" y="1088321"/>
              <a:ext cx="980763" cy="13927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30660 w 980770"/>
                <a:gd name="connsiteY0" fmla="*/ 140699 h 1482520"/>
                <a:gd name="connsiteX1" fmla="*/ 425923 w 980770"/>
                <a:gd name="connsiteY1" fmla="*/ 128792 h 1482520"/>
                <a:gd name="connsiteX2" fmla="*/ 529406 w 980770"/>
                <a:gd name="connsiteY2" fmla="*/ 14145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717502 w 980770"/>
                <a:gd name="connsiteY3" fmla="*/ 147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24600 w 980770"/>
                <a:gd name="connsiteY3" fmla="*/ 176761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31526 w 980770"/>
                <a:gd name="connsiteY4" fmla="*/ 81490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31526 w 980770"/>
                <a:gd name="connsiteY4" fmla="*/ 21754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00672 w 980770"/>
                <a:gd name="connsiteY4" fmla="*/ 142365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71895"/>
                <a:gd name="connsiteX1" fmla="*/ 425923 w 980763"/>
                <a:gd name="connsiteY1" fmla="*/ 4021 h 1371895"/>
                <a:gd name="connsiteX2" fmla="*/ 523796 w 980763"/>
                <a:gd name="connsiteY2" fmla="*/ 5460 h 1371895"/>
                <a:gd name="connsiteX3" fmla="*/ 610575 w 980763"/>
                <a:gd name="connsiteY3" fmla="*/ 68819 h 1371895"/>
                <a:gd name="connsiteX4" fmla="*/ 700672 w 980763"/>
                <a:gd name="connsiteY4" fmla="*/ 77330 h 1371895"/>
                <a:gd name="connsiteX5" fmla="*/ 779298 w 980763"/>
                <a:gd name="connsiteY5" fmla="*/ 37913 h 1371895"/>
                <a:gd name="connsiteX6" fmla="*/ 934926 w 980763"/>
                <a:gd name="connsiteY6" fmla="*/ 7892 h 1371895"/>
                <a:gd name="connsiteX7" fmla="*/ 980754 w 980763"/>
                <a:gd name="connsiteY7" fmla="*/ 1299421 h 1371895"/>
                <a:gd name="connsiteX8" fmla="*/ 842378 w 980763"/>
                <a:gd name="connsiteY8" fmla="*/ 1349471 h 1371895"/>
                <a:gd name="connsiteX9" fmla="*/ 554933 w 980763"/>
                <a:gd name="connsiteY9" fmla="*/ 1340269 h 1371895"/>
                <a:gd name="connsiteX10" fmla="*/ 428245 w 980763"/>
                <a:gd name="connsiteY10" fmla="*/ 1327149 h 1371895"/>
                <a:gd name="connsiteX11" fmla="*/ 71118 w 980763"/>
                <a:gd name="connsiteY11" fmla="*/ 1266084 h 1371895"/>
                <a:gd name="connsiteX12" fmla="*/ 95777 w 980763"/>
                <a:gd name="connsiteY12" fmla="*/ 129540 h 1371895"/>
                <a:gd name="connsiteX13" fmla="*/ 230659 w 980763"/>
                <a:gd name="connsiteY13" fmla="*/ 13546 h 1371895"/>
                <a:gd name="connsiteX14" fmla="*/ 230660 w 980763"/>
                <a:gd name="connsiteY14" fmla="*/ 15928 h 1371895"/>
                <a:gd name="connsiteX0" fmla="*/ 230660 w 980763"/>
                <a:gd name="connsiteY0" fmla="*/ 15928 h 1373200"/>
                <a:gd name="connsiteX1" fmla="*/ 425923 w 980763"/>
                <a:gd name="connsiteY1" fmla="*/ 4021 h 1373200"/>
                <a:gd name="connsiteX2" fmla="*/ 523796 w 980763"/>
                <a:gd name="connsiteY2" fmla="*/ 5460 h 1373200"/>
                <a:gd name="connsiteX3" fmla="*/ 610575 w 980763"/>
                <a:gd name="connsiteY3" fmla="*/ 68819 h 1373200"/>
                <a:gd name="connsiteX4" fmla="*/ 700672 w 980763"/>
                <a:gd name="connsiteY4" fmla="*/ 77330 h 1373200"/>
                <a:gd name="connsiteX5" fmla="*/ 779298 w 980763"/>
                <a:gd name="connsiteY5" fmla="*/ 37913 h 1373200"/>
                <a:gd name="connsiteX6" fmla="*/ 934926 w 980763"/>
                <a:gd name="connsiteY6" fmla="*/ 7892 h 1373200"/>
                <a:gd name="connsiteX7" fmla="*/ 980754 w 980763"/>
                <a:gd name="connsiteY7" fmla="*/ 1299421 h 1373200"/>
                <a:gd name="connsiteX8" fmla="*/ 842378 w 980763"/>
                <a:gd name="connsiteY8" fmla="*/ 1349471 h 1373200"/>
                <a:gd name="connsiteX9" fmla="*/ 647040 w 980763"/>
                <a:gd name="connsiteY9" fmla="*/ 1373101 h 1373200"/>
                <a:gd name="connsiteX10" fmla="*/ 554933 w 980763"/>
                <a:gd name="connsiteY10" fmla="*/ 1340269 h 1373200"/>
                <a:gd name="connsiteX11" fmla="*/ 428245 w 980763"/>
                <a:gd name="connsiteY11" fmla="*/ 1327149 h 1373200"/>
                <a:gd name="connsiteX12" fmla="*/ 71118 w 980763"/>
                <a:gd name="connsiteY12" fmla="*/ 1266084 h 1373200"/>
                <a:gd name="connsiteX13" fmla="*/ 95777 w 980763"/>
                <a:gd name="connsiteY13" fmla="*/ 129540 h 1373200"/>
                <a:gd name="connsiteX14" fmla="*/ 230659 w 980763"/>
                <a:gd name="connsiteY14" fmla="*/ 13546 h 1373200"/>
                <a:gd name="connsiteX15" fmla="*/ 230660 w 980763"/>
                <a:gd name="connsiteY15" fmla="*/ 15928 h 1373200"/>
                <a:gd name="connsiteX0" fmla="*/ 230660 w 980763"/>
                <a:gd name="connsiteY0" fmla="*/ 15928 h 1381583"/>
                <a:gd name="connsiteX1" fmla="*/ 425923 w 980763"/>
                <a:gd name="connsiteY1" fmla="*/ 4021 h 1381583"/>
                <a:gd name="connsiteX2" fmla="*/ 523796 w 980763"/>
                <a:gd name="connsiteY2" fmla="*/ 5460 h 1381583"/>
                <a:gd name="connsiteX3" fmla="*/ 610575 w 980763"/>
                <a:gd name="connsiteY3" fmla="*/ 68819 h 1381583"/>
                <a:gd name="connsiteX4" fmla="*/ 700672 w 980763"/>
                <a:gd name="connsiteY4" fmla="*/ 77330 h 1381583"/>
                <a:gd name="connsiteX5" fmla="*/ 779298 w 980763"/>
                <a:gd name="connsiteY5" fmla="*/ 37913 h 1381583"/>
                <a:gd name="connsiteX6" fmla="*/ 934926 w 980763"/>
                <a:gd name="connsiteY6" fmla="*/ 7892 h 1381583"/>
                <a:gd name="connsiteX7" fmla="*/ 980754 w 980763"/>
                <a:gd name="connsiteY7" fmla="*/ 1299421 h 1381583"/>
                <a:gd name="connsiteX8" fmla="*/ 842378 w 980763"/>
                <a:gd name="connsiteY8" fmla="*/ 1349471 h 1381583"/>
                <a:gd name="connsiteX9" fmla="*/ 658260 w 980763"/>
                <a:gd name="connsiteY9" fmla="*/ 1381516 h 1381583"/>
                <a:gd name="connsiteX10" fmla="*/ 554933 w 980763"/>
                <a:gd name="connsiteY10" fmla="*/ 1340269 h 1381583"/>
                <a:gd name="connsiteX11" fmla="*/ 428245 w 980763"/>
                <a:gd name="connsiteY11" fmla="*/ 1327149 h 1381583"/>
                <a:gd name="connsiteX12" fmla="*/ 71118 w 980763"/>
                <a:gd name="connsiteY12" fmla="*/ 1266084 h 1381583"/>
                <a:gd name="connsiteX13" fmla="*/ 95777 w 980763"/>
                <a:gd name="connsiteY13" fmla="*/ 129540 h 1381583"/>
                <a:gd name="connsiteX14" fmla="*/ 230659 w 980763"/>
                <a:gd name="connsiteY14" fmla="*/ 13546 h 1381583"/>
                <a:gd name="connsiteX15" fmla="*/ 230660 w 980763"/>
                <a:gd name="connsiteY15" fmla="*/ 15928 h 1381583"/>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2378 w 980763"/>
                <a:gd name="connsiteY8" fmla="*/ 1349471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5182 w 980763"/>
                <a:gd name="connsiteY8" fmla="*/ 1369105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92720"/>
                <a:gd name="connsiteX1" fmla="*/ 425923 w 980763"/>
                <a:gd name="connsiteY1" fmla="*/ 4021 h 1392720"/>
                <a:gd name="connsiteX2" fmla="*/ 523796 w 980763"/>
                <a:gd name="connsiteY2" fmla="*/ 5460 h 1392720"/>
                <a:gd name="connsiteX3" fmla="*/ 610575 w 980763"/>
                <a:gd name="connsiteY3" fmla="*/ 68819 h 1392720"/>
                <a:gd name="connsiteX4" fmla="*/ 700672 w 980763"/>
                <a:gd name="connsiteY4" fmla="*/ 77330 h 1392720"/>
                <a:gd name="connsiteX5" fmla="*/ 779298 w 980763"/>
                <a:gd name="connsiteY5" fmla="*/ 37913 h 1392720"/>
                <a:gd name="connsiteX6" fmla="*/ 934926 w 980763"/>
                <a:gd name="connsiteY6" fmla="*/ 7892 h 1392720"/>
                <a:gd name="connsiteX7" fmla="*/ 980754 w 980763"/>
                <a:gd name="connsiteY7" fmla="*/ 1299421 h 1392720"/>
                <a:gd name="connsiteX8" fmla="*/ 856401 w 980763"/>
                <a:gd name="connsiteY8" fmla="*/ 1391544 h 1392720"/>
                <a:gd name="connsiteX9" fmla="*/ 762041 w 980763"/>
                <a:gd name="connsiteY9" fmla="*/ 1345051 h 1392720"/>
                <a:gd name="connsiteX10" fmla="*/ 658260 w 980763"/>
                <a:gd name="connsiteY10" fmla="*/ 1381516 h 1392720"/>
                <a:gd name="connsiteX11" fmla="*/ 554933 w 980763"/>
                <a:gd name="connsiteY11" fmla="*/ 1340269 h 1392720"/>
                <a:gd name="connsiteX12" fmla="*/ 428245 w 980763"/>
                <a:gd name="connsiteY12" fmla="*/ 1327149 h 1392720"/>
                <a:gd name="connsiteX13" fmla="*/ 71118 w 980763"/>
                <a:gd name="connsiteY13" fmla="*/ 1266084 h 1392720"/>
                <a:gd name="connsiteX14" fmla="*/ 95777 w 980763"/>
                <a:gd name="connsiteY14" fmla="*/ 129540 h 1392720"/>
                <a:gd name="connsiteX15" fmla="*/ 230659 w 980763"/>
                <a:gd name="connsiteY15" fmla="*/ 13546 h 1392720"/>
                <a:gd name="connsiteX16" fmla="*/ 230660 w 980763"/>
                <a:gd name="connsiteY16" fmla="*/ 15928 h 139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0763" h="1392720">
                  <a:moveTo>
                    <a:pt x="230660" y="15928"/>
                  </a:moveTo>
                  <a:lnTo>
                    <a:pt x="425923" y="4021"/>
                  </a:lnTo>
                  <a:cubicBezTo>
                    <a:pt x="459482" y="-10459"/>
                    <a:pt x="490237" y="19940"/>
                    <a:pt x="523796" y="5460"/>
                  </a:cubicBezTo>
                  <a:cubicBezTo>
                    <a:pt x="562986" y="11585"/>
                    <a:pt x="578291" y="90500"/>
                    <a:pt x="610575" y="68819"/>
                  </a:cubicBezTo>
                  <a:cubicBezTo>
                    <a:pt x="642859" y="47138"/>
                    <a:pt x="673019" y="104920"/>
                    <a:pt x="700672" y="77330"/>
                  </a:cubicBezTo>
                  <a:cubicBezTo>
                    <a:pt x="779239" y="123094"/>
                    <a:pt x="742805" y="20198"/>
                    <a:pt x="779298" y="37913"/>
                  </a:cubicBezTo>
                  <a:cubicBezTo>
                    <a:pt x="831174" y="27906"/>
                    <a:pt x="863416" y="-7345"/>
                    <a:pt x="934926" y="7892"/>
                  </a:cubicBezTo>
                  <a:cubicBezTo>
                    <a:pt x="934132" y="465092"/>
                    <a:pt x="981548" y="842221"/>
                    <a:pt x="980754" y="1299421"/>
                  </a:cubicBezTo>
                  <a:lnTo>
                    <a:pt x="856401" y="1391544"/>
                  </a:lnTo>
                  <a:cubicBezTo>
                    <a:pt x="823689" y="1401954"/>
                    <a:pt x="792727" y="1339710"/>
                    <a:pt x="762041" y="1345051"/>
                  </a:cubicBezTo>
                  <a:cubicBezTo>
                    <a:pt x="731355" y="1350392"/>
                    <a:pt x="696518" y="1385118"/>
                    <a:pt x="658260" y="1381516"/>
                  </a:cubicBezTo>
                  <a:cubicBezTo>
                    <a:pt x="620002" y="1377914"/>
                    <a:pt x="587192" y="1344188"/>
                    <a:pt x="554933" y="1340269"/>
                  </a:cubicBezTo>
                  <a:cubicBezTo>
                    <a:pt x="522674" y="1336350"/>
                    <a:pt x="508413" y="1346993"/>
                    <a:pt x="428245" y="1327149"/>
                  </a:cubicBezTo>
                  <a:cubicBezTo>
                    <a:pt x="348077" y="1307305"/>
                    <a:pt x="148509" y="1474444"/>
                    <a:pt x="71118" y="1266084"/>
                  </a:cubicBezTo>
                  <a:cubicBezTo>
                    <a:pt x="-55088" y="1037881"/>
                    <a:pt x="8032" y="333587"/>
                    <a:pt x="95777" y="129540"/>
                  </a:cubicBezTo>
                  <a:cubicBezTo>
                    <a:pt x="166693" y="-46458"/>
                    <a:pt x="229865" y="20690"/>
                    <a:pt x="230659" y="13546"/>
                  </a:cubicBezTo>
                  <a:cubicBezTo>
                    <a:pt x="230659" y="14340"/>
                    <a:pt x="230660" y="15134"/>
                    <a:pt x="230660" y="15928"/>
                  </a:cubicBezTo>
                  <a:close/>
                </a:path>
              </a:pathLst>
            </a:custGeom>
            <a:blipFill dpi="0" rotWithShape="0">
              <a:blip r:embed="rId116"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31" name="Connecteur droit 130"/>
            <p:cNvCxnSpPr/>
            <p:nvPr/>
          </p:nvCxnSpPr>
          <p:spPr>
            <a:xfrm>
              <a:off x="1458855" y="1918212"/>
              <a:ext cx="1453953" cy="0"/>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a:off x="1458855" y="1621796"/>
              <a:ext cx="1453953" cy="20704"/>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Arc 132"/>
            <p:cNvSpPr/>
            <p:nvPr/>
          </p:nvSpPr>
          <p:spPr>
            <a:xfrm flipV="1">
              <a:off x="1236029" y="469668"/>
              <a:ext cx="3081204" cy="1080120"/>
            </a:xfrm>
            <a:prstGeom prst="arc">
              <a:avLst>
                <a:gd name="adj1" fmla="val 10860853"/>
                <a:gd name="adj2" fmla="val 16489525"/>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4" name="Arc 133"/>
            <p:cNvSpPr/>
            <p:nvPr/>
          </p:nvSpPr>
          <p:spPr>
            <a:xfrm>
              <a:off x="1113713" y="1996123"/>
              <a:ext cx="3278146" cy="1080120"/>
            </a:xfrm>
            <a:prstGeom prst="arc">
              <a:avLst>
                <a:gd name="adj1" fmla="val 10868613"/>
                <a:gd name="adj2" fmla="val 1635698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1" name="Arc 140"/>
            <p:cNvSpPr/>
            <p:nvPr/>
          </p:nvSpPr>
          <p:spPr>
            <a:xfrm>
              <a:off x="1340677" y="2121569"/>
              <a:ext cx="2871908" cy="1080120"/>
            </a:xfrm>
            <a:prstGeom prst="arc">
              <a:avLst>
                <a:gd name="adj1" fmla="val 10868613"/>
                <a:gd name="adj2" fmla="val 1652009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42" name="Connecteur droit 141"/>
            <p:cNvCxnSpPr/>
            <p:nvPr/>
          </p:nvCxnSpPr>
          <p:spPr>
            <a:xfrm>
              <a:off x="1530863" y="1765812"/>
              <a:ext cx="1399056"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Espace réservé du contenu 2"/>
            <p:cNvSpPr txBox="1">
              <a:spLocks/>
            </p:cNvSpPr>
            <p:nvPr/>
          </p:nvSpPr>
          <p:spPr>
            <a:xfrm>
              <a:off x="1544656" y="1533020"/>
              <a:ext cx="400148" cy="362278"/>
            </a:xfrm>
            <a:prstGeom prst="rect">
              <a:avLst/>
            </a:prstGeom>
            <a:ln w="3810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solidFill>
                    <a:srgbClr val="FF0000"/>
                  </a:solidFill>
                </a:rPr>
                <a:t>B</a:t>
              </a:r>
              <a:endParaRPr lang="fr-FR" sz="2400" dirty="0">
                <a:solidFill>
                  <a:srgbClr val="FF0000"/>
                </a:solidFill>
              </a:endParaRPr>
            </a:p>
          </p:txBody>
        </p:sp>
        <p:grpSp>
          <p:nvGrpSpPr>
            <p:cNvPr id="3" name="Groupe 2"/>
            <p:cNvGrpSpPr/>
            <p:nvPr/>
          </p:nvGrpSpPr>
          <p:grpSpPr>
            <a:xfrm>
              <a:off x="107504" y="1062246"/>
              <a:ext cx="378042" cy="1271503"/>
              <a:chOff x="8598862" y="5353165"/>
              <a:chExt cx="378042" cy="1271503"/>
            </a:xfrm>
          </p:grpSpPr>
          <p:grpSp>
            <p:nvGrpSpPr>
              <p:cNvPr id="192" name="Groupe 191"/>
              <p:cNvGrpSpPr/>
              <p:nvPr/>
            </p:nvGrpSpPr>
            <p:grpSpPr>
              <a:xfrm>
                <a:off x="8598862" y="6131036"/>
                <a:ext cx="378042" cy="493632"/>
                <a:chOff x="179512" y="3282088"/>
                <a:chExt cx="504056" cy="886254"/>
              </a:xfrm>
            </p:grpSpPr>
            <p:cxnSp>
              <p:nvCxnSpPr>
                <p:cNvPr id="193" name="Connecteur droit 19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 name="Connecteur droit 19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 name="Connecteur droit 19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6" name="Connecteur droit 19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7" name="Groupe 196"/>
              <p:cNvGrpSpPr/>
              <p:nvPr/>
            </p:nvGrpSpPr>
            <p:grpSpPr>
              <a:xfrm>
                <a:off x="8598862" y="5738273"/>
                <a:ext cx="378042" cy="493632"/>
                <a:chOff x="179512" y="3282088"/>
                <a:chExt cx="504056" cy="886254"/>
              </a:xfrm>
            </p:grpSpPr>
            <p:cxnSp>
              <p:nvCxnSpPr>
                <p:cNvPr id="198" name="Connecteur droit 19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 name="Connecteur droit 19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 name="Connecteur droit 19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1" name="Connecteur droit 20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02" name="Groupe 201"/>
              <p:cNvGrpSpPr/>
              <p:nvPr/>
            </p:nvGrpSpPr>
            <p:grpSpPr>
              <a:xfrm>
                <a:off x="8598862" y="5353165"/>
                <a:ext cx="378042" cy="493632"/>
                <a:chOff x="179512" y="3282088"/>
                <a:chExt cx="504056" cy="886254"/>
              </a:xfrm>
            </p:grpSpPr>
            <p:cxnSp>
              <p:nvCxnSpPr>
                <p:cNvPr id="203" name="Connecteur droit 20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Connecteur droit 20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Connecteur droit 20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Connecteur droit 20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217" name="Forme libre 216"/>
            <p:cNvSpPr/>
            <p:nvPr/>
          </p:nvSpPr>
          <p:spPr>
            <a:xfrm rot="5400000">
              <a:off x="1117704" y="401058"/>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52" name="Ellipse 75"/>
            <p:cNvSpPr/>
            <p:nvPr/>
          </p:nvSpPr>
          <p:spPr>
            <a:xfrm>
              <a:off x="2929919" y="1128616"/>
              <a:ext cx="458107" cy="9743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944065 w 944065"/>
                <a:gd name="connsiteY0" fmla="*/ 0 h 239619"/>
                <a:gd name="connsiteX1" fmla="*/ 0 w 944065"/>
                <a:gd name="connsiteY1" fmla="*/ 239619 h 239619"/>
              </a:gdLst>
              <a:ahLst/>
              <a:cxnLst>
                <a:cxn ang="0">
                  <a:pos x="connsiteX0" y="connsiteY0"/>
                </a:cxn>
                <a:cxn ang="0">
                  <a:pos x="connsiteX1" y="connsiteY1"/>
                </a:cxn>
              </a:cxnLst>
              <a:rect l="l" t="t" r="r" b="b"/>
              <a:pathLst>
                <a:path w="944065" h="239619">
                  <a:moveTo>
                    <a:pt x="944065" y="0"/>
                  </a:moveTo>
                  <a:cubicBezTo>
                    <a:pt x="801967" y="129797"/>
                    <a:pt x="472120" y="190311"/>
                    <a:pt x="0" y="23961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1" name="Ellipse 75"/>
            <p:cNvSpPr/>
            <p:nvPr/>
          </p:nvSpPr>
          <p:spPr>
            <a:xfrm>
              <a:off x="2878312" y="1141162"/>
              <a:ext cx="611513" cy="14562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24394"/>
                <a:gd name="connsiteX1" fmla="*/ 0 w 936104"/>
                <a:gd name="connsiteY1" fmla="*/ 324300 h 324394"/>
                <a:gd name="connsiteX0" fmla="*/ 900356 w 900356"/>
                <a:gd name="connsiteY0" fmla="*/ 0 h 253369"/>
                <a:gd name="connsiteX1" fmla="*/ 0 w 900356"/>
                <a:gd name="connsiteY1" fmla="*/ 253194 h 253369"/>
                <a:gd name="connsiteX0" fmla="*/ 864608 w 864608"/>
                <a:gd name="connsiteY0" fmla="*/ 0 h 210094"/>
                <a:gd name="connsiteX1" fmla="*/ 0 w 864608"/>
                <a:gd name="connsiteY1" fmla="*/ 209742 h 210094"/>
                <a:gd name="connsiteX0" fmla="*/ 864608 w 864608"/>
                <a:gd name="connsiteY0" fmla="*/ 0 h 209869"/>
                <a:gd name="connsiteX1" fmla="*/ 0 w 864608"/>
                <a:gd name="connsiteY1" fmla="*/ 209742 h 209869"/>
                <a:gd name="connsiteX0" fmla="*/ 864608 w 864608"/>
                <a:gd name="connsiteY0" fmla="*/ 0 h 209865"/>
                <a:gd name="connsiteX1" fmla="*/ 0 w 864608"/>
                <a:gd name="connsiteY1" fmla="*/ 209742 h 209865"/>
                <a:gd name="connsiteX0" fmla="*/ 852693 w 852693"/>
                <a:gd name="connsiteY0" fmla="*/ 0 h 201973"/>
                <a:gd name="connsiteX1" fmla="*/ 0 w 852693"/>
                <a:gd name="connsiteY1" fmla="*/ 201841 h 201973"/>
                <a:gd name="connsiteX0" fmla="*/ 852693 w 852693"/>
                <a:gd name="connsiteY0" fmla="*/ 0 h 201949"/>
                <a:gd name="connsiteX1" fmla="*/ 0 w 852693"/>
                <a:gd name="connsiteY1" fmla="*/ 201841 h 201949"/>
              </a:gdLst>
              <a:ahLst/>
              <a:cxnLst>
                <a:cxn ang="0">
                  <a:pos x="connsiteX0" y="connsiteY0"/>
                </a:cxn>
                <a:cxn ang="0">
                  <a:pos x="connsiteX1" y="connsiteY1"/>
                </a:cxn>
              </a:cxnLst>
              <a:rect l="l" t="t" r="r" b="b"/>
              <a:pathLst>
                <a:path w="852693" h="201949">
                  <a:moveTo>
                    <a:pt x="852693" y="0"/>
                  </a:moveTo>
                  <a:cubicBezTo>
                    <a:pt x="773253" y="76397"/>
                    <a:pt x="455014" y="206244"/>
                    <a:pt x="0" y="201841"/>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0" name="Ellipse 75"/>
            <p:cNvSpPr/>
            <p:nvPr/>
          </p:nvSpPr>
          <p:spPr>
            <a:xfrm>
              <a:off x="2869768" y="1129629"/>
              <a:ext cx="803800" cy="22164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3504 w 923504"/>
                <a:gd name="connsiteY0" fmla="*/ 0 h 269679"/>
                <a:gd name="connsiteX1" fmla="*/ 0 w 923504"/>
                <a:gd name="connsiteY1" fmla="*/ 269679 h 269679"/>
                <a:gd name="connsiteX0" fmla="*/ 888853 w 888853"/>
                <a:gd name="connsiteY0" fmla="*/ 0 h 223683"/>
                <a:gd name="connsiteX1" fmla="*/ 0 w 888853"/>
                <a:gd name="connsiteY1" fmla="*/ 223683 h 223683"/>
                <a:gd name="connsiteX0" fmla="*/ 888853 w 888853"/>
                <a:gd name="connsiteY0" fmla="*/ 0 h 223683"/>
                <a:gd name="connsiteX1" fmla="*/ 0 w 888853"/>
                <a:gd name="connsiteY1" fmla="*/ 223683 h 223683"/>
              </a:gdLst>
              <a:ahLst/>
              <a:cxnLst>
                <a:cxn ang="0">
                  <a:pos x="connsiteX0" y="connsiteY0"/>
                </a:cxn>
                <a:cxn ang="0">
                  <a:pos x="connsiteX1" y="connsiteY1"/>
                </a:cxn>
              </a:cxnLst>
              <a:rect l="l" t="t" r="r" b="b"/>
              <a:pathLst>
                <a:path w="888853" h="223683">
                  <a:moveTo>
                    <a:pt x="888853" y="0"/>
                  </a:moveTo>
                  <a:cubicBezTo>
                    <a:pt x="762852" y="112986"/>
                    <a:pt x="516996" y="223683"/>
                    <a:pt x="0" y="223683"/>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9" name="Arc 148"/>
            <p:cNvSpPr/>
            <p:nvPr/>
          </p:nvSpPr>
          <p:spPr>
            <a:xfrm flipV="1">
              <a:off x="1325801" y="480602"/>
              <a:ext cx="3081204" cy="1080120"/>
            </a:xfrm>
            <a:prstGeom prst="arc">
              <a:avLst>
                <a:gd name="adj1" fmla="val 16084157"/>
                <a:gd name="adj2" fmla="val 21535884"/>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48" name="Connecteur droit 147"/>
            <p:cNvCxnSpPr/>
            <p:nvPr/>
          </p:nvCxnSpPr>
          <p:spPr>
            <a:xfrm flipV="1">
              <a:off x="2912808" y="1610014"/>
              <a:ext cx="1138707" cy="32486"/>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Connecteur droit 145"/>
            <p:cNvCxnSpPr/>
            <p:nvPr/>
          </p:nvCxnSpPr>
          <p:spPr>
            <a:xfrm>
              <a:off x="2929919" y="1765812"/>
              <a:ext cx="1202225"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7" name="Connecteur droit 146"/>
            <p:cNvCxnSpPr/>
            <p:nvPr/>
          </p:nvCxnSpPr>
          <p:spPr>
            <a:xfrm>
              <a:off x="2929919" y="1918212"/>
              <a:ext cx="1178746" cy="2517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5" name="Arc 144"/>
            <p:cNvSpPr/>
            <p:nvPr/>
          </p:nvSpPr>
          <p:spPr>
            <a:xfrm>
              <a:off x="1290846" y="1996123"/>
              <a:ext cx="3278146" cy="1080120"/>
            </a:xfrm>
            <a:prstGeom prst="arc">
              <a:avLst>
                <a:gd name="adj1" fmla="val 15460393"/>
                <a:gd name="adj2" fmla="val 2153114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4" name="Arc 143"/>
            <p:cNvSpPr/>
            <p:nvPr/>
          </p:nvSpPr>
          <p:spPr>
            <a:xfrm>
              <a:off x="1325801" y="2116995"/>
              <a:ext cx="2871908" cy="1080120"/>
            </a:xfrm>
            <a:prstGeom prst="arc">
              <a:avLst>
                <a:gd name="adj1" fmla="val 16780260"/>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3" name="Ellipse 75"/>
            <p:cNvSpPr/>
            <p:nvPr/>
          </p:nvSpPr>
          <p:spPr>
            <a:xfrm flipV="1">
              <a:off x="2869766" y="2187907"/>
              <a:ext cx="799605" cy="25204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55413 w 855413"/>
                <a:gd name="connsiteY0" fmla="*/ 0 h 247857"/>
                <a:gd name="connsiteX1" fmla="*/ 0 w 855413"/>
                <a:gd name="connsiteY1" fmla="*/ 247857 h 247857"/>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Lst>
              <a:ahLst/>
              <a:cxnLst>
                <a:cxn ang="0">
                  <a:pos x="connsiteX0" y="connsiteY0"/>
                </a:cxn>
                <a:cxn ang="0">
                  <a:pos x="connsiteX1" y="connsiteY1"/>
                </a:cxn>
              </a:cxnLst>
              <a:rect l="l" t="t" r="r" b="b"/>
              <a:pathLst>
                <a:path w="837512" h="239729">
                  <a:moveTo>
                    <a:pt x="837512" y="0"/>
                  </a:moveTo>
                  <a:cubicBezTo>
                    <a:pt x="729902" y="147906"/>
                    <a:pt x="487100" y="204010"/>
                    <a:pt x="0" y="23972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4" name="Ellipse 75"/>
            <p:cNvSpPr/>
            <p:nvPr/>
          </p:nvSpPr>
          <p:spPr>
            <a:xfrm flipV="1">
              <a:off x="2860705" y="2272717"/>
              <a:ext cx="630988" cy="16188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4999 w 944999"/>
                <a:gd name="connsiteY0" fmla="*/ 0 h 357733"/>
                <a:gd name="connsiteX1" fmla="*/ 0 w 944999"/>
                <a:gd name="connsiteY1" fmla="*/ 357733 h 357733"/>
                <a:gd name="connsiteX0" fmla="*/ 936063 w 936063"/>
                <a:gd name="connsiteY0" fmla="*/ 0 h 369889"/>
                <a:gd name="connsiteX1" fmla="*/ 0 w 936063"/>
                <a:gd name="connsiteY1" fmla="*/ 369889 h 369889"/>
                <a:gd name="connsiteX0" fmla="*/ 936063 w 936063"/>
                <a:gd name="connsiteY0" fmla="*/ 0 h 369889"/>
                <a:gd name="connsiteX1" fmla="*/ 0 w 936063"/>
                <a:gd name="connsiteY1" fmla="*/ 369889 h 369889"/>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83949 w 883949"/>
                <a:gd name="connsiteY0" fmla="*/ 0 h 298997"/>
                <a:gd name="connsiteX1" fmla="*/ 0 w 883949"/>
                <a:gd name="connsiteY1" fmla="*/ 298997 h 298997"/>
                <a:gd name="connsiteX0" fmla="*/ 879940 w 879940"/>
                <a:gd name="connsiteY0" fmla="*/ 0 h 320811"/>
                <a:gd name="connsiteX1" fmla="*/ 0 w 879940"/>
                <a:gd name="connsiteY1" fmla="*/ 320811 h 320811"/>
                <a:gd name="connsiteX0" fmla="*/ 887957 w 887957"/>
                <a:gd name="connsiteY0" fmla="*/ 0 h 309905"/>
                <a:gd name="connsiteX1" fmla="*/ 0 w 887957"/>
                <a:gd name="connsiteY1" fmla="*/ 309905 h 309905"/>
              </a:gdLst>
              <a:ahLst/>
              <a:cxnLst>
                <a:cxn ang="0">
                  <a:pos x="connsiteX0" y="connsiteY0"/>
                </a:cxn>
                <a:cxn ang="0">
                  <a:pos x="connsiteX1" y="connsiteY1"/>
                </a:cxn>
              </a:cxnLst>
              <a:rect l="l" t="t" r="r" b="b"/>
              <a:pathLst>
                <a:path w="887957" h="309905">
                  <a:moveTo>
                    <a:pt x="887957" y="0"/>
                  </a:moveTo>
                  <a:cubicBezTo>
                    <a:pt x="779695" y="145138"/>
                    <a:pt x="454635" y="309905"/>
                    <a:pt x="0" y="309905"/>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5" name="Ellipse 75"/>
            <p:cNvSpPr/>
            <p:nvPr/>
          </p:nvSpPr>
          <p:spPr>
            <a:xfrm flipV="1">
              <a:off x="2912807" y="2322111"/>
              <a:ext cx="478521" cy="14423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3153 w 863153"/>
                <a:gd name="connsiteY0" fmla="*/ 0 h 242243"/>
                <a:gd name="connsiteX1" fmla="*/ 0 w 863153"/>
                <a:gd name="connsiteY1" fmla="*/ 242243 h 242243"/>
                <a:gd name="connsiteX0" fmla="*/ 863153 w 863569"/>
                <a:gd name="connsiteY0" fmla="*/ 0 h 242243"/>
                <a:gd name="connsiteX1" fmla="*/ 0 w 863569"/>
                <a:gd name="connsiteY1" fmla="*/ 242243 h 242243"/>
                <a:gd name="connsiteX0" fmla="*/ 840690 w 841129"/>
                <a:gd name="connsiteY0" fmla="*/ 0 h 232028"/>
                <a:gd name="connsiteX1" fmla="*/ 0 w 841129"/>
                <a:gd name="connsiteY1" fmla="*/ 232028 h 232028"/>
                <a:gd name="connsiteX0" fmla="*/ 840690 w 846398"/>
                <a:gd name="connsiteY0" fmla="*/ 0 h 232028"/>
                <a:gd name="connsiteX1" fmla="*/ 0 w 846398"/>
                <a:gd name="connsiteY1" fmla="*/ 232028 h 232028"/>
              </a:gdLst>
              <a:ahLst/>
              <a:cxnLst>
                <a:cxn ang="0">
                  <a:pos x="connsiteX0" y="connsiteY0"/>
                </a:cxn>
                <a:cxn ang="0">
                  <a:pos x="connsiteX1" y="connsiteY1"/>
                </a:cxn>
              </a:cxnLst>
              <a:rect l="l" t="t" r="r" b="b"/>
              <a:pathLst>
                <a:path w="846398" h="232028">
                  <a:moveTo>
                    <a:pt x="840690" y="0"/>
                  </a:moveTo>
                  <a:cubicBezTo>
                    <a:pt x="900763" y="129797"/>
                    <a:pt x="477736" y="198043"/>
                    <a:pt x="0" y="232028"/>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36" name="Arc 235"/>
            <p:cNvSpPr/>
            <p:nvPr/>
          </p:nvSpPr>
          <p:spPr>
            <a:xfrm flipV="1">
              <a:off x="1373964" y="343943"/>
              <a:ext cx="2871908" cy="1080120"/>
            </a:xfrm>
            <a:prstGeom prst="arc">
              <a:avLst>
                <a:gd name="adj1" fmla="val 16586348"/>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
        <p:nvSpPr>
          <p:cNvPr id="246" name="Forme libre 245"/>
          <p:cNvSpPr/>
          <p:nvPr>
            <p:custDataLst>
              <p:tags r:id="rId77"/>
            </p:custDataLst>
          </p:nvPr>
        </p:nvSpPr>
        <p:spPr>
          <a:xfrm flipV="1">
            <a:off x="2751533" y="5487858"/>
            <a:ext cx="599707" cy="77413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525" h="837367">
                <a:moveTo>
                  <a:pt x="701" y="375896"/>
                </a:moveTo>
                <a:cubicBezTo>
                  <a:pt x="-1680" y="294139"/>
                  <a:pt x="1448" y="175969"/>
                  <a:pt x="18742" y="113320"/>
                </a:cubicBezTo>
                <a:cubicBezTo>
                  <a:pt x="36036" y="50671"/>
                  <a:pt x="65099" y="-455"/>
                  <a:pt x="104467" y="3"/>
                </a:cubicBezTo>
                <a:cubicBezTo>
                  <a:pt x="143835" y="461"/>
                  <a:pt x="209451" y="-8313"/>
                  <a:pt x="254949" y="116069"/>
                </a:cubicBezTo>
                <a:cubicBezTo>
                  <a:pt x="300447" y="240451"/>
                  <a:pt x="302190" y="627357"/>
                  <a:pt x="377453" y="746293"/>
                </a:cubicBezTo>
                <a:cubicBezTo>
                  <a:pt x="452716" y="865229"/>
                  <a:pt x="610305" y="835834"/>
                  <a:pt x="706525" y="829686"/>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 name="Forme libre 246"/>
          <p:cNvSpPr/>
          <p:nvPr>
            <p:custDataLst>
              <p:tags r:id="rId78"/>
            </p:custDataLst>
          </p:nvPr>
        </p:nvSpPr>
        <p:spPr>
          <a:xfrm>
            <a:off x="2751533" y="4533796"/>
            <a:ext cx="602485" cy="461939"/>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712335"/>
              <a:gd name="connsiteY0" fmla="*/ 298588 h 751526"/>
              <a:gd name="connsiteX1" fmla="*/ 11778 w 712335"/>
              <a:gd name="connsiteY1" fmla="*/ 98563 h 751526"/>
              <a:gd name="connsiteX2" fmla="*/ 97503 w 712335"/>
              <a:gd name="connsiteY2" fmla="*/ 884 h 751526"/>
              <a:gd name="connsiteX3" fmla="*/ 247985 w 712335"/>
              <a:gd name="connsiteY3" fmla="*/ 101312 h 751526"/>
              <a:gd name="connsiteX4" fmla="*/ 396037 w 712335"/>
              <a:gd name="connsiteY4" fmla="*/ 715898 h 751526"/>
              <a:gd name="connsiteX5" fmla="*/ 712335 w 712335"/>
              <a:gd name="connsiteY5" fmla="*/ 675333 h 751526"/>
              <a:gd name="connsiteX0" fmla="*/ 2253 w 712335"/>
              <a:gd name="connsiteY0" fmla="*/ 297708 h 693690"/>
              <a:gd name="connsiteX1" fmla="*/ 11778 w 712335"/>
              <a:gd name="connsiteY1" fmla="*/ 97683 h 693690"/>
              <a:gd name="connsiteX2" fmla="*/ 97503 w 712335"/>
              <a:gd name="connsiteY2" fmla="*/ 4 h 693690"/>
              <a:gd name="connsiteX3" fmla="*/ 247985 w 712335"/>
              <a:gd name="connsiteY3" fmla="*/ 100432 h 693690"/>
              <a:gd name="connsiteX4" fmla="*/ 391779 w 712335"/>
              <a:gd name="connsiteY4" fmla="*/ 633606 h 693690"/>
              <a:gd name="connsiteX5" fmla="*/ 712335 w 712335"/>
              <a:gd name="connsiteY5" fmla="*/ 674453 h 693690"/>
              <a:gd name="connsiteX0" fmla="*/ 3973 w 709797"/>
              <a:gd name="connsiteY0" fmla="*/ 368264 h 693690"/>
              <a:gd name="connsiteX1" fmla="*/ 9240 w 709797"/>
              <a:gd name="connsiteY1" fmla="*/ 97683 h 693690"/>
              <a:gd name="connsiteX2" fmla="*/ 94965 w 709797"/>
              <a:gd name="connsiteY2" fmla="*/ 4 h 693690"/>
              <a:gd name="connsiteX3" fmla="*/ 245447 w 709797"/>
              <a:gd name="connsiteY3" fmla="*/ 100432 h 693690"/>
              <a:gd name="connsiteX4" fmla="*/ 389241 w 709797"/>
              <a:gd name="connsiteY4" fmla="*/ 633606 h 693690"/>
              <a:gd name="connsiteX5" fmla="*/ 709797 w 709797"/>
              <a:gd name="connsiteY5" fmla="*/ 674453 h 6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797" h="693690">
                <a:moveTo>
                  <a:pt x="3973" y="368264"/>
                </a:moveTo>
                <a:cubicBezTo>
                  <a:pt x="1592" y="286507"/>
                  <a:pt x="-5925" y="159060"/>
                  <a:pt x="9240" y="97683"/>
                </a:cubicBezTo>
                <a:cubicBezTo>
                  <a:pt x="24405" y="36306"/>
                  <a:pt x="55597" y="-454"/>
                  <a:pt x="94965" y="4"/>
                </a:cubicBezTo>
                <a:cubicBezTo>
                  <a:pt x="134333" y="462"/>
                  <a:pt x="196401" y="-5168"/>
                  <a:pt x="245447" y="100432"/>
                </a:cubicBezTo>
                <a:cubicBezTo>
                  <a:pt x="294493" y="206032"/>
                  <a:pt x="311849" y="537936"/>
                  <a:pt x="389241" y="633606"/>
                </a:cubicBezTo>
                <a:cubicBezTo>
                  <a:pt x="466633" y="729276"/>
                  <a:pt x="634866" y="684510"/>
                  <a:pt x="709797" y="67445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70" name="Ellipse 269"/>
          <p:cNvSpPr/>
          <p:nvPr>
            <p:custDataLst>
              <p:tags r:id="rId79"/>
            </p:custDataLst>
          </p:nvPr>
        </p:nvSpPr>
        <p:spPr>
          <a:xfrm>
            <a:off x="2709188" y="508953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 name="Ellipse 273"/>
          <p:cNvSpPr/>
          <p:nvPr>
            <p:custDataLst>
              <p:tags r:id="rId80"/>
            </p:custDataLst>
          </p:nvPr>
        </p:nvSpPr>
        <p:spPr>
          <a:xfrm>
            <a:off x="2709188" y="508953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 name="Ellipse 274"/>
          <p:cNvSpPr/>
          <p:nvPr>
            <p:custDataLst>
              <p:tags r:id="rId81"/>
            </p:custDataLst>
          </p:nvPr>
        </p:nvSpPr>
        <p:spPr>
          <a:xfrm>
            <a:off x="2709188" y="508953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 name="Groupe 26"/>
          <p:cNvGrpSpPr/>
          <p:nvPr>
            <p:custDataLst>
              <p:tags r:id="rId82"/>
            </p:custDataLst>
          </p:nvPr>
        </p:nvGrpSpPr>
        <p:grpSpPr>
          <a:xfrm>
            <a:off x="2389419" y="4024679"/>
            <a:ext cx="4639830" cy="2774741"/>
            <a:chOff x="8189173" y="1772816"/>
            <a:chExt cx="4639830" cy="2774741"/>
          </a:xfrm>
        </p:grpSpPr>
        <p:sp useBgFill="1">
          <p:nvSpPr>
            <p:cNvPr id="240" name="Rectangle 239"/>
            <p:cNvSpPr/>
            <p:nvPr/>
          </p:nvSpPr>
          <p:spPr>
            <a:xfrm>
              <a:off x="8189173" y="1847966"/>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 name="Groupe 23"/>
            <p:cNvGrpSpPr/>
            <p:nvPr/>
          </p:nvGrpSpPr>
          <p:grpSpPr>
            <a:xfrm>
              <a:off x="8285449" y="1772816"/>
              <a:ext cx="4447278" cy="2774741"/>
              <a:chOff x="8189618" y="1772816"/>
              <a:chExt cx="4447278" cy="2774741"/>
            </a:xfrm>
          </p:grpSpPr>
          <p:sp>
            <p:nvSpPr>
              <p:cNvPr id="159" name="Arc 158"/>
              <p:cNvSpPr/>
              <p:nvPr/>
            </p:nvSpPr>
            <p:spPr>
              <a:xfrm>
                <a:off x="9181617" y="3371279"/>
                <a:ext cx="3278146" cy="1080120"/>
              </a:xfrm>
              <a:prstGeom prst="arc">
                <a:avLst>
                  <a:gd name="adj1" fmla="val 10868613"/>
                  <a:gd name="adj2" fmla="val 1758096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6" name="Arc 165"/>
              <p:cNvSpPr/>
              <p:nvPr/>
            </p:nvSpPr>
            <p:spPr>
              <a:xfrm>
                <a:off x="9384736" y="3467437"/>
                <a:ext cx="2871908" cy="1080120"/>
              </a:xfrm>
              <a:prstGeom prst="arc">
                <a:avLst>
                  <a:gd name="adj1" fmla="val 10868613"/>
                  <a:gd name="adj2" fmla="val 17618415"/>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nvGrpSpPr>
              <p:cNvPr id="23" name="Groupe 22"/>
              <p:cNvGrpSpPr/>
              <p:nvPr/>
            </p:nvGrpSpPr>
            <p:grpSpPr>
              <a:xfrm>
                <a:off x="8189618" y="1772816"/>
                <a:ext cx="4276322" cy="2421208"/>
                <a:chOff x="8189618" y="1772816"/>
                <a:chExt cx="4276322" cy="2421208"/>
              </a:xfrm>
            </p:grpSpPr>
            <p:sp>
              <p:nvSpPr>
                <p:cNvPr id="237" name="Arc 236"/>
                <p:cNvSpPr/>
                <p:nvPr/>
              </p:nvSpPr>
              <p:spPr>
                <a:xfrm flipV="1">
                  <a:off x="9481345" y="1772816"/>
                  <a:ext cx="2871908" cy="1080120"/>
                </a:xfrm>
                <a:prstGeom prst="arc">
                  <a:avLst>
                    <a:gd name="adj1" fmla="val 10868613"/>
                    <a:gd name="adj2" fmla="val 1752690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0" name="Ellipse 159"/>
                <p:cNvSpPr/>
                <p:nvPr/>
              </p:nvSpPr>
              <p:spPr>
                <a:xfrm>
                  <a:off x="10253595" y="2337433"/>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10232467" y="3697267"/>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Ellipse 161"/>
                <p:cNvSpPr/>
                <p:nvPr/>
              </p:nvSpPr>
              <p:spPr>
                <a:xfrm>
                  <a:off x="10089830" y="3618618"/>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3" name="Ellipse 162"/>
                <p:cNvSpPr/>
                <p:nvPr/>
              </p:nvSpPr>
              <p:spPr>
                <a:xfrm>
                  <a:off x="9886263" y="3545424"/>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4" name="Ellipse 163"/>
                <p:cNvSpPr/>
                <p:nvPr/>
              </p:nvSpPr>
              <p:spPr>
                <a:xfrm>
                  <a:off x="10087192" y="2218934"/>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5" name="Ellipse 164"/>
                <p:cNvSpPr/>
                <p:nvPr/>
              </p:nvSpPr>
              <p:spPr>
                <a:xfrm>
                  <a:off x="9914631" y="2109411"/>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32" name="Forme libre 231"/>
                <p:cNvSpPr/>
                <p:nvPr/>
              </p:nvSpPr>
              <p:spPr bwMode="white">
                <a:xfrm>
                  <a:off x="10966221" y="2470781"/>
                  <a:ext cx="980763" cy="1433433"/>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30660 w 980770"/>
                    <a:gd name="connsiteY0" fmla="*/ 140699 h 1482520"/>
                    <a:gd name="connsiteX1" fmla="*/ 425923 w 980770"/>
                    <a:gd name="connsiteY1" fmla="*/ 128792 h 1482520"/>
                    <a:gd name="connsiteX2" fmla="*/ 529406 w 980770"/>
                    <a:gd name="connsiteY2" fmla="*/ 14145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717502 w 980770"/>
                    <a:gd name="connsiteY3" fmla="*/ 147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24600 w 980770"/>
                    <a:gd name="connsiteY3" fmla="*/ 176761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31526 w 980770"/>
                    <a:gd name="connsiteY4" fmla="*/ 81490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31526 w 980770"/>
                    <a:gd name="connsiteY4" fmla="*/ 21754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00672 w 980770"/>
                    <a:gd name="connsiteY4" fmla="*/ 142365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71895"/>
                    <a:gd name="connsiteX1" fmla="*/ 425923 w 980763"/>
                    <a:gd name="connsiteY1" fmla="*/ 4021 h 1371895"/>
                    <a:gd name="connsiteX2" fmla="*/ 523796 w 980763"/>
                    <a:gd name="connsiteY2" fmla="*/ 5460 h 1371895"/>
                    <a:gd name="connsiteX3" fmla="*/ 610575 w 980763"/>
                    <a:gd name="connsiteY3" fmla="*/ 68819 h 1371895"/>
                    <a:gd name="connsiteX4" fmla="*/ 700672 w 980763"/>
                    <a:gd name="connsiteY4" fmla="*/ 77330 h 1371895"/>
                    <a:gd name="connsiteX5" fmla="*/ 779298 w 980763"/>
                    <a:gd name="connsiteY5" fmla="*/ 37913 h 1371895"/>
                    <a:gd name="connsiteX6" fmla="*/ 934926 w 980763"/>
                    <a:gd name="connsiteY6" fmla="*/ 7892 h 1371895"/>
                    <a:gd name="connsiteX7" fmla="*/ 980754 w 980763"/>
                    <a:gd name="connsiteY7" fmla="*/ 1299421 h 1371895"/>
                    <a:gd name="connsiteX8" fmla="*/ 842378 w 980763"/>
                    <a:gd name="connsiteY8" fmla="*/ 1349471 h 1371895"/>
                    <a:gd name="connsiteX9" fmla="*/ 554933 w 980763"/>
                    <a:gd name="connsiteY9" fmla="*/ 1340269 h 1371895"/>
                    <a:gd name="connsiteX10" fmla="*/ 428245 w 980763"/>
                    <a:gd name="connsiteY10" fmla="*/ 1327149 h 1371895"/>
                    <a:gd name="connsiteX11" fmla="*/ 71118 w 980763"/>
                    <a:gd name="connsiteY11" fmla="*/ 1266084 h 1371895"/>
                    <a:gd name="connsiteX12" fmla="*/ 95777 w 980763"/>
                    <a:gd name="connsiteY12" fmla="*/ 129540 h 1371895"/>
                    <a:gd name="connsiteX13" fmla="*/ 230659 w 980763"/>
                    <a:gd name="connsiteY13" fmla="*/ 13546 h 1371895"/>
                    <a:gd name="connsiteX14" fmla="*/ 230660 w 980763"/>
                    <a:gd name="connsiteY14" fmla="*/ 15928 h 1371895"/>
                    <a:gd name="connsiteX0" fmla="*/ 230660 w 980763"/>
                    <a:gd name="connsiteY0" fmla="*/ 15928 h 1373200"/>
                    <a:gd name="connsiteX1" fmla="*/ 425923 w 980763"/>
                    <a:gd name="connsiteY1" fmla="*/ 4021 h 1373200"/>
                    <a:gd name="connsiteX2" fmla="*/ 523796 w 980763"/>
                    <a:gd name="connsiteY2" fmla="*/ 5460 h 1373200"/>
                    <a:gd name="connsiteX3" fmla="*/ 610575 w 980763"/>
                    <a:gd name="connsiteY3" fmla="*/ 68819 h 1373200"/>
                    <a:gd name="connsiteX4" fmla="*/ 700672 w 980763"/>
                    <a:gd name="connsiteY4" fmla="*/ 77330 h 1373200"/>
                    <a:gd name="connsiteX5" fmla="*/ 779298 w 980763"/>
                    <a:gd name="connsiteY5" fmla="*/ 37913 h 1373200"/>
                    <a:gd name="connsiteX6" fmla="*/ 934926 w 980763"/>
                    <a:gd name="connsiteY6" fmla="*/ 7892 h 1373200"/>
                    <a:gd name="connsiteX7" fmla="*/ 980754 w 980763"/>
                    <a:gd name="connsiteY7" fmla="*/ 1299421 h 1373200"/>
                    <a:gd name="connsiteX8" fmla="*/ 842378 w 980763"/>
                    <a:gd name="connsiteY8" fmla="*/ 1349471 h 1373200"/>
                    <a:gd name="connsiteX9" fmla="*/ 647040 w 980763"/>
                    <a:gd name="connsiteY9" fmla="*/ 1373101 h 1373200"/>
                    <a:gd name="connsiteX10" fmla="*/ 554933 w 980763"/>
                    <a:gd name="connsiteY10" fmla="*/ 1340269 h 1373200"/>
                    <a:gd name="connsiteX11" fmla="*/ 428245 w 980763"/>
                    <a:gd name="connsiteY11" fmla="*/ 1327149 h 1373200"/>
                    <a:gd name="connsiteX12" fmla="*/ 71118 w 980763"/>
                    <a:gd name="connsiteY12" fmla="*/ 1266084 h 1373200"/>
                    <a:gd name="connsiteX13" fmla="*/ 95777 w 980763"/>
                    <a:gd name="connsiteY13" fmla="*/ 129540 h 1373200"/>
                    <a:gd name="connsiteX14" fmla="*/ 230659 w 980763"/>
                    <a:gd name="connsiteY14" fmla="*/ 13546 h 1373200"/>
                    <a:gd name="connsiteX15" fmla="*/ 230660 w 980763"/>
                    <a:gd name="connsiteY15" fmla="*/ 15928 h 1373200"/>
                    <a:gd name="connsiteX0" fmla="*/ 230660 w 980763"/>
                    <a:gd name="connsiteY0" fmla="*/ 15928 h 1381583"/>
                    <a:gd name="connsiteX1" fmla="*/ 425923 w 980763"/>
                    <a:gd name="connsiteY1" fmla="*/ 4021 h 1381583"/>
                    <a:gd name="connsiteX2" fmla="*/ 523796 w 980763"/>
                    <a:gd name="connsiteY2" fmla="*/ 5460 h 1381583"/>
                    <a:gd name="connsiteX3" fmla="*/ 610575 w 980763"/>
                    <a:gd name="connsiteY3" fmla="*/ 68819 h 1381583"/>
                    <a:gd name="connsiteX4" fmla="*/ 700672 w 980763"/>
                    <a:gd name="connsiteY4" fmla="*/ 77330 h 1381583"/>
                    <a:gd name="connsiteX5" fmla="*/ 779298 w 980763"/>
                    <a:gd name="connsiteY5" fmla="*/ 37913 h 1381583"/>
                    <a:gd name="connsiteX6" fmla="*/ 934926 w 980763"/>
                    <a:gd name="connsiteY6" fmla="*/ 7892 h 1381583"/>
                    <a:gd name="connsiteX7" fmla="*/ 980754 w 980763"/>
                    <a:gd name="connsiteY7" fmla="*/ 1299421 h 1381583"/>
                    <a:gd name="connsiteX8" fmla="*/ 842378 w 980763"/>
                    <a:gd name="connsiteY8" fmla="*/ 1349471 h 1381583"/>
                    <a:gd name="connsiteX9" fmla="*/ 658260 w 980763"/>
                    <a:gd name="connsiteY9" fmla="*/ 1381516 h 1381583"/>
                    <a:gd name="connsiteX10" fmla="*/ 554933 w 980763"/>
                    <a:gd name="connsiteY10" fmla="*/ 1340269 h 1381583"/>
                    <a:gd name="connsiteX11" fmla="*/ 428245 w 980763"/>
                    <a:gd name="connsiteY11" fmla="*/ 1327149 h 1381583"/>
                    <a:gd name="connsiteX12" fmla="*/ 71118 w 980763"/>
                    <a:gd name="connsiteY12" fmla="*/ 1266084 h 1381583"/>
                    <a:gd name="connsiteX13" fmla="*/ 95777 w 980763"/>
                    <a:gd name="connsiteY13" fmla="*/ 129540 h 1381583"/>
                    <a:gd name="connsiteX14" fmla="*/ 230659 w 980763"/>
                    <a:gd name="connsiteY14" fmla="*/ 13546 h 1381583"/>
                    <a:gd name="connsiteX15" fmla="*/ 230660 w 980763"/>
                    <a:gd name="connsiteY15" fmla="*/ 15928 h 1381583"/>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2378 w 980763"/>
                    <a:gd name="connsiteY8" fmla="*/ 1349471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5182 w 980763"/>
                    <a:gd name="connsiteY8" fmla="*/ 1369105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92720"/>
                    <a:gd name="connsiteX1" fmla="*/ 425923 w 980763"/>
                    <a:gd name="connsiteY1" fmla="*/ 4021 h 1392720"/>
                    <a:gd name="connsiteX2" fmla="*/ 523796 w 980763"/>
                    <a:gd name="connsiteY2" fmla="*/ 5460 h 1392720"/>
                    <a:gd name="connsiteX3" fmla="*/ 610575 w 980763"/>
                    <a:gd name="connsiteY3" fmla="*/ 68819 h 1392720"/>
                    <a:gd name="connsiteX4" fmla="*/ 700672 w 980763"/>
                    <a:gd name="connsiteY4" fmla="*/ 77330 h 1392720"/>
                    <a:gd name="connsiteX5" fmla="*/ 779298 w 980763"/>
                    <a:gd name="connsiteY5" fmla="*/ 37913 h 1392720"/>
                    <a:gd name="connsiteX6" fmla="*/ 934926 w 980763"/>
                    <a:gd name="connsiteY6" fmla="*/ 7892 h 1392720"/>
                    <a:gd name="connsiteX7" fmla="*/ 980754 w 980763"/>
                    <a:gd name="connsiteY7" fmla="*/ 1299421 h 1392720"/>
                    <a:gd name="connsiteX8" fmla="*/ 856401 w 980763"/>
                    <a:gd name="connsiteY8" fmla="*/ 1391544 h 1392720"/>
                    <a:gd name="connsiteX9" fmla="*/ 762041 w 980763"/>
                    <a:gd name="connsiteY9" fmla="*/ 1345051 h 1392720"/>
                    <a:gd name="connsiteX10" fmla="*/ 658260 w 980763"/>
                    <a:gd name="connsiteY10" fmla="*/ 1381516 h 1392720"/>
                    <a:gd name="connsiteX11" fmla="*/ 554933 w 980763"/>
                    <a:gd name="connsiteY11" fmla="*/ 1340269 h 1392720"/>
                    <a:gd name="connsiteX12" fmla="*/ 428245 w 980763"/>
                    <a:gd name="connsiteY12" fmla="*/ 1327149 h 1392720"/>
                    <a:gd name="connsiteX13" fmla="*/ 71118 w 980763"/>
                    <a:gd name="connsiteY13" fmla="*/ 1266084 h 1392720"/>
                    <a:gd name="connsiteX14" fmla="*/ 95777 w 980763"/>
                    <a:gd name="connsiteY14" fmla="*/ 129540 h 1392720"/>
                    <a:gd name="connsiteX15" fmla="*/ 230659 w 980763"/>
                    <a:gd name="connsiteY15" fmla="*/ 13546 h 1392720"/>
                    <a:gd name="connsiteX16" fmla="*/ 230660 w 980763"/>
                    <a:gd name="connsiteY16" fmla="*/ 15928 h 1392720"/>
                    <a:gd name="connsiteX0" fmla="*/ 230660 w 980763"/>
                    <a:gd name="connsiteY0" fmla="*/ 55905 h 1432697"/>
                    <a:gd name="connsiteX1" fmla="*/ 451167 w 980763"/>
                    <a:gd name="connsiteY1" fmla="*/ 1924 h 1432697"/>
                    <a:gd name="connsiteX2" fmla="*/ 523796 w 980763"/>
                    <a:gd name="connsiteY2" fmla="*/ 45437 h 1432697"/>
                    <a:gd name="connsiteX3" fmla="*/ 610575 w 980763"/>
                    <a:gd name="connsiteY3" fmla="*/ 108796 h 1432697"/>
                    <a:gd name="connsiteX4" fmla="*/ 700672 w 980763"/>
                    <a:gd name="connsiteY4" fmla="*/ 117307 h 1432697"/>
                    <a:gd name="connsiteX5" fmla="*/ 779298 w 980763"/>
                    <a:gd name="connsiteY5" fmla="*/ 77890 h 1432697"/>
                    <a:gd name="connsiteX6" fmla="*/ 934926 w 980763"/>
                    <a:gd name="connsiteY6" fmla="*/ 47869 h 1432697"/>
                    <a:gd name="connsiteX7" fmla="*/ 980754 w 980763"/>
                    <a:gd name="connsiteY7" fmla="*/ 1339398 h 1432697"/>
                    <a:gd name="connsiteX8" fmla="*/ 856401 w 980763"/>
                    <a:gd name="connsiteY8" fmla="*/ 1431521 h 1432697"/>
                    <a:gd name="connsiteX9" fmla="*/ 762041 w 980763"/>
                    <a:gd name="connsiteY9" fmla="*/ 1385028 h 1432697"/>
                    <a:gd name="connsiteX10" fmla="*/ 658260 w 980763"/>
                    <a:gd name="connsiteY10" fmla="*/ 1421493 h 1432697"/>
                    <a:gd name="connsiteX11" fmla="*/ 554933 w 980763"/>
                    <a:gd name="connsiteY11" fmla="*/ 1380246 h 1432697"/>
                    <a:gd name="connsiteX12" fmla="*/ 428245 w 980763"/>
                    <a:gd name="connsiteY12" fmla="*/ 1367126 h 1432697"/>
                    <a:gd name="connsiteX13" fmla="*/ 71118 w 980763"/>
                    <a:gd name="connsiteY13" fmla="*/ 1306061 h 1432697"/>
                    <a:gd name="connsiteX14" fmla="*/ 95777 w 980763"/>
                    <a:gd name="connsiteY14" fmla="*/ 169517 h 1432697"/>
                    <a:gd name="connsiteX15" fmla="*/ 230659 w 980763"/>
                    <a:gd name="connsiteY15" fmla="*/ 53523 h 1432697"/>
                    <a:gd name="connsiteX16" fmla="*/ 230660 w 980763"/>
                    <a:gd name="connsiteY16" fmla="*/ 55905 h 1432697"/>
                    <a:gd name="connsiteX0" fmla="*/ 230660 w 980763"/>
                    <a:gd name="connsiteY0" fmla="*/ 56641 h 1433433"/>
                    <a:gd name="connsiteX1" fmla="*/ 451167 w 980763"/>
                    <a:gd name="connsiteY1" fmla="*/ 2660 h 1433433"/>
                    <a:gd name="connsiteX2" fmla="*/ 546235 w 980763"/>
                    <a:gd name="connsiteY2" fmla="*/ 23733 h 1433433"/>
                    <a:gd name="connsiteX3" fmla="*/ 610575 w 980763"/>
                    <a:gd name="connsiteY3" fmla="*/ 109532 h 1433433"/>
                    <a:gd name="connsiteX4" fmla="*/ 700672 w 980763"/>
                    <a:gd name="connsiteY4" fmla="*/ 118043 h 1433433"/>
                    <a:gd name="connsiteX5" fmla="*/ 779298 w 980763"/>
                    <a:gd name="connsiteY5" fmla="*/ 78626 h 1433433"/>
                    <a:gd name="connsiteX6" fmla="*/ 934926 w 980763"/>
                    <a:gd name="connsiteY6" fmla="*/ 48605 h 1433433"/>
                    <a:gd name="connsiteX7" fmla="*/ 980754 w 980763"/>
                    <a:gd name="connsiteY7" fmla="*/ 1340134 h 1433433"/>
                    <a:gd name="connsiteX8" fmla="*/ 856401 w 980763"/>
                    <a:gd name="connsiteY8" fmla="*/ 1432257 h 1433433"/>
                    <a:gd name="connsiteX9" fmla="*/ 762041 w 980763"/>
                    <a:gd name="connsiteY9" fmla="*/ 1385764 h 1433433"/>
                    <a:gd name="connsiteX10" fmla="*/ 658260 w 980763"/>
                    <a:gd name="connsiteY10" fmla="*/ 1422229 h 1433433"/>
                    <a:gd name="connsiteX11" fmla="*/ 554933 w 980763"/>
                    <a:gd name="connsiteY11" fmla="*/ 1380982 h 1433433"/>
                    <a:gd name="connsiteX12" fmla="*/ 428245 w 980763"/>
                    <a:gd name="connsiteY12" fmla="*/ 1367862 h 1433433"/>
                    <a:gd name="connsiteX13" fmla="*/ 71118 w 980763"/>
                    <a:gd name="connsiteY13" fmla="*/ 1306797 h 1433433"/>
                    <a:gd name="connsiteX14" fmla="*/ 95777 w 980763"/>
                    <a:gd name="connsiteY14" fmla="*/ 170253 h 1433433"/>
                    <a:gd name="connsiteX15" fmla="*/ 230659 w 980763"/>
                    <a:gd name="connsiteY15" fmla="*/ 54259 h 1433433"/>
                    <a:gd name="connsiteX16" fmla="*/ 230660 w 980763"/>
                    <a:gd name="connsiteY16" fmla="*/ 56641 h 1433433"/>
                    <a:gd name="connsiteX0" fmla="*/ 230660 w 980763"/>
                    <a:gd name="connsiteY0" fmla="*/ 56641 h 1433433"/>
                    <a:gd name="connsiteX1" fmla="*/ 451167 w 980763"/>
                    <a:gd name="connsiteY1" fmla="*/ 2660 h 1433433"/>
                    <a:gd name="connsiteX2" fmla="*/ 546235 w 980763"/>
                    <a:gd name="connsiteY2" fmla="*/ 23733 h 1433433"/>
                    <a:gd name="connsiteX3" fmla="*/ 641429 w 980763"/>
                    <a:gd name="connsiteY3" fmla="*/ 101118 h 1433433"/>
                    <a:gd name="connsiteX4" fmla="*/ 700672 w 980763"/>
                    <a:gd name="connsiteY4" fmla="*/ 118043 h 1433433"/>
                    <a:gd name="connsiteX5" fmla="*/ 779298 w 980763"/>
                    <a:gd name="connsiteY5" fmla="*/ 78626 h 1433433"/>
                    <a:gd name="connsiteX6" fmla="*/ 934926 w 980763"/>
                    <a:gd name="connsiteY6" fmla="*/ 48605 h 1433433"/>
                    <a:gd name="connsiteX7" fmla="*/ 980754 w 980763"/>
                    <a:gd name="connsiteY7" fmla="*/ 1340134 h 1433433"/>
                    <a:gd name="connsiteX8" fmla="*/ 856401 w 980763"/>
                    <a:gd name="connsiteY8" fmla="*/ 1432257 h 1433433"/>
                    <a:gd name="connsiteX9" fmla="*/ 762041 w 980763"/>
                    <a:gd name="connsiteY9" fmla="*/ 1385764 h 1433433"/>
                    <a:gd name="connsiteX10" fmla="*/ 658260 w 980763"/>
                    <a:gd name="connsiteY10" fmla="*/ 1422229 h 1433433"/>
                    <a:gd name="connsiteX11" fmla="*/ 554933 w 980763"/>
                    <a:gd name="connsiteY11" fmla="*/ 1380982 h 1433433"/>
                    <a:gd name="connsiteX12" fmla="*/ 428245 w 980763"/>
                    <a:gd name="connsiteY12" fmla="*/ 1367862 h 1433433"/>
                    <a:gd name="connsiteX13" fmla="*/ 71118 w 980763"/>
                    <a:gd name="connsiteY13" fmla="*/ 1306797 h 1433433"/>
                    <a:gd name="connsiteX14" fmla="*/ 95777 w 980763"/>
                    <a:gd name="connsiteY14" fmla="*/ 170253 h 1433433"/>
                    <a:gd name="connsiteX15" fmla="*/ 230659 w 980763"/>
                    <a:gd name="connsiteY15" fmla="*/ 54259 h 1433433"/>
                    <a:gd name="connsiteX16" fmla="*/ 230660 w 980763"/>
                    <a:gd name="connsiteY16" fmla="*/ 56641 h 143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0763" h="1433433">
                      <a:moveTo>
                        <a:pt x="230660" y="56641"/>
                      </a:moveTo>
                      <a:lnTo>
                        <a:pt x="451167" y="2660"/>
                      </a:lnTo>
                      <a:cubicBezTo>
                        <a:pt x="484726" y="-11820"/>
                        <a:pt x="512676" y="38213"/>
                        <a:pt x="546235" y="23733"/>
                      </a:cubicBezTo>
                      <a:cubicBezTo>
                        <a:pt x="585425" y="29858"/>
                        <a:pt x="609145" y="122799"/>
                        <a:pt x="641429" y="101118"/>
                      </a:cubicBezTo>
                      <a:cubicBezTo>
                        <a:pt x="673713" y="79437"/>
                        <a:pt x="673019" y="145633"/>
                        <a:pt x="700672" y="118043"/>
                      </a:cubicBezTo>
                      <a:cubicBezTo>
                        <a:pt x="779239" y="163807"/>
                        <a:pt x="742805" y="60911"/>
                        <a:pt x="779298" y="78626"/>
                      </a:cubicBezTo>
                      <a:cubicBezTo>
                        <a:pt x="831174" y="68619"/>
                        <a:pt x="863416" y="33368"/>
                        <a:pt x="934926" y="48605"/>
                      </a:cubicBezTo>
                      <a:cubicBezTo>
                        <a:pt x="934132" y="505805"/>
                        <a:pt x="981548" y="882934"/>
                        <a:pt x="980754" y="1340134"/>
                      </a:cubicBezTo>
                      <a:lnTo>
                        <a:pt x="856401" y="1432257"/>
                      </a:lnTo>
                      <a:cubicBezTo>
                        <a:pt x="823689" y="1442667"/>
                        <a:pt x="792727" y="1380423"/>
                        <a:pt x="762041" y="1385764"/>
                      </a:cubicBezTo>
                      <a:cubicBezTo>
                        <a:pt x="731355" y="1391105"/>
                        <a:pt x="696518" y="1425831"/>
                        <a:pt x="658260" y="1422229"/>
                      </a:cubicBezTo>
                      <a:cubicBezTo>
                        <a:pt x="620002" y="1418627"/>
                        <a:pt x="587192" y="1384901"/>
                        <a:pt x="554933" y="1380982"/>
                      </a:cubicBezTo>
                      <a:cubicBezTo>
                        <a:pt x="522674" y="1377063"/>
                        <a:pt x="508413" y="1387706"/>
                        <a:pt x="428245" y="1367862"/>
                      </a:cubicBezTo>
                      <a:cubicBezTo>
                        <a:pt x="348077" y="1348018"/>
                        <a:pt x="148509" y="1515157"/>
                        <a:pt x="71118" y="1306797"/>
                      </a:cubicBezTo>
                      <a:cubicBezTo>
                        <a:pt x="-55088" y="1078594"/>
                        <a:pt x="8032" y="374300"/>
                        <a:pt x="95777" y="170253"/>
                      </a:cubicBezTo>
                      <a:cubicBezTo>
                        <a:pt x="166693" y="-5745"/>
                        <a:pt x="229865" y="61403"/>
                        <a:pt x="230659" y="54259"/>
                      </a:cubicBezTo>
                      <a:cubicBezTo>
                        <a:pt x="230659" y="55053"/>
                        <a:pt x="230660" y="55847"/>
                        <a:pt x="230660" y="56641"/>
                      </a:cubicBezTo>
                      <a:close/>
                    </a:path>
                  </a:pathLst>
                </a:custGeom>
                <a:blipFill dpi="0" rotWithShape="0">
                  <a:blip r:embed="rId117"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56" name="Connecteur droit 155"/>
                <p:cNvCxnSpPr/>
                <p:nvPr/>
              </p:nvCxnSpPr>
              <p:spPr>
                <a:xfrm>
                  <a:off x="9526759" y="3256058"/>
                  <a:ext cx="1512168"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7" name="Connecteur droit 156"/>
                <p:cNvCxnSpPr/>
                <p:nvPr/>
              </p:nvCxnSpPr>
              <p:spPr>
                <a:xfrm>
                  <a:off x="9526759" y="2996952"/>
                  <a:ext cx="1512168" cy="18446"/>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Arc 157"/>
                <p:cNvSpPr/>
                <p:nvPr/>
              </p:nvSpPr>
              <p:spPr>
                <a:xfrm flipV="1">
                  <a:off x="9294964" y="1833890"/>
                  <a:ext cx="3081204" cy="1080120"/>
                </a:xfrm>
                <a:prstGeom prst="arc">
                  <a:avLst>
                    <a:gd name="adj1" fmla="val 10860853"/>
                    <a:gd name="adj2" fmla="val 16801884"/>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7" name="Connecteur droit 166"/>
                <p:cNvCxnSpPr/>
                <p:nvPr/>
              </p:nvCxnSpPr>
              <p:spPr>
                <a:xfrm>
                  <a:off x="9540552" y="3140968"/>
                  <a:ext cx="1498375"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8" name="Espace réservé du contenu 2"/>
                <p:cNvSpPr txBox="1">
                  <a:spLocks/>
                </p:cNvSpPr>
                <p:nvPr/>
              </p:nvSpPr>
              <p:spPr>
                <a:xfrm>
                  <a:off x="9647635" y="2811223"/>
                  <a:ext cx="400148" cy="526719"/>
                </a:xfrm>
                <a:prstGeom prst="rect">
                  <a:avLst/>
                </a:prstGeom>
                <a:ln w="5715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3400" dirty="0" smtClean="0">
                      <a:solidFill>
                        <a:srgbClr val="FF0000"/>
                      </a:solidFill>
                    </a:rPr>
                    <a:t>B</a:t>
                  </a:r>
                  <a:endParaRPr lang="fr-FR" sz="3400" dirty="0">
                    <a:solidFill>
                      <a:srgbClr val="FF0000"/>
                    </a:solidFill>
                  </a:endParaRPr>
                </a:p>
              </p:txBody>
            </p:sp>
            <p:sp>
              <p:nvSpPr>
                <p:cNvPr id="218" name="Forme libre 217"/>
                <p:cNvSpPr/>
                <p:nvPr/>
              </p:nvSpPr>
              <p:spPr>
                <a:xfrm rot="5400000">
                  <a:off x="9266000" y="1809632"/>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9" name="Groupe 8"/>
                <p:cNvGrpSpPr/>
                <p:nvPr/>
              </p:nvGrpSpPr>
              <p:grpSpPr>
                <a:xfrm>
                  <a:off x="8189618" y="2091979"/>
                  <a:ext cx="378042" cy="1743144"/>
                  <a:chOff x="8378639" y="2535312"/>
                  <a:chExt cx="378042" cy="1743144"/>
                </a:xfrm>
              </p:grpSpPr>
              <p:grpSp>
                <p:nvGrpSpPr>
                  <p:cNvPr id="4" name="Groupe 3"/>
                  <p:cNvGrpSpPr/>
                  <p:nvPr/>
                </p:nvGrpSpPr>
                <p:grpSpPr>
                  <a:xfrm>
                    <a:off x="8378639" y="2535312"/>
                    <a:ext cx="378042" cy="903932"/>
                    <a:chOff x="8388424" y="2535312"/>
                    <a:chExt cx="378042" cy="903932"/>
                  </a:xfrm>
                </p:grpSpPr>
                <p:grpSp>
                  <p:nvGrpSpPr>
                    <p:cNvPr id="207" name="Groupe 206"/>
                    <p:cNvGrpSpPr/>
                    <p:nvPr/>
                  </p:nvGrpSpPr>
                  <p:grpSpPr>
                    <a:xfrm>
                      <a:off x="8388424" y="2535312"/>
                      <a:ext cx="378042" cy="493632"/>
                      <a:chOff x="179512" y="3282088"/>
                      <a:chExt cx="504056" cy="886254"/>
                    </a:xfrm>
                  </p:grpSpPr>
                  <p:cxnSp>
                    <p:nvCxnSpPr>
                      <p:cNvPr id="208" name="Connecteur droit 20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9" name="Connecteur droit 20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0" name="Connecteur droit 20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1" name="Connecteur droit 21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12" name="Groupe 211"/>
                    <p:cNvGrpSpPr/>
                    <p:nvPr/>
                  </p:nvGrpSpPr>
                  <p:grpSpPr>
                    <a:xfrm>
                      <a:off x="8388424" y="2945612"/>
                      <a:ext cx="378042" cy="493632"/>
                      <a:chOff x="179512" y="3282088"/>
                      <a:chExt cx="504056" cy="886254"/>
                    </a:xfrm>
                  </p:grpSpPr>
                  <p:cxnSp>
                    <p:nvCxnSpPr>
                      <p:cNvPr id="213" name="Connecteur droit 21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4" name="Connecteur droit 21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5" name="Connecteur droit 21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6" name="Connecteur droit 21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219" name="Groupe 218"/>
                  <p:cNvGrpSpPr/>
                  <p:nvPr/>
                </p:nvGrpSpPr>
                <p:grpSpPr>
                  <a:xfrm>
                    <a:off x="8378639" y="3374524"/>
                    <a:ext cx="378042" cy="903932"/>
                    <a:chOff x="8388424" y="2535312"/>
                    <a:chExt cx="378042" cy="903932"/>
                  </a:xfrm>
                </p:grpSpPr>
                <p:grpSp>
                  <p:nvGrpSpPr>
                    <p:cNvPr id="220" name="Groupe 219"/>
                    <p:cNvGrpSpPr/>
                    <p:nvPr/>
                  </p:nvGrpSpPr>
                  <p:grpSpPr>
                    <a:xfrm>
                      <a:off x="8388424" y="2535312"/>
                      <a:ext cx="378042" cy="493632"/>
                      <a:chOff x="179512" y="3282088"/>
                      <a:chExt cx="504056" cy="886254"/>
                    </a:xfrm>
                  </p:grpSpPr>
                  <p:cxnSp>
                    <p:nvCxnSpPr>
                      <p:cNvPr id="226" name="Connecteur droit 225"/>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7" name="Connecteur droit 226"/>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8" name="Connecteur droit 227"/>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9" name="Connecteur droit 228"/>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21" name="Groupe 220"/>
                    <p:cNvGrpSpPr/>
                    <p:nvPr/>
                  </p:nvGrpSpPr>
                  <p:grpSpPr>
                    <a:xfrm>
                      <a:off x="8388424" y="2945612"/>
                      <a:ext cx="378042" cy="493632"/>
                      <a:chOff x="179512" y="3282088"/>
                      <a:chExt cx="504056" cy="886254"/>
                    </a:xfrm>
                  </p:grpSpPr>
                  <p:cxnSp>
                    <p:nvCxnSpPr>
                      <p:cNvPr id="222" name="Connecteur droit 221"/>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3" name="Connecteur droit 222"/>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4" name="Connecteur droit 223"/>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5" name="Connecteur droit 224"/>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77" name="Ellipse 75"/>
                <p:cNvSpPr/>
                <p:nvPr/>
              </p:nvSpPr>
              <p:spPr>
                <a:xfrm>
                  <a:off x="11131443" y="2512317"/>
                  <a:ext cx="309980" cy="71145"/>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Ellipse 75"/>
                <p:cNvSpPr/>
                <p:nvPr/>
              </p:nvSpPr>
              <p:spPr>
                <a:xfrm>
                  <a:off x="11038927" y="2398814"/>
                  <a:ext cx="577034" cy="274535"/>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24300"/>
                    <a:gd name="connsiteX1" fmla="*/ 0 w 936104"/>
                    <a:gd name="connsiteY1" fmla="*/ 324300 h 324300"/>
                    <a:gd name="connsiteX0" fmla="*/ 899609 w 899609"/>
                    <a:gd name="connsiteY0" fmla="*/ 0 h 403662"/>
                    <a:gd name="connsiteX1" fmla="*/ 0 w 899609"/>
                    <a:gd name="connsiteY1" fmla="*/ 403662 h 403662"/>
                    <a:gd name="connsiteX0" fmla="*/ 899609 w 947528"/>
                    <a:gd name="connsiteY0" fmla="*/ 0 h 403662"/>
                    <a:gd name="connsiteX1" fmla="*/ 0 w 947528"/>
                    <a:gd name="connsiteY1" fmla="*/ 403662 h 403662"/>
                  </a:gdLst>
                  <a:ahLst/>
                  <a:cxnLst>
                    <a:cxn ang="0">
                      <a:pos x="connsiteX0" y="connsiteY0"/>
                    </a:cxn>
                    <a:cxn ang="0">
                      <a:pos x="connsiteX1" y="connsiteY1"/>
                    </a:cxn>
                  </a:cxnLst>
                  <a:rect l="l" t="t" r="r" b="b"/>
                  <a:pathLst>
                    <a:path w="947528" h="403662">
                      <a:moveTo>
                        <a:pt x="899609" y="0"/>
                      </a:moveTo>
                      <a:cubicBezTo>
                        <a:pt x="1123792" y="165101"/>
                        <a:pt x="516996" y="403662"/>
                        <a:pt x="0" y="403662"/>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5" name="Ellipse 75"/>
                <p:cNvSpPr/>
                <p:nvPr/>
              </p:nvSpPr>
              <p:spPr>
                <a:xfrm>
                  <a:off x="11011883" y="2389677"/>
                  <a:ext cx="787464" cy="36809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7691"/>
                    <a:gd name="connsiteY0" fmla="*/ 0 h 324300"/>
                    <a:gd name="connsiteX1" fmla="*/ 0 w 937691"/>
                    <a:gd name="connsiteY1" fmla="*/ 324300 h 324300"/>
                    <a:gd name="connsiteX0" fmla="*/ 936104 w 937653"/>
                    <a:gd name="connsiteY0" fmla="*/ 0 h 324300"/>
                    <a:gd name="connsiteX1" fmla="*/ 0 w 937653"/>
                    <a:gd name="connsiteY1" fmla="*/ 324300 h 324300"/>
                    <a:gd name="connsiteX0" fmla="*/ 928150 w 929724"/>
                    <a:gd name="connsiteY0" fmla="*/ 0 h 342427"/>
                    <a:gd name="connsiteX1" fmla="*/ 0 w 929724"/>
                    <a:gd name="connsiteY1" fmla="*/ 342427 h 342427"/>
                    <a:gd name="connsiteX0" fmla="*/ 928150 w 942130"/>
                    <a:gd name="connsiteY0" fmla="*/ 0 h 342427"/>
                    <a:gd name="connsiteX1" fmla="*/ 0 w 942130"/>
                    <a:gd name="connsiteY1" fmla="*/ 342427 h 342427"/>
                    <a:gd name="connsiteX0" fmla="*/ 928150 w 943916"/>
                    <a:gd name="connsiteY0" fmla="*/ 0 h 342427"/>
                    <a:gd name="connsiteX1" fmla="*/ 0 w 943916"/>
                    <a:gd name="connsiteY1" fmla="*/ 342427 h 342427"/>
                    <a:gd name="connsiteX0" fmla="*/ 928150 w 945328"/>
                    <a:gd name="connsiteY0" fmla="*/ 0 h 342427"/>
                    <a:gd name="connsiteX1" fmla="*/ 0 w 945328"/>
                    <a:gd name="connsiteY1" fmla="*/ 342427 h 342427"/>
                    <a:gd name="connsiteX0" fmla="*/ 928150 w 946485"/>
                    <a:gd name="connsiteY0" fmla="*/ 0 h 342427"/>
                    <a:gd name="connsiteX1" fmla="*/ 0 w 946485"/>
                    <a:gd name="connsiteY1" fmla="*/ 342427 h 342427"/>
                    <a:gd name="connsiteX0" fmla="*/ 1003709 w 1019889"/>
                    <a:gd name="connsiteY0" fmla="*/ 0 h 342427"/>
                    <a:gd name="connsiteX1" fmla="*/ 0 w 1019889"/>
                    <a:gd name="connsiteY1" fmla="*/ 342427 h 342427"/>
                    <a:gd name="connsiteX0" fmla="*/ 1003709 w 1022321"/>
                    <a:gd name="connsiteY0" fmla="*/ 0 h 342427"/>
                    <a:gd name="connsiteX1" fmla="*/ 0 w 1022321"/>
                    <a:gd name="connsiteY1" fmla="*/ 342427 h 342427"/>
                    <a:gd name="connsiteX0" fmla="*/ 1003709 w 1017394"/>
                    <a:gd name="connsiteY0" fmla="*/ 0 h 342427"/>
                    <a:gd name="connsiteX1" fmla="*/ 0 w 1017394"/>
                    <a:gd name="connsiteY1" fmla="*/ 342427 h 342427"/>
                    <a:gd name="connsiteX0" fmla="*/ 1003709 w 1013810"/>
                    <a:gd name="connsiteY0" fmla="*/ 0 h 342427"/>
                    <a:gd name="connsiteX1" fmla="*/ 0 w 1013810"/>
                    <a:gd name="connsiteY1" fmla="*/ 342427 h 342427"/>
                    <a:gd name="connsiteX0" fmla="*/ 1035523 w 1045011"/>
                    <a:gd name="connsiteY0" fmla="*/ 0 h 345448"/>
                    <a:gd name="connsiteX1" fmla="*/ 0 w 1045011"/>
                    <a:gd name="connsiteY1" fmla="*/ 345448 h 345448"/>
                    <a:gd name="connsiteX0" fmla="*/ 952010 w 963290"/>
                    <a:gd name="connsiteY0" fmla="*/ 0 h 339406"/>
                    <a:gd name="connsiteX1" fmla="*/ 0 w 963290"/>
                    <a:gd name="connsiteY1" fmla="*/ 339406 h 339406"/>
                    <a:gd name="connsiteX0" fmla="*/ 923467 w 935514"/>
                    <a:gd name="connsiteY0" fmla="*/ 0 h 347537"/>
                    <a:gd name="connsiteX1" fmla="*/ 0 w 935514"/>
                    <a:gd name="connsiteY1" fmla="*/ 347537 h 347537"/>
                    <a:gd name="connsiteX0" fmla="*/ 902059 w 914748"/>
                    <a:gd name="connsiteY0" fmla="*/ 0 h 342116"/>
                    <a:gd name="connsiteX1" fmla="*/ 0 w 914748"/>
                    <a:gd name="connsiteY1" fmla="*/ 342116 h 342116"/>
                    <a:gd name="connsiteX0" fmla="*/ 962714 w 973730"/>
                    <a:gd name="connsiteY0" fmla="*/ 0 h 390905"/>
                    <a:gd name="connsiteX1" fmla="*/ 0 w 973730"/>
                    <a:gd name="connsiteY1" fmla="*/ 390905 h 390905"/>
                    <a:gd name="connsiteX0" fmla="*/ 984121 w 994641"/>
                    <a:gd name="connsiteY0" fmla="*/ 0 h 352957"/>
                    <a:gd name="connsiteX1" fmla="*/ 0 w 994641"/>
                    <a:gd name="connsiteY1" fmla="*/ 352957 h 352957"/>
                    <a:gd name="connsiteX0" fmla="*/ 984121 w 1005291"/>
                    <a:gd name="connsiteY0" fmla="*/ 0 h 352957"/>
                    <a:gd name="connsiteX1" fmla="*/ 0 w 1005291"/>
                    <a:gd name="connsiteY1" fmla="*/ 352957 h 352957"/>
                    <a:gd name="connsiteX0" fmla="*/ 984121 w 1001501"/>
                    <a:gd name="connsiteY0" fmla="*/ 0 h 352957"/>
                    <a:gd name="connsiteX1" fmla="*/ 0 w 1001501"/>
                    <a:gd name="connsiteY1" fmla="*/ 352957 h 352957"/>
                    <a:gd name="connsiteX0" fmla="*/ 984121 w 1005291"/>
                    <a:gd name="connsiteY0" fmla="*/ 0 h 352957"/>
                    <a:gd name="connsiteX1" fmla="*/ 0 w 1005291"/>
                    <a:gd name="connsiteY1" fmla="*/ 352957 h 352957"/>
                    <a:gd name="connsiteX0" fmla="*/ 984121 w 1006792"/>
                    <a:gd name="connsiteY0" fmla="*/ 0 h 352957"/>
                    <a:gd name="connsiteX1" fmla="*/ 0 w 1006792"/>
                    <a:gd name="connsiteY1" fmla="*/ 352957 h 352957"/>
                    <a:gd name="connsiteX0" fmla="*/ 976985 w 999963"/>
                    <a:gd name="connsiteY0" fmla="*/ 0 h 355667"/>
                    <a:gd name="connsiteX1" fmla="*/ 0 w 999963"/>
                    <a:gd name="connsiteY1" fmla="*/ 355667 h 355667"/>
                    <a:gd name="connsiteX0" fmla="*/ 969849 w 993142"/>
                    <a:gd name="connsiteY0" fmla="*/ 0 h 336694"/>
                    <a:gd name="connsiteX1" fmla="*/ 0 w 993142"/>
                    <a:gd name="connsiteY1" fmla="*/ 336694 h 336694"/>
                    <a:gd name="connsiteX0" fmla="*/ 962713 w 986329"/>
                    <a:gd name="connsiteY0" fmla="*/ 0 h 350247"/>
                    <a:gd name="connsiteX1" fmla="*/ 0 w 986329"/>
                    <a:gd name="connsiteY1" fmla="*/ 350247 h 350247"/>
                  </a:gdLst>
                  <a:ahLst/>
                  <a:cxnLst>
                    <a:cxn ang="0">
                      <a:pos x="connsiteX0" y="connsiteY0"/>
                    </a:cxn>
                    <a:cxn ang="0">
                      <a:pos x="connsiteX1" y="connsiteY1"/>
                    </a:cxn>
                  </a:cxnLst>
                  <a:rect l="l" t="t" r="r" b="b"/>
                  <a:pathLst>
                    <a:path w="986329" h="350247">
                      <a:moveTo>
                        <a:pt x="962713" y="0"/>
                      </a:moveTo>
                      <a:cubicBezTo>
                        <a:pt x="1085066" y="94911"/>
                        <a:pt x="727249" y="304084"/>
                        <a:pt x="0" y="35024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4" name="Arc 173"/>
                <p:cNvSpPr/>
                <p:nvPr/>
              </p:nvSpPr>
              <p:spPr>
                <a:xfrm flipV="1">
                  <a:off x="9384736" y="1844824"/>
                  <a:ext cx="3081204" cy="1080120"/>
                </a:xfrm>
                <a:prstGeom prst="arc">
                  <a:avLst>
                    <a:gd name="adj1" fmla="val 16827238"/>
                    <a:gd name="adj2" fmla="val 21535884"/>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3" name="Connecteur droit 172"/>
                <p:cNvCxnSpPr/>
                <p:nvPr/>
              </p:nvCxnSpPr>
              <p:spPr>
                <a:xfrm flipV="1">
                  <a:off x="11049576" y="2985170"/>
                  <a:ext cx="1069843" cy="32486"/>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11049576" y="3141985"/>
                  <a:ext cx="1150472"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a:off x="11038927" y="3256058"/>
                  <a:ext cx="1137642" cy="25177"/>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8" name="Ellipse 75"/>
                <p:cNvSpPr/>
                <p:nvPr/>
              </p:nvSpPr>
              <p:spPr>
                <a:xfrm flipV="1">
                  <a:off x="10980713" y="3545424"/>
                  <a:ext cx="780887" cy="41182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31941 w 831941"/>
                    <a:gd name="connsiteY0" fmla="*/ 0 h 361505"/>
                    <a:gd name="connsiteX1" fmla="*/ 0 w 831941"/>
                    <a:gd name="connsiteY1" fmla="*/ 361505 h 361505"/>
                    <a:gd name="connsiteX0" fmla="*/ 831941 w 870838"/>
                    <a:gd name="connsiteY0" fmla="*/ 0 h 361505"/>
                    <a:gd name="connsiteX1" fmla="*/ 0 w 870838"/>
                    <a:gd name="connsiteY1" fmla="*/ 361505 h 361505"/>
                    <a:gd name="connsiteX0" fmla="*/ 831941 w 870838"/>
                    <a:gd name="connsiteY0" fmla="*/ 0 h 361505"/>
                    <a:gd name="connsiteX1" fmla="*/ 0 w 870838"/>
                    <a:gd name="connsiteY1" fmla="*/ 361505 h 361505"/>
                  </a:gdLst>
                  <a:ahLst/>
                  <a:cxnLst>
                    <a:cxn ang="0">
                      <a:pos x="connsiteX0" y="connsiteY0"/>
                    </a:cxn>
                    <a:cxn ang="0">
                      <a:pos x="connsiteX1" y="connsiteY1"/>
                    </a:cxn>
                  </a:cxnLst>
                  <a:rect l="l" t="t" r="r" b="b"/>
                  <a:pathLst>
                    <a:path w="870838" h="361505">
                      <a:moveTo>
                        <a:pt x="831941" y="0"/>
                      </a:moveTo>
                      <a:cubicBezTo>
                        <a:pt x="1020638" y="189089"/>
                        <a:pt x="487100" y="334147"/>
                        <a:pt x="0" y="361505"/>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flipV="1">
                  <a:off x="11020427" y="3637528"/>
                  <a:ext cx="591908" cy="28381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70296"/>
                    <a:gd name="connsiteY0" fmla="*/ 0 h 382045"/>
                    <a:gd name="connsiteX1" fmla="*/ 0 w 970296"/>
                    <a:gd name="connsiteY1" fmla="*/ 382045 h 382045"/>
                    <a:gd name="connsiteX0" fmla="*/ 949467 w 966691"/>
                    <a:gd name="connsiteY0" fmla="*/ 0 h 382045"/>
                    <a:gd name="connsiteX1" fmla="*/ 0 w 966691"/>
                    <a:gd name="connsiteY1" fmla="*/ 382045 h 382045"/>
                    <a:gd name="connsiteX0" fmla="*/ 949467 w 975429"/>
                    <a:gd name="connsiteY0" fmla="*/ 0 h 382045"/>
                    <a:gd name="connsiteX1" fmla="*/ 0 w 975429"/>
                    <a:gd name="connsiteY1" fmla="*/ 382045 h 382045"/>
                    <a:gd name="connsiteX0" fmla="*/ 949467 w 975269"/>
                    <a:gd name="connsiteY0" fmla="*/ 0 h 382408"/>
                    <a:gd name="connsiteX1" fmla="*/ 0 w 975269"/>
                    <a:gd name="connsiteY1" fmla="*/ 382045 h 382408"/>
                    <a:gd name="connsiteX0" fmla="*/ 908112 w 935293"/>
                    <a:gd name="connsiteY0" fmla="*/ 0 h 425702"/>
                    <a:gd name="connsiteX1" fmla="*/ 0 w 935293"/>
                    <a:gd name="connsiteY1" fmla="*/ 425406 h 425702"/>
                    <a:gd name="connsiteX0" fmla="*/ 908112 w 966076"/>
                    <a:gd name="connsiteY0" fmla="*/ 0 h 425728"/>
                    <a:gd name="connsiteX1" fmla="*/ 0 w 966076"/>
                    <a:gd name="connsiteY1" fmla="*/ 425406 h 425728"/>
                    <a:gd name="connsiteX0" fmla="*/ 908112 w 961105"/>
                    <a:gd name="connsiteY0" fmla="*/ 0 h 425743"/>
                    <a:gd name="connsiteX1" fmla="*/ 0 w 961105"/>
                    <a:gd name="connsiteY1" fmla="*/ 425406 h 425743"/>
                    <a:gd name="connsiteX0" fmla="*/ 908112 w 963707"/>
                    <a:gd name="connsiteY0" fmla="*/ 0 h 430670"/>
                    <a:gd name="connsiteX1" fmla="*/ 0 w 963707"/>
                    <a:gd name="connsiteY1" fmla="*/ 425406 h 430670"/>
                  </a:gdLst>
                  <a:ahLst/>
                  <a:cxnLst>
                    <a:cxn ang="0">
                      <a:pos x="connsiteX0" y="connsiteY0"/>
                    </a:cxn>
                    <a:cxn ang="0">
                      <a:pos x="connsiteX1" y="connsiteY1"/>
                    </a:cxn>
                  </a:cxnLst>
                  <a:rect l="l" t="t" r="r" b="b"/>
                  <a:pathLst>
                    <a:path w="963707" h="430670">
                      <a:moveTo>
                        <a:pt x="908112" y="0"/>
                      </a:moveTo>
                      <a:cubicBezTo>
                        <a:pt x="1161247" y="236920"/>
                        <a:pt x="495989" y="468767"/>
                        <a:pt x="0" y="425406"/>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flipV="1">
                  <a:off x="11038927" y="3697266"/>
                  <a:ext cx="417676" cy="13153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871081" y="129797"/>
                        <a:pt x="472120" y="162289"/>
                        <a:pt x="0" y="21159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38" name="Arc 237"/>
                <p:cNvSpPr/>
                <p:nvPr/>
              </p:nvSpPr>
              <p:spPr>
                <a:xfrm flipV="1">
                  <a:off x="9438254" y="1772816"/>
                  <a:ext cx="2871908" cy="1080120"/>
                </a:xfrm>
                <a:prstGeom prst="arc">
                  <a:avLst>
                    <a:gd name="adj1" fmla="val 18028962"/>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
            <p:nvSpPr>
              <p:cNvPr id="170" name="Arc 169"/>
              <p:cNvSpPr/>
              <p:nvPr/>
            </p:nvSpPr>
            <p:spPr>
              <a:xfrm>
                <a:off x="9358750" y="3371279"/>
                <a:ext cx="3278146" cy="1080120"/>
              </a:xfrm>
              <a:prstGeom prst="arc">
                <a:avLst>
                  <a:gd name="adj1" fmla="val 16743861"/>
                  <a:gd name="adj2" fmla="val 2153114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9" name="Arc 168"/>
              <p:cNvSpPr/>
              <p:nvPr/>
            </p:nvSpPr>
            <p:spPr>
              <a:xfrm>
                <a:off x="9369860" y="3458580"/>
                <a:ext cx="2871908" cy="1080120"/>
              </a:xfrm>
              <a:prstGeom prst="arc">
                <a:avLst>
                  <a:gd name="adj1" fmla="val 17646691"/>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grpSp>
      <p:sp>
        <p:nvSpPr>
          <p:cNvPr id="244" name="Forme libre 243"/>
          <p:cNvSpPr/>
          <p:nvPr>
            <p:custDataLst>
              <p:tags r:id="rId83"/>
            </p:custDataLst>
          </p:nvPr>
        </p:nvSpPr>
        <p:spPr>
          <a:xfrm>
            <a:off x="2674716" y="4155530"/>
            <a:ext cx="699561" cy="827886"/>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9561" h="827886">
                <a:moveTo>
                  <a:pt x="2253" y="299256"/>
                </a:moveTo>
                <a:cubicBezTo>
                  <a:pt x="-128" y="217499"/>
                  <a:pt x="-4097" y="148848"/>
                  <a:pt x="11778" y="99231"/>
                </a:cubicBezTo>
                <a:cubicBezTo>
                  <a:pt x="27653" y="49614"/>
                  <a:pt x="58135" y="1094"/>
                  <a:pt x="97503" y="1552"/>
                </a:cubicBezTo>
                <a:cubicBezTo>
                  <a:pt x="136871" y="2010"/>
                  <a:pt x="199764" y="-21791"/>
                  <a:pt x="247985" y="101980"/>
                </a:cubicBezTo>
                <a:cubicBezTo>
                  <a:pt x="296206" y="225751"/>
                  <a:pt x="311569" y="625897"/>
                  <a:pt x="386832" y="744181"/>
                </a:cubicBezTo>
                <a:cubicBezTo>
                  <a:pt x="462095" y="862465"/>
                  <a:pt x="603150" y="824813"/>
                  <a:pt x="699561" y="811687"/>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 name="Forme libre 244"/>
          <p:cNvSpPr/>
          <p:nvPr>
            <p:custDataLst>
              <p:tags r:id="rId84"/>
            </p:custDataLst>
          </p:nvPr>
        </p:nvSpPr>
        <p:spPr>
          <a:xfrm flipV="1">
            <a:off x="2679518" y="5465140"/>
            <a:ext cx="699561" cy="817264"/>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9561" h="817264">
                <a:moveTo>
                  <a:pt x="2253" y="298588"/>
                </a:moveTo>
                <a:cubicBezTo>
                  <a:pt x="-128" y="216831"/>
                  <a:pt x="-4097" y="148180"/>
                  <a:pt x="11778" y="98563"/>
                </a:cubicBezTo>
                <a:cubicBezTo>
                  <a:pt x="27653" y="48946"/>
                  <a:pt x="58135" y="426"/>
                  <a:pt x="97503" y="884"/>
                </a:cubicBezTo>
                <a:cubicBezTo>
                  <a:pt x="136871" y="1342"/>
                  <a:pt x="198229" y="-17857"/>
                  <a:pt x="247985" y="101312"/>
                </a:cubicBezTo>
                <a:cubicBezTo>
                  <a:pt x="297741" y="220481"/>
                  <a:pt x="320774" y="597614"/>
                  <a:pt x="396037" y="715898"/>
                </a:cubicBezTo>
                <a:cubicBezTo>
                  <a:pt x="471300" y="834182"/>
                  <a:pt x="624630" y="821076"/>
                  <a:pt x="699561" y="81101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 name="Ellipse 255"/>
          <p:cNvSpPr/>
          <p:nvPr>
            <p:custDataLst>
              <p:tags r:id="rId85"/>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1" name="Ellipse 270"/>
          <p:cNvSpPr/>
          <p:nvPr>
            <p:custDataLst>
              <p:tags r:id="rId86"/>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 name="Ellipse 271"/>
          <p:cNvSpPr/>
          <p:nvPr>
            <p:custDataLst>
              <p:tags r:id="rId87"/>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 name="Ellipse 272"/>
          <p:cNvSpPr/>
          <p:nvPr>
            <p:custDataLst>
              <p:tags r:id="rId88"/>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2" name="Rectangle 251"/>
          <p:cNvSpPr/>
          <p:nvPr>
            <p:custDataLst>
              <p:tags r:id="rId89"/>
            </p:custDataLst>
          </p:nvPr>
        </p:nvSpPr>
        <p:spPr>
          <a:xfrm>
            <a:off x="2468525" y="4143093"/>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253" name="Groupe 252"/>
          <p:cNvGrpSpPr/>
          <p:nvPr>
            <p:custDataLst>
              <p:tags r:id="rId90"/>
            </p:custDataLst>
          </p:nvPr>
        </p:nvGrpSpPr>
        <p:grpSpPr>
          <a:xfrm>
            <a:off x="2557696" y="4026440"/>
            <a:ext cx="4461488" cy="2857746"/>
            <a:chOff x="107504" y="343943"/>
            <a:chExt cx="4461488" cy="2857746"/>
          </a:xfrm>
        </p:grpSpPr>
        <p:sp>
          <p:nvSpPr>
            <p:cNvPr id="254" name="Arc 253"/>
            <p:cNvSpPr/>
            <p:nvPr/>
          </p:nvSpPr>
          <p:spPr>
            <a:xfrm flipV="1">
              <a:off x="1417055" y="343943"/>
              <a:ext cx="2871908" cy="1080120"/>
            </a:xfrm>
            <a:prstGeom prst="arc">
              <a:avLst>
                <a:gd name="adj1" fmla="val 10868613"/>
                <a:gd name="adj2" fmla="val 1647744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57" name="Ellipse 256"/>
            <p:cNvSpPr/>
            <p:nvPr/>
          </p:nvSpPr>
          <p:spPr>
            <a:xfrm>
              <a:off x="2185691" y="962277"/>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59" name="Ellipse 258"/>
            <p:cNvSpPr/>
            <p:nvPr/>
          </p:nvSpPr>
          <p:spPr>
            <a:xfrm>
              <a:off x="2164563" y="2322111"/>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0" name="Ellipse 259"/>
            <p:cNvSpPr/>
            <p:nvPr/>
          </p:nvSpPr>
          <p:spPr>
            <a:xfrm>
              <a:off x="2019288" y="2269869"/>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1" name="Ellipse 260"/>
            <p:cNvSpPr/>
            <p:nvPr/>
          </p:nvSpPr>
          <p:spPr>
            <a:xfrm>
              <a:off x="1825651" y="2187910"/>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2" name="Ellipse 261"/>
            <p:cNvSpPr/>
            <p:nvPr/>
          </p:nvSpPr>
          <p:spPr>
            <a:xfrm>
              <a:off x="2019288" y="824698"/>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3" name="Ellipse 262"/>
            <p:cNvSpPr/>
            <p:nvPr/>
          </p:nvSpPr>
          <p:spPr>
            <a:xfrm>
              <a:off x="1844089" y="710411"/>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65" name="Forme libre 264"/>
            <p:cNvSpPr/>
            <p:nvPr/>
          </p:nvSpPr>
          <p:spPr bwMode="white">
            <a:xfrm>
              <a:off x="2815113" y="1088321"/>
              <a:ext cx="980763" cy="13927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30660 w 980770"/>
                <a:gd name="connsiteY0" fmla="*/ 140699 h 1482520"/>
                <a:gd name="connsiteX1" fmla="*/ 425923 w 980770"/>
                <a:gd name="connsiteY1" fmla="*/ 128792 h 1482520"/>
                <a:gd name="connsiteX2" fmla="*/ 529406 w 980770"/>
                <a:gd name="connsiteY2" fmla="*/ 14145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717502 w 980770"/>
                <a:gd name="connsiteY3" fmla="*/ 147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24600 w 980770"/>
                <a:gd name="connsiteY3" fmla="*/ 176761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31526 w 980770"/>
                <a:gd name="connsiteY4" fmla="*/ 81490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31526 w 980770"/>
                <a:gd name="connsiteY4" fmla="*/ 21754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00672 w 980770"/>
                <a:gd name="connsiteY4" fmla="*/ 142365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71895"/>
                <a:gd name="connsiteX1" fmla="*/ 425923 w 980763"/>
                <a:gd name="connsiteY1" fmla="*/ 4021 h 1371895"/>
                <a:gd name="connsiteX2" fmla="*/ 523796 w 980763"/>
                <a:gd name="connsiteY2" fmla="*/ 5460 h 1371895"/>
                <a:gd name="connsiteX3" fmla="*/ 610575 w 980763"/>
                <a:gd name="connsiteY3" fmla="*/ 68819 h 1371895"/>
                <a:gd name="connsiteX4" fmla="*/ 700672 w 980763"/>
                <a:gd name="connsiteY4" fmla="*/ 77330 h 1371895"/>
                <a:gd name="connsiteX5" fmla="*/ 779298 w 980763"/>
                <a:gd name="connsiteY5" fmla="*/ 37913 h 1371895"/>
                <a:gd name="connsiteX6" fmla="*/ 934926 w 980763"/>
                <a:gd name="connsiteY6" fmla="*/ 7892 h 1371895"/>
                <a:gd name="connsiteX7" fmla="*/ 980754 w 980763"/>
                <a:gd name="connsiteY7" fmla="*/ 1299421 h 1371895"/>
                <a:gd name="connsiteX8" fmla="*/ 842378 w 980763"/>
                <a:gd name="connsiteY8" fmla="*/ 1349471 h 1371895"/>
                <a:gd name="connsiteX9" fmla="*/ 554933 w 980763"/>
                <a:gd name="connsiteY9" fmla="*/ 1340269 h 1371895"/>
                <a:gd name="connsiteX10" fmla="*/ 428245 w 980763"/>
                <a:gd name="connsiteY10" fmla="*/ 1327149 h 1371895"/>
                <a:gd name="connsiteX11" fmla="*/ 71118 w 980763"/>
                <a:gd name="connsiteY11" fmla="*/ 1266084 h 1371895"/>
                <a:gd name="connsiteX12" fmla="*/ 95777 w 980763"/>
                <a:gd name="connsiteY12" fmla="*/ 129540 h 1371895"/>
                <a:gd name="connsiteX13" fmla="*/ 230659 w 980763"/>
                <a:gd name="connsiteY13" fmla="*/ 13546 h 1371895"/>
                <a:gd name="connsiteX14" fmla="*/ 230660 w 980763"/>
                <a:gd name="connsiteY14" fmla="*/ 15928 h 1371895"/>
                <a:gd name="connsiteX0" fmla="*/ 230660 w 980763"/>
                <a:gd name="connsiteY0" fmla="*/ 15928 h 1373200"/>
                <a:gd name="connsiteX1" fmla="*/ 425923 w 980763"/>
                <a:gd name="connsiteY1" fmla="*/ 4021 h 1373200"/>
                <a:gd name="connsiteX2" fmla="*/ 523796 w 980763"/>
                <a:gd name="connsiteY2" fmla="*/ 5460 h 1373200"/>
                <a:gd name="connsiteX3" fmla="*/ 610575 w 980763"/>
                <a:gd name="connsiteY3" fmla="*/ 68819 h 1373200"/>
                <a:gd name="connsiteX4" fmla="*/ 700672 w 980763"/>
                <a:gd name="connsiteY4" fmla="*/ 77330 h 1373200"/>
                <a:gd name="connsiteX5" fmla="*/ 779298 w 980763"/>
                <a:gd name="connsiteY5" fmla="*/ 37913 h 1373200"/>
                <a:gd name="connsiteX6" fmla="*/ 934926 w 980763"/>
                <a:gd name="connsiteY6" fmla="*/ 7892 h 1373200"/>
                <a:gd name="connsiteX7" fmla="*/ 980754 w 980763"/>
                <a:gd name="connsiteY7" fmla="*/ 1299421 h 1373200"/>
                <a:gd name="connsiteX8" fmla="*/ 842378 w 980763"/>
                <a:gd name="connsiteY8" fmla="*/ 1349471 h 1373200"/>
                <a:gd name="connsiteX9" fmla="*/ 647040 w 980763"/>
                <a:gd name="connsiteY9" fmla="*/ 1373101 h 1373200"/>
                <a:gd name="connsiteX10" fmla="*/ 554933 w 980763"/>
                <a:gd name="connsiteY10" fmla="*/ 1340269 h 1373200"/>
                <a:gd name="connsiteX11" fmla="*/ 428245 w 980763"/>
                <a:gd name="connsiteY11" fmla="*/ 1327149 h 1373200"/>
                <a:gd name="connsiteX12" fmla="*/ 71118 w 980763"/>
                <a:gd name="connsiteY12" fmla="*/ 1266084 h 1373200"/>
                <a:gd name="connsiteX13" fmla="*/ 95777 w 980763"/>
                <a:gd name="connsiteY13" fmla="*/ 129540 h 1373200"/>
                <a:gd name="connsiteX14" fmla="*/ 230659 w 980763"/>
                <a:gd name="connsiteY14" fmla="*/ 13546 h 1373200"/>
                <a:gd name="connsiteX15" fmla="*/ 230660 w 980763"/>
                <a:gd name="connsiteY15" fmla="*/ 15928 h 1373200"/>
                <a:gd name="connsiteX0" fmla="*/ 230660 w 980763"/>
                <a:gd name="connsiteY0" fmla="*/ 15928 h 1381583"/>
                <a:gd name="connsiteX1" fmla="*/ 425923 w 980763"/>
                <a:gd name="connsiteY1" fmla="*/ 4021 h 1381583"/>
                <a:gd name="connsiteX2" fmla="*/ 523796 w 980763"/>
                <a:gd name="connsiteY2" fmla="*/ 5460 h 1381583"/>
                <a:gd name="connsiteX3" fmla="*/ 610575 w 980763"/>
                <a:gd name="connsiteY3" fmla="*/ 68819 h 1381583"/>
                <a:gd name="connsiteX4" fmla="*/ 700672 w 980763"/>
                <a:gd name="connsiteY4" fmla="*/ 77330 h 1381583"/>
                <a:gd name="connsiteX5" fmla="*/ 779298 w 980763"/>
                <a:gd name="connsiteY5" fmla="*/ 37913 h 1381583"/>
                <a:gd name="connsiteX6" fmla="*/ 934926 w 980763"/>
                <a:gd name="connsiteY6" fmla="*/ 7892 h 1381583"/>
                <a:gd name="connsiteX7" fmla="*/ 980754 w 980763"/>
                <a:gd name="connsiteY7" fmla="*/ 1299421 h 1381583"/>
                <a:gd name="connsiteX8" fmla="*/ 842378 w 980763"/>
                <a:gd name="connsiteY8" fmla="*/ 1349471 h 1381583"/>
                <a:gd name="connsiteX9" fmla="*/ 658260 w 980763"/>
                <a:gd name="connsiteY9" fmla="*/ 1381516 h 1381583"/>
                <a:gd name="connsiteX10" fmla="*/ 554933 w 980763"/>
                <a:gd name="connsiteY10" fmla="*/ 1340269 h 1381583"/>
                <a:gd name="connsiteX11" fmla="*/ 428245 w 980763"/>
                <a:gd name="connsiteY11" fmla="*/ 1327149 h 1381583"/>
                <a:gd name="connsiteX12" fmla="*/ 71118 w 980763"/>
                <a:gd name="connsiteY12" fmla="*/ 1266084 h 1381583"/>
                <a:gd name="connsiteX13" fmla="*/ 95777 w 980763"/>
                <a:gd name="connsiteY13" fmla="*/ 129540 h 1381583"/>
                <a:gd name="connsiteX14" fmla="*/ 230659 w 980763"/>
                <a:gd name="connsiteY14" fmla="*/ 13546 h 1381583"/>
                <a:gd name="connsiteX15" fmla="*/ 230660 w 980763"/>
                <a:gd name="connsiteY15" fmla="*/ 15928 h 1381583"/>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2378 w 980763"/>
                <a:gd name="connsiteY8" fmla="*/ 1349471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5182 w 980763"/>
                <a:gd name="connsiteY8" fmla="*/ 1369105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92720"/>
                <a:gd name="connsiteX1" fmla="*/ 425923 w 980763"/>
                <a:gd name="connsiteY1" fmla="*/ 4021 h 1392720"/>
                <a:gd name="connsiteX2" fmla="*/ 523796 w 980763"/>
                <a:gd name="connsiteY2" fmla="*/ 5460 h 1392720"/>
                <a:gd name="connsiteX3" fmla="*/ 610575 w 980763"/>
                <a:gd name="connsiteY3" fmla="*/ 68819 h 1392720"/>
                <a:gd name="connsiteX4" fmla="*/ 700672 w 980763"/>
                <a:gd name="connsiteY4" fmla="*/ 77330 h 1392720"/>
                <a:gd name="connsiteX5" fmla="*/ 779298 w 980763"/>
                <a:gd name="connsiteY5" fmla="*/ 37913 h 1392720"/>
                <a:gd name="connsiteX6" fmla="*/ 934926 w 980763"/>
                <a:gd name="connsiteY6" fmla="*/ 7892 h 1392720"/>
                <a:gd name="connsiteX7" fmla="*/ 980754 w 980763"/>
                <a:gd name="connsiteY7" fmla="*/ 1299421 h 1392720"/>
                <a:gd name="connsiteX8" fmla="*/ 856401 w 980763"/>
                <a:gd name="connsiteY8" fmla="*/ 1391544 h 1392720"/>
                <a:gd name="connsiteX9" fmla="*/ 762041 w 980763"/>
                <a:gd name="connsiteY9" fmla="*/ 1345051 h 1392720"/>
                <a:gd name="connsiteX10" fmla="*/ 658260 w 980763"/>
                <a:gd name="connsiteY10" fmla="*/ 1381516 h 1392720"/>
                <a:gd name="connsiteX11" fmla="*/ 554933 w 980763"/>
                <a:gd name="connsiteY11" fmla="*/ 1340269 h 1392720"/>
                <a:gd name="connsiteX12" fmla="*/ 428245 w 980763"/>
                <a:gd name="connsiteY12" fmla="*/ 1327149 h 1392720"/>
                <a:gd name="connsiteX13" fmla="*/ 71118 w 980763"/>
                <a:gd name="connsiteY13" fmla="*/ 1266084 h 1392720"/>
                <a:gd name="connsiteX14" fmla="*/ 95777 w 980763"/>
                <a:gd name="connsiteY14" fmla="*/ 129540 h 1392720"/>
                <a:gd name="connsiteX15" fmla="*/ 230659 w 980763"/>
                <a:gd name="connsiteY15" fmla="*/ 13546 h 1392720"/>
                <a:gd name="connsiteX16" fmla="*/ 230660 w 980763"/>
                <a:gd name="connsiteY16" fmla="*/ 15928 h 139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0763" h="1392720">
                  <a:moveTo>
                    <a:pt x="230660" y="15928"/>
                  </a:moveTo>
                  <a:lnTo>
                    <a:pt x="425923" y="4021"/>
                  </a:lnTo>
                  <a:cubicBezTo>
                    <a:pt x="459482" y="-10459"/>
                    <a:pt x="490237" y="19940"/>
                    <a:pt x="523796" y="5460"/>
                  </a:cubicBezTo>
                  <a:cubicBezTo>
                    <a:pt x="562986" y="11585"/>
                    <a:pt x="578291" y="90500"/>
                    <a:pt x="610575" y="68819"/>
                  </a:cubicBezTo>
                  <a:cubicBezTo>
                    <a:pt x="642859" y="47138"/>
                    <a:pt x="673019" y="104920"/>
                    <a:pt x="700672" y="77330"/>
                  </a:cubicBezTo>
                  <a:cubicBezTo>
                    <a:pt x="779239" y="123094"/>
                    <a:pt x="742805" y="20198"/>
                    <a:pt x="779298" y="37913"/>
                  </a:cubicBezTo>
                  <a:cubicBezTo>
                    <a:pt x="831174" y="27906"/>
                    <a:pt x="863416" y="-7345"/>
                    <a:pt x="934926" y="7892"/>
                  </a:cubicBezTo>
                  <a:cubicBezTo>
                    <a:pt x="934132" y="465092"/>
                    <a:pt x="981548" y="842221"/>
                    <a:pt x="980754" y="1299421"/>
                  </a:cubicBezTo>
                  <a:lnTo>
                    <a:pt x="856401" y="1391544"/>
                  </a:lnTo>
                  <a:cubicBezTo>
                    <a:pt x="823689" y="1401954"/>
                    <a:pt x="792727" y="1339710"/>
                    <a:pt x="762041" y="1345051"/>
                  </a:cubicBezTo>
                  <a:cubicBezTo>
                    <a:pt x="731355" y="1350392"/>
                    <a:pt x="696518" y="1385118"/>
                    <a:pt x="658260" y="1381516"/>
                  </a:cubicBezTo>
                  <a:cubicBezTo>
                    <a:pt x="620002" y="1377914"/>
                    <a:pt x="587192" y="1344188"/>
                    <a:pt x="554933" y="1340269"/>
                  </a:cubicBezTo>
                  <a:cubicBezTo>
                    <a:pt x="522674" y="1336350"/>
                    <a:pt x="508413" y="1346993"/>
                    <a:pt x="428245" y="1327149"/>
                  </a:cubicBezTo>
                  <a:cubicBezTo>
                    <a:pt x="348077" y="1307305"/>
                    <a:pt x="148509" y="1474444"/>
                    <a:pt x="71118" y="1266084"/>
                  </a:cubicBezTo>
                  <a:cubicBezTo>
                    <a:pt x="-55088" y="1037881"/>
                    <a:pt x="8032" y="333587"/>
                    <a:pt x="95777" y="129540"/>
                  </a:cubicBezTo>
                  <a:cubicBezTo>
                    <a:pt x="166693" y="-46458"/>
                    <a:pt x="229865" y="20690"/>
                    <a:pt x="230659" y="13546"/>
                  </a:cubicBezTo>
                  <a:cubicBezTo>
                    <a:pt x="230659" y="14340"/>
                    <a:pt x="230660" y="15134"/>
                    <a:pt x="230660" y="15928"/>
                  </a:cubicBezTo>
                  <a:close/>
                </a:path>
              </a:pathLst>
            </a:custGeom>
            <a:blipFill dpi="0" rotWithShape="0">
              <a:blip r:embed="rId116"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6" name="Connecteur droit 265"/>
            <p:cNvCxnSpPr/>
            <p:nvPr/>
          </p:nvCxnSpPr>
          <p:spPr>
            <a:xfrm>
              <a:off x="1458855" y="1918212"/>
              <a:ext cx="1453953" cy="0"/>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9" name="Connecteur droit 268"/>
            <p:cNvCxnSpPr/>
            <p:nvPr/>
          </p:nvCxnSpPr>
          <p:spPr>
            <a:xfrm>
              <a:off x="1458855" y="1621796"/>
              <a:ext cx="1453953" cy="20704"/>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6" name="Arc 275"/>
            <p:cNvSpPr/>
            <p:nvPr/>
          </p:nvSpPr>
          <p:spPr>
            <a:xfrm flipV="1">
              <a:off x="1236029" y="469668"/>
              <a:ext cx="3081204" cy="1080120"/>
            </a:xfrm>
            <a:prstGeom prst="arc">
              <a:avLst>
                <a:gd name="adj1" fmla="val 10860853"/>
                <a:gd name="adj2" fmla="val 16489525"/>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77" name="Arc 276"/>
            <p:cNvSpPr/>
            <p:nvPr/>
          </p:nvSpPr>
          <p:spPr>
            <a:xfrm>
              <a:off x="1113713" y="1996123"/>
              <a:ext cx="3278146" cy="1080120"/>
            </a:xfrm>
            <a:prstGeom prst="arc">
              <a:avLst>
                <a:gd name="adj1" fmla="val 10868613"/>
                <a:gd name="adj2" fmla="val 1635698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78" name="Arc 277"/>
            <p:cNvSpPr/>
            <p:nvPr/>
          </p:nvSpPr>
          <p:spPr>
            <a:xfrm>
              <a:off x="1340677" y="2121569"/>
              <a:ext cx="2871908" cy="1080120"/>
            </a:xfrm>
            <a:prstGeom prst="arc">
              <a:avLst>
                <a:gd name="adj1" fmla="val 10868613"/>
                <a:gd name="adj2" fmla="val 1652009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279" name="Connecteur droit 278"/>
            <p:cNvCxnSpPr/>
            <p:nvPr/>
          </p:nvCxnSpPr>
          <p:spPr>
            <a:xfrm>
              <a:off x="1530863" y="1765812"/>
              <a:ext cx="1399056"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0" name="Espace réservé du contenu 2"/>
            <p:cNvSpPr txBox="1">
              <a:spLocks/>
            </p:cNvSpPr>
            <p:nvPr/>
          </p:nvSpPr>
          <p:spPr>
            <a:xfrm>
              <a:off x="1544656" y="1533020"/>
              <a:ext cx="400148" cy="362278"/>
            </a:xfrm>
            <a:prstGeom prst="rect">
              <a:avLst/>
            </a:prstGeom>
            <a:ln w="3810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solidFill>
                    <a:srgbClr val="FF0000"/>
                  </a:solidFill>
                </a:rPr>
                <a:t>B</a:t>
              </a:r>
              <a:endParaRPr lang="fr-FR" sz="2400" dirty="0">
                <a:solidFill>
                  <a:srgbClr val="FF0000"/>
                </a:solidFill>
              </a:endParaRPr>
            </a:p>
          </p:txBody>
        </p:sp>
        <p:grpSp>
          <p:nvGrpSpPr>
            <p:cNvPr id="281" name="Groupe 280"/>
            <p:cNvGrpSpPr/>
            <p:nvPr/>
          </p:nvGrpSpPr>
          <p:grpSpPr>
            <a:xfrm>
              <a:off x="107504" y="1062246"/>
              <a:ext cx="378042" cy="1271503"/>
              <a:chOff x="8598862" y="5353165"/>
              <a:chExt cx="378042" cy="1271503"/>
            </a:xfrm>
          </p:grpSpPr>
          <p:grpSp>
            <p:nvGrpSpPr>
              <p:cNvPr id="296" name="Groupe 295"/>
              <p:cNvGrpSpPr/>
              <p:nvPr/>
            </p:nvGrpSpPr>
            <p:grpSpPr>
              <a:xfrm>
                <a:off x="8598862" y="6131036"/>
                <a:ext cx="378042" cy="493632"/>
                <a:chOff x="179512" y="3282088"/>
                <a:chExt cx="504056" cy="886254"/>
              </a:xfrm>
            </p:grpSpPr>
            <p:cxnSp>
              <p:nvCxnSpPr>
                <p:cNvPr id="307" name="Connecteur droit 306"/>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Connecteur droit 307"/>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Connecteur droit 308"/>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Connecteur droit 309"/>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97" name="Groupe 296"/>
              <p:cNvGrpSpPr/>
              <p:nvPr/>
            </p:nvGrpSpPr>
            <p:grpSpPr>
              <a:xfrm>
                <a:off x="8598862" y="5738273"/>
                <a:ext cx="378042" cy="493632"/>
                <a:chOff x="179512" y="3282088"/>
                <a:chExt cx="504056" cy="886254"/>
              </a:xfrm>
            </p:grpSpPr>
            <p:cxnSp>
              <p:nvCxnSpPr>
                <p:cNvPr id="303" name="Connecteur droit 30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4" name="Connecteur droit 30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5" name="Connecteur droit 30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Connecteur droit 30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98" name="Groupe 297"/>
              <p:cNvGrpSpPr/>
              <p:nvPr/>
            </p:nvGrpSpPr>
            <p:grpSpPr>
              <a:xfrm>
                <a:off x="8598862" y="5353165"/>
                <a:ext cx="378042" cy="493632"/>
                <a:chOff x="179512" y="3282088"/>
                <a:chExt cx="504056" cy="886254"/>
              </a:xfrm>
            </p:grpSpPr>
            <p:cxnSp>
              <p:nvCxnSpPr>
                <p:cNvPr id="299" name="Connecteur droit 29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0" name="Connecteur droit 29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1" name="Connecteur droit 300"/>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2" name="Connecteur droit 30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282" name="Forme libre 281"/>
            <p:cNvSpPr/>
            <p:nvPr/>
          </p:nvSpPr>
          <p:spPr>
            <a:xfrm rot="5400000">
              <a:off x="1117704" y="401058"/>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83" name="Ellipse 75"/>
            <p:cNvSpPr/>
            <p:nvPr/>
          </p:nvSpPr>
          <p:spPr>
            <a:xfrm>
              <a:off x="2929919" y="1128616"/>
              <a:ext cx="458107" cy="9743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944065 w 944065"/>
                <a:gd name="connsiteY0" fmla="*/ 0 h 239619"/>
                <a:gd name="connsiteX1" fmla="*/ 0 w 944065"/>
                <a:gd name="connsiteY1" fmla="*/ 239619 h 239619"/>
              </a:gdLst>
              <a:ahLst/>
              <a:cxnLst>
                <a:cxn ang="0">
                  <a:pos x="connsiteX0" y="connsiteY0"/>
                </a:cxn>
                <a:cxn ang="0">
                  <a:pos x="connsiteX1" y="connsiteY1"/>
                </a:cxn>
              </a:cxnLst>
              <a:rect l="l" t="t" r="r" b="b"/>
              <a:pathLst>
                <a:path w="944065" h="239619">
                  <a:moveTo>
                    <a:pt x="944065" y="0"/>
                  </a:moveTo>
                  <a:cubicBezTo>
                    <a:pt x="801967" y="129797"/>
                    <a:pt x="472120" y="190311"/>
                    <a:pt x="0" y="23961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84" name="Ellipse 75"/>
            <p:cNvSpPr/>
            <p:nvPr/>
          </p:nvSpPr>
          <p:spPr>
            <a:xfrm>
              <a:off x="2878312" y="1141162"/>
              <a:ext cx="611513" cy="14562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24394"/>
                <a:gd name="connsiteX1" fmla="*/ 0 w 936104"/>
                <a:gd name="connsiteY1" fmla="*/ 324300 h 324394"/>
                <a:gd name="connsiteX0" fmla="*/ 900356 w 900356"/>
                <a:gd name="connsiteY0" fmla="*/ 0 h 253369"/>
                <a:gd name="connsiteX1" fmla="*/ 0 w 900356"/>
                <a:gd name="connsiteY1" fmla="*/ 253194 h 253369"/>
                <a:gd name="connsiteX0" fmla="*/ 864608 w 864608"/>
                <a:gd name="connsiteY0" fmla="*/ 0 h 210094"/>
                <a:gd name="connsiteX1" fmla="*/ 0 w 864608"/>
                <a:gd name="connsiteY1" fmla="*/ 209742 h 210094"/>
                <a:gd name="connsiteX0" fmla="*/ 864608 w 864608"/>
                <a:gd name="connsiteY0" fmla="*/ 0 h 209869"/>
                <a:gd name="connsiteX1" fmla="*/ 0 w 864608"/>
                <a:gd name="connsiteY1" fmla="*/ 209742 h 209869"/>
                <a:gd name="connsiteX0" fmla="*/ 864608 w 864608"/>
                <a:gd name="connsiteY0" fmla="*/ 0 h 209865"/>
                <a:gd name="connsiteX1" fmla="*/ 0 w 864608"/>
                <a:gd name="connsiteY1" fmla="*/ 209742 h 209865"/>
                <a:gd name="connsiteX0" fmla="*/ 852693 w 852693"/>
                <a:gd name="connsiteY0" fmla="*/ 0 h 201973"/>
                <a:gd name="connsiteX1" fmla="*/ 0 w 852693"/>
                <a:gd name="connsiteY1" fmla="*/ 201841 h 201973"/>
                <a:gd name="connsiteX0" fmla="*/ 852693 w 852693"/>
                <a:gd name="connsiteY0" fmla="*/ 0 h 201949"/>
                <a:gd name="connsiteX1" fmla="*/ 0 w 852693"/>
                <a:gd name="connsiteY1" fmla="*/ 201841 h 201949"/>
              </a:gdLst>
              <a:ahLst/>
              <a:cxnLst>
                <a:cxn ang="0">
                  <a:pos x="connsiteX0" y="connsiteY0"/>
                </a:cxn>
                <a:cxn ang="0">
                  <a:pos x="connsiteX1" y="connsiteY1"/>
                </a:cxn>
              </a:cxnLst>
              <a:rect l="l" t="t" r="r" b="b"/>
              <a:pathLst>
                <a:path w="852693" h="201949">
                  <a:moveTo>
                    <a:pt x="852693" y="0"/>
                  </a:moveTo>
                  <a:cubicBezTo>
                    <a:pt x="773253" y="76397"/>
                    <a:pt x="455014" y="206244"/>
                    <a:pt x="0" y="201841"/>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85" name="Ellipse 75"/>
            <p:cNvSpPr/>
            <p:nvPr/>
          </p:nvSpPr>
          <p:spPr>
            <a:xfrm>
              <a:off x="2869768" y="1129629"/>
              <a:ext cx="803800" cy="22164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3504 w 923504"/>
                <a:gd name="connsiteY0" fmla="*/ 0 h 269679"/>
                <a:gd name="connsiteX1" fmla="*/ 0 w 923504"/>
                <a:gd name="connsiteY1" fmla="*/ 269679 h 269679"/>
                <a:gd name="connsiteX0" fmla="*/ 888853 w 888853"/>
                <a:gd name="connsiteY0" fmla="*/ 0 h 223683"/>
                <a:gd name="connsiteX1" fmla="*/ 0 w 888853"/>
                <a:gd name="connsiteY1" fmla="*/ 223683 h 223683"/>
                <a:gd name="connsiteX0" fmla="*/ 888853 w 888853"/>
                <a:gd name="connsiteY0" fmla="*/ 0 h 223683"/>
                <a:gd name="connsiteX1" fmla="*/ 0 w 888853"/>
                <a:gd name="connsiteY1" fmla="*/ 223683 h 223683"/>
              </a:gdLst>
              <a:ahLst/>
              <a:cxnLst>
                <a:cxn ang="0">
                  <a:pos x="connsiteX0" y="connsiteY0"/>
                </a:cxn>
                <a:cxn ang="0">
                  <a:pos x="connsiteX1" y="connsiteY1"/>
                </a:cxn>
              </a:cxnLst>
              <a:rect l="l" t="t" r="r" b="b"/>
              <a:pathLst>
                <a:path w="888853" h="223683">
                  <a:moveTo>
                    <a:pt x="888853" y="0"/>
                  </a:moveTo>
                  <a:cubicBezTo>
                    <a:pt x="762852" y="112986"/>
                    <a:pt x="516996" y="223683"/>
                    <a:pt x="0" y="223683"/>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86" name="Arc 285"/>
            <p:cNvSpPr/>
            <p:nvPr/>
          </p:nvSpPr>
          <p:spPr>
            <a:xfrm flipV="1">
              <a:off x="1325801" y="480602"/>
              <a:ext cx="3081204" cy="1080120"/>
            </a:xfrm>
            <a:prstGeom prst="arc">
              <a:avLst>
                <a:gd name="adj1" fmla="val 16084157"/>
                <a:gd name="adj2" fmla="val 21535884"/>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287" name="Connecteur droit 286"/>
            <p:cNvCxnSpPr/>
            <p:nvPr/>
          </p:nvCxnSpPr>
          <p:spPr>
            <a:xfrm flipV="1">
              <a:off x="2912808" y="1610014"/>
              <a:ext cx="1138707" cy="32486"/>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8" name="Connecteur droit 287"/>
            <p:cNvCxnSpPr/>
            <p:nvPr/>
          </p:nvCxnSpPr>
          <p:spPr>
            <a:xfrm>
              <a:off x="2929919" y="1765812"/>
              <a:ext cx="1202225"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9" name="Connecteur droit 288"/>
            <p:cNvCxnSpPr/>
            <p:nvPr/>
          </p:nvCxnSpPr>
          <p:spPr>
            <a:xfrm>
              <a:off x="2929919" y="1918212"/>
              <a:ext cx="1178746" cy="2517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0" name="Arc 289"/>
            <p:cNvSpPr/>
            <p:nvPr/>
          </p:nvSpPr>
          <p:spPr>
            <a:xfrm>
              <a:off x="1290846" y="1996123"/>
              <a:ext cx="3278146" cy="1080120"/>
            </a:xfrm>
            <a:prstGeom prst="arc">
              <a:avLst>
                <a:gd name="adj1" fmla="val 15460393"/>
                <a:gd name="adj2" fmla="val 2153114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91" name="Arc 290"/>
            <p:cNvSpPr/>
            <p:nvPr/>
          </p:nvSpPr>
          <p:spPr>
            <a:xfrm>
              <a:off x="1325801" y="2116995"/>
              <a:ext cx="2871908" cy="1080120"/>
            </a:xfrm>
            <a:prstGeom prst="arc">
              <a:avLst>
                <a:gd name="adj1" fmla="val 16780260"/>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92" name="Ellipse 75"/>
            <p:cNvSpPr/>
            <p:nvPr/>
          </p:nvSpPr>
          <p:spPr>
            <a:xfrm flipV="1">
              <a:off x="2869766" y="2187907"/>
              <a:ext cx="799605" cy="25204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55413 w 855413"/>
                <a:gd name="connsiteY0" fmla="*/ 0 h 247857"/>
                <a:gd name="connsiteX1" fmla="*/ 0 w 855413"/>
                <a:gd name="connsiteY1" fmla="*/ 247857 h 247857"/>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Lst>
              <a:ahLst/>
              <a:cxnLst>
                <a:cxn ang="0">
                  <a:pos x="connsiteX0" y="connsiteY0"/>
                </a:cxn>
                <a:cxn ang="0">
                  <a:pos x="connsiteX1" y="connsiteY1"/>
                </a:cxn>
              </a:cxnLst>
              <a:rect l="l" t="t" r="r" b="b"/>
              <a:pathLst>
                <a:path w="837512" h="239729">
                  <a:moveTo>
                    <a:pt x="837512" y="0"/>
                  </a:moveTo>
                  <a:cubicBezTo>
                    <a:pt x="729902" y="147906"/>
                    <a:pt x="487100" y="204010"/>
                    <a:pt x="0" y="23972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93" name="Ellipse 75"/>
            <p:cNvSpPr/>
            <p:nvPr/>
          </p:nvSpPr>
          <p:spPr>
            <a:xfrm flipV="1">
              <a:off x="2860705" y="2272717"/>
              <a:ext cx="630988" cy="16188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4999 w 944999"/>
                <a:gd name="connsiteY0" fmla="*/ 0 h 357733"/>
                <a:gd name="connsiteX1" fmla="*/ 0 w 944999"/>
                <a:gd name="connsiteY1" fmla="*/ 357733 h 357733"/>
                <a:gd name="connsiteX0" fmla="*/ 936063 w 936063"/>
                <a:gd name="connsiteY0" fmla="*/ 0 h 369889"/>
                <a:gd name="connsiteX1" fmla="*/ 0 w 936063"/>
                <a:gd name="connsiteY1" fmla="*/ 369889 h 369889"/>
                <a:gd name="connsiteX0" fmla="*/ 936063 w 936063"/>
                <a:gd name="connsiteY0" fmla="*/ 0 h 369889"/>
                <a:gd name="connsiteX1" fmla="*/ 0 w 936063"/>
                <a:gd name="connsiteY1" fmla="*/ 369889 h 369889"/>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83949 w 883949"/>
                <a:gd name="connsiteY0" fmla="*/ 0 h 298997"/>
                <a:gd name="connsiteX1" fmla="*/ 0 w 883949"/>
                <a:gd name="connsiteY1" fmla="*/ 298997 h 298997"/>
                <a:gd name="connsiteX0" fmla="*/ 879940 w 879940"/>
                <a:gd name="connsiteY0" fmla="*/ 0 h 320811"/>
                <a:gd name="connsiteX1" fmla="*/ 0 w 879940"/>
                <a:gd name="connsiteY1" fmla="*/ 320811 h 320811"/>
                <a:gd name="connsiteX0" fmla="*/ 887957 w 887957"/>
                <a:gd name="connsiteY0" fmla="*/ 0 h 309905"/>
                <a:gd name="connsiteX1" fmla="*/ 0 w 887957"/>
                <a:gd name="connsiteY1" fmla="*/ 309905 h 309905"/>
              </a:gdLst>
              <a:ahLst/>
              <a:cxnLst>
                <a:cxn ang="0">
                  <a:pos x="connsiteX0" y="connsiteY0"/>
                </a:cxn>
                <a:cxn ang="0">
                  <a:pos x="connsiteX1" y="connsiteY1"/>
                </a:cxn>
              </a:cxnLst>
              <a:rect l="l" t="t" r="r" b="b"/>
              <a:pathLst>
                <a:path w="887957" h="309905">
                  <a:moveTo>
                    <a:pt x="887957" y="0"/>
                  </a:moveTo>
                  <a:cubicBezTo>
                    <a:pt x="779695" y="145138"/>
                    <a:pt x="454635" y="309905"/>
                    <a:pt x="0" y="309905"/>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94" name="Ellipse 75"/>
            <p:cNvSpPr/>
            <p:nvPr/>
          </p:nvSpPr>
          <p:spPr>
            <a:xfrm flipV="1">
              <a:off x="2912807" y="2322111"/>
              <a:ext cx="478521" cy="14423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3153 w 863153"/>
                <a:gd name="connsiteY0" fmla="*/ 0 h 242243"/>
                <a:gd name="connsiteX1" fmla="*/ 0 w 863153"/>
                <a:gd name="connsiteY1" fmla="*/ 242243 h 242243"/>
                <a:gd name="connsiteX0" fmla="*/ 863153 w 863569"/>
                <a:gd name="connsiteY0" fmla="*/ 0 h 242243"/>
                <a:gd name="connsiteX1" fmla="*/ 0 w 863569"/>
                <a:gd name="connsiteY1" fmla="*/ 242243 h 242243"/>
                <a:gd name="connsiteX0" fmla="*/ 840690 w 841129"/>
                <a:gd name="connsiteY0" fmla="*/ 0 h 232028"/>
                <a:gd name="connsiteX1" fmla="*/ 0 w 841129"/>
                <a:gd name="connsiteY1" fmla="*/ 232028 h 232028"/>
                <a:gd name="connsiteX0" fmla="*/ 840690 w 846398"/>
                <a:gd name="connsiteY0" fmla="*/ 0 h 232028"/>
                <a:gd name="connsiteX1" fmla="*/ 0 w 846398"/>
                <a:gd name="connsiteY1" fmla="*/ 232028 h 232028"/>
              </a:gdLst>
              <a:ahLst/>
              <a:cxnLst>
                <a:cxn ang="0">
                  <a:pos x="connsiteX0" y="connsiteY0"/>
                </a:cxn>
                <a:cxn ang="0">
                  <a:pos x="connsiteX1" y="connsiteY1"/>
                </a:cxn>
              </a:cxnLst>
              <a:rect l="l" t="t" r="r" b="b"/>
              <a:pathLst>
                <a:path w="846398" h="232028">
                  <a:moveTo>
                    <a:pt x="840690" y="0"/>
                  </a:moveTo>
                  <a:cubicBezTo>
                    <a:pt x="900763" y="129797"/>
                    <a:pt x="477736" y="198043"/>
                    <a:pt x="0" y="232028"/>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95" name="Arc 294"/>
            <p:cNvSpPr/>
            <p:nvPr/>
          </p:nvSpPr>
          <p:spPr>
            <a:xfrm flipV="1">
              <a:off x="1373964" y="343943"/>
              <a:ext cx="2871908" cy="1080120"/>
            </a:xfrm>
            <a:prstGeom prst="arc">
              <a:avLst>
                <a:gd name="adj1" fmla="val 16586348"/>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
        <p:nvSpPr>
          <p:cNvPr id="311" name="Forme libre 310"/>
          <p:cNvSpPr/>
          <p:nvPr>
            <p:custDataLst>
              <p:tags r:id="rId91"/>
            </p:custDataLst>
          </p:nvPr>
        </p:nvSpPr>
        <p:spPr>
          <a:xfrm flipV="1">
            <a:off x="2758191" y="5496930"/>
            <a:ext cx="599707" cy="77413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525" h="837367">
                <a:moveTo>
                  <a:pt x="701" y="375896"/>
                </a:moveTo>
                <a:cubicBezTo>
                  <a:pt x="-1680" y="294139"/>
                  <a:pt x="1448" y="175969"/>
                  <a:pt x="18742" y="113320"/>
                </a:cubicBezTo>
                <a:cubicBezTo>
                  <a:pt x="36036" y="50671"/>
                  <a:pt x="65099" y="-455"/>
                  <a:pt x="104467" y="3"/>
                </a:cubicBezTo>
                <a:cubicBezTo>
                  <a:pt x="143835" y="461"/>
                  <a:pt x="209451" y="-8313"/>
                  <a:pt x="254949" y="116069"/>
                </a:cubicBezTo>
                <a:cubicBezTo>
                  <a:pt x="300447" y="240451"/>
                  <a:pt x="302190" y="627357"/>
                  <a:pt x="377453" y="746293"/>
                </a:cubicBezTo>
                <a:cubicBezTo>
                  <a:pt x="452716" y="865229"/>
                  <a:pt x="610305" y="835834"/>
                  <a:pt x="706525" y="829686"/>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 name="Forme libre 311"/>
          <p:cNvSpPr/>
          <p:nvPr>
            <p:custDataLst>
              <p:tags r:id="rId92"/>
            </p:custDataLst>
          </p:nvPr>
        </p:nvSpPr>
        <p:spPr>
          <a:xfrm>
            <a:off x="2758191" y="4542868"/>
            <a:ext cx="602485" cy="461939"/>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712335"/>
              <a:gd name="connsiteY0" fmla="*/ 298588 h 751526"/>
              <a:gd name="connsiteX1" fmla="*/ 11778 w 712335"/>
              <a:gd name="connsiteY1" fmla="*/ 98563 h 751526"/>
              <a:gd name="connsiteX2" fmla="*/ 97503 w 712335"/>
              <a:gd name="connsiteY2" fmla="*/ 884 h 751526"/>
              <a:gd name="connsiteX3" fmla="*/ 247985 w 712335"/>
              <a:gd name="connsiteY3" fmla="*/ 101312 h 751526"/>
              <a:gd name="connsiteX4" fmla="*/ 396037 w 712335"/>
              <a:gd name="connsiteY4" fmla="*/ 715898 h 751526"/>
              <a:gd name="connsiteX5" fmla="*/ 712335 w 712335"/>
              <a:gd name="connsiteY5" fmla="*/ 675333 h 751526"/>
              <a:gd name="connsiteX0" fmla="*/ 2253 w 712335"/>
              <a:gd name="connsiteY0" fmla="*/ 297708 h 693690"/>
              <a:gd name="connsiteX1" fmla="*/ 11778 w 712335"/>
              <a:gd name="connsiteY1" fmla="*/ 97683 h 693690"/>
              <a:gd name="connsiteX2" fmla="*/ 97503 w 712335"/>
              <a:gd name="connsiteY2" fmla="*/ 4 h 693690"/>
              <a:gd name="connsiteX3" fmla="*/ 247985 w 712335"/>
              <a:gd name="connsiteY3" fmla="*/ 100432 h 693690"/>
              <a:gd name="connsiteX4" fmla="*/ 391779 w 712335"/>
              <a:gd name="connsiteY4" fmla="*/ 633606 h 693690"/>
              <a:gd name="connsiteX5" fmla="*/ 712335 w 712335"/>
              <a:gd name="connsiteY5" fmla="*/ 674453 h 693690"/>
              <a:gd name="connsiteX0" fmla="*/ 3973 w 709797"/>
              <a:gd name="connsiteY0" fmla="*/ 368264 h 693690"/>
              <a:gd name="connsiteX1" fmla="*/ 9240 w 709797"/>
              <a:gd name="connsiteY1" fmla="*/ 97683 h 693690"/>
              <a:gd name="connsiteX2" fmla="*/ 94965 w 709797"/>
              <a:gd name="connsiteY2" fmla="*/ 4 h 693690"/>
              <a:gd name="connsiteX3" fmla="*/ 245447 w 709797"/>
              <a:gd name="connsiteY3" fmla="*/ 100432 h 693690"/>
              <a:gd name="connsiteX4" fmla="*/ 389241 w 709797"/>
              <a:gd name="connsiteY4" fmla="*/ 633606 h 693690"/>
              <a:gd name="connsiteX5" fmla="*/ 709797 w 709797"/>
              <a:gd name="connsiteY5" fmla="*/ 674453 h 6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797" h="693690">
                <a:moveTo>
                  <a:pt x="3973" y="368264"/>
                </a:moveTo>
                <a:cubicBezTo>
                  <a:pt x="1592" y="286507"/>
                  <a:pt x="-5925" y="159060"/>
                  <a:pt x="9240" y="97683"/>
                </a:cubicBezTo>
                <a:cubicBezTo>
                  <a:pt x="24405" y="36306"/>
                  <a:pt x="55597" y="-454"/>
                  <a:pt x="94965" y="4"/>
                </a:cubicBezTo>
                <a:cubicBezTo>
                  <a:pt x="134333" y="462"/>
                  <a:pt x="196401" y="-5168"/>
                  <a:pt x="245447" y="100432"/>
                </a:cubicBezTo>
                <a:cubicBezTo>
                  <a:pt x="294493" y="206032"/>
                  <a:pt x="311849" y="537936"/>
                  <a:pt x="389241" y="633606"/>
                </a:cubicBezTo>
                <a:cubicBezTo>
                  <a:pt x="466633" y="729276"/>
                  <a:pt x="634866" y="684510"/>
                  <a:pt x="709797" y="67445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13" name="Ellipse 312"/>
          <p:cNvSpPr/>
          <p:nvPr>
            <p:custDataLst>
              <p:tags r:id="rId93"/>
            </p:custDataLst>
          </p:nvPr>
        </p:nvSpPr>
        <p:spPr>
          <a:xfrm>
            <a:off x="2715846" y="50986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 name="Ellipse 313"/>
          <p:cNvSpPr/>
          <p:nvPr>
            <p:custDataLst>
              <p:tags r:id="rId94"/>
            </p:custDataLst>
          </p:nvPr>
        </p:nvSpPr>
        <p:spPr>
          <a:xfrm>
            <a:off x="2715846" y="50986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 name="Ellipse 314"/>
          <p:cNvSpPr/>
          <p:nvPr>
            <p:custDataLst>
              <p:tags r:id="rId95"/>
            </p:custDataLst>
          </p:nvPr>
        </p:nvSpPr>
        <p:spPr>
          <a:xfrm>
            <a:off x="2715846" y="50986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 name="Groupe 315"/>
          <p:cNvGrpSpPr/>
          <p:nvPr>
            <p:custDataLst>
              <p:tags r:id="rId96"/>
            </p:custDataLst>
          </p:nvPr>
        </p:nvGrpSpPr>
        <p:grpSpPr>
          <a:xfrm>
            <a:off x="2358767" y="4035186"/>
            <a:ext cx="4670481" cy="2863984"/>
            <a:chOff x="-1" y="4237424"/>
            <a:chExt cx="4670481" cy="2863984"/>
          </a:xfrm>
        </p:grpSpPr>
        <p:sp useBgFill="1">
          <p:nvSpPr>
            <p:cNvPr id="317" name="Rectangle 316"/>
            <p:cNvSpPr/>
            <p:nvPr/>
          </p:nvSpPr>
          <p:spPr>
            <a:xfrm>
              <a:off x="-1" y="4298926"/>
              <a:ext cx="4670481" cy="268271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 name="Groupe 317"/>
            <p:cNvGrpSpPr/>
            <p:nvPr/>
          </p:nvGrpSpPr>
          <p:grpSpPr>
            <a:xfrm>
              <a:off x="116775" y="4237424"/>
              <a:ext cx="4406281" cy="2863984"/>
              <a:chOff x="35496" y="4237424"/>
              <a:chExt cx="4406281" cy="2863984"/>
            </a:xfrm>
          </p:grpSpPr>
          <p:sp>
            <p:nvSpPr>
              <p:cNvPr id="319" name="Ellipse 318"/>
              <p:cNvSpPr/>
              <p:nvPr/>
            </p:nvSpPr>
            <p:spPr>
              <a:xfrm>
                <a:off x="2037348" y="6217547"/>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0" name="Ellipse 319"/>
              <p:cNvSpPr/>
              <p:nvPr/>
            </p:nvSpPr>
            <p:spPr>
              <a:xfrm>
                <a:off x="1892073" y="6165305"/>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5" name="Ellipse 324"/>
              <p:cNvSpPr/>
              <p:nvPr/>
            </p:nvSpPr>
            <p:spPr>
              <a:xfrm>
                <a:off x="1698436" y="6083346"/>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6" name="Ellipse 325"/>
              <p:cNvSpPr/>
              <p:nvPr/>
            </p:nvSpPr>
            <p:spPr>
              <a:xfrm>
                <a:off x="1716874" y="4605847"/>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7" name="Ellipse 326"/>
              <p:cNvSpPr/>
              <p:nvPr/>
            </p:nvSpPr>
            <p:spPr>
              <a:xfrm>
                <a:off x="1892073" y="4720134"/>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8" name="Ellipse 327"/>
              <p:cNvSpPr/>
              <p:nvPr/>
            </p:nvSpPr>
            <p:spPr>
              <a:xfrm>
                <a:off x="2058476" y="4857713"/>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329" name="Forme libre 328"/>
              <p:cNvSpPr/>
              <p:nvPr/>
            </p:nvSpPr>
            <p:spPr bwMode="white">
              <a:xfrm>
                <a:off x="2839141" y="4812504"/>
                <a:ext cx="961350" cy="1617041"/>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1350" h="1617041">
                    <a:moveTo>
                      <a:pt x="211240" y="202407"/>
                    </a:moveTo>
                    <a:lnTo>
                      <a:pt x="406503" y="190500"/>
                    </a:lnTo>
                    <a:lnTo>
                      <a:pt x="627959" y="109538"/>
                    </a:lnTo>
                    <a:lnTo>
                      <a:pt x="785122" y="0"/>
                    </a:lnTo>
                    <a:lnTo>
                      <a:pt x="935140" y="121444"/>
                    </a:lnTo>
                    <a:cubicBezTo>
                      <a:pt x="934346" y="578644"/>
                      <a:pt x="962128" y="1028700"/>
                      <a:pt x="961334" y="1485900"/>
                    </a:cubicBezTo>
                    <a:lnTo>
                      <a:pt x="808934" y="1614488"/>
                    </a:lnTo>
                    <a:cubicBezTo>
                      <a:pt x="737497" y="1628776"/>
                      <a:pt x="579937" y="1578770"/>
                      <a:pt x="532709" y="1571626"/>
                    </a:cubicBezTo>
                    <a:cubicBezTo>
                      <a:pt x="485481" y="1564482"/>
                      <a:pt x="536677" y="1539083"/>
                      <a:pt x="456509" y="1519239"/>
                    </a:cubicBezTo>
                    <a:cubicBezTo>
                      <a:pt x="376341" y="1499395"/>
                      <a:pt x="129089" y="1660923"/>
                      <a:pt x="51698" y="1452563"/>
                    </a:cubicBezTo>
                    <a:cubicBezTo>
                      <a:pt x="-74508" y="1224360"/>
                      <a:pt x="69954" y="503237"/>
                      <a:pt x="70747" y="304800"/>
                    </a:cubicBezTo>
                    <a:cubicBezTo>
                      <a:pt x="71540" y="106363"/>
                      <a:pt x="210445" y="207169"/>
                      <a:pt x="211239" y="200025"/>
                    </a:cubicBezTo>
                    <a:cubicBezTo>
                      <a:pt x="211239" y="200819"/>
                      <a:pt x="211240" y="201613"/>
                      <a:pt x="211240" y="202407"/>
                    </a:cubicBezTo>
                    <a:close/>
                  </a:path>
                </a:pathLst>
              </a:custGeom>
              <a:blipFill dpi="0" rotWithShape="0">
                <a:blip r:embed="rId115"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30" name="Connecteur droit 329"/>
              <p:cNvCxnSpPr/>
              <p:nvPr/>
            </p:nvCxnSpPr>
            <p:spPr>
              <a:xfrm>
                <a:off x="1331640" y="5813648"/>
                <a:ext cx="1512168"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1" name="Connecteur droit 330"/>
              <p:cNvCxnSpPr/>
              <p:nvPr/>
            </p:nvCxnSpPr>
            <p:spPr>
              <a:xfrm>
                <a:off x="1331640" y="5517232"/>
                <a:ext cx="1512168" cy="1844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2" name="Arc 331"/>
              <p:cNvSpPr/>
              <p:nvPr/>
            </p:nvSpPr>
            <p:spPr>
              <a:xfrm flipV="1">
                <a:off x="1108814" y="4365104"/>
                <a:ext cx="3081204" cy="1080120"/>
              </a:xfrm>
              <a:prstGeom prst="arc">
                <a:avLst>
                  <a:gd name="adj1" fmla="val 10860853"/>
                  <a:gd name="adj2" fmla="val 17423871"/>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33" name="Arc 332"/>
              <p:cNvSpPr/>
              <p:nvPr/>
            </p:nvSpPr>
            <p:spPr>
              <a:xfrm>
                <a:off x="986498" y="5891559"/>
                <a:ext cx="3278146" cy="1080120"/>
              </a:xfrm>
              <a:prstGeom prst="arc">
                <a:avLst>
                  <a:gd name="adj1" fmla="val 10868613"/>
                  <a:gd name="adj2" fmla="val 1758096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34" name="Arc 333"/>
              <p:cNvSpPr/>
              <p:nvPr/>
            </p:nvSpPr>
            <p:spPr>
              <a:xfrm>
                <a:off x="1213462" y="6021288"/>
                <a:ext cx="2871908" cy="1080120"/>
              </a:xfrm>
              <a:prstGeom prst="arc">
                <a:avLst>
                  <a:gd name="adj1" fmla="val 10868613"/>
                  <a:gd name="adj2" fmla="val 17618415"/>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35" name="Arc 334"/>
              <p:cNvSpPr/>
              <p:nvPr/>
            </p:nvSpPr>
            <p:spPr>
              <a:xfrm flipV="1">
                <a:off x="1194380" y="4237424"/>
                <a:ext cx="2871908" cy="1080120"/>
              </a:xfrm>
              <a:prstGeom prst="arc">
                <a:avLst>
                  <a:gd name="adj1" fmla="val 10868613"/>
                  <a:gd name="adj2" fmla="val 1752690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336" name="Connecteur droit 335"/>
              <p:cNvCxnSpPr/>
              <p:nvPr/>
            </p:nvCxnSpPr>
            <p:spPr>
              <a:xfrm>
                <a:off x="1403648" y="5661248"/>
                <a:ext cx="1440160"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7" name="Espace réservé du contenu 2"/>
              <p:cNvSpPr txBox="1">
                <a:spLocks/>
              </p:cNvSpPr>
              <p:nvPr/>
            </p:nvSpPr>
            <p:spPr>
              <a:xfrm>
                <a:off x="1475656" y="5492646"/>
                <a:ext cx="400148" cy="362278"/>
              </a:xfrm>
              <a:prstGeom prst="rect">
                <a:avLst/>
              </a:prstGeom>
              <a:ln w="19050">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338" name="Forme libre 337"/>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39" name="Arc 338"/>
              <p:cNvSpPr/>
              <p:nvPr/>
            </p:nvSpPr>
            <p:spPr>
              <a:xfrm>
                <a:off x="1198586" y="6012431"/>
                <a:ext cx="2871908" cy="1080120"/>
              </a:xfrm>
              <a:prstGeom prst="arc">
                <a:avLst>
                  <a:gd name="adj1" fmla="val 17646691"/>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40" name="Arc 339"/>
              <p:cNvSpPr/>
              <p:nvPr/>
            </p:nvSpPr>
            <p:spPr>
              <a:xfrm>
                <a:off x="1163631" y="5891559"/>
                <a:ext cx="3278146" cy="1080120"/>
              </a:xfrm>
              <a:prstGeom prst="arc">
                <a:avLst>
                  <a:gd name="adj1" fmla="val 16743861"/>
                  <a:gd name="adj2" fmla="val 2153114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341" name="Connecteur droit 340"/>
              <p:cNvCxnSpPr/>
              <p:nvPr/>
            </p:nvCxnSpPr>
            <p:spPr>
              <a:xfrm>
                <a:off x="2854457" y="5662265"/>
                <a:ext cx="1150472"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2" name="Connecteur droit 341"/>
              <p:cNvCxnSpPr/>
              <p:nvPr/>
            </p:nvCxnSpPr>
            <p:spPr>
              <a:xfrm>
                <a:off x="2843808" y="5813648"/>
                <a:ext cx="1137642" cy="25177"/>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3" name="Connecteur droit 342"/>
              <p:cNvCxnSpPr/>
              <p:nvPr/>
            </p:nvCxnSpPr>
            <p:spPr>
              <a:xfrm flipV="1">
                <a:off x="2854457" y="5505450"/>
                <a:ext cx="1069843" cy="3248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4" name="Arc 343"/>
              <p:cNvSpPr/>
              <p:nvPr/>
            </p:nvSpPr>
            <p:spPr>
              <a:xfrm flipV="1">
                <a:off x="1198586" y="4376038"/>
                <a:ext cx="3081204" cy="1080120"/>
              </a:xfrm>
              <a:prstGeom prst="arc">
                <a:avLst>
                  <a:gd name="adj1" fmla="val 17058383"/>
                  <a:gd name="adj2" fmla="val 21535884"/>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45" name="Arc 344"/>
              <p:cNvSpPr/>
              <p:nvPr/>
            </p:nvSpPr>
            <p:spPr>
              <a:xfrm flipV="1">
                <a:off x="1151289" y="4237424"/>
                <a:ext cx="2871908" cy="1080120"/>
              </a:xfrm>
              <a:prstGeom prst="arc">
                <a:avLst>
                  <a:gd name="adj1" fmla="val 18028962"/>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46" name="Ellipse 75"/>
              <p:cNvSpPr/>
              <p:nvPr/>
            </p:nvSpPr>
            <p:spPr>
              <a:xfrm>
                <a:off x="2901098" y="4876675"/>
                <a:ext cx="687764" cy="36987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07209"/>
                  <a:gd name="connsiteX1" fmla="*/ 0 w 936104"/>
                  <a:gd name="connsiteY1" fmla="*/ 307209 h 307209"/>
                  <a:gd name="connsiteX0" fmla="*/ 936104 w 936104"/>
                  <a:gd name="connsiteY0" fmla="*/ 0 h 307209"/>
                  <a:gd name="connsiteX1" fmla="*/ 0 w 936104"/>
                  <a:gd name="connsiteY1" fmla="*/ 307209 h 307209"/>
                  <a:gd name="connsiteX0" fmla="*/ 928383 w 928383"/>
                  <a:gd name="connsiteY0" fmla="*/ 0 h 341392"/>
                  <a:gd name="connsiteX1" fmla="*/ 0 w 928383"/>
                  <a:gd name="connsiteY1" fmla="*/ 341392 h 341392"/>
                  <a:gd name="connsiteX0" fmla="*/ 928383 w 943648"/>
                  <a:gd name="connsiteY0" fmla="*/ 0 h 341392"/>
                  <a:gd name="connsiteX1" fmla="*/ 0 w 943648"/>
                  <a:gd name="connsiteY1" fmla="*/ 341392 h 341392"/>
                  <a:gd name="connsiteX0" fmla="*/ 928383 w 943647"/>
                  <a:gd name="connsiteY0" fmla="*/ 0 h 341392"/>
                  <a:gd name="connsiteX1" fmla="*/ 0 w 943647"/>
                  <a:gd name="connsiteY1" fmla="*/ 341392 h 341392"/>
                  <a:gd name="connsiteX0" fmla="*/ 928383 w 943647"/>
                  <a:gd name="connsiteY0" fmla="*/ 0 h 341392"/>
                  <a:gd name="connsiteX1" fmla="*/ 0 w 943647"/>
                  <a:gd name="connsiteY1" fmla="*/ 341392 h 341392"/>
                  <a:gd name="connsiteX0" fmla="*/ 928383 w 940417"/>
                  <a:gd name="connsiteY0" fmla="*/ 0 h 341819"/>
                  <a:gd name="connsiteX1" fmla="*/ 0 w 940417"/>
                  <a:gd name="connsiteY1" fmla="*/ 341392 h 341819"/>
                  <a:gd name="connsiteX0" fmla="*/ 928383 w 936364"/>
                  <a:gd name="connsiteY0" fmla="*/ 0 h 342029"/>
                  <a:gd name="connsiteX1" fmla="*/ 0 w 936364"/>
                  <a:gd name="connsiteY1" fmla="*/ 341392 h 342029"/>
                  <a:gd name="connsiteX0" fmla="*/ 928383 w 936995"/>
                  <a:gd name="connsiteY0" fmla="*/ 0 h 341996"/>
                  <a:gd name="connsiteX1" fmla="*/ 0 w 936995"/>
                  <a:gd name="connsiteY1" fmla="*/ 341392 h 341996"/>
                  <a:gd name="connsiteX0" fmla="*/ 928383 w 935835"/>
                  <a:gd name="connsiteY0" fmla="*/ 0 h 343078"/>
                  <a:gd name="connsiteX1" fmla="*/ 0 w 935835"/>
                  <a:gd name="connsiteY1" fmla="*/ 341392 h 343078"/>
                  <a:gd name="connsiteX0" fmla="*/ 928383 w 936744"/>
                  <a:gd name="connsiteY0" fmla="*/ 0 h 344554"/>
                  <a:gd name="connsiteX1" fmla="*/ 0 w 936744"/>
                  <a:gd name="connsiteY1" fmla="*/ 341392 h 344554"/>
                  <a:gd name="connsiteX0" fmla="*/ 928383 w 937169"/>
                  <a:gd name="connsiteY0" fmla="*/ 0 h 341996"/>
                  <a:gd name="connsiteX1" fmla="*/ 0 w 937169"/>
                  <a:gd name="connsiteY1" fmla="*/ 341392 h 341996"/>
                  <a:gd name="connsiteX0" fmla="*/ 928383 w 937832"/>
                  <a:gd name="connsiteY0" fmla="*/ 0 h 341940"/>
                  <a:gd name="connsiteX1" fmla="*/ 0 w 937832"/>
                  <a:gd name="connsiteY1" fmla="*/ 341392 h 341940"/>
                  <a:gd name="connsiteX0" fmla="*/ 928383 w 934156"/>
                  <a:gd name="connsiteY0" fmla="*/ 0 h 341763"/>
                  <a:gd name="connsiteX1" fmla="*/ 0 w 934156"/>
                  <a:gd name="connsiteY1" fmla="*/ 341392 h 341763"/>
                  <a:gd name="connsiteX0" fmla="*/ 932244 w 937985"/>
                  <a:gd name="connsiteY0" fmla="*/ 0 h 353143"/>
                  <a:gd name="connsiteX1" fmla="*/ 0 w 937985"/>
                  <a:gd name="connsiteY1" fmla="*/ 352787 h 353143"/>
                  <a:gd name="connsiteX0" fmla="*/ 932244 w 937985"/>
                  <a:gd name="connsiteY0" fmla="*/ 0 h 353424"/>
                  <a:gd name="connsiteX1" fmla="*/ 0 w 937985"/>
                  <a:gd name="connsiteY1" fmla="*/ 352787 h 353424"/>
                  <a:gd name="connsiteX0" fmla="*/ 932244 w 934329"/>
                  <a:gd name="connsiteY0" fmla="*/ 0 h 353213"/>
                  <a:gd name="connsiteX1" fmla="*/ 0 w 934329"/>
                  <a:gd name="connsiteY1" fmla="*/ 352787 h 353213"/>
                  <a:gd name="connsiteX0" fmla="*/ 932244 w 934530"/>
                  <a:gd name="connsiteY0" fmla="*/ 0 h 352787"/>
                  <a:gd name="connsiteX1" fmla="*/ 0 w 934530"/>
                  <a:gd name="connsiteY1" fmla="*/ 352787 h 352787"/>
                  <a:gd name="connsiteX0" fmla="*/ 932244 w 937222"/>
                  <a:gd name="connsiteY0" fmla="*/ 0 h 352787"/>
                  <a:gd name="connsiteX1" fmla="*/ 0 w 937222"/>
                  <a:gd name="connsiteY1" fmla="*/ 352787 h 352787"/>
                  <a:gd name="connsiteX0" fmla="*/ 932244 w 937222"/>
                  <a:gd name="connsiteY0" fmla="*/ 0 h 352787"/>
                  <a:gd name="connsiteX1" fmla="*/ 0 w 937222"/>
                  <a:gd name="connsiteY1" fmla="*/ 352787 h 352787"/>
                  <a:gd name="connsiteX0" fmla="*/ 932244 w 934170"/>
                  <a:gd name="connsiteY0" fmla="*/ 0 h 352787"/>
                  <a:gd name="connsiteX1" fmla="*/ 0 w 934170"/>
                  <a:gd name="connsiteY1" fmla="*/ 352787 h 352787"/>
                  <a:gd name="connsiteX0" fmla="*/ 932244 w 936135"/>
                  <a:gd name="connsiteY0" fmla="*/ 0 h 352787"/>
                  <a:gd name="connsiteX1" fmla="*/ 0 w 936135"/>
                  <a:gd name="connsiteY1" fmla="*/ 352787 h 352787"/>
                  <a:gd name="connsiteX0" fmla="*/ 932244 w 935695"/>
                  <a:gd name="connsiteY0" fmla="*/ 0 h 352787"/>
                  <a:gd name="connsiteX1" fmla="*/ 0 w 935695"/>
                  <a:gd name="connsiteY1" fmla="*/ 352787 h 352787"/>
                  <a:gd name="connsiteX0" fmla="*/ 932244 w 935677"/>
                  <a:gd name="connsiteY0" fmla="*/ 0 h 352787"/>
                  <a:gd name="connsiteX1" fmla="*/ 0 w 935677"/>
                  <a:gd name="connsiteY1" fmla="*/ 352787 h 352787"/>
                  <a:gd name="connsiteX0" fmla="*/ 936105 w 939520"/>
                  <a:gd name="connsiteY0" fmla="*/ 0 h 369879"/>
                  <a:gd name="connsiteX1" fmla="*/ 0 w 939520"/>
                  <a:gd name="connsiteY1" fmla="*/ 369879 h 369879"/>
                  <a:gd name="connsiteX0" fmla="*/ 928385 w 931837"/>
                  <a:gd name="connsiteY0" fmla="*/ 0 h 369879"/>
                  <a:gd name="connsiteX1" fmla="*/ 0 w 931837"/>
                  <a:gd name="connsiteY1" fmla="*/ 369879 h 369879"/>
                  <a:gd name="connsiteX0" fmla="*/ 928385 w 931947"/>
                  <a:gd name="connsiteY0" fmla="*/ 0 h 369879"/>
                  <a:gd name="connsiteX1" fmla="*/ 0 w 931947"/>
                  <a:gd name="connsiteY1" fmla="*/ 369879 h 369879"/>
                </a:gdLst>
                <a:ahLst/>
                <a:cxnLst>
                  <a:cxn ang="0">
                    <a:pos x="connsiteX0" y="connsiteY0"/>
                  </a:cxn>
                  <a:cxn ang="0">
                    <a:pos x="connsiteX1" y="connsiteY1"/>
                  </a:cxn>
                </a:cxnLst>
                <a:rect l="l" t="t" r="r" b="b"/>
                <a:pathLst>
                  <a:path w="931947" h="369879">
                    <a:moveTo>
                      <a:pt x="928385" y="0"/>
                    </a:moveTo>
                    <a:cubicBezTo>
                      <a:pt x="986282" y="275959"/>
                      <a:pt x="324001" y="349937"/>
                      <a:pt x="0" y="369879"/>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47" name="Ellipse 75"/>
              <p:cNvSpPr/>
              <p:nvPr/>
            </p:nvSpPr>
            <p:spPr>
              <a:xfrm>
                <a:off x="2916296" y="4928354"/>
                <a:ext cx="500122" cy="2345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5447 w 925447"/>
                  <a:gd name="connsiteY0" fmla="*/ 0 h 365215"/>
                  <a:gd name="connsiteX1" fmla="*/ 0 w 925447"/>
                  <a:gd name="connsiteY1" fmla="*/ 365215 h 365215"/>
                  <a:gd name="connsiteX0" fmla="*/ 925447 w 939568"/>
                  <a:gd name="connsiteY0" fmla="*/ 0 h 365215"/>
                  <a:gd name="connsiteX1" fmla="*/ 0 w 939568"/>
                  <a:gd name="connsiteY1" fmla="*/ 365215 h 365215"/>
                  <a:gd name="connsiteX0" fmla="*/ 920120 w 934362"/>
                  <a:gd name="connsiteY0" fmla="*/ 0 h 374307"/>
                  <a:gd name="connsiteX1" fmla="*/ 0 w 934362"/>
                  <a:gd name="connsiteY1" fmla="*/ 374307 h 374307"/>
                  <a:gd name="connsiteX0" fmla="*/ 920120 w 935514"/>
                  <a:gd name="connsiteY0" fmla="*/ 0 h 374307"/>
                  <a:gd name="connsiteX1" fmla="*/ 0 w 935514"/>
                  <a:gd name="connsiteY1" fmla="*/ 374307 h 374307"/>
                </a:gdLst>
                <a:ahLst/>
                <a:cxnLst>
                  <a:cxn ang="0">
                    <a:pos x="connsiteX0" y="connsiteY0"/>
                  </a:cxn>
                  <a:cxn ang="0">
                    <a:pos x="connsiteX1" y="connsiteY1"/>
                  </a:cxn>
                </a:cxnLst>
                <a:rect l="l" t="t" r="r" b="b"/>
                <a:pathLst>
                  <a:path w="935514" h="374307">
                    <a:moveTo>
                      <a:pt x="920120" y="0"/>
                    </a:moveTo>
                    <a:cubicBezTo>
                      <a:pt x="1026690" y="165468"/>
                      <a:pt x="564952" y="369762"/>
                      <a:pt x="0" y="3743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48"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49" name="Ellipse 75"/>
              <p:cNvSpPr/>
              <p:nvPr/>
            </p:nvSpPr>
            <p:spPr>
              <a:xfrm flipV="1">
                <a:off x="2873015" y="6093296"/>
                <a:ext cx="699419" cy="3208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Lst>
                <a:ahLst/>
                <a:cxnLst>
                  <a:cxn ang="0">
                    <a:pos x="connsiteX0" y="connsiteY0"/>
                  </a:cxn>
                  <a:cxn ang="0">
                    <a:pos x="connsiteX1" y="connsiteY1"/>
                  </a:cxn>
                </a:cxnLst>
                <a:rect l="l" t="t" r="r" b="b"/>
                <a:pathLst>
                  <a:path w="878077" h="320807">
                    <a:moveTo>
                      <a:pt x="878077" y="0"/>
                    </a:moveTo>
                    <a:cubicBezTo>
                      <a:pt x="858688" y="172429"/>
                      <a:pt x="487100" y="285088"/>
                      <a:pt x="0" y="3208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50" name="Ellipse 75"/>
              <p:cNvSpPr/>
              <p:nvPr/>
            </p:nvSpPr>
            <p:spPr>
              <a:xfrm flipV="1">
                <a:off x="2898249" y="6187688"/>
                <a:ext cx="515588" cy="23597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76110 w 976110"/>
                  <a:gd name="connsiteY0" fmla="*/ 0 h 520200"/>
                  <a:gd name="connsiteX1" fmla="*/ 0 w 976110"/>
                  <a:gd name="connsiteY1" fmla="*/ 520200 h 520200"/>
                  <a:gd name="connsiteX0" fmla="*/ 976110 w 977954"/>
                  <a:gd name="connsiteY0" fmla="*/ 0 h 520200"/>
                  <a:gd name="connsiteX1" fmla="*/ 0 w 977954"/>
                  <a:gd name="connsiteY1" fmla="*/ 520200 h 520200"/>
                  <a:gd name="connsiteX0" fmla="*/ 986768 w 988579"/>
                  <a:gd name="connsiteY0" fmla="*/ 0 h 501360"/>
                  <a:gd name="connsiteX1" fmla="*/ 0 w 988579"/>
                  <a:gd name="connsiteY1" fmla="*/ 501360 h 501360"/>
                  <a:gd name="connsiteX0" fmla="*/ 986768 w 996720"/>
                  <a:gd name="connsiteY0" fmla="*/ 0 h 501360"/>
                  <a:gd name="connsiteX1" fmla="*/ 0 w 996720"/>
                  <a:gd name="connsiteY1" fmla="*/ 501360 h 501360"/>
                  <a:gd name="connsiteX0" fmla="*/ 965455 w 975712"/>
                  <a:gd name="connsiteY0" fmla="*/ 0 h 507641"/>
                  <a:gd name="connsiteX1" fmla="*/ 0 w 975712"/>
                  <a:gd name="connsiteY1" fmla="*/ 507641 h 507641"/>
                  <a:gd name="connsiteX0" fmla="*/ 960126 w 970461"/>
                  <a:gd name="connsiteY0" fmla="*/ 0 h 495082"/>
                  <a:gd name="connsiteX1" fmla="*/ 0 w 970461"/>
                  <a:gd name="connsiteY1" fmla="*/ 495082 h 495082"/>
                  <a:gd name="connsiteX0" fmla="*/ 960126 w 968542"/>
                  <a:gd name="connsiteY0" fmla="*/ 0 h 495082"/>
                  <a:gd name="connsiteX1" fmla="*/ 0 w 968542"/>
                  <a:gd name="connsiteY1" fmla="*/ 495082 h 495082"/>
                  <a:gd name="connsiteX0" fmla="*/ 960126 w 965179"/>
                  <a:gd name="connsiteY0" fmla="*/ 0 h 495082"/>
                  <a:gd name="connsiteX1" fmla="*/ 0 w 965179"/>
                  <a:gd name="connsiteY1" fmla="*/ 495082 h 495082"/>
                  <a:gd name="connsiteX0" fmla="*/ 960126 w 961550"/>
                  <a:gd name="connsiteY0" fmla="*/ 0 h 495082"/>
                  <a:gd name="connsiteX1" fmla="*/ 0 w 961550"/>
                  <a:gd name="connsiteY1" fmla="*/ 495082 h 495082"/>
                  <a:gd name="connsiteX0" fmla="*/ 960126 w 964448"/>
                  <a:gd name="connsiteY0" fmla="*/ 0 h 495082"/>
                  <a:gd name="connsiteX1" fmla="*/ 0 w 964448"/>
                  <a:gd name="connsiteY1" fmla="*/ 495082 h 495082"/>
                  <a:gd name="connsiteX0" fmla="*/ 960125 w 964446"/>
                  <a:gd name="connsiteY0" fmla="*/ 0 h 520200"/>
                  <a:gd name="connsiteX1" fmla="*/ 0 w 964446"/>
                  <a:gd name="connsiteY1" fmla="*/ 520200 h 520200"/>
                </a:gdLst>
                <a:ahLst/>
                <a:cxnLst>
                  <a:cxn ang="0">
                    <a:pos x="connsiteX0" y="connsiteY0"/>
                  </a:cxn>
                  <a:cxn ang="0">
                    <a:pos x="connsiteX1" y="connsiteY1"/>
                  </a:cxn>
                </a:cxnLst>
                <a:rect l="l" t="t" r="r" b="b"/>
                <a:pathLst>
                  <a:path w="964446" h="520200">
                    <a:moveTo>
                      <a:pt x="960125" y="0"/>
                    </a:moveTo>
                    <a:cubicBezTo>
                      <a:pt x="1019531" y="279581"/>
                      <a:pt x="454635" y="520200"/>
                      <a:pt x="0" y="520200"/>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51" name="Ellipse 75"/>
              <p:cNvSpPr/>
              <p:nvPr/>
            </p:nvSpPr>
            <p:spPr>
              <a:xfrm flipV="1">
                <a:off x="2933687" y="6231956"/>
                <a:ext cx="332702" cy="11710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52272 w 1052272"/>
                  <a:gd name="connsiteY0" fmla="*/ 0 h 329565"/>
                  <a:gd name="connsiteX1" fmla="*/ 0 w 1052272"/>
                  <a:gd name="connsiteY1" fmla="*/ 329565 h 329565"/>
                  <a:gd name="connsiteX0" fmla="*/ 1052272 w 1052272"/>
                  <a:gd name="connsiteY0" fmla="*/ 0 h 329565"/>
                  <a:gd name="connsiteX1" fmla="*/ 0 w 1052272"/>
                  <a:gd name="connsiteY1" fmla="*/ 329565 h 329565"/>
                  <a:gd name="connsiteX0" fmla="*/ 1052272 w 1053845"/>
                  <a:gd name="connsiteY0" fmla="*/ 0 h 329565"/>
                  <a:gd name="connsiteX1" fmla="*/ 0 w 1053845"/>
                  <a:gd name="connsiteY1" fmla="*/ 329565 h 329565"/>
                  <a:gd name="connsiteX0" fmla="*/ 1088057 w 1089549"/>
                  <a:gd name="connsiteY0" fmla="*/ 0 h 321137"/>
                  <a:gd name="connsiteX1" fmla="*/ 0 w 1089549"/>
                  <a:gd name="connsiteY1" fmla="*/ 321137 h 321137"/>
                  <a:gd name="connsiteX0" fmla="*/ 1043324 w 1044920"/>
                  <a:gd name="connsiteY0" fmla="*/ 0 h 346417"/>
                  <a:gd name="connsiteX1" fmla="*/ 0 w 1044920"/>
                  <a:gd name="connsiteY1" fmla="*/ 346417 h 346417"/>
                </a:gdLst>
                <a:ahLst/>
                <a:cxnLst>
                  <a:cxn ang="0">
                    <a:pos x="connsiteX0" y="connsiteY0"/>
                  </a:cxn>
                  <a:cxn ang="0">
                    <a:pos x="connsiteX1" y="connsiteY1"/>
                  </a:cxn>
                </a:cxnLst>
                <a:rect l="l" t="t" r="r" b="b"/>
                <a:pathLst>
                  <a:path w="1044920" h="346417">
                    <a:moveTo>
                      <a:pt x="1043324" y="0"/>
                    </a:moveTo>
                    <a:cubicBezTo>
                      <a:pt x="1080155" y="138225"/>
                      <a:pt x="472120" y="297109"/>
                      <a:pt x="0" y="34641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352" name="Groupe 351"/>
              <p:cNvGrpSpPr/>
              <p:nvPr/>
            </p:nvGrpSpPr>
            <p:grpSpPr>
              <a:xfrm>
                <a:off x="35496" y="5116049"/>
                <a:ext cx="378042" cy="886395"/>
                <a:chOff x="35496" y="4808776"/>
                <a:chExt cx="378042" cy="886395"/>
              </a:xfrm>
            </p:grpSpPr>
            <p:grpSp>
              <p:nvGrpSpPr>
                <p:cNvPr id="353" name="Groupe 352"/>
                <p:cNvGrpSpPr/>
                <p:nvPr/>
              </p:nvGrpSpPr>
              <p:grpSpPr>
                <a:xfrm>
                  <a:off x="35496" y="5201539"/>
                  <a:ext cx="378042" cy="493632"/>
                  <a:chOff x="179512" y="3282088"/>
                  <a:chExt cx="504056" cy="886254"/>
                </a:xfrm>
              </p:grpSpPr>
              <p:cxnSp>
                <p:nvCxnSpPr>
                  <p:cNvPr id="359" name="Connecteur droit 35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0" name="Connecteur droit 35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1" name="Connecteur droit 360"/>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2" name="Connecteur droit 36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54" name="Groupe 353"/>
                <p:cNvGrpSpPr/>
                <p:nvPr/>
              </p:nvGrpSpPr>
              <p:grpSpPr>
                <a:xfrm>
                  <a:off x="35496" y="4808776"/>
                  <a:ext cx="378042" cy="493632"/>
                  <a:chOff x="179512" y="3282088"/>
                  <a:chExt cx="504056" cy="886254"/>
                </a:xfrm>
              </p:grpSpPr>
              <p:cxnSp>
                <p:nvCxnSpPr>
                  <p:cNvPr id="355" name="Connecteur droit 354"/>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6" name="Connecteur droit 355"/>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7" name="Connecteur droit 356"/>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8" name="Connecteur droit 357"/>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363" name="Forme libre 362"/>
          <p:cNvSpPr/>
          <p:nvPr>
            <p:custDataLst>
              <p:tags r:id="rId97"/>
            </p:custDataLst>
          </p:nvPr>
        </p:nvSpPr>
        <p:spPr>
          <a:xfrm flipV="1">
            <a:off x="2664565" y="5504633"/>
            <a:ext cx="671992" cy="53927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791685"/>
              <a:gd name="connsiteY0" fmla="*/ 375896 h 759422"/>
              <a:gd name="connsiteX1" fmla="*/ 18742 w 791685"/>
              <a:gd name="connsiteY1" fmla="*/ 113320 h 759422"/>
              <a:gd name="connsiteX2" fmla="*/ 104467 w 791685"/>
              <a:gd name="connsiteY2" fmla="*/ 3 h 759422"/>
              <a:gd name="connsiteX3" fmla="*/ 254949 w 791685"/>
              <a:gd name="connsiteY3" fmla="*/ 116069 h 759422"/>
              <a:gd name="connsiteX4" fmla="*/ 377453 w 791685"/>
              <a:gd name="connsiteY4" fmla="*/ 746293 h 759422"/>
              <a:gd name="connsiteX5" fmla="*/ 791685 w 791685"/>
              <a:gd name="connsiteY5" fmla="*/ 556023 h 759422"/>
              <a:gd name="connsiteX0" fmla="*/ 701 w 791685"/>
              <a:gd name="connsiteY0" fmla="*/ 375896 h 589092"/>
              <a:gd name="connsiteX1" fmla="*/ 18742 w 791685"/>
              <a:gd name="connsiteY1" fmla="*/ 113320 h 589092"/>
              <a:gd name="connsiteX2" fmla="*/ 104467 w 791685"/>
              <a:gd name="connsiteY2" fmla="*/ 3 h 589092"/>
              <a:gd name="connsiteX3" fmla="*/ 254949 w 791685"/>
              <a:gd name="connsiteY3" fmla="*/ 116069 h 589092"/>
              <a:gd name="connsiteX4" fmla="*/ 377453 w 791685"/>
              <a:gd name="connsiteY4" fmla="*/ 554730 h 589092"/>
              <a:gd name="connsiteX5" fmla="*/ 791685 w 791685"/>
              <a:gd name="connsiteY5" fmla="*/ 556023 h 589092"/>
              <a:gd name="connsiteX0" fmla="*/ 701 w 791685"/>
              <a:gd name="connsiteY0" fmla="*/ 375896 h 571607"/>
              <a:gd name="connsiteX1" fmla="*/ 18742 w 791685"/>
              <a:gd name="connsiteY1" fmla="*/ 113320 h 571607"/>
              <a:gd name="connsiteX2" fmla="*/ 104467 w 791685"/>
              <a:gd name="connsiteY2" fmla="*/ 3 h 571607"/>
              <a:gd name="connsiteX3" fmla="*/ 254949 w 791685"/>
              <a:gd name="connsiteY3" fmla="*/ 116069 h 571607"/>
              <a:gd name="connsiteX4" fmla="*/ 381712 w 791685"/>
              <a:gd name="connsiteY4" fmla="*/ 527363 h 571607"/>
              <a:gd name="connsiteX5" fmla="*/ 791685 w 791685"/>
              <a:gd name="connsiteY5" fmla="*/ 556023 h 571607"/>
              <a:gd name="connsiteX0" fmla="*/ 701 w 791685"/>
              <a:gd name="connsiteY0" fmla="*/ 375896 h 583323"/>
              <a:gd name="connsiteX1" fmla="*/ 18742 w 791685"/>
              <a:gd name="connsiteY1" fmla="*/ 113320 h 583323"/>
              <a:gd name="connsiteX2" fmla="*/ 104467 w 791685"/>
              <a:gd name="connsiteY2" fmla="*/ 3 h 583323"/>
              <a:gd name="connsiteX3" fmla="*/ 254949 w 791685"/>
              <a:gd name="connsiteY3" fmla="*/ 116069 h 583323"/>
              <a:gd name="connsiteX4" fmla="*/ 381712 w 791685"/>
              <a:gd name="connsiteY4" fmla="*/ 527363 h 583323"/>
              <a:gd name="connsiteX5" fmla="*/ 791685 w 791685"/>
              <a:gd name="connsiteY5" fmla="*/ 575571 h 58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1685" h="583323">
                <a:moveTo>
                  <a:pt x="701" y="375896"/>
                </a:moveTo>
                <a:cubicBezTo>
                  <a:pt x="-1680" y="294139"/>
                  <a:pt x="1448" y="175969"/>
                  <a:pt x="18742" y="113320"/>
                </a:cubicBezTo>
                <a:cubicBezTo>
                  <a:pt x="36036" y="50671"/>
                  <a:pt x="65099" y="-455"/>
                  <a:pt x="104467" y="3"/>
                </a:cubicBezTo>
                <a:cubicBezTo>
                  <a:pt x="143835" y="461"/>
                  <a:pt x="208742" y="28176"/>
                  <a:pt x="254949" y="116069"/>
                </a:cubicBezTo>
                <a:cubicBezTo>
                  <a:pt x="301156" y="203962"/>
                  <a:pt x="292256" y="450779"/>
                  <a:pt x="381712" y="527363"/>
                </a:cubicBezTo>
                <a:cubicBezTo>
                  <a:pt x="471168" y="603947"/>
                  <a:pt x="695465" y="581719"/>
                  <a:pt x="791685" y="575571"/>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4" name="Forme libre 363"/>
          <p:cNvSpPr/>
          <p:nvPr>
            <p:custDataLst>
              <p:tags r:id="rId98"/>
            </p:custDataLst>
          </p:nvPr>
        </p:nvSpPr>
        <p:spPr>
          <a:xfrm>
            <a:off x="2663763" y="4631956"/>
            <a:ext cx="680021" cy="380293"/>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800201"/>
              <a:gd name="connsiteY0" fmla="*/ 375896 h 750747"/>
              <a:gd name="connsiteX1" fmla="*/ 18742 w 800201"/>
              <a:gd name="connsiteY1" fmla="*/ 113320 h 750747"/>
              <a:gd name="connsiteX2" fmla="*/ 104467 w 800201"/>
              <a:gd name="connsiteY2" fmla="*/ 3 h 750747"/>
              <a:gd name="connsiteX3" fmla="*/ 254949 w 800201"/>
              <a:gd name="connsiteY3" fmla="*/ 116069 h 750747"/>
              <a:gd name="connsiteX4" fmla="*/ 377453 w 800201"/>
              <a:gd name="connsiteY4" fmla="*/ 746293 h 750747"/>
              <a:gd name="connsiteX5" fmla="*/ 800201 w 800201"/>
              <a:gd name="connsiteY5" fmla="*/ 412312 h 750747"/>
              <a:gd name="connsiteX0" fmla="*/ 701 w 800201"/>
              <a:gd name="connsiteY0" fmla="*/ 375896 h 440104"/>
              <a:gd name="connsiteX1" fmla="*/ 18742 w 800201"/>
              <a:gd name="connsiteY1" fmla="*/ 113320 h 440104"/>
              <a:gd name="connsiteX2" fmla="*/ 104467 w 800201"/>
              <a:gd name="connsiteY2" fmla="*/ 3 h 440104"/>
              <a:gd name="connsiteX3" fmla="*/ 254949 w 800201"/>
              <a:gd name="connsiteY3" fmla="*/ 116069 h 440104"/>
              <a:gd name="connsiteX4" fmla="*/ 377454 w 800201"/>
              <a:gd name="connsiteY4" fmla="*/ 418355 h 440104"/>
              <a:gd name="connsiteX5" fmla="*/ 800201 w 800201"/>
              <a:gd name="connsiteY5" fmla="*/ 412312 h 440104"/>
              <a:gd name="connsiteX0" fmla="*/ 1803 w 801303"/>
              <a:gd name="connsiteY0" fmla="*/ 375896 h 440104"/>
              <a:gd name="connsiteX1" fmla="*/ 19844 w 801303"/>
              <a:gd name="connsiteY1" fmla="*/ 113320 h 440104"/>
              <a:gd name="connsiteX2" fmla="*/ 148149 w 801303"/>
              <a:gd name="connsiteY2" fmla="*/ 3 h 440104"/>
              <a:gd name="connsiteX3" fmla="*/ 256051 w 801303"/>
              <a:gd name="connsiteY3" fmla="*/ 116069 h 440104"/>
              <a:gd name="connsiteX4" fmla="*/ 378556 w 801303"/>
              <a:gd name="connsiteY4" fmla="*/ 418355 h 440104"/>
              <a:gd name="connsiteX5" fmla="*/ 801303 w 801303"/>
              <a:gd name="connsiteY5" fmla="*/ 412312 h 440104"/>
              <a:gd name="connsiteX0" fmla="*/ 1645 w 801145"/>
              <a:gd name="connsiteY0" fmla="*/ 349813 h 414021"/>
              <a:gd name="connsiteX1" fmla="*/ 19686 w 801145"/>
              <a:gd name="connsiteY1" fmla="*/ 87237 h 414021"/>
              <a:gd name="connsiteX2" fmla="*/ 143734 w 801145"/>
              <a:gd name="connsiteY2" fmla="*/ 6 h 414021"/>
              <a:gd name="connsiteX3" fmla="*/ 255893 w 801145"/>
              <a:gd name="connsiteY3" fmla="*/ 89986 h 414021"/>
              <a:gd name="connsiteX4" fmla="*/ 378398 w 801145"/>
              <a:gd name="connsiteY4" fmla="*/ 392272 h 414021"/>
              <a:gd name="connsiteX5" fmla="*/ 801145 w 801145"/>
              <a:gd name="connsiteY5" fmla="*/ 386229 h 414021"/>
              <a:gd name="connsiteX0" fmla="*/ 1645 w 801145"/>
              <a:gd name="connsiteY0" fmla="*/ 349813 h 392114"/>
              <a:gd name="connsiteX1" fmla="*/ 19686 w 801145"/>
              <a:gd name="connsiteY1" fmla="*/ 87237 h 392114"/>
              <a:gd name="connsiteX2" fmla="*/ 143734 w 801145"/>
              <a:gd name="connsiteY2" fmla="*/ 6 h 392114"/>
              <a:gd name="connsiteX3" fmla="*/ 255893 w 801145"/>
              <a:gd name="connsiteY3" fmla="*/ 89986 h 392114"/>
              <a:gd name="connsiteX4" fmla="*/ 378399 w 801145"/>
              <a:gd name="connsiteY4" fmla="*/ 355007 h 392114"/>
              <a:gd name="connsiteX5" fmla="*/ 801145 w 801145"/>
              <a:gd name="connsiteY5" fmla="*/ 386229 h 39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145" h="392114">
                <a:moveTo>
                  <a:pt x="1645" y="349813"/>
                </a:moveTo>
                <a:cubicBezTo>
                  <a:pt x="-736" y="268056"/>
                  <a:pt x="-3995" y="145538"/>
                  <a:pt x="19686" y="87237"/>
                </a:cubicBezTo>
                <a:cubicBezTo>
                  <a:pt x="43367" y="28936"/>
                  <a:pt x="104366" y="-452"/>
                  <a:pt x="143734" y="6"/>
                </a:cubicBezTo>
                <a:cubicBezTo>
                  <a:pt x="183102" y="464"/>
                  <a:pt x="216782" y="30819"/>
                  <a:pt x="255893" y="89986"/>
                </a:cubicBezTo>
                <a:cubicBezTo>
                  <a:pt x="295004" y="149153"/>
                  <a:pt x="287524" y="305633"/>
                  <a:pt x="378399" y="355007"/>
                </a:cubicBezTo>
                <a:cubicBezTo>
                  <a:pt x="469274" y="404381"/>
                  <a:pt x="704925" y="392377"/>
                  <a:pt x="801145" y="38622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5" name="Ellipse 364"/>
          <p:cNvSpPr/>
          <p:nvPr>
            <p:custDataLst>
              <p:tags r:id="rId99"/>
            </p:custDataLst>
          </p:nvPr>
        </p:nvSpPr>
        <p:spPr>
          <a:xfrm flipH="1">
            <a:off x="2631476" y="5102217"/>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67" name="Ellipse 366"/>
          <p:cNvSpPr/>
          <p:nvPr>
            <p:custDataLst>
              <p:tags r:id="rId100"/>
            </p:custDataLst>
          </p:nvPr>
        </p:nvSpPr>
        <p:spPr>
          <a:xfrm flipH="1">
            <a:off x="2630041" y="5098970"/>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1" name="Rectangle 20"/>
          <p:cNvSpPr/>
          <p:nvPr>
            <p:custDataLst>
              <p:tags r:id="rId101"/>
            </p:custDataLst>
          </p:nvPr>
        </p:nvSpPr>
        <p:spPr>
          <a:xfrm>
            <a:off x="-1895300" y="3053493"/>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Cliquez ici pour </a:t>
            </a:r>
            <a:br>
              <a:rPr lang="fr-FR" b="1" dirty="0" smtClean="0"/>
            </a:br>
            <a:r>
              <a:rPr lang="fr-FR" b="1" dirty="0" smtClean="0"/>
              <a:t>voir l’animation </a:t>
            </a:r>
            <a:br>
              <a:rPr lang="fr-FR" b="1" dirty="0" smtClean="0"/>
            </a:br>
            <a:r>
              <a:rPr lang="fr-FR" b="1" dirty="0" smtClean="0"/>
              <a:t>et ensuite sur </a:t>
            </a:r>
            <a:br>
              <a:rPr lang="fr-FR" b="1" dirty="0" smtClean="0"/>
            </a:br>
            <a:r>
              <a:rPr lang="fr-FR" b="1" dirty="0" smtClean="0"/>
              <a:t>plus ou moins </a:t>
            </a:r>
            <a:br>
              <a:rPr lang="fr-FR" b="1" dirty="0" smtClean="0"/>
            </a:br>
            <a:r>
              <a:rPr lang="fr-FR" b="1" dirty="0" smtClean="0"/>
              <a:t>pour augmenter </a:t>
            </a:r>
            <a:br>
              <a:rPr lang="fr-FR" b="1" dirty="0" smtClean="0"/>
            </a:br>
            <a:r>
              <a:rPr lang="fr-FR" b="1" dirty="0" smtClean="0"/>
              <a:t>ou diminuer le </a:t>
            </a:r>
            <a:br>
              <a:rPr lang="fr-FR" b="1" dirty="0" smtClean="0"/>
            </a:br>
            <a:r>
              <a:rPr lang="fr-FR" b="1" dirty="0" smtClean="0"/>
              <a:t>courant dans </a:t>
            </a:r>
            <a:br>
              <a:rPr lang="fr-FR" b="1" dirty="0" smtClean="0"/>
            </a:br>
            <a:r>
              <a:rPr lang="fr-FR" b="1" dirty="0" smtClean="0"/>
              <a:t>la bobine </a:t>
            </a:r>
            <a:endParaRPr lang="fr-FR" b="1" dirty="0"/>
          </a:p>
        </p:txBody>
      </p:sp>
      <p:sp>
        <p:nvSpPr>
          <p:cNvPr id="242" name="Rectangle 241"/>
          <p:cNvSpPr/>
          <p:nvPr>
            <p:custDataLst>
              <p:tags r:id="rId102"/>
            </p:custDataLst>
          </p:nvPr>
        </p:nvSpPr>
        <p:spPr>
          <a:xfrm>
            <a:off x="-1864648" y="3922122"/>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321" name="Rectangle 320"/>
          <p:cNvSpPr/>
          <p:nvPr>
            <p:custDataLst>
              <p:tags r:id="rId103"/>
            </p:custDataLst>
          </p:nvPr>
        </p:nvSpPr>
        <p:spPr>
          <a:xfrm>
            <a:off x="-1865245" y="4013665"/>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323" name="Rectangle 322"/>
          <p:cNvSpPr/>
          <p:nvPr>
            <p:custDataLst>
              <p:tags r:id="rId104"/>
            </p:custDataLst>
          </p:nvPr>
        </p:nvSpPr>
        <p:spPr>
          <a:xfrm>
            <a:off x="-2015048" y="3939756"/>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251" name="Rectangle 250"/>
          <p:cNvSpPr/>
          <p:nvPr>
            <p:custDataLst>
              <p:tags r:id="rId105"/>
            </p:custDataLst>
          </p:nvPr>
        </p:nvSpPr>
        <p:spPr>
          <a:xfrm>
            <a:off x="-134600" y="4725762"/>
            <a:ext cx="4254067" cy="2551521"/>
          </a:xfrm>
          <a:prstGeom prst="rect">
            <a:avLst/>
          </a:prstGeom>
          <a:solidFill>
            <a:schemeClr val="tx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239" name="Rectangle 238"/>
          <p:cNvSpPr/>
          <p:nvPr>
            <p:custDataLst>
              <p:tags r:id="rId106"/>
            </p:custDataLst>
          </p:nvPr>
        </p:nvSpPr>
        <p:spPr>
          <a:xfrm>
            <a:off x="4572000" y="4261855"/>
            <a:ext cx="4199156"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a:t>
            </a:r>
            <a:endParaRPr lang="fr-FR" b="1" dirty="0"/>
          </a:p>
        </p:txBody>
      </p:sp>
      <p:sp>
        <p:nvSpPr>
          <p:cNvPr id="250" name="Rectangle 249"/>
          <p:cNvSpPr/>
          <p:nvPr>
            <p:custDataLst>
              <p:tags r:id="rId107"/>
            </p:custDataLst>
          </p:nvPr>
        </p:nvSpPr>
        <p:spPr>
          <a:xfrm>
            <a:off x="4572000" y="4261855"/>
            <a:ext cx="4199156"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a:t>
            </a:r>
            <a:endParaRPr lang="fr-FR" b="1" dirty="0"/>
          </a:p>
        </p:txBody>
      </p:sp>
      <p:sp>
        <p:nvSpPr>
          <p:cNvPr id="322" name="Rectangle 321"/>
          <p:cNvSpPr/>
          <p:nvPr>
            <p:custDataLst>
              <p:tags r:id="rId108"/>
            </p:custDataLst>
          </p:nvPr>
        </p:nvSpPr>
        <p:spPr>
          <a:xfrm>
            <a:off x="4572000" y="4261855"/>
            <a:ext cx="4199156"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a:t>
            </a:r>
            <a:endParaRPr lang="fr-FR" b="1" dirty="0"/>
          </a:p>
        </p:txBody>
      </p:sp>
      <p:sp>
        <p:nvSpPr>
          <p:cNvPr id="324" name="Rectangle 323"/>
          <p:cNvSpPr/>
          <p:nvPr>
            <p:custDataLst>
              <p:tags r:id="rId109"/>
            </p:custDataLst>
          </p:nvPr>
        </p:nvSpPr>
        <p:spPr>
          <a:xfrm>
            <a:off x="4572000" y="4261855"/>
            <a:ext cx="4199156" cy="2551521"/>
          </a:xfrm>
          <a:prstGeom prst="rect">
            <a:avLst/>
          </a:prstGeom>
          <a:solidFill>
            <a:schemeClr val="tx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 </a:t>
            </a:r>
            <a:endParaRPr lang="fr-FR" b="1" dirty="0"/>
          </a:p>
        </p:txBody>
      </p:sp>
      <p:sp>
        <p:nvSpPr>
          <p:cNvPr id="6" name="Espace réservé du contenu 2"/>
          <p:cNvSpPr txBox="1">
            <a:spLocks/>
          </p:cNvSpPr>
          <p:nvPr>
            <p:custDataLst>
              <p:tags r:id="rId110"/>
            </p:custDataLst>
          </p:nvPr>
        </p:nvSpPr>
        <p:spPr>
          <a:xfrm>
            <a:off x="3707904" y="2501280"/>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courants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Tree>
    <p:extLst>
      <p:ext uri="{BB962C8B-B14F-4D97-AF65-F5344CB8AC3E}">
        <p14:creationId xmlns:p14="http://schemas.microsoft.com/office/powerpoint/2010/main" val="3268652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5" nodeType="withEffect">
                                  <p:stCondLst>
                                    <p:cond delay="0"/>
                                  </p:stCondLst>
                                  <p:childTnLst>
                                    <p:set>
                                      <p:cBhvr>
                                        <p:cTn id="6" dur="1" fill="hold">
                                          <p:stCondLst>
                                            <p:cond delay="0"/>
                                          </p:stCondLst>
                                        </p:cTn>
                                        <p:tgtEl>
                                          <p:spTgt spid="321"/>
                                        </p:tgtEl>
                                        <p:attrNameLst>
                                          <p:attrName>style.visibility</p:attrName>
                                        </p:attrNameLst>
                                      </p:cBhvr>
                                      <p:to>
                                        <p:strVal val="hidden"/>
                                      </p:to>
                                    </p:set>
                                  </p:childTnLst>
                                </p:cTn>
                              </p:par>
                              <p:par>
                                <p:cTn id="7" presetID="1" presetClass="exit" presetSubtype="0" fill="hold" grpId="5" nodeType="withEffect">
                                  <p:stCondLst>
                                    <p:cond delay="0"/>
                                  </p:stCondLst>
                                  <p:childTnLst>
                                    <p:set>
                                      <p:cBhvr>
                                        <p:cTn id="8" dur="1" fill="hold">
                                          <p:stCondLst>
                                            <p:cond delay="0"/>
                                          </p:stCondLst>
                                        </p:cTn>
                                        <p:tgtEl>
                                          <p:spTgt spid="250"/>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29"/>
                                        </p:tgtEl>
                                        <p:attrNameLst>
                                          <p:attrName>style.visibility</p:attrName>
                                        </p:attrNameLst>
                                      </p:cBhvr>
                                      <p:to>
                                        <p:strVal val="hidden"/>
                                      </p:to>
                                    </p:set>
                                  </p:childTnLst>
                                </p:cTn>
                              </p:par>
                              <p:par>
                                <p:cTn id="11" presetID="1" presetClass="exit" presetSubtype="0" fill="hold" grpId="3" nodeType="withEffect">
                                  <p:stCondLst>
                                    <p:cond delay="0"/>
                                  </p:stCondLst>
                                  <p:childTnLst>
                                    <p:set>
                                      <p:cBhvr>
                                        <p:cTn id="12" dur="1" fill="hold">
                                          <p:stCondLst>
                                            <p:cond delay="0"/>
                                          </p:stCondLst>
                                        </p:cTn>
                                        <p:tgtEl>
                                          <p:spTgt spid="249"/>
                                        </p:tgtEl>
                                        <p:attrNameLst>
                                          <p:attrName>style.visibility</p:attrName>
                                        </p:attrNameLst>
                                      </p:cBhvr>
                                      <p:to>
                                        <p:strVal val="hidden"/>
                                      </p:to>
                                    </p:set>
                                  </p:childTnLst>
                                </p:cTn>
                              </p:par>
                              <p:par>
                                <p:cTn id="13" presetID="1" presetClass="exit" presetSubtype="0" fill="hold" grpId="3" nodeType="withEffect">
                                  <p:stCondLst>
                                    <p:cond delay="0"/>
                                  </p:stCondLst>
                                  <p:childTnLst>
                                    <p:set>
                                      <p:cBhvr>
                                        <p:cTn id="14" dur="1" fill="hold">
                                          <p:stCondLst>
                                            <p:cond delay="0"/>
                                          </p:stCondLst>
                                        </p:cTn>
                                        <p:tgtEl>
                                          <p:spTgt spid="248"/>
                                        </p:tgtEl>
                                        <p:attrNameLst>
                                          <p:attrName>style.visibility</p:attrName>
                                        </p:attrNameLst>
                                      </p:cBhvr>
                                      <p:to>
                                        <p:strVal val="hidden"/>
                                      </p:to>
                                    </p:set>
                                  </p:childTnLst>
                                </p:cTn>
                              </p:par>
                              <p:par>
                                <p:cTn id="15" presetID="1" presetClass="exit" presetSubtype="0" fill="hold" grpId="5" nodeType="withEffect">
                                  <p:stCondLst>
                                    <p:cond delay="0"/>
                                  </p:stCondLst>
                                  <p:childTnLst>
                                    <p:set>
                                      <p:cBhvr>
                                        <p:cTn id="16" dur="1" fill="hold">
                                          <p:stCondLst>
                                            <p:cond delay="0"/>
                                          </p:stCondLst>
                                        </p:cTn>
                                        <p:tgtEl>
                                          <p:spTgt spid="258"/>
                                        </p:tgtEl>
                                        <p:attrNameLst>
                                          <p:attrName>style.visibility</p:attrName>
                                        </p:attrNameLst>
                                      </p:cBhvr>
                                      <p:to>
                                        <p:strVal val="hidden"/>
                                      </p:to>
                                    </p:set>
                                  </p:childTnLst>
                                </p:cTn>
                              </p:par>
                              <p:par>
                                <p:cTn id="17" presetID="1" presetClass="exit" presetSubtype="0" fill="hold" grpId="5" nodeType="withEffect">
                                  <p:stCondLst>
                                    <p:cond delay="0"/>
                                  </p:stCondLst>
                                  <p:childTnLst>
                                    <p:set>
                                      <p:cBhvr>
                                        <p:cTn id="18" dur="1" fill="hold">
                                          <p:stCondLst>
                                            <p:cond delay="0"/>
                                          </p:stCondLst>
                                        </p:cTn>
                                        <p:tgtEl>
                                          <p:spTgt spid="267"/>
                                        </p:tgtEl>
                                        <p:attrNameLst>
                                          <p:attrName>style.visibility</p:attrName>
                                        </p:attrNameLst>
                                      </p:cBhvr>
                                      <p:to>
                                        <p:strVal val="hidden"/>
                                      </p:to>
                                    </p:set>
                                  </p:childTnLst>
                                </p:cTn>
                              </p:par>
                              <p:par>
                                <p:cTn id="19" presetID="1" presetClass="exit" presetSubtype="0" fill="hold" grpId="6" nodeType="withEffect">
                                  <p:stCondLst>
                                    <p:cond delay="0"/>
                                  </p:stCondLst>
                                  <p:childTnLst>
                                    <p:set>
                                      <p:cBhvr>
                                        <p:cTn id="20" dur="1" fill="hold">
                                          <p:stCondLst>
                                            <p:cond delay="0"/>
                                          </p:stCondLst>
                                        </p:cTn>
                                        <p:tgtEl>
                                          <p:spTgt spid="321"/>
                                        </p:tgtEl>
                                        <p:attrNameLst>
                                          <p:attrName>style.visibility</p:attrName>
                                        </p:attrNameLst>
                                      </p:cBhvr>
                                      <p:to>
                                        <p:strVal val="hidden"/>
                                      </p:to>
                                    </p:set>
                                  </p:childTnLst>
                                </p:cTn>
                              </p:par>
                              <p:par>
                                <p:cTn id="21" presetID="1" presetClass="exit" presetSubtype="0" fill="hold" grpId="6" nodeType="withEffect">
                                  <p:stCondLst>
                                    <p:cond delay="0"/>
                                  </p:stCondLst>
                                  <p:childTnLst>
                                    <p:set>
                                      <p:cBhvr>
                                        <p:cTn id="22" dur="1" fill="hold">
                                          <p:stCondLst>
                                            <p:cond delay="0"/>
                                          </p:stCondLst>
                                        </p:cTn>
                                        <p:tgtEl>
                                          <p:spTgt spid="250"/>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316"/>
                                        </p:tgtEl>
                                        <p:attrNameLst>
                                          <p:attrName>style.visibility</p:attrName>
                                        </p:attrNameLst>
                                      </p:cBhvr>
                                      <p:to>
                                        <p:strVal val="hidden"/>
                                      </p:to>
                                    </p:set>
                                  </p:childTnLst>
                                </p:cTn>
                              </p:par>
                              <p:par>
                                <p:cTn id="25" presetID="1" presetClass="exit" presetSubtype="0" fill="hold" grpId="3" nodeType="withEffect">
                                  <p:stCondLst>
                                    <p:cond delay="0"/>
                                  </p:stCondLst>
                                  <p:childTnLst>
                                    <p:set>
                                      <p:cBhvr>
                                        <p:cTn id="26" dur="1" fill="hold">
                                          <p:stCondLst>
                                            <p:cond delay="0"/>
                                          </p:stCondLst>
                                        </p:cTn>
                                        <p:tgtEl>
                                          <p:spTgt spid="364"/>
                                        </p:tgtEl>
                                        <p:attrNameLst>
                                          <p:attrName>style.visibility</p:attrName>
                                        </p:attrNameLst>
                                      </p:cBhvr>
                                      <p:to>
                                        <p:strVal val="hidden"/>
                                      </p:to>
                                    </p:set>
                                  </p:childTnLst>
                                </p:cTn>
                              </p:par>
                              <p:par>
                                <p:cTn id="27" presetID="1" presetClass="exit" presetSubtype="0" fill="hold" grpId="3" nodeType="withEffect">
                                  <p:stCondLst>
                                    <p:cond delay="0"/>
                                  </p:stCondLst>
                                  <p:childTnLst>
                                    <p:set>
                                      <p:cBhvr>
                                        <p:cTn id="28" dur="1" fill="hold">
                                          <p:stCondLst>
                                            <p:cond delay="0"/>
                                          </p:stCondLst>
                                        </p:cTn>
                                        <p:tgtEl>
                                          <p:spTgt spid="363"/>
                                        </p:tgtEl>
                                        <p:attrNameLst>
                                          <p:attrName>style.visibility</p:attrName>
                                        </p:attrNameLst>
                                      </p:cBhvr>
                                      <p:to>
                                        <p:strVal val="hidden"/>
                                      </p:to>
                                    </p:set>
                                  </p:childTnLst>
                                </p:cTn>
                              </p:par>
                              <p:par>
                                <p:cTn id="29" presetID="1" presetClass="exit" presetSubtype="0" fill="hold" grpId="5" nodeType="withEffect">
                                  <p:stCondLst>
                                    <p:cond delay="0"/>
                                  </p:stCondLst>
                                  <p:childTnLst>
                                    <p:set>
                                      <p:cBhvr>
                                        <p:cTn id="30" dur="1" fill="hold">
                                          <p:stCondLst>
                                            <p:cond delay="0"/>
                                          </p:stCondLst>
                                        </p:cTn>
                                        <p:tgtEl>
                                          <p:spTgt spid="365"/>
                                        </p:tgtEl>
                                        <p:attrNameLst>
                                          <p:attrName>style.visibility</p:attrName>
                                        </p:attrNameLst>
                                      </p:cBhvr>
                                      <p:to>
                                        <p:strVal val="hidden"/>
                                      </p:to>
                                    </p:set>
                                  </p:childTnLst>
                                </p:cTn>
                              </p:par>
                              <p:par>
                                <p:cTn id="31" presetID="1" presetClass="exit" presetSubtype="0" fill="hold" grpId="5" nodeType="withEffect">
                                  <p:stCondLst>
                                    <p:cond delay="0"/>
                                  </p:stCondLst>
                                  <p:childTnLst>
                                    <p:set>
                                      <p:cBhvr>
                                        <p:cTn id="32" dur="1" fill="hold">
                                          <p:stCondLst>
                                            <p:cond delay="0"/>
                                          </p:stCondLst>
                                        </p:cTn>
                                        <p:tgtEl>
                                          <p:spTgt spid="367"/>
                                        </p:tgtEl>
                                        <p:attrNameLst>
                                          <p:attrName>style.visibility</p:attrName>
                                        </p:attrNameLst>
                                      </p:cBhvr>
                                      <p:to>
                                        <p:strVal val="hidden"/>
                                      </p:to>
                                    </p:set>
                                  </p:childTnLst>
                                </p:cTn>
                              </p:par>
                              <p:par>
                                <p:cTn id="33" presetID="1" presetClass="exit" presetSubtype="0" fill="hold" grpId="6" nodeType="withEffect">
                                  <p:stCondLst>
                                    <p:cond delay="0"/>
                                  </p:stCondLst>
                                  <p:childTnLst>
                                    <p:set>
                                      <p:cBhvr>
                                        <p:cTn id="34" dur="1" fill="hold">
                                          <p:stCondLst>
                                            <p:cond delay="0"/>
                                          </p:stCondLst>
                                        </p:cTn>
                                        <p:tgtEl>
                                          <p:spTgt spid="323"/>
                                        </p:tgtEl>
                                        <p:attrNameLst>
                                          <p:attrName>style.visibility</p:attrName>
                                        </p:attrNameLst>
                                      </p:cBhvr>
                                      <p:to>
                                        <p:strVal val="hidden"/>
                                      </p:to>
                                    </p:set>
                                  </p:childTnLst>
                                </p:cTn>
                              </p:par>
                              <p:par>
                                <p:cTn id="35" presetID="1" presetClass="exit" presetSubtype="0" fill="hold" grpId="3" nodeType="withEffect">
                                  <p:stCondLst>
                                    <p:cond delay="0"/>
                                  </p:stCondLst>
                                  <p:childTnLst>
                                    <p:set>
                                      <p:cBhvr>
                                        <p:cTn id="36" dur="1" fill="hold">
                                          <p:stCondLst>
                                            <p:cond delay="0"/>
                                          </p:stCondLst>
                                        </p:cTn>
                                        <p:tgtEl>
                                          <p:spTgt spid="241"/>
                                        </p:tgtEl>
                                        <p:attrNameLst>
                                          <p:attrName>style.visibility</p:attrName>
                                        </p:attrNameLst>
                                      </p:cBhvr>
                                      <p:to>
                                        <p:strVal val="hidden"/>
                                      </p:to>
                                    </p:set>
                                  </p:childTnLst>
                                </p:cTn>
                              </p:par>
                              <p:par>
                                <p:cTn id="37" presetID="1" presetClass="exit" presetSubtype="0" fill="hold" grpId="6" nodeType="withEffect">
                                  <p:stCondLst>
                                    <p:cond delay="0"/>
                                  </p:stCondLst>
                                  <p:childTnLst>
                                    <p:set>
                                      <p:cBhvr>
                                        <p:cTn id="38" dur="1" fill="hold">
                                          <p:stCondLst>
                                            <p:cond delay="0"/>
                                          </p:stCondLst>
                                        </p:cTn>
                                        <p:tgtEl>
                                          <p:spTgt spid="322"/>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32"/>
                                        </p:tgtEl>
                                        <p:attrNameLst>
                                          <p:attrName>style.visibility</p:attrName>
                                        </p:attrNameLst>
                                      </p:cBhvr>
                                      <p:to>
                                        <p:strVal val="hidden"/>
                                      </p:to>
                                    </p:set>
                                  </p:childTnLst>
                                </p:cTn>
                              </p:par>
                              <p:par>
                                <p:cTn id="41" presetID="1" presetClass="exit" presetSubtype="0" fill="hold" grpId="3" nodeType="withEffect">
                                  <p:stCondLst>
                                    <p:cond delay="0"/>
                                  </p:stCondLst>
                                  <p:childTnLst>
                                    <p:set>
                                      <p:cBhvr>
                                        <p:cTn id="42" dur="1" fill="hold">
                                          <p:stCondLst>
                                            <p:cond delay="0"/>
                                          </p:stCondLst>
                                        </p:cTn>
                                        <p:tgtEl>
                                          <p:spTgt spid="246"/>
                                        </p:tgtEl>
                                        <p:attrNameLst>
                                          <p:attrName>style.visibility</p:attrName>
                                        </p:attrNameLst>
                                      </p:cBhvr>
                                      <p:to>
                                        <p:strVal val="hidden"/>
                                      </p:to>
                                    </p:set>
                                  </p:childTnLst>
                                </p:cTn>
                              </p:par>
                              <p:par>
                                <p:cTn id="43" presetID="1" presetClass="exit" presetSubtype="0" fill="hold" grpId="3" nodeType="withEffect">
                                  <p:stCondLst>
                                    <p:cond delay="0"/>
                                  </p:stCondLst>
                                  <p:childTnLst>
                                    <p:set>
                                      <p:cBhvr>
                                        <p:cTn id="44" dur="1" fill="hold">
                                          <p:stCondLst>
                                            <p:cond delay="0"/>
                                          </p:stCondLst>
                                        </p:cTn>
                                        <p:tgtEl>
                                          <p:spTgt spid="247"/>
                                        </p:tgtEl>
                                        <p:attrNameLst>
                                          <p:attrName>style.visibility</p:attrName>
                                        </p:attrNameLst>
                                      </p:cBhvr>
                                      <p:to>
                                        <p:strVal val="hidden"/>
                                      </p:to>
                                    </p:set>
                                  </p:childTnLst>
                                </p:cTn>
                              </p:par>
                              <p:par>
                                <p:cTn id="45" presetID="1" presetClass="exit" presetSubtype="0" fill="hold" grpId="5" nodeType="withEffect">
                                  <p:stCondLst>
                                    <p:cond delay="0"/>
                                  </p:stCondLst>
                                  <p:childTnLst>
                                    <p:set>
                                      <p:cBhvr>
                                        <p:cTn id="46" dur="1" fill="hold">
                                          <p:stCondLst>
                                            <p:cond delay="0"/>
                                          </p:stCondLst>
                                        </p:cTn>
                                        <p:tgtEl>
                                          <p:spTgt spid="270"/>
                                        </p:tgtEl>
                                        <p:attrNameLst>
                                          <p:attrName>style.visibility</p:attrName>
                                        </p:attrNameLst>
                                      </p:cBhvr>
                                      <p:to>
                                        <p:strVal val="hidden"/>
                                      </p:to>
                                    </p:set>
                                  </p:childTnLst>
                                </p:cTn>
                              </p:par>
                              <p:par>
                                <p:cTn id="47" presetID="1" presetClass="exit" presetSubtype="0" fill="hold" grpId="5" nodeType="withEffect">
                                  <p:stCondLst>
                                    <p:cond delay="0"/>
                                  </p:stCondLst>
                                  <p:childTnLst>
                                    <p:set>
                                      <p:cBhvr>
                                        <p:cTn id="48" dur="1" fill="hold">
                                          <p:stCondLst>
                                            <p:cond delay="0"/>
                                          </p:stCondLst>
                                        </p:cTn>
                                        <p:tgtEl>
                                          <p:spTgt spid="274"/>
                                        </p:tgtEl>
                                        <p:attrNameLst>
                                          <p:attrName>style.visibility</p:attrName>
                                        </p:attrNameLst>
                                      </p:cBhvr>
                                      <p:to>
                                        <p:strVal val="hidden"/>
                                      </p:to>
                                    </p:set>
                                  </p:childTnLst>
                                </p:cTn>
                              </p:par>
                              <p:par>
                                <p:cTn id="49" presetID="1" presetClass="exit" presetSubtype="0" fill="hold" grpId="5" nodeType="withEffect">
                                  <p:stCondLst>
                                    <p:cond delay="0"/>
                                  </p:stCondLst>
                                  <p:childTnLst>
                                    <p:set>
                                      <p:cBhvr>
                                        <p:cTn id="50" dur="1" fill="hold">
                                          <p:stCondLst>
                                            <p:cond delay="0"/>
                                          </p:stCondLst>
                                        </p:cTn>
                                        <p:tgtEl>
                                          <p:spTgt spid="275"/>
                                        </p:tgtEl>
                                        <p:attrNameLst>
                                          <p:attrName>style.visibility</p:attrName>
                                        </p:attrNameLst>
                                      </p:cBhvr>
                                      <p:to>
                                        <p:strVal val="hidden"/>
                                      </p:to>
                                    </p:set>
                                  </p:childTnLst>
                                </p:cTn>
                              </p:par>
                              <p:par>
                                <p:cTn id="51" presetID="1" presetClass="exit" presetSubtype="0" fill="hold" grpId="7" nodeType="withEffect">
                                  <p:stCondLst>
                                    <p:cond delay="0"/>
                                  </p:stCondLst>
                                  <p:childTnLst>
                                    <p:set>
                                      <p:cBhvr>
                                        <p:cTn id="52" dur="1" fill="hold">
                                          <p:stCondLst>
                                            <p:cond delay="0"/>
                                          </p:stCondLst>
                                        </p:cTn>
                                        <p:tgtEl>
                                          <p:spTgt spid="323"/>
                                        </p:tgtEl>
                                        <p:attrNameLst>
                                          <p:attrName>style.visibility</p:attrName>
                                        </p:attrNameLst>
                                      </p:cBhvr>
                                      <p:to>
                                        <p:strVal val="hidden"/>
                                      </p:to>
                                    </p:set>
                                  </p:childTnLst>
                                </p:cTn>
                              </p:par>
                              <p:par>
                                <p:cTn id="53" presetID="1" presetClass="exit" presetSubtype="0" fill="hold" grpId="7" nodeType="withEffect">
                                  <p:stCondLst>
                                    <p:cond delay="0"/>
                                  </p:stCondLst>
                                  <p:childTnLst>
                                    <p:set>
                                      <p:cBhvr>
                                        <p:cTn id="54" dur="1" fill="hold">
                                          <p:stCondLst>
                                            <p:cond delay="0"/>
                                          </p:stCondLst>
                                        </p:cTn>
                                        <p:tgtEl>
                                          <p:spTgt spid="322"/>
                                        </p:tgtEl>
                                        <p:attrNameLst>
                                          <p:attrName>style.visibility</p:attrName>
                                        </p:attrNameLst>
                                      </p:cBhvr>
                                      <p:to>
                                        <p:strVal val="hidden"/>
                                      </p:to>
                                    </p:set>
                                  </p:childTnLst>
                                </p:cTn>
                              </p:par>
                              <p:par>
                                <p:cTn id="55" presetID="1" presetClass="exit" presetSubtype="0" fill="hold" grpId="3" nodeType="withEffect">
                                  <p:stCondLst>
                                    <p:cond delay="0"/>
                                  </p:stCondLst>
                                  <p:childTnLst>
                                    <p:set>
                                      <p:cBhvr>
                                        <p:cTn id="56" dur="1" fill="hold">
                                          <p:stCondLst>
                                            <p:cond delay="0"/>
                                          </p:stCondLst>
                                        </p:cTn>
                                        <p:tgtEl>
                                          <p:spTgt spid="252"/>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253"/>
                                        </p:tgtEl>
                                        <p:attrNameLst>
                                          <p:attrName>style.visibility</p:attrName>
                                        </p:attrNameLst>
                                      </p:cBhvr>
                                      <p:to>
                                        <p:strVal val="hidden"/>
                                      </p:to>
                                    </p:set>
                                  </p:childTnLst>
                                </p:cTn>
                              </p:par>
                              <p:par>
                                <p:cTn id="59" presetID="1" presetClass="exit" presetSubtype="0" fill="hold" grpId="3" nodeType="withEffect">
                                  <p:stCondLst>
                                    <p:cond delay="0"/>
                                  </p:stCondLst>
                                  <p:childTnLst>
                                    <p:set>
                                      <p:cBhvr>
                                        <p:cTn id="60" dur="1" fill="hold">
                                          <p:stCondLst>
                                            <p:cond delay="0"/>
                                          </p:stCondLst>
                                        </p:cTn>
                                        <p:tgtEl>
                                          <p:spTgt spid="311"/>
                                        </p:tgtEl>
                                        <p:attrNameLst>
                                          <p:attrName>style.visibility</p:attrName>
                                        </p:attrNameLst>
                                      </p:cBhvr>
                                      <p:to>
                                        <p:strVal val="hidden"/>
                                      </p:to>
                                    </p:set>
                                  </p:childTnLst>
                                </p:cTn>
                              </p:par>
                              <p:par>
                                <p:cTn id="61" presetID="1" presetClass="exit" presetSubtype="0" fill="hold" grpId="3" nodeType="withEffect">
                                  <p:stCondLst>
                                    <p:cond delay="0"/>
                                  </p:stCondLst>
                                  <p:childTnLst>
                                    <p:set>
                                      <p:cBhvr>
                                        <p:cTn id="62" dur="1" fill="hold">
                                          <p:stCondLst>
                                            <p:cond delay="0"/>
                                          </p:stCondLst>
                                        </p:cTn>
                                        <p:tgtEl>
                                          <p:spTgt spid="312"/>
                                        </p:tgtEl>
                                        <p:attrNameLst>
                                          <p:attrName>style.visibility</p:attrName>
                                        </p:attrNameLst>
                                      </p:cBhvr>
                                      <p:to>
                                        <p:strVal val="hidden"/>
                                      </p:to>
                                    </p:set>
                                  </p:childTnLst>
                                </p:cTn>
                              </p:par>
                              <p:par>
                                <p:cTn id="63" presetID="1" presetClass="exit" presetSubtype="0" fill="hold" grpId="5" nodeType="withEffect">
                                  <p:stCondLst>
                                    <p:cond delay="0"/>
                                  </p:stCondLst>
                                  <p:childTnLst>
                                    <p:set>
                                      <p:cBhvr>
                                        <p:cTn id="64" dur="1" fill="hold">
                                          <p:stCondLst>
                                            <p:cond delay="0"/>
                                          </p:stCondLst>
                                        </p:cTn>
                                        <p:tgtEl>
                                          <p:spTgt spid="313"/>
                                        </p:tgtEl>
                                        <p:attrNameLst>
                                          <p:attrName>style.visibility</p:attrName>
                                        </p:attrNameLst>
                                      </p:cBhvr>
                                      <p:to>
                                        <p:strVal val="hidden"/>
                                      </p:to>
                                    </p:set>
                                  </p:childTnLst>
                                </p:cTn>
                              </p:par>
                              <p:par>
                                <p:cTn id="65" presetID="1" presetClass="exit" presetSubtype="0" fill="hold" grpId="5" nodeType="withEffect">
                                  <p:stCondLst>
                                    <p:cond delay="0"/>
                                  </p:stCondLst>
                                  <p:childTnLst>
                                    <p:set>
                                      <p:cBhvr>
                                        <p:cTn id="66" dur="1" fill="hold">
                                          <p:stCondLst>
                                            <p:cond delay="0"/>
                                          </p:stCondLst>
                                        </p:cTn>
                                        <p:tgtEl>
                                          <p:spTgt spid="314"/>
                                        </p:tgtEl>
                                        <p:attrNameLst>
                                          <p:attrName>style.visibility</p:attrName>
                                        </p:attrNameLst>
                                      </p:cBhvr>
                                      <p:to>
                                        <p:strVal val="hidden"/>
                                      </p:to>
                                    </p:set>
                                  </p:childTnLst>
                                </p:cTn>
                              </p:par>
                              <p:par>
                                <p:cTn id="67" presetID="1" presetClass="exit" presetSubtype="0" fill="hold" grpId="5" nodeType="withEffect">
                                  <p:stCondLst>
                                    <p:cond delay="0"/>
                                  </p:stCondLst>
                                  <p:childTnLst>
                                    <p:set>
                                      <p:cBhvr>
                                        <p:cTn id="68" dur="1" fill="hold">
                                          <p:stCondLst>
                                            <p:cond delay="0"/>
                                          </p:stCondLst>
                                        </p:cTn>
                                        <p:tgtEl>
                                          <p:spTgt spid="315"/>
                                        </p:tgtEl>
                                        <p:attrNameLst>
                                          <p:attrName>style.visibility</p:attrName>
                                        </p:attrNameLst>
                                      </p:cBhvr>
                                      <p:to>
                                        <p:strVal val="hidden"/>
                                      </p:to>
                                    </p:set>
                                  </p:childTnLst>
                                </p:cTn>
                              </p:par>
                              <p:par>
                                <p:cTn id="69" presetID="1" presetClass="exit" presetSubtype="0" fill="hold" grpId="4" nodeType="withEffect">
                                  <p:stCondLst>
                                    <p:cond delay="0"/>
                                  </p:stCondLst>
                                  <p:childTnLst>
                                    <p:set>
                                      <p:cBhvr>
                                        <p:cTn id="70" dur="1" fill="hold">
                                          <p:stCondLst>
                                            <p:cond delay="0"/>
                                          </p:stCondLst>
                                        </p:cTn>
                                        <p:tgtEl>
                                          <p:spTgt spid="242"/>
                                        </p:tgtEl>
                                        <p:attrNameLst>
                                          <p:attrName>style.visibility</p:attrName>
                                        </p:attrNameLst>
                                      </p:cBhvr>
                                      <p:to>
                                        <p:strVal val="hidden"/>
                                      </p:to>
                                    </p:set>
                                  </p:childTnLst>
                                </p:cTn>
                              </p:par>
                              <p:par>
                                <p:cTn id="71" presetID="1" presetClass="exit" presetSubtype="0" fill="hold" grpId="4" nodeType="withEffect">
                                  <p:stCondLst>
                                    <p:cond delay="0"/>
                                  </p:stCondLst>
                                  <p:childTnLst>
                                    <p:set>
                                      <p:cBhvr>
                                        <p:cTn id="72" dur="1" fill="hold">
                                          <p:stCondLst>
                                            <p:cond delay="0"/>
                                          </p:stCondLst>
                                        </p:cTn>
                                        <p:tgtEl>
                                          <p:spTgt spid="239"/>
                                        </p:tgtEl>
                                        <p:attrNameLst>
                                          <p:attrName>style.visibility</p:attrName>
                                        </p:attrNameLst>
                                      </p:cBhvr>
                                      <p:to>
                                        <p:strVal val="hidden"/>
                                      </p:to>
                                    </p:set>
                                  </p:childTnLst>
                                </p:cTn>
                              </p:par>
                              <p:par>
                                <p:cTn id="73" presetID="1" presetClass="exit" presetSubtype="0" fill="hold" grpId="2" nodeType="withEffect">
                                  <p:stCondLst>
                                    <p:cond delay="0"/>
                                  </p:stCondLst>
                                  <p:childTnLst>
                                    <p:set>
                                      <p:cBhvr>
                                        <p:cTn id="74" dur="1" fill="hold">
                                          <p:stCondLst>
                                            <p:cond delay="0"/>
                                          </p:stCondLst>
                                        </p:cTn>
                                        <p:tgtEl>
                                          <p:spTgt spid="383"/>
                                        </p:tgtEl>
                                        <p:attrNameLst>
                                          <p:attrName>style.visibility</p:attrName>
                                        </p:attrNameLst>
                                      </p:cBhvr>
                                      <p:to>
                                        <p:strVal val="hidden"/>
                                      </p:to>
                                    </p:set>
                                  </p:childTnLst>
                                </p:cTn>
                              </p:par>
                              <p:par>
                                <p:cTn id="75" presetID="1" presetClass="exit" presetSubtype="0" fill="hold" nodeType="withEffect">
                                  <p:stCondLst>
                                    <p:cond delay="0"/>
                                  </p:stCondLst>
                                  <p:childTnLst>
                                    <p:set>
                                      <p:cBhvr>
                                        <p:cTn id="76" dur="1" fill="hold">
                                          <p:stCondLst>
                                            <p:cond delay="0"/>
                                          </p:stCondLst>
                                        </p:cTn>
                                        <p:tgtEl>
                                          <p:spTgt spid="384"/>
                                        </p:tgtEl>
                                        <p:attrNameLst>
                                          <p:attrName>style.visibility</p:attrName>
                                        </p:attrNameLst>
                                      </p:cBhvr>
                                      <p:to>
                                        <p:strVal val="hidden"/>
                                      </p:to>
                                    </p:set>
                                  </p:childTnLst>
                                </p:cTn>
                              </p:par>
                              <p:par>
                                <p:cTn id="77" presetID="1" presetClass="exit" presetSubtype="0" fill="hold" grpId="2" nodeType="withEffect">
                                  <p:stCondLst>
                                    <p:cond delay="0"/>
                                  </p:stCondLst>
                                  <p:childTnLst>
                                    <p:set>
                                      <p:cBhvr>
                                        <p:cTn id="78" dur="1" fill="hold">
                                          <p:stCondLst>
                                            <p:cond delay="0"/>
                                          </p:stCondLst>
                                        </p:cTn>
                                        <p:tgtEl>
                                          <p:spTgt spid="402"/>
                                        </p:tgtEl>
                                        <p:attrNameLst>
                                          <p:attrName>style.visibility</p:attrName>
                                        </p:attrNameLst>
                                      </p:cBhvr>
                                      <p:to>
                                        <p:strVal val="hidden"/>
                                      </p:to>
                                    </p:set>
                                  </p:childTnLst>
                                </p:cTn>
                              </p:par>
                              <p:par>
                                <p:cTn id="79" presetID="1" presetClass="exit" presetSubtype="0" fill="hold" grpId="2" nodeType="withEffect">
                                  <p:stCondLst>
                                    <p:cond delay="0"/>
                                  </p:stCondLst>
                                  <p:childTnLst>
                                    <p:set>
                                      <p:cBhvr>
                                        <p:cTn id="80" dur="1" fill="hold">
                                          <p:stCondLst>
                                            <p:cond delay="0"/>
                                          </p:stCondLst>
                                        </p:cTn>
                                        <p:tgtEl>
                                          <p:spTgt spid="403"/>
                                        </p:tgtEl>
                                        <p:attrNameLst>
                                          <p:attrName>style.visibility</p:attrName>
                                        </p:attrNameLst>
                                      </p:cBhvr>
                                      <p:to>
                                        <p:strVal val="hidden"/>
                                      </p:to>
                                    </p:set>
                                  </p:childTnLst>
                                </p:cTn>
                              </p:par>
                              <p:par>
                                <p:cTn id="81" presetID="1" presetClass="exit" presetSubtype="0" fill="hold" grpId="4" nodeType="withEffect">
                                  <p:stCondLst>
                                    <p:cond delay="0"/>
                                  </p:stCondLst>
                                  <p:childTnLst>
                                    <p:set>
                                      <p:cBhvr>
                                        <p:cTn id="82" dur="1" fill="hold">
                                          <p:stCondLst>
                                            <p:cond delay="0"/>
                                          </p:stCondLst>
                                        </p:cTn>
                                        <p:tgtEl>
                                          <p:spTgt spid="404"/>
                                        </p:tgtEl>
                                        <p:attrNameLst>
                                          <p:attrName>style.visibility</p:attrName>
                                        </p:attrNameLst>
                                      </p:cBhvr>
                                      <p:to>
                                        <p:strVal val="hidden"/>
                                      </p:to>
                                    </p:set>
                                  </p:childTnLst>
                                </p:cTn>
                              </p:par>
                              <p:par>
                                <p:cTn id="83" presetID="1" presetClass="exit" presetSubtype="0" fill="hold" grpId="2" nodeType="withEffect">
                                  <p:stCondLst>
                                    <p:cond delay="0"/>
                                  </p:stCondLst>
                                  <p:childTnLst>
                                    <p:set>
                                      <p:cBhvr>
                                        <p:cTn id="84" dur="1" fill="hold">
                                          <p:stCondLst>
                                            <p:cond delay="0"/>
                                          </p:stCondLst>
                                        </p:cTn>
                                        <p:tgtEl>
                                          <p:spTgt spid="389"/>
                                        </p:tgtEl>
                                        <p:attrNameLst>
                                          <p:attrName>style.visibility</p:attrName>
                                        </p:attrNameLst>
                                      </p:cBhvr>
                                      <p:to>
                                        <p:strVal val="hidden"/>
                                      </p:to>
                                    </p:set>
                                  </p:childTnLst>
                                </p:cTn>
                              </p:par>
                              <p:par>
                                <p:cTn id="85" presetID="1" presetClass="exit" presetSubtype="0" fill="hold" grpId="2" nodeType="withEffect">
                                  <p:stCondLst>
                                    <p:cond delay="0"/>
                                  </p:stCondLst>
                                  <p:childTnLst>
                                    <p:set>
                                      <p:cBhvr>
                                        <p:cTn id="86" dur="1" fill="hold">
                                          <p:stCondLst>
                                            <p:cond delay="0"/>
                                          </p:stCondLst>
                                        </p:cTn>
                                        <p:tgtEl>
                                          <p:spTgt spid="369"/>
                                        </p:tgtEl>
                                        <p:attrNameLst>
                                          <p:attrName>style.visibility</p:attrName>
                                        </p:attrNameLst>
                                      </p:cBhvr>
                                      <p:to>
                                        <p:strVal val="hidden"/>
                                      </p:to>
                                    </p:set>
                                  </p:childTnLst>
                                </p:cTn>
                              </p:par>
                              <p:par>
                                <p:cTn id="87" presetID="1" presetClass="exit" presetSubtype="0" fill="hold" grpId="2" nodeType="withEffect">
                                  <p:stCondLst>
                                    <p:cond delay="0"/>
                                  </p:stCondLst>
                                  <p:childTnLst>
                                    <p:set>
                                      <p:cBhvr>
                                        <p:cTn id="88" dur="1" fill="hold">
                                          <p:stCondLst>
                                            <p:cond delay="0"/>
                                          </p:stCondLst>
                                        </p:cTn>
                                        <p:tgtEl>
                                          <p:spTgt spid="370"/>
                                        </p:tgtEl>
                                        <p:attrNameLst>
                                          <p:attrName>style.visibility</p:attrName>
                                        </p:attrNameLst>
                                      </p:cBhvr>
                                      <p:to>
                                        <p:strVal val="hidden"/>
                                      </p:to>
                                    </p:set>
                                  </p:childTnLst>
                                </p:cTn>
                              </p:par>
                              <p:par>
                                <p:cTn id="89" presetID="1" presetClass="exit" presetSubtype="0" fill="hold" grpId="2" nodeType="withEffect">
                                  <p:stCondLst>
                                    <p:cond delay="0"/>
                                  </p:stCondLst>
                                  <p:childTnLst>
                                    <p:set>
                                      <p:cBhvr>
                                        <p:cTn id="90" dur="1" fill="hold">
                                          <p:stCondLst>
                                            <p:cond delay="0"/>
                                          </p:stCondLst>
                                        </p:cTn>
                                        <p:tgtEl>
                                          <p:spTgt spid="400"/>
                                        </p:tgtEl>
                                        <p:attrNameLst>
                                          <p:attrName>style.visibility</p:attrName>
                                        </p:attrNameLst>
                                      </p:cBhvr>
                                      <p:to>
                                        <p:strVal val="hidden"/>
                                      </p:to>
                                    </p:set>
                                  </p:childTnLst>
                                </p:cTn>
                              </p:par>
                              <p:par>
                                <p:cTn id="91" presetID="1" presetClass="exit" presetSubtype="0" fill="hold" grpId="2" nodeType="withEffect">
                                  <p:stCondLst>
                                    <p:cond delay="0"/>
                                  </p:stCondLst>
                                  <p:childTnLst>
                                    <p:set>
                                      <p:cBhvr>
                                        <p:cTn id="92" dur="1" fill="hold">
                                          <p:stCondLst>
                                            <p:cond delay="0"/>
                                          </p:stCondLst>
                                        </p:cTn>
                                        <p:tgtEl>
                                          <p:spTgt spid="390"/>
                                        </p:tgtEl>
                                        <p:attrNameLst>
                                          <p:attrName>style.visibility</p:attrName>
                                        </p:attrNameLst>
                                      </p:cBhvr>
                                      <p:to>
                                        <p:strVal val="hidden"/>
                                      </p:to>
                                    </p:set>
                                  </p:childTnLst>
                                </p:cTn>
                              </p:par>
                              <p:par>
                                <p:cTn id="93" presetID="1" presetClass="exit" presetSubtype="0" fill="hold" grpId="2" nodeType="withEffect">
                                  <p:stCondLst>
                                    <p:cond delay="0"/>
                                  </p:stCondLst>
                                  <p:childTnLst>
                                    <p:set>
                                      <p:cBhvr>
                                        <p:cTn id="94" dur="1" fill="hold">
                                          <p:stCondLst>
                                            <p:cond delay="0"/>
                                          </p:stCondLst>
                                        </p:cTn>
                                        <p:tgtEl>
                                          <p:spTgt spid="373"/>
                                        </p:tgtEl>
                                        <p:attrNameLst>
                                          <p:attrName>style.visibility</p:attrName>
                                        </p:attrNameLst>
                                      </p:cBhvr>
                                      <p:to>
                                        <p:strVal val="hidden"/>
                                      </p:to>
                                    </p:set>
                                  </p:childTnLst>
                                </p:cTn>
                              </p:par>
                              <p:par>
                                <p:cTn id="95" presetID="1" presetClass="exit" presetSubtype="0" fill="hold" grpId="2" nodeType="withEffect">
                                  <p:stCondLst>
                                    <p:cond delay="0"/>
                                  </p:stCondLst>
                                  <p:childTnLst>
                                    <p:set>
                                      <p:cBhvr>
                                        <p:cTn id="96" dur="1" fill="hold">
                                          <p:stCondLst>
                                            <p:cond delay="0"/>
                                          </p:stCondLst>
                                        </p:cTn>
                                        <p:tgtEl>
                                          <p:spTgt spid="399"/>
                                        </p:tgtEl>
                                        <p:attrNameLst>
                                          <p:attrName>style.visibility</p:attrName>
                                        </p:attrNameLst>
                                      </p:cBhvr>
                                      <p:to>
                                        <p:strVal val="hidden"/>
                                      </p:to>
                                    </p:set>
                                  </p:childTnLst>
                                </p:cTn>
                              </p:par>
                              <p:par>
                                <p:cTn id="97" presetID="1" presetClass="exit" presetSubtype="0" fill="hold" grpId="2" nodeType="withEffect">
                                  <p:stCondLst>
                                    <p:cond delay="0"/>
                                  </p:stCondLst>
                                  <p:childTnLst>
                                    <p:set>
                                      <p:cBhvr>
                                        <p:cTn id="98" dur="1" fill="hold">
                                          <p:stCondLst>
                                            <p:cond delay="0"/>
                                          </p:stCondLst>
                                        </p:cTn>
                                        <p:tgtEl>
                                          <p:spTgt spid="371"/>
                                        </p:tgtEl>
                                        <p:attrNameLst>
                                          <p:attrName>style.visibility</p:attrName>
                                        </p:attrNameLst>
                                      </p:cBhvr>
                                      <p:to>
                                        <p:strVal val="hidden"/>
                                      </p:to>
                                    </p:set>
                                  </p:childTnLst>
                                </p:cTn>
                              </p:par>
                              <p:par>
                                <p:cTn id="99" presetID="1" presetClass="exit" presetSubtype="0" fill="hold" grpId="2" nodeType="withEffect">
                                  <p:stCondLst>
                                    <p:cond delay="0"/>
                                  </p:stCondLst>
                                  <p:childTnLst>
                                    <p:set>
                                      <p:cBhvr>
                                        <p:cTn id="100" dur="1" fill="hold">
                                          <p:stCondLst>
                                            <p:cond delay="0"/>
                                          </p:stCondLst>
                                        </p:cTn>
                                        <p:tgtEl>
                                          <p:spTgt spid="374"/>
                                        </p:tgtEl>
                                        <p:attrNameLst>
                                          <p:attrName>style.visibility</p:attrName>
                                        </p:attrNameLst>
                                      </p:cBhvr>
                                      <p:to>
                                        <p:strVal val="hidden"/>
                                      </p:to>
                                    </p:set>
                                  </p:childTnLst>
                                </p:cTn>
                              </p:par>
                              <p:par>
                                <p:cTn id="101" presetID="1" presetClass="exit" presetSubtype="0" fill="hold" grpId="2" nodeType="withEffect">
                                  <p:stCondLst>
                                    <p:cond delay="0"/>
                                  </p:stCondLst>
                                  <p:childTnLst>
                                    <p:set>
                                      <p:cBhvr>
                                        <p:cTn id="102" dur="1" fill="hold">
                                          <p:stCondLst>
                                            <p:cond delay="0"/>
                                          </p:stCondLst>
                                        </p:cTn>
                                        <p:tgtEl>
                                          <p:spTgt spid="391"/>
                                        </p:tgtEl>
                                        <p:attrNameLst>
                                          <p:attrName>style.visibility</p:attrName>
                                        </p:attrNameLst>
                                      </p:cBhvr>
                                      <p:to>
                                        <p:strVal val="hidden"/>
                                      </p:to>
                                    </p:set>
                                  </p:childTnLst>
                                </p:cTn>
                              </p:par>
                              <p:par>
                                <p:cTn id="103" presetID="1" presetClass="exit" presetSubtype="0" fill="hold" grpId="2" nodeType="withEffect">
                                  <p:stCondLst>
                                    <p:cond delay="0"/>
                                  </p:stCondLst>
                                  <p:childTnLst>
                                    <p:set>
                                      <p:cBhvr>
                                        <p:cTn id="104" dur="1" fill="hold">
                                          <p:stCondLst>
                                            <p:cond delay="0"/>
                                          </p:stCondLst>
                                        </p:cTn>
                                        <p:tgtEl>
                                          <p:spTgt spid="398"/>
                                        </p:tgtEl>
                                        <p:attrNameLst>
                                          <p:attrName>style.visibility</p:attrName>
                                        </p:attrNameLst>
                                      </p:cBhvr>
                                      <p:to>
                                        <p:strVal val="hidden"/>
                                      </p:to>
                                    </p:set>
                                  </p:childTnLst>
                                </p:cTn>
                              </p:par>
                              <p:par>
                                <p:cTn id="105" presetID="1" presetClass="exit" presetSubtype="0" fill="hold" grpId="2" nodeType="withEffect">
                                  <p:stCondLst>
                                    <p:cond delay="0"/>
                                  </p:stCondLst>
                                  <p:childTnLst>
                                    <p:set>
                                      <p:cBhvr>
                                        <p:cTn id="106" dur="1" fill="hold">
                                          <p:stCondLst>
                                            <p:cond delay="0"/>
                                          </p:stCondLst>
                                        </p:cTn>
                                        <p:tgtEl>
                                          <p:spTgt spid="372"/>
                                        </p:tgtEl>
                                        <p:attrNameLst>
                                          <p:attrName>style.visibility</p:attrName>
                                        </p:attrNameLst>
                                      </p:cBhvr>
                                      <p:to>
                                        <p:strVal val="hidden"/>
                                      </p:to>
                                    </p:set>
                                  </p:childTnLst>
                                </p:cTn>
                              </p:par>
                              <p:par>
                                <p:cTn id="107" presetID="1" presetClass="exit" presetSubtype="0" fill="hold" grpId="2" nodeType="withEffect">
                                  <p:stCondLst>
                                    <p:cond delay="0"/>
                                  </p:stCondLst>
                                  <p:childTnLst>
                                    <p:set>
                                      <p:cBhvr>
                                        <p:cTn id="108" dur="1" fill="hold">
                                          <p:stCondLst>
                                            <p:cond delay="0"/>
                                          </p:stCondLst>
                                        </p:cTn>
                                        <p:tgtEl>
                                          <p:spTgt spid="380"/>
                                        </p:tgtEl>
                                        <p:attrNameLst>
                                          <p:attrName>style.visibility</p:attrName>
                                        </p:attrNameLst>
                                      </p:cBhvr>
                                      <p:to>
                                        <p:strVal val="hidden"/>
                                      </p:to>
                                    </p:set>
                                  </p:childTnLst>
                                </p:cTn>
                              </p:par>
                              <p:par>
                                <p:cTn id="109" presetID="1" presetClass="exit" presetSubtype="0" fill="hold" grpId="2" nodeType="withEffect">
                                  <p:stCondLst>
                                    <p:cond delay="0"/>
                                  </p:stCondLst>
                                  <p:childTnLst>
                                    <p:set>
                                      <p:cBhvr>
                                        <p:cTn id="110" dur="1" fill="hold">
                                          <p:stCondLst>
                                            <p:cond delay="0"/>
                                          </p:stCondLst>
                                        </p:cTn>
                                        <p:tgtEl>
                                          <p:spTgt spid="397"/>
                                        </p:tgtEl>
                                        <p:attrNameLst>
                                          <p:attrName>style.visibility</p:attrName>
                                        </p:attrNameLst>
                                      </p:cBhvr>
                                      <p:to>
                                        <p:strVal val="hidden"/>
                                      </p:to>
                                    </p:set>
                                  </p:childTnLst>
                                </p:cTn>
                              </p:par>
                              <p:par>
                                <p:cTn id="111" presetID="1" presetClass="exit" presetSubtype="0" fill="hold" grpId="2" nodeType="withEffect">
                                  <p:stCondLst>
                                    <p:cond delay="0"/>
                                  </p:stCondLst>
                                  <p:childTnLst>
                                    <p:set>
                                      <p:cBhvr>
                                        <p:cTn id="112" dur="1" fill="hold">
                                          <p:stCondLst>
                                            <p:cond delay="0"/>
                                          </p:stCondLst>
                                        </p:cTn>
                                        <p:tgtEl>
                                          <p:spTgt spid="378"/>
                                        </p:tgtEl>
                                        <p:attrNameLst>
                                          <p:attrName>style.visibility</p:attrName>
                                        </p:attrNameLst>
                                      </p:cBhvr>
                                      <p:to>
                                        <p:strVal val="hidden"/>
                                      </p:to>
                                    </p:set>
                                  </p:childTnLst>
                                </p:cTn>
                              </p:par>
                              <p:par>
                                <p:cTn id="113" presetID="1" presetClass="exit" presetSubtype="0" fill="hold" grpId="2" nodeType="withEffect">
                                  <p:stCondLst>
                                    <p:cond delay="0"/>
                                  </p:stCondLst>
                                  <p:childTnLst>
                                    <p:set>
                                      <p:cBhvr>
                                        <p:cTn id="114" dur="1" fill="hold">
                                          <p:stCondLst>
                                            <p:cond delay="0"/>
                                          </p:stCondLst>
                                        </p:cTn>
                                        <p:tgtEl>
                                          <p:spTgt spid="392"/>
                                        </p:tgtEl>
                                        <p:attrNameLst>
                                          <p:attrName>style.visibility</p:attrName>
                                        </p:attrNameLst>
                                      </p:cBhvr>
                                      <p:to>
                                        <p:strVal val="hidden"/>
                                      </p:to>
                                    </p:set>
                                  </p:childTnLst>
                                </p:cTn>
                              </p:par>
                              <p:par>
                                <p:cTn id="115" presetID="1" presetClass="exit" presetSubtype="0" fill="hold" grpId="2" nodeType="withEffect">
                                  <p:stCondLst>
                                    <p:cond delay="0"/>
                                  </p:stCondLst>
                                  <p:childTnLst>
                                    <p:set>
                                      <p:cBhvr>
                                        <p:cTn id="116" dur="1" fill="hold">
                                          <p:stCondLst>
                                            <p:cond delay="0"/>
                                          </p:stCondLst>
                                        </p:cTn>
                                        <p:tgtEl>
                                          <p:spTgt spid="368"/>
                                        </p:tgtEl>
                                        <p:attrNameLst>
                                          <p:attrName>style.visibility</p:attrName>
                                        </p:attrNameLst>
                                      </p:cBhvr>
                                      <p:to>
                                        <p:strVal val="hidden"/>
                                      </p:to>
                                    </p:set>
                                  </p:childTnLst>
                                </p:cTn>
                              </p:par>
                              <p:par>
                                <p:cTn id="117" presetID="1" presetClass="exit" presetSubtype="0" fill="hold" grpId="2" nodeType="withEffect">
                                  <p:stCondLst>
                                    <p:cond delay="0"/>
                                  </p:stCondLst>
                                  <p:childTnLst>
                                    <p:set>
                                      <p:cBhvr>
                                        <p:cTn id="118" dur="1" fill="hold">
                                          <p:stCondLst>
                                            <p:cond delay="0"/>
                                          </p:stCondLst>
                                        </p:cTn>
                                        <p:tgtEl>
                                          <p:spTgt spid="401"/>
                                        </p:tgtEl>
                                        <p:attrNameLst>
                                          <p:attrName>style.visibility</p:attrName>
                                        </p:attrNameLst>
                                      </p:cBhvr>
                                      <p:to>
                                        <p:strVal val="hidden"/>
                                      </p:to>
                                    </p:set>
                                  </p:childTnLst>
                                </p:cTn>
                              </p:par>
                              <p:par>
                                <p:cTn id="119" presetID="1" presetClass="exit" presetSubtype="0" fill="hold" grpId="2" nodeType="withEffect">
                                  <p:stCondLst>
                                    <p:cond delay="0"/>
                                  </p:stCondLst>
                                  <p:childTnLst>
                                    <p:set>
                                      <p:cBhvr>
                                        <p:cTn id="120" dur="1" fill="hold">
                                          <p:stCondLst>
                                            <p:cond delay="0"/>
                                          </p:stCondLst>
                                        </p:cTn>
                                        <p:tgtEl>
                                          <p:spTgt spid="379"/>
                                        </p:tgtEl>
                                        <p:attrNameLst>
                                          <p:attrName>style.visibility</p:attrName>
                                        </p:attrNameLst>
                                      </p:cBhvr>
                                      <p:to>
                                        <p:strVal val="hidden"/>
                                      </p:to>
                                    </p:set>
                                  </p:childTnLst>
                                </p:cTn>
                              </p:par>
                              <p:par>
                                <p:cTn id="121" presetID="1" presetClass="exit" presetSubtype="0" fill="hold" grpId="2" nodeType="withEffect">
                                  <p:stCondLst>
                                    <p:cond delay="0"/>
                                  </p:stCondLst>
                                  <p:childTnLst>
                                    <p:set>
                                      <p:cBhvr>
                                        <p:cTn id="122" dur="1" fill="hold">
                                          <p:stCondLst>
                                            <p:cond delay="0"/>
                                          </p:stCondLst>
                                        </p:cTn>
                                        <p:tgtEl>
                                          <p:spTgt spid="396"/>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377"/>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393"/>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381"/>
                                        </p:tgtEl>
                                        <p:attrNameLst>
                                          <p:attrName>style.visibility</p:attrName>
                                        </p:attrNameLst>
                                      </p:cBhvr>
                                      <p:to>
                                        <p:strVal val="hidden"/>
                                      </p:to>
                                    </p:set>
                                  </p:childTnLst>
                                </p:cTn>
                              </p:par>
                              <p:par>
                                <p:cTn id="129" presetID="1" presetClass="exit" presetSubtype="0" fill="hold" nodeType="withEffect">
                                  <p:stCondLst>
                                    <p:cond delay="0"/>
                                  </p:stCondLst>
                                  <p:childTnLst>
                                    <p:set>
                                      <p:cBhvr>
                                        <p:cTn id="130" dur="1" fill="hold">
                                          <p:stCondLst>
                                            <p:cond delay="0"/>
                                          </p:stCondLst>
                                        </p:cTn>
                                        <p:tgtEl>
                                          <p:spTgt spid="394"/>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376"/>
                                        </p:tgtEl>
                                        <p:attrNameLst>
                                          <p:attrName>style.visibility</p:attrName>
                                        </p:attrNameLst>
                                      </p:cBhvr>
                                      <p:to>
                                        <p:strVal val="hidden"/>
                                      </p:to>
                                    </p:set>
                                  </p:childTnLst>
                                </p:cTn>
                              </p:par>
                              <p:par>
                                <p:cTn id="133" presetID="1" presetClass="exit" presetSubtype="0" fill="hold" nodeType="withEffect">
                                  <p:stCondLst>
                                    <p:cond delay="0"/>
                                  </p:stCondLst>
                                  <p:childTnLst>
                                    <p:set>
                                      <p:cBhvr>
                                        <p:cTn id="134" dur="1" fill="hold">
                                          <p:stCondLst>
                                            <p:cond delay="0"/>
                                          </p:stCondLst>
                                        </p:cTn>
                                        <p:tgtEl>
                                          <p:spTgt spid="395"/>
                                        </p:tgtEl>
                                        <p:attrNameLst>
                                          <p:attrName>style.visibility</p:attrName>
                                        </p:attrNameLst>
                                      </p:cBhvr>
                                      <p:to>
                                        <p:strVal val="hidden"/>
                                      </p:to>
                                    </p:set>
                                  </p:childTnLst>
                                </p:cTn>
                              </p:par>
                              <p:par>
                                <p:cTn id="135" presetID="1" presetClass="exit" presetSubtype="0" fill="hold" grpId="2" nodeType="withEffect">
                                  <p:stCondLst>
                                    <p:cond delay="0"/>
                                  </p:stCondLst>
                                  <p:childTnLst>
                                    <p:set>
                                      <p:cBhvr>
                                        <p:cTn id="136" dur="1" fill="hold">
                                          <p:stCondLst>
                                            <p:cond delay="0"/>
                                          </p:stCondLst>
                                        </p:cTn>
                                        <p:tgtEl>
                                          <p:spTgt spid="382"/>
                                        </p:tgtEl>
                                        <p:attrNameLst>
                                          <p:attrName>style.visibility</p:attrName>
                                        </p:attrNameLst>
                                      </p:cBhvr>
                                      <p:to>
                                        <p:strVal val="hidden"/>
                                      </p:to>
                                    </p:set>
                                  </p:childTnLst>
                                </p:cTn>
                              </p:par>
                            </p:childTnLst>
                          </p:cTn>
                        </p:par>
                        <p:par>
                          <p:cTn id="137" fill="hold">
                            <p:stCondLst>
                              <p:cond delay="0"/>
                            </p:stCondLst>
                            <p:childTnLst>
                              <p:par>
                                <p:cTn id="138" presetID="10" presetClass="entr" presetSubtype="0" fill="hold" grpId="0" nodeType="afterEffect">
                                  <p:stCondLst>
                                    <p:cond delay="750"/>
                                  </p:stCondLst>
                                  <p:iterate type="wd">
                                    <p:tmPct val="10000"/>
                                  </p:iterate>
                                  <p:childTnLst>
                                    <p:set>
                                      <p:cBhvr>
                                        <p:cTn id="139" dur="1" fill="hold">
                                          <p:stCondLst>
                                            <p:cond delay="0"/>
                                          </p:stCondLst>
                                        </p:cTn>
                                        <p:tgtEl>
                                          <p:spTgt spid="2"/>
                                        </p:tgtEl>
                                        <p:attrNameLst>
                                          <p:attrName>style.visibility</p:attrName>
                                        </p:attrNameLst>
                                      </p:cBhvr>
                                      <p:to>
                                        <p:strVal val="visible"/>
                                      </p:to>
                                    </p:set>
                                    <p:animEffect transition="in" filter="fade">
                                      <p:cBhvr>
                                        <p:cTn id="140" dur="500"/>
                                        <p:tgtEl>
                                          <p:spTgt spid="2"/>
                                        </p:tgtEl>
                                      </p:cBhvr>
                                    </p:animEffect>
                                  </p:childTnLst>
                                </p:cTn>
                              </p:par>
                            </p:childTnLst>
                          </p:cTn>
                        </p:par>
                        <p:par>
                          <p:cTn id="141" fill="hold">
                            <p:stCondLst>
                              <p:cond delay="1350"/>
                            </p:stCondLst>
                            <p:childTnLst>
                              <p:par>
                                <p:cTn id="142" presetID="10" presetClass="entr" presetSubtype="0" fill="hold" grpId="0" nodeType="afterEffect">
                                  <p:stCondLst>
                                    <p:cond delay="750"/>
                                  </p:stCondLst>
                                  <p:iterate type="wd">
                                    <p:tmPct val="10000"/>
                                  </p:iterate>
                                  <p:childTnLst>
                                    <p:set>
                                      <p:cBhvr>
                                        <p:cTn id="143" dur="1" fill="hold">
                                          <p:stCondLst>
                                            <p:cond delay="0"/>
                                          </p:stCondLst>
                                        </p:cTn>
                                        <p:tgtEl>
                                          <p:spTgt spid="18"/>
                                        </p:tgtEl>
                                        <p:attrNameLst>
                                          <p:attrName>style.visibility</p:attrName>
                                        </p:attrNameLst>
                                      </p:cBhvr>
                                      <p:to>
                                        <p:strVal val="visible"/>
                                      </p:to>
                                    </p:set>
                                    <p:animEffect transition="in" filter="fade">
                                      <p:cBhvr>
                                        <p:cTn id="144" dur="500"/>
                                        <p:tgtEl>
                                          <p:spTgt spid="18"/>
                                        </p:tgtEl>
                                      </p:cBhvr>
                                    </p:animEffect>
                                  </p:childTnLst>
                                </p:cTn>
                              </p:par>
                            </p:childTnLst>
                          </p:cTn>
                        </p:par>
                        <p:par>
                          <p:cTn id="145" fill="hold">
                            <p:stCondLst>
                              <p:cond delay="5050"/>
                            </p:stCondLst>
                            <p:childTnLst>
                              <p:par>
                                <p:cTn id="146" presetID="10" presetClass="entr" presetSubtype="0" fill="hold" grpId="0" nodeType="afterEffect">
                                  <p:stCondLst>
                                    <p:cond delay="750"/>
                                  </p:stCondLst>
                                  <p:iterate type="wd">
                                    <p:tmPct val="10000"/>
                                  </p:iterate>
                                  <p:childTnLst>
                                    <p:set>
                                      <p:cBhvr>
                                        <p:cTn id="147" dur="1" fill="hold">
                                          <p:stCondLst>
                                            <p:cond delay="0"/>
                                          </p:stCondLst>
                                        </p:cTn>
                                        <p:tgtEl>
                                          <p:spTgt spid="5"/>
                                        </p:tgtEl>
                                        <p:attrNameLst>
                                          <p:attrName>style.visibility</p:attrName>
                                        </p:attrNameLst>
                                      </p:cBhvr>
                                      <p:to>
                                        <p:strVal val="visible"/>
                                      </p:to>
                                    </p:set>
                                    <p:animEffect transition="in" filter="fade">
                                      <p:cBhvr>
                                        <p:cTn id="148" dur="500"/>
                                        <p:tgtEl>
                                          <p:spTgt spid="5"/>
                                        </p:tgtEl>
                                      </p:cBhvr>
                                    </p:animEffect>
                                  </p:childTnLst>
                                </p:cTn>
                              </p:par>
                            </p:childTnLst>
                          </p:cTn>
                        </p:par>
                        <p:par>
                          <p:cTn id="149" fill="hold">
                            <p:stCondLst>
                              <p:cond delay="7150"/>
                            </p:stCondLst>
                            <p:childTnLst>
                              <p:par>
                                <p:cTn id="150" presetID="10" presetClass="entr" presetSubtype="0" fill="hold" grpId="0" nodeType="afterEffect">
                                  <p:stCondLst>
                                    <p:cond delay="750"/>
                                  </p:stCondLst>
                                  <p:iterate type="wd">
                                    <p:tmPct val="10000"/>
                                  </p:iterate>
                                  <p:childTnLst>
                                    <p:set>
                                      <p:cBhvr>
                                        <p:cTn id="151" dur="1" fill="hold">
                                          <p:stCondLst>
                                            <p:cond delay="0"/>
                                          </p:stCondLst>
                                        </p:cTn>
                                        <p:tgtEl>
                                          <p:spTgt spid="6"/>
                                        </p:tgtEl>
                                        <p:attrNameLst>
                                          <p:attrName>style.visibility</p:attrName>
                                        </p:attrNameLst>
                                      </p:cBhvr>
                                      <p:to>
                                        <p:strVal val="visible"/>
                                      </p:to>
                                    </p:set>
                                    <p:animEffect transition="in" filter="fade">
                                      <p:cBhvr>
                                        <p:cTn id="152" dur="500"/>
                                        <p:tgtEl>
                                          <p:spTgt spid="6"/>
                                        </p:tgtEl>
                                      </p:cBhvr>
                                    </p:animEffect>
                                  </p:childTnLst>
                                </p:cTn>
                              </p:par>
                            </p:childTnLst>
                          </p:cTn>
                        </p:par>
                        <p:par>
                          <p:cTn id="153" fill="hold">
                            <p:stCondLst>
                              <p:cond delay="10850"/>
                            </p:stCondLst>
                            <p:childTnLst>
                              <p:par>
                                <p:cTn id="154" presetID="10" presetClass="entr" presetSubtype="0" fill="hold" grpId="0" nodeType="afterEffect">
                                  <p:stCondLst>
                                    <p:cond delay="0"/>
                                  </p:stCondLst>
                                  <p:iterate type="wd">
                                    <p:tmPct val="10000"/>
                                  </p:iterate>
                                  <p:childTnLst>
                                    <p:set>
                                      <p:cBhvr>
                                        <p:cTn id="155" dur="1" fill="hold">
                                          <p:stCondLst>
                                            <p:cond delay="0"/>
                                          </p:stCondLst>
                                        </p:cTn>
                                        <p:tgtEl>
                                          <p:spTgt spid="21"/>
                                        </p:tgtEl>
                                        <p:attrNameLst>
                                          <p:attrName>style.visibility</p:attrName>
                                        </p:attrNameLst>
                                      </p:cBhvr>
                                      <p:to>
                                        <p:strVal val="visible"/>
                                      </p:to>
                                    </p:set>
                                    <p:animEffect transition="in" filter="fade">
                                      <p:cBhvr>
                                        <p:cTn id="15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7" restart="whenNotActive" fill="hold" evtFilter="cancelBubble" nodeType="interactiveSeq">
                <p:stCondLst>
                  <p:cond evt="onClick" delay="0">
                    <p:tgtEl>
                      <p:spTgt spid="21"/>
                    </p:tgtEl>
                  </p:cond>
                </p:stCondLst>
                <p:endSync evt="end" delay="0">
                  <p:rtn val="all"/>
                </p:endSync>
                <p:childTnLst>
                  <p:par>
                    <p:cTn id="158" fill="hold">
                      <p:stCondLst>
                        <p:cond delay="0"/>
                      </p:stCondLst>
                      <p:childTnLst>
                        <p:par>
                          <p:cTn id="159" fill="hold">
                            <p:stCondLst>
                              <p:cond delay="0"/>
                            </p:stCondLst>
                            <p:childTnLst>
                              <p:par>
                                <p:cTn id="160" presetID="10" presetClass="entr" presetSubtype="0" fill="hold" grpId="0" nodeType="withEffect">
                                  <p:stCondLst>
                                    <p:cond delay="0"/>
                                  </p:stCondLst>
                                  <p:childTnLst>
                                    <p:set>
                                      <p:cBhvr>
                                        <p:cTn id="161" dur="1" fill="hold">
                                          <p:stCondLst>
                                            <p:cond delay="0"/>
                                          </p:stCondLst>
                                        </p:cTn>
                                        <p:tgtEl>
                                          <p:spTgt spid="242"/>
                                        </p:tgtEl>
                                        <p:attrNameLst>
                                          <p:attrName>style.visibility</p:attrName>
                                        </p:attrNameLst>
                                      </p:cBhvr>
                                      <p:to>
                                        <p:strVal val="visible"/>
                                      </p:to>
                                    </p:set>
                                    <p:animEffect transition="in" filter="fade">
                                      <p:cBhvr>
                                        <p:cTn id="162" dur="500"/>
                                        <p:tgtEl>
                                          <p:spTgt spid="242"/>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239"/>
                                        </p:tgtEl>
                                        <p:attrNameLst>
                                          <p:attrName>style.visibility</p:attrName>
                                        </p:attrNameLst>
                                      </p:cBhvr>
                                      <p:to>
                                        <p:strVal val="visible"/>
                                      </p:to>
                                    </p:set>
                                    <p:animEffect transition="in" filter="fade">
                                      <p:cBhvr>
                                        <p:cTn id="165" dur="500"/>
                                        <p:tgtEl>
                                          <p:spTgt spid="239"/>
                                        </p:tgtEl>
                                      </p:cBhvr>
                                    </p:animEffect>
                                  </p:childTnLst>
                                </p:cTn>
                              </p:par>
                              <p:par>
                                <p:cTn id="166" presetID="1" presetClass="exit" presetSubtype="0" fill="hold" grpId="1" nodeType="withEffect">
                                  <p:stCondLst>
                                    <p:cond delay="0"/>
                                  </p:stCondLst>
                                  <p:iterate type="wd">
                                    <p:tmAbs val="0"/>
                                  </p:iterate>
                                  <p:childTnLst>
                                    <p:set>
                                      <p:cBhvr>
                                        <p:cTn id="167" dur="1" fill="hold">
                                          <p:stCondLst>
                                            <p:cond delay="0"/>
                                          </p:stCondLst>
                                        </p:cTn>
                                        <p:tgtEl>
                                          <p:spTgt spid="21"/>
                                        </p:tgtEl>
                                        <p:attrNameLst>
                                          <p:attrName>style.visibility</p:attrName>
                                        </p:attrNameLst>
                                      </p:cBhvr>
                                      <p:to>
                                        <p:strVal val="hidden"/>
                                      </p:to>
                                    </p:set>
                                  </p:childTnLst>
                                </p:cTn>
                              </p:par>
                              <p:par>
                                <p:cTn id="168" presetID="22" presetClass="entr" presetSubtype="8" fill="hold" grpId="0" nodeType="withEffect">
                                  <p:stCondLst>
                                    <p:cond delay="0"/>
                                  </p:stCondLst>
                                  <p:childTnLst>
                                    <p:set>
                                      <p:cBhvr>
                                        <p:cTn id="169" dur="1" fill="hold">
                                          <p:stCondLst>
                                            <p:cond delay="0"/>
                                          </p:stCondLst>
                                        </p:cTn>
                                        <p:tgtEl>
                                          <p:spTgt spid="181"/>
                                        </p:tgtEl>
                                        <p:attrNameLst>
                                          <p:attrName>style.visibility</p:attrName>
                                        </p:attrNameLst>
                                      </p:cBhvr>
                                      <p:to>
                                        <p:strVal val="visible"/>
                                      </p:to>
                                    </p:set>
                                    <p:animEffect transition="in" filter="wipe(left)">
                                      <p:cBhvr>
                                        <p:cTn id="170" dur="500"/>
                                        <p:tgtEl>
                                          <p:spTgt spid="181"/>
                                        </p:tgtEl>
                                      </p:cBhvr>
                                    </p:animEffect>
                                  </p:childTnLst>
                                </p:cTn>
                              </p:par>
                            </p:childTnLst>
                          </p:cTn>
                        </p:par>
                        <p:par>
                          <p:cTn id="171" fill="hold">
                            <p:stCondLst>
                              <p:cond delay="500"/>
                            </p:stCondLst>
                            <p:childTnLst>
                              <p:par>
                                <p:cTn id="172" presetID="22" presetClass="entr" presetSubtype="4" fill="hold" nodeType="afterEffect">
                                  <p:stCondLst>
                                    <p:cond delay="0"/>
                                  </p:stCondLst>
                                  <p:childTnLst>
                                    <p:set>
                                      <p:cBhvr>
                                        <p:cTn id="173" dur="1" fill="hold">
                                          <p:stCondLst>
                                            <p:cond delay="0"/>
                                          </p:stCondLst>
                                        </p:cTn>
                                        <p:tgtEl>
                                          <p:spTgt spid="182"/>
                                        </p:tgtEl>
                                        <p:attrNameLst>
                                          <p:attrName>style.visibility</p:attrName>
                                        </p:attrNameLst>
                                      </p:cBhvr>
                                      <p:to>
                                        <p:strVal val="visible"/>
                                      </p:to>
                                    </p:set>
                                    <p:animEffect transition="in" filter="wipe(down)">
                                      <p:cBhvr>
                                        <p:cTn id="174" dur="500"/>
                                        <p:tgtEl>
                                          <p:spTgt spid="182"/>
                                        </p:tgtEl>
                                      </p:cBhvr>
                                    </p:animEffect>
                                  </p:childTnLst>
                                </p:cTn>
                              </p:par>
                            </p:childTnLst>
                          </p:cTn>
                        </p:par>
                        <p:par>
                          <p:cTn id="175" fill="hold">
                            <p:stCondLst>
                              <p:cond delay="1000"/>
                            </p:stCondLst>
                            <p:childTnLst>
                              <p:par>
                                <p:cTn id="176" presetID="22" presetClass="entr" presetSubtype="8" fill="hold" grpId="0" nodeType="afterEffect">
                                  <p:stCondLst>
                                    <p:cond delay="0"/>
                                  </p:stCondLst>
                                  <p:childTnLst>
                                    <p:set>
                                      <p:cBhvr>
                                        <p:cTn id="177" dur="1" fill="hold">
                                          <p:stCondLst>
                                            <p:cond delay="0"/>
                                          </p:stCondLst>
                                        </p:cTn>
                                        <p:tgtEl>
                                          <p:spTgt spid="31"/>
                                        </p:tgtEl>
                                        <p:attrNameLst>
                                          <p:attrName>style.visibility</p:attrName>
                                        </p:attrNameLst>
                                      </p:cBhvr>
                                      <p:to>
                                        <p:strVal val="visible"/>
                                      </p:to>
                                    </p:set>
                                    <p:animEffect transition="in" filter="wipe(left)">
                                      <p:cBhvr>
                                        <p:cTn id="178" dur="500"/>
                                        <p:tgtEl>
                                          <p:spTgt spid="31"/>
                                        </p:tgtEl>
                                      </p:cBhvr>
                                    </p:animEffect>
                                  </p:childTnLst>
                                </p:cTn>
                              </p:par>
                              <p:par>
                                <p:cTn id="179" presetID="22" presetClass="entr" presetSubtype="8" fill="hold" grpId="0" nodeType="withEffect">
                                  <p:stCondLst>
                                    <p:cond delay="0"/>
                                  </p:stCondLst>
                                  <p:childTnLst>
                                    <p:set>
                                      <p:cBhvr>
                                        <p:cTn id="180" dur="1" fill="hold">
                                          <p:stCondLst>
                                            <p:cond delay="0"/>
                                          </p:stCondLst>
                                        </p:cTn>
                                        <p:tgtEl>
                                          <p:spTgt spid="243"/>
                                        </p:tgtEl>
                                        <p:attrNameLst>
                                          <p:attrName>style.visibility</p:attrName>
                                        </p:attrNameLst>
                                      </p:cBhvr>
                                      <p:to>
                                        <p:strVal val="visible"/>
                                      </p:to>
                                    </p:set>
                                    <p:animEffect transition="in" filter="wipe(left)">
                                      <p:cBhvr>
                                        <p:cTn id="181" dur="500"/>
                                        <p:tgtEl>
                                          <p:spTgt spid="243"/>
                                        </p:tgtEl>
                                      </p:cBhvr>
                                    </p:animEffect>
                                  </p:childTnLst>
                                </p:cTn>
                              </p:par>
                            </p:childTnLst>
                          </p:cTn>
                        </p:par>
                        <p:par>
                          <p:cTn id="182" fill="hold">
                            <p:stCondLst>
                              <p:cond delay="1500"/>
                            </p:stCondLst>
                            <p:childTnLst>
                              <p:par>
                                <p:cTn id="183" presetID="1" presetClass="entr" presetSubtype="0" fill="hold" grpId="0" nodeType="afterEffect">
                                  <p:stCondLst>
                                    <p:cond delay="0"/>
                                  </p:stCondLst>
                                  <p:childTnLst>
                                    <p:set>
                                      <p:cBhvr>
                                        <p:cTn id="184" dur="1" fill="hold">
                                          <p:stCondLst>
                                            <p:cond delay="0"/>
                                          </p:stCondLst>
                                        </p:cTn>
                                        <p:tgtEl>
                                          <p:spTgt spid="255"/>
                                        </p:tgtEl>
                                        <p:attrNameLst>
                                          <p:attrName>style.visibility</p:attrName>
                                        </p:attrNameLst>
                                      </p:cBhvr>
                                      <p:to>
                                        <p:strVal val="visible"/>
                                      </p:to>
                                    </p:set>
                                  </p:childTnLst>
                                </p:cTn>
                              </p:par>
                              <p:par>
                                <p:cTn id="185" presetID="1" presetClass="exit" presetSubtype="0" fill="hold" grpId="2" nodeType="withEffect">
                                  <p:stCondLst>
                                    <p:cond delay="20000"/>
                                  </p:stCondLst>
                                  <p:childTnLst>
                                    <p:set>
                                      <p:cBhvr>
                                        <p:cTn id="186" dur="1" fill="hold">
                                          <p:stCondLst>
                                            <p:cond delay="0"/>
                                          </p:stCondLst>
                                        </p:cTn>
                                        <p:tgtEl>
                                          <p:spTgt spid="255"/>
                                        </p:tgtEl>
                                        <p:attrNameLst>
                                          <p:attrName>style.visibility</p:attrName>
                                        </p:attrNameLst>
                                      </p:cBhvr>
                                      <p:to>
                                        <p:strVal val="hidden"/>
                                      </p:to>
                                    </p:set>
                                  </p:childTnLst>
                                </p:cTn>
                              </p:par>
                              <p:par>
                                <p:cTn id="187" presetID="0" presetClass="path" presetSubtype="0" repeatCount="10000" fill="hold" grpId="3" nodeType="withEffect">
                                  <p:stCondLst>
                                    <p:cond delay="0"/>
                                  </p:stCondLst>
                                  <p:childTnLst>
                                    <p:animMotion origin="layout" path="M 0 0 L 0 -0.03727 L 0.00277 -0.05417 L 0.00937 -0.05995 L 0.01684 -0.05417 L 0.02118 -0.04792 L 0.02795 -0.02546 L 0.03385 -0.02107 L 0.05277 -0.01921 L 0.06215 -0.01968 L 0.07586 -0.02245 L 0.08628 -0.02917 L 0.12152 -0.05324 L 0.16041 -0.07338 L 0.18958 -0.0882 L 0.22586 -0.0963 L 0.24809 -0.09306 L 0.27152 -0.08102 L 0.29201 -0.06574 L 0.30034 -0.0537 L 0.30642 -0.02917 L 0.3118 0.0088 L 0.31007 0.05579 L 0.30746 0.0912 L 0.30173 0.12523 L 0.29392 0.14259 L 0.28593 0.15069 L 0.28055 0.14722 L 0.27118 0.12778 L 0.26545 0.0993 L 0.26354 0.05417 L 0.26718 0.01111 L 0.27257 -0.02431 L 0.27951 -0.0412 L 0.2842 -0.04398 L 0.29062 -0.02338 L 0.29427 -0.00185 L 0.2967 0.03449 L 0.29531 0.06921 L 0.29097 0.10463 L 0.28298 0.1368 L 0.27517 0.14838 L 0.26979 0.15023 L 0.26406 0.1463 L 0.25885 0.13102 L 0.25312 0.10185 L 0.25069 0.07592 L 0.25034 0.04074 L 0.25503 0.00255 L 0.25781 -0.02523 L 0.2618 -0.04213 L 0.26684 -0.04653 L 0.27187 -0.03773 L 0.27725 -0.01528 L 0.28125 0.00972 L 0.28229 0.04745 L 0.28159 0.07106 L 0.27916 0.09977 L 0.27413 0.12106 L 0.26909 0.1368 L 0.26389 0.14537 L 0.25902 0.15023 L 0.25312 0.1493 L 0.24566 0.1368 L 0.23923 0.11088 L 0.23663 0.09028 L 0.23559 0.05764 L 0.23559 0.03264 L 0.23802 0.00393 L 0.24201 -0.02917 L 0.24843 -0.0456 L 0.25347 -0.04745 L 0.25816 -0.03588 L 0.26041 -0.01482 L 0.26076 0.00833 L 0.26145 0.03264 L 0.26076 0.06342 L 0.25746 0.09745 L 0.25 0.13009 L 0.24392 0.14722 L 0.24027 0.15069 L 0.23524 0.14884 L 0.2276 0.13426 L 0.22326 0.10139 L 0.22152 0.08009 L 0.21979 0.05532 L 0.21979 0.0375 L 0.22257 0.00972 L 0.22864 -0.0206 L 0.23489 -0.04445 L 0.24027 -0.04491 L 0.24461 -0.03681 L 0.24843 -0.01389 L 0.24878 0.01597 L 0.24774 0.05278 L 0.24392 0.09074 L 0.23802 0.12037 L 0.23368 0.1338 L 0.22795 0.1463 L 0.22222 0.14884 L 0.21684 0.14097 L 0.21007 0.12384 L 0.20468 0.09514 L 0.20243 0.06389 L 0.20399 0.02454 L 0.21007 -0.01667 L 0.21475 -0.03727 L 0.21944 -0.04491 L 0.22361 -0.04352 L 0.2283 -0.03403 L 0.23125 -0.02199 L 0.23333 -0.00857 L 0.23229 0.025 L 0.23194 0.05278 L 0.22899 0.08981 L 0.22725 0.11319 L 0.22187 0.13287 L 0.21753 0.14491 L 0.2125 0.1493 L 0.20746 0.15069 L 0.20173 0.14491 L 0.19496 0.11759 L 0.18993 0.07546 L 0.18958 0.04699 L 0.19097 0.02268 L 0.19566 -0.00093 L 0.20104 -0.02431 L 0.20434 -0.03982 L 0.20711 -0.04977 L 0.20538 -0.05648 L 0.19895 -0.06088 L 0.18663 -0.05833 L 0.17864 -0.0537 L 0.16788 -0.04445 L 0.15173 -0.02523 L 0.12621 0.01342 L 0.11041 0.03032 L 0.09566 0.0412 L 0.08489 0.04745 L 0.07118 0.05231 L 0.06007 0.05324 L 0.0427 0.05486 L 0.02916 0.05532 L 0.02413 0.06667 L 0.02291 0.07546 L 0.01441 0.08125 L 0.00816 0.08125 L 0.00243 0.07546 L -0.0007 0.06296 L 0.00034 0.0419 L 0 0.02222 " pathEditMode="relative" ptsTypes="AAAAAAAAAAAAAAAAAAAAAAAAAAAAAAAAAAAAAAAAAAAAAAAAAAAAAAAAAAAAAAAAAAAAAAAAAAAAAAAAAAAAAAAAAAAAAAAAAAAAAAAAAAAAAAAAAAAAAAAAAAAAAAAAAAAAAAAAAAAAAAAAAAAAAAA">
                                      <p:cBhvr>
                                        <p:cTn id="188" dur="2000" fill="hold"/>
                                        <p:tgtEl>
                                          <p:spTgt spid="255"/>
                                        </p:tgtEl>
                                        <p:attrNameLst>
                                          <p:attrName>ppt_x</p:attrName>
                                          <p:attrName>ppt_y</p:attrName>
                                        </p:attrNameLst>
                                      </p:cBhvr>
                                    </p:animMotion>
                                  </p:childTnLst>
                                </p:cTn>
                              </p:par>
                              <p:par>
                                <p:cTn id="189" presetID="21" presetClass="entr" presetSubtype="1" fill="hold" grpId="0" nodeType="withEffect">
                                  <p:stCondLst>
                                    <p:cond delay="0"/>
                                  </p:stCondLst>
                                  <p:childTnLst>
                                    <p:set>
                                      <p:cBhvr>
                                        <p:cTn id="190" dur="1" fill="hold">
                                          <p:stCondLst>
                                            <p:cond delay="0"/>
                                          </p:stCondLst>
                                        </p:cTn>
                                        <p:tgtEl>
                                          <p:spTgt spid="127"/>
                                        </p:tgtEl>
                                        <p:attrNameLst>
                                          <p:attrName>style.visibility</p:attrName>
                                        </p:attrNameLst>
                                      </p:cBhvr>
                                      <p:to>
                                        <p:strVal val="visible"/>
                                      </p:to>
                                    </p:set>
                                    <p:animEffect transition="in" filter="wheel(1)">
                                      <p:cBhvr>
                                        <p:cTn id="191" dur="400"/>
                                        <p:tgtEl>
                                          <p:spTgt spid="127"/>
                                        </p:tgtEl>
                                      </p:cBhvr>
                                    </p:animEffect>
                                  </p:childTnLst>
                                </p:cTn>
                              </p:par>
                              <p:par>
                                <p:cTn id="192" presetID="21" presetClass="entr" presetSubtype="1" fill="hold" grpId="0" nodeType="withEffect">
                                  <p:stCondLst>
                                    <p:cond delay="250"/>
                                  </p:stCondLst>
                                  <p:childTnLst>
                                    <p:set>
                                      <p:cBhvr>
                                        <p:cTn id="193" dur="1" fill="hold">
                                          <p:stCondLst>
                                            <p:cond delay="0"/>
                                          </p:stCondLst>
                                        </p:cTn>
                                        <p:tgtEl>
                                          <p:spTgt spid="73"/>
                                        </p:tgtEl>
                                        <p:attrNameLst>
                                          <p:attrName>style.visibility</p:attrName>
                                        </p:attrNameLst>
                                      </p:cBhvr>
                                      <p:to>
                                        <p:strVal val="visible"/>
                                      </p:to>
                                    </p:set>
                                    <p:animEffect transition="in" filter="wheel(1)">
                                      <p:cBhvr>
                                        <p:cTn id="194" dur="400"/>
                                        <p:tgtEl>
                                          <p:spTgt spid="73"/>
                                        </p:tgtEl>
                                      </p:cBhvr>
                                    </p:animEffect>
                                  </p:childTnLst>
                                </p:cTn>
                              </p:par>
                              <p:par>
                                <p:cTn id="195" presetID="21" presetClass="entr" presetSubtype="1" fill="hold" grpId="0" nodeType="withEffect">
                                  <p:stCondLst>
                                    <p:cond delay="500"/>
                                  </p:stCondLst>
                                  <p:childTnLst>
                                    <p:set>
                                      <p:cBhvr>
                                        <p:cTn id="196" dur="1" fill="hold">
                                          <p:stCondLst>
                                            <p:cond delay="0"/>
                                          </p:stCondLst>
                                        </p:cTn>
                                        <p:tgtEl>
                                          <p:spTgt spid="82"/>
                                        </p:tgtEl>
                                        <p:attrNameLst>
                                          <p:attrName>style.visibility</p:attrName>
                                        </p:attrNameLst>
                                      </p:cBhvr>
                                      <p:to>
                                        <p:strVal val="visible"/>
                                      </p:to>
                                    </p:set>
                                    <p:animEffect transition="in" filter="wheel(1)">
                                      <p:cBhvr>
                                        <p:cTn id="197" dur="400"/>
                                        <p:tgtEl>
                                          <p:spTgt spid="82"/>
                                        </p:tgtEl>
                                      </p:cBhvr>
                                    </p:animEffect>
                                  </p:childTnLst>
                                </p:cTn>
                              </p:par>
                              <p:par>
                                <p:cTn id="198" presetID="21" presetClass="entr" presetSubtype="1" fill="hold" grpId="0" nodeType="withEffect">
                                  <p:stCondLst>
                                    <p:cond delay="750"/>
                                  </p:stCondLst>
                                  <p:childTnLst>
                                    <p:set>
                                      <p:cBhvr>
                                        <p:cTn id="199" dur="1" fill="hold">
                                          <p:stCondLst>
                                            <p:cond delay="0"/>
                                          </p:stCondLst>
                                        </p:cTn>
                                        <p:tgtEl>
                                          <p:spTgt spid="130"/>
                                        </p:tgtEl>
                                        <p:attrNameLst>
                                          <p:attrName>style.visibility</p:attrName>
                                        </p:attrNameLst>
                                      </p:cBhvr>
                                      <p:to>
                                        <p:strVal val="visible"/>
                                      </p:to>
                                    </p:set>
                                    <p:animEffect transition="in" filter="wheel(1)">
                                      <p:cBhvr>
                                        <p:cTn id="200" dur="400"/>
                                        <p:tgtEl>
                                          <p:spTgt spid="130"/>
                                        </p:tgtEl>
                                      </p:cBhvr>
                                    </p:animEffect>
                                  </p:childTnLst>
                                </p:cTn>
                              </p:par>
                              <p:par>
                                <p:cTn id="201" presetID="21" presetClass="entr" presetSubtype="1" fill="hold" grpId="0" nodeType="withEffect">
                                  <p:stCondLst>
                                    <p:cond delay="1000"/>
                                  </p:stCondLst>
                                  <p:childTnLst>
                                    <p:set>
                                      <p:cBhvr>
                                        <p:cTn id="202" dur="1" fill="hold">
                                          <p:stCondLst>
                                            <p:cond delay="0"/>
                                          </p:stCondLst>
                                        </p:cTn>
                                        <p:tgtEl>
                                          <p:spTgt spid="126"/>
                                        </p:tgtEl>
                                        <p:attrNameLst>
                                          <p:attrName>style.visibility</p:attrName>
                                        </p:attrNameLst>
                                      </p:cBhvr>
                                      <p:to>
                                        <p:strVal val="visible"/>
                                      </p:to>
                                    </p:set>
                                    <p:animEffect transition="in" filter="wheel(1)">
                                      <p:cBhvr>
                                        <p:cTn id="203" dur="400"/>
                                        <p:tgtEl>
                                          <p:spTgt spid="126"/>
                                        </p:tgtEl>
                                      </p:cBhvr>
                                    </p:animEffect>
                                  </p:childTnLst>
                                </p:cTn>
                              </p:par>
                              <p:par>
                                <p:cTn id="204" presetID="21" presetClass="entr" presetSubtype="1" fill="hold" grpId="0" nodeType="withEffect">
                                  <p:stCondLst>
                                    <p:cond delay="1250"/>
                                  </p:stCondLst>
                                  <p:childTnLst>
                                    <p:set>
                                      <p:cBhvr>
                                        <p:cTn id="205" dur="1" fill="hold">
                                          <p:stCondLst>
                                            <p:cond delay="0"/>
                                          </p:stCondLst>
                                        </p:cTn>
                                        <p:tgtEl>
                                          <p:spTgt spid="113"/>
                                        </p:tgtEl>
                                        <p:attrNameLst>
                                          <p:attrName>style.visibility</p:attrName>
                                        </p:attrNameLst>
                                      </p:cBhvr>
                                      <p:to>
                                        <p:strVal val="visible"/>
                                      </p:to>
                                    </p:set>
                                    <p:animEffect transition="in" filter="wheel(1)">
                                      <p:cBhvr>
                                        <p:cTn id="206" dur="400"/>
                                        <p:tgtEl>
                                          <p:spTgt spid="113"/>
                                        </p:tgtEl>
                                      </p:cBhvr>
                                    </p:animEffect>
                                  </p:childTnLst>
                                </p:cTn>
                              </p:par>
                              <p:par>
                                <p:cTn id="207" presetID="21" presetClass="entr" presetSubtype="1" fill="hold" grpId="0" nodeType="withEffect">
                                  <p:stCondLst>
                                    <p:cond delay="1500"/>
                                  </p:stCondLst>
                                  <p:childTnLst>
                                    <p:set>
                                      <p:cBhvr>
                                        <p:cTn id="208" dur="1" fill="hold">
                                          <p:stCondLst>
                                            <p:cond delay="0"/>
                                          </p:stCondLst>
                                        </p:cTn>
                                        <p:tgtEl>
                                          <p:spTgt spid="129"/>
                                        </p:tgtEl>
                                        <p:attrNameLst>
                                          <p:attrName>style.visibility</p:attrName>
                                        </p:attrNameLst>
                                      </p:cBhvr>
                                      <p:to>
                                        <p:strVal val="visible"/>
                                      </p:to>
                                    </p:set>
                                    <p:animEffect transition="in" filter="wheel(1)">
                                      <p:cBhvr>
                                        <p:cTn id="209" dur="400"/>
                                        <p:tgtEl>
                                          <p:spTgt spid="129"/>
                                        </p:tgtEl>
                                      </p:cBhvr>
                                    </p:animEffect>
                                  </p:childTnLst>
                                </p:cTn>
                              </p:par>
                              <p:par>
                                <p:cTn id="210" presetID="21" presetClass="entr" presetSubtype="1" fill="hold" grpId="0" nodeType="withEffect">
                                  <p:stCondLst>
                                    <p:cond delay="1750"/>
                                  </p:stCondLst>
                                  <p:childTnLst>
                                    <p:set>
                                      <p:cBhvr>
                                        <p:cTn id="211" dur="1" fill="hold">
                                          <p:stCondLst>
                                            <p:cond delay="0"/>
                                          </p:stCondLst>
                                        </p:cTn>
                                        <p:tgtEl>
                                          <p:spTgt spid="83"/>
                                        </p:tgtEl>
                                        <p:attrNameLst>
                                          <p:attrName>style.visibility</p:attrName>
                                        </p:attrNameLst>
                                      </p:cBhvr>
                                      <p:to>
                                        <p:strVal val="visible"/>
                                      </p:to>
                                    </p:set>
                                    <p:animEffect transition="in" filter="wheel(1)">
                                      <p:cBhvr>
                                        <p:cTn id="212" dur="400"/>
                                        <p:tgtEl>
                                          <p:spTgt spid="83"/>
                                        </p:tgtEl>
                                      </p:cBhvr>
                                    </p:animEffect>
                                  </p:childTnLst>
                                </p:cTn>
                              </p:par>
                              <p:par>
                                <p:cTn id="213" presetID="21" presetClass="entr" presetSubtype="1" fill="hold" grpId="0" nodeType="withEffect">
                                  <p:stCondLst>
                                    <p:cond delay="2000"/>
                                  </p:stCondLst>
                                  <p:childTnLst>
                                    <p:set>
                                      <p:cBhvr>
                                        <p:cTn id="214" dur="1" fill="hold">
                                          <p:stCondLst>
                                            <p:cond delay="0"/>
                                          </p:stCondLst>
                                        </p:cTn>
                                        <p:tgtEl>
                                          <p:spTgt spid="114"/>
                                        </p:tgtEl>
                                        <p:attrNameLst>
                                          <p:attrName>style.visibility</p:attrName>
                                        </p:attrNameLst>
                                      </p:cBhvr>
                                      <p:to>
                                        <p:strVal val="visible"/>
                                      </p:to>
                                    </p:set>
                                    <p:animEffect transition="in" filter="wheel(1)">
                                      <p:cBhvr>
                                        <p:cTn id="215" dur="400"/>
                                        <p:tgtEl>
                                          <p:spTgt spid="114"/>
                                        </p:tgtEl>
                                      </p:cBhvr>
                                    </p:animEffect>
                                  </p:childTnLst>
                                </p:cTn>
                              </p:par>
                              <p:par>
                                <p:cTn id="216" presetID="21" presetClass="entr" presetSubtype="1" fill="hold" grpId="0" nodeType="withEffect">
                                  <p:stCondLst>
                                    <p:cond delay="2250"/>
                                  </p:stCondLst>
                                  <p:childTnLst>
                                    <p:set>
                                      <p:cBhvr>
                                        <p:cTn id="217" dur="1" fill="hold">
                                          <p:stCondLst>
                                            <p:cond delay="0"/>
                                          </p:stCondLst>
                                        </p:cTn>
                                        <p:tgtEl>
                                          <p:spTgt spid="125"/>
                                        </p:tgtEl>
                                        <p:attrNameLst>
                                          <p:attrName>style.visibility</p:attrName>
                                        </p:attrNameLst>
                                      </p:cBhvr>
                                      <p:to>
                                        <p:strVal val="visible"/>
                                      </p:to>
                                    </p:set>
                                    <p:animEffect transition="in" filter="wheel(1)">
                                      <p:cBhvr>
                                        <p:cTn id="218" dur="400"/>
                                        <p:tgtEl>
                                          <p:spTgt spid="125"/>
                                        </p:tgtEl>
                                      </p:cBhvr>
                                    </p:animEffect>
                                  </p:childTnLst>
                                </p:cTn>
                              </p:par>
                              <p:par>
                                <p:cTn id="219" presetID="21" presetClass="entr" presetSubtype="1" fill="hold" grpId="0" nodeType="withEffect">
                                  <p:stCondLst>
                                    <p:cond delay="2500"/>
                                  </p:stCondLst>
                                  <p:childTnLst>
                                    <p:set>
                                      <p:cBhvr>
                                        <p:cTn id="220" dur="1" fill="hold">
                                          <p:stCondLst>
                                            <p:cond delay="0"/>
                                          </p:stCondLst>
                                        </p:cTn>
                                        <p:tgtEl>
                                          <p:spTgt spid="128"/>
                                        </p:tgtEl>
                                        <p:attrNameLst>
                                          <p:attrName>style.visibility</p:attrName>
                                        </p:attrNameLst>
                                      </p:cBhvr>
                                      <p:to>
                                        <p:strVal val="visible"/>
                                      </p:to>
                                    </p:set>
                                    <p:animEffect transition="in" filter="wheel(1)">
                                      <p:cBhvr>
                                        <p:cTn id="221" dur="400"/>
                                        <p:tgtEl>
                                          <p:spTgt spid="128"/>
                                        </p:tgtEl>
                                      </p:cBhvr>
                                    </p:animEffect>
                                  </p:childTnLst>
                                </p:cTn>
                              </p:par>
                              <p:par>
                                <p:cTn id="222" presetID="21" presetClass="entr" presetSubtype="1" fill="hold" grpId="0" nodeType="withEffect">
                                  <p:stCondLst>
                                    <p:cond delay="2750"/>
                                  </p:stCondLst>
                                  <p:childTnLst>
                                    <p:set>
                                      <p:cBhvr>
                                        <p:cTn id="223" dur="1" fill="hold">
                                          <p:stCondLst>
                                            <p:cond delay="0"/>
                                          </p:stCondLst>
                                        </p:cTn>
                                        <p:tgtEl>
                                          <p:spTgt spid="84"/>
                                        </p:tgtEl>
                                        <p:attrNameLst>
                                          <p:attrName>style.visibility</p:attrName>
                                        </p:attrNameLst>
                                      </p:cBhvr>
                                      <p:to>
                                        <p:strVal val="visible"/>
                                      </p:to>
                                    </p:set>
                                    <p:animEffect transition="in" filter="wheel(1)">
                                      <p:cBhvr>
                                        <p:cTn id="224" dur="400"/>
                                        <p:tgtEl>
                                          <p:spTgt spid="84"/>
                                        </p:tgtEl>
                                      </p:cBhvr>
                                    </p:animEffect>
                                  </p:childTnLst>
                                </p:cTn>
                              </p:par>
                              <p:par>
                                <p:cTn id="225" presetID="22" presetClass="entr" presetSubtype="8" fill="hold" grpId="0" nodeType="withEffect">
                                  <p:stCondLst>
                                    <p:cond delay="3000"/>
                                  </p:stCondLst>
                                  <p:childTnLst>
                                    <p:set>
                                      <p:cBhvr>
                                        <p:cTn id="226" dur="1" fill="hold">
                                          <p:stCondLst>
                                            <p:cond delay="0"/>
                                          </p:stCondLst>
                                        </p:cTn>
                                        <p:tgtEl>
                                          <p:spTgt spid="115"/>
                                        </p:tgtEl>
                                        <p:attrNameLst>
                                          <p:attrName>style.visibility</p:attrName>
                                        </p:attrNameLst>
                                      </p:cBhvr>
                                      <p:to>
                                        <p:strVal val="visible"/>
                                      </p:to>
                                    </p:set>
                                    <p:animEffect transition="in" filter="wipe(left)">
                                      <p:cBhvr>
                                        <p:cTn id="227" dur="400"/>
                                        <p:tgtEl>
                                          <p:spTgt spid="115"/>
                                        </p:tgtEl>
                                      </p:cBhvr>
                                    </p:animEffect>
                                  </p:childTnLst>
                                </p:cTn>
                              </p:par>
                              <p:par>
                                <p:cTn id="228" presetID="22" presetClass="entr" presetSubtype="8" fill="hold" grpId="0" nodeType="withEffect">
                                  <p:stCondLst>
                                    <p:cond delay="3250"/>
                                  </p:stCondLst>
                                  <p:childTnLst>
                                    <p:set>
                                      <p:cBhvr>
                                        <p:cTn id="229" dur="1" fill="hold">
                                          <p:stCondLst>
                                            <p:cond delay="0"/>
                                          </p:stCondLst>
                                        </p:cTn>
                                        <p:tgtEl>
                                          <p:spTgt spid="118"/>
                                        </p:tgtEl>
                                        <p:attrNameLst>
                                          <p:attrName>style.visibility</p:attrName>
                                        </p:attrNameLst>
                                      </p:cBhvr>
                                      <p:to>
                                        <p:strVal val="visible"/>
                                      </p:to>
                                    </p:set>
                                    <p:animEffect transition="in" filter="wipe(left)">
                                      <p:cBhvr>
                                        <p:cTn id="230" dur="400"/>
                                        <p:tgtEl>
                                          <p:spTgt spid="118"/>
                                        </p:tgtEl>
                                      </p:cBhvr>
                                    </p:animEffect>
                                  </p:childTnLst>
                                </p:cTn>
                              </p:par>
                              <p:par>
                                <p:cTn id="231" presetID="22" presetClass="entr" presetSubtype="8" fill="hold" grpId="0" nodeType="withEffect">
                                  <p:stCondLst>
                                    <p:cond delay="3500"/>
                                  </p:stCondLst>
                                  <p:childTnLst>
                                    <p:set>
                                      <p:cBhvr>
                                        <p:cTn id="232" dur="1" fill="hold">
                                          <p:stCondLst>
                                            <p:cond delay="0"/>
                                          </p:stCondLst>
                                        </p:cTn>
                                        <p:tgtEl>
                                          <p:spTgt spid="71"/>
                                        </p:tgtEl>
                                        <p:attrNameLst>
                                          <p:attrName>style.visibility</p:attrName>
                                        </p:attrNameLst>
                                      </p:cBhvr>
                                      <p:to>
                                        <p:strVal val="visible"/>
                                      </p:to>
                                    </p:set>
                                    <p:animEffect transition="in" filter="wipe(left)">
                                      <p:cBhvr>
                                        <p:cTn id="233" dur="400"/>
                                        <p:tgtEl>
                                          <p:spTgt spid="71"/>
                                        </p:tgtEl>
                                      </p:cBhvr>
                                    </p:animEffect>
                                  </p:childTnLst>
                                </p:cTn>
                              </p:par>
                              <p:par>
                                <p:cTn id="234" presetID="22" presetClass="entr" presetSubtype="8" fill="hold" grpId="0" nodeType="withEffect">
                                  <p:stCondLst>
                                    <p:cond delay="3750"/>
                                  </p:stCondLst>
                                  <p:childTnLst>
                                    <p:set>
                                      <p:cBhvr>
                                        <p:cTn id="235" dur="1" fill="hold">
                                          <p:stCondLst>
                                            <p:cond delay="0"/>
                                          </p:stCondLst>
                                        </p:cTn>
                                        <p:tgtEl>
                                          <p:spTgt spid="124"/>
                                        </p:tgtEl>
                                        <p:attrNameLst>
                                          <p:attrName>style.visibility</p:attrName>
                                        </p:attrNameLst>
                                      </p:cBhvr>
                                      <p:to>
                                        <p:strVal val="visible"/>
                                      </p:to>
                                    </p:set>
                                    <p:animEffect transition="in" filter="wipe(left)">
                                      <p:cBhvr>
                                        <p:cTn id="236" dur="400"/>
                                        <p:tgtEl>
                                          <p:spTgt spid="124"/>
                                        </p:tgtEl>
                                      </p:cBhvr>
                                    </p:animEffect>
                                  </p:childTnLst>
                                </p:cTn>
                              </p:par>
                              <p:par>
                                <p:cTn id="237" presetID="22" presetClass="entr" presetSubtype="8" fill="hold" grpId="0" nodeType="withEffect">
                                  <p:stCondLst>
                                    <p:cond delay="4000"/>
                                  </p:stCondLst>
                                  <p:childTnLst>
                                    <p:set>
                                      <p:cBhvr>
                                        <p:cTn id="238" dur="1" fill="hold">
                                          <p:stCondLst>
                                            <p:cond delay="0"/>
                                          </p:stCondLst>
                                        </p:cTn>
                                        <p:tgtEl>
                                          <p:spTgt spid="233"/>
                                        </p:tgtEl>
                                        <p:attrNameLst>
                                          <p:attrName>style.visibility</p:attrName>
                                        </p:attrNameLst>
                                      </p:cBhvr>
                                      <p:to>
                                        <p:strVal val="visible"/>
                                      </p:to>
                                    </p:set>
                                    <p:animEffect transition="in" filter="wipe(left)">
                                      <p:cBhvr>
                                        <p:cTn id="239" dur="400"/>
                                        <p:tgtEl>
                                          <p:spTgt spid="233"/>
                                        </p:tgtEl>
                                      </p:cBhvr>
                                    </p:animEffect>
                                  </p:childTnLst>
                                </p:cTn>
                              </p:par>
                              <p:par>
                                <p:cTn id="240" presetID="22" presetClass="entr" presetSubtype="8" fill="hold" grpId="0" nodeType="withEffect">
                                  <p:stCondLst>
                                    <p:cond delay="4250"/>
                                  </p:stCondLst>
                                  <p:childTnLst>
                                    <p:set>
                                      <p:cBhvr>
                                        <p:cTn id="241" dur="1" fill="hold">
                                          <p:stCondLst>
                                            <p:cond delay="0"/>
                                          </p:stCondLst>
                                        </p:cTn>
                                        <p:tgtEl>
                                          <p:spTgt spid="234"/>
                                        </p:tgtEl>
                                        <p:attrNameLst>
                                          <p:attrName>style.visibility</p:attrName>
                                        </p:attrNameLst>
                                      </p:cBhvr>
                                      <p:to>
                                        <p:strVal val="visible"/>
                                      </p:to>
                                    </p:set>
                                    <p:animEffect transition="in" filter="wipe(left)">
                                      <p:cBhvr>
                                        <p:cTn id="242" dur="400"/>
                                        <p:tgtEl>
                                          <p:spTgt spid="234"/>
                                        </p:tgtEl>
                                      </p:cBhvr>
                                    </p:animEffect>
                                  </p:childTnLst>
                                </p:cTn>
                              </p:par>
                              <p:par>
                                <p:cTn id="243" presetID="22" presetClass="entr" presetSubtype="8" fill="hold" grpId="0" nodeType="withEffect">
                                  <p:stCondLst>
                                    <p:cond delay="4500"/>
                                  </p:stCondLst>
                                  <p:childTnLst>
                                    <p:set>
                                      <p:cBhvr>
                                        <p:cTn id="244" dur="1" fill="hold">
                                          <p:stCondLst>
                                            <p:cond delay="0"/>
                                          </p:stCondLst>
                                        </p:cTn>
                                        <p:tgtEl>
                                          <p:spTgt spid="72"/>
                                        </p:tgtEl>
                                        <p:attrNameLst>
                                          <p:attrName>style.visibility</p:attrName>
                                        </p:attrNameLst>
                                      </p:cBhvr>
                                      <p:to>
                                        <p:strVal val="visible"/>
                                      </p:to>
                                    </p:set>
                                    <p:animEffect transition="in" filter="wipe(left)">
                                      <p:cBhvr>
                                        <p:cTn id="245" dur="400"/>
                                        <p:tgtEl>
                                          <p:spTgt spid="72"/>
                                        </p:tgtEl>
                                      </p:cBhvr>
                                    </p:animEffect>
                                  </p:childTnLst>
                                </p:cTn>
                              </p:par>
                              <p:par>
                                <p:cTn id="246" presetID="22" presetClass="entr" presetSubtype="8" fill="hold" grpId="0" nodeType="withEffect">
                                  <p:stCondLst>
                                    <p:cond delay="4750"/>
                                  </p:stCondLst>
                                  <p:childTnLst>
                                    <p:set>
                                      <p:cBhvr>
                                        <p:cTn id="247" dur="1" fill="hold">
                                          <p:stCondLst>
                                            <p:cond delay="0"/>
                                          </p:stCondLst>
                                        </p:cTn>
                                        <p:tgtEl>
                                          <p:spTgt spid="120"/>
                                        </p:tgtEl>
                                        <p:attrNameLst>
                                          <p:attrName>style.visibility</p:attrName>
                                        </p:attrNameLst>
                                      </p:cBhvr>
                                      <p:to>
                                        <p:strVal val="visible"/>
                                      </p:to>
                                    </p:set>
                                    <p:animEffect transition="in" filter="wipe(left)">
                                      <p:cBhvr>
                                        <p:cTn id="248" dur="400"/>
                                        <p:tgtEl>
                                          <p:spTgt spid="120"/>
                                        </p:tgtEl>
                                      </p:cBhvr>
                                    </p:animEffect>
                                  </p:childTnLst>
                                </p:cTn>
                              </p:par>
                              <p:par>
                                <p:cTn id="249" presetID="22" presetClass="entr" presetSubtype="8" fill="hold" nodeType="withEffect">
                                  <p:stCondLst>
                                    <p:cond delay="5000"/>
                                  </p:stCondLst>
                                  <p:childTnLst>
                                    <p:set>
                                      <p:cBhvr>
                                        <p:cTn id="250" dur="1" fill="hold">
                                          <p:stCondLst>
                                            <p:cond delay="0"/>
                                          </p:stCondLst>
                                        </p:cTn>
                                        <p:tgtEl>
                                          <p:spTgt spid="69"/>
                                        </p:tgtEl>
                                        <p:attrNameLst>
                                          <p:attrName>style.visibility</p:attrName>
                                        </p:attrNameLst>
                                      </p:cBhvr>
                                      <p:to>
                                        <p:strVal val="visible"/>
                                      </p:to>
                                    </p:set>
                                    <p:animEffect transition="in" filter="wipe(left)">
                                      <p:cBhvr>
                                        <p:cTn id="251" dur="400"/>
                                        <p:tgtEl>
                                          <p:spTgt spid="69"/>
                                        </p:tgtEl>
                                      </p:cBhvr>
                                    </p:animEffect>
                                  </p:childTnLst>
                                </p:cTn>
                              </p:par>
                              <p:par>
                                <p:cTn id="252" presetID="22" presetClass="entr" presetSubtype="8" fill="hold" nodeType="withEffect">
                                  <p:stCondLst>
                                    <p:cond delay="5250"/>
                                  </p:stCondLst>
                                  <p:childTnLst>
                                    <p:set>
                                      <p:cBhvr>
                                        <p:cTn id="253" dur="1" fill="hold">
                                          <p:stCondLst>
                                            <p:cond delay="0"/>
                                          </p:stCondLst>
                                        </p:cTn>
                                        <p:tgtEl>
                                          <p:spTgt spid="123"/>
                                        </p:tgtEl>
                                        <p:attrNameLst>
                                          <p:attrName>style.visibility</p:attrName>
                                        </p:attrNameLst>
                                      </p:cBhvr>
                                      <p:to>
                                        <p:strVal val="visible"/>
                                      </p:to>
                                    </p:set>
                                    <p:animEffect transition="in" filter="wipe(left)">
                                      <p:cBhvr>
                                        <p:cTn id="254" dur="400"/>
                                        <p:tgtEl>
                                          <p:spTgt spid="123"/>
                                        </p:tgtEl>
                                      </p:cBhvr>
                                    </p:animEffect>
                                  </p:childTnLst>
                                </p:cTn>
                              </p:par>
                              <p:par>
                                <p:cTn id="255" presetID="22" presetClass="entr" presetSubtype="8" fill="hold" nodeType="withEffect">
                                  <p:stCondLst>
                                    <p:cond delay="5500"/>
                                  </p:stCondLst>
                                  <p:childTnLst>
                                    <p:set>
                                      <p:cBhvr>
                                        <p:cTn id="256" dur="1" fill="hold">
                                          <p:stCondLst>
                                            <p:cond delay="0"/>
                                          </p:stCondLst>
                                        </p:cTn>
                                        <p:tgtEl>
                                          <p:spTgt spid="116"/>
                                        </p:tgtEl>
                                        <p:attrNameLst>
                                          <p:attrName>style.visibility</p:attrName>
                                        </p:attrNameLst>
                                      </p:cBhvr>
                                      <p:to>
                                        <p:strVal val="visible"/>
                                      </p:to>
                                    </p:set>
                                    <p:animEffect transition="in" filter="wipe(left)">
                                      <p:cBhvr>
                                        <p:cTn id="257" dur="400"/>
                                        <p:tgtEl>
                                          <p:spTgt spid="116"/>
                                        </p:tgtEl>
                                      </p:cBhvr>
                                    </p:animEffect>
                                  </p:childTnLst>
                                </p:cTn>
                              </p:par>
                              <p:par>
                                <p:cTn id="258" presetID="22" presetClass="entr" presetSubtype="8" fill="hold" nodeType="withEffect">
                                  <p:stCondLst>
                                    <p:cond delay="5750"/>
                                  </p:stCondLst>
                                  <p:childTnLst>
                                    <p:set>
                                      <p:cBhvr>
                                        <p:cTn id="259" dur="1" fill="hold">
                                          <p:stCondLst>
                                            <p:cond delay="0"/>
                                          </p:stCondLst>
                                        </p:cTn>
                                        <p:tgtEl>
                                          <p:spTgt spid="121"/>
                                        </p:tgtEl>
                                        <p:attrNameLst>
                                          <p:attrName>style.visibility</p:attrName>
                                        </p:attrNameLst>
                                      </p:cBhvr>
                                      <p:to>
                                        <p:strVal val="visible"/>
                                      </p:to>
                                    </p:set>
                                    <p:animEffect transition="in" filter="wipe(left)">
                                      <p:cBhvr>
                                        <p:cTn id="260" dur="400"/>
                                        <p:tgtEl>
                                          <p:spTgt spid="121"/>
                                        </p:tgtEl>
                                      </p:cBhvr>
                                    </p:animEffect>
                                  </p:childTnLst>
                                </p:cTn>
                              </p:par>
                              <p:par>
                                <p:cTn id="261" presetID="22" presetClass="entr" presetSubtype="8" fill="hold" nodeType="withEffect">
                                  <p:stCondLst>
                                    <p:cond delay="6000"/>
                                  </p:stCondLst>
                                  <p:childTnLst>
                                    <p:set>
                                      <p:cBhvr>
                                        <p:cTn id="262" dur="1" fill="hold">
                                          <p:stCondLst>
                                            <p:cond delay="0"/>
                                          </p:stCondLst>
                                        </p:cTn>
                                        <p:tgtEl>
                                          <p:spTgt spid="68"/>
                                        </p:tgtEl>
                                        <p:attrNameLst>
                                          <p:attrName>style.visibility</p:attrName>
                                        </p:attrNameLst>
                                      </p:cBhvr>
                                      <p:to>
                                        <p:strVal val="visible"/>
                                      </p:to>
                                    </p:set>
                                    <p:animEffect transition="in" filter="wipe(left)">
                                      <p:cBhvr>
                                        <p:cTn id="263" dur="400"/>
                                        <p:tgtEl>
                                          <p:spTgt spid="68"/>
                                        </p:tgtEl>
                                      </p:cBhvr>
                                    </p:animEffect>
                                  </p:childTnLst>
                                </p:cTn>
                              </p:par>
                              <p:par>
                                <p:cTn id="264" presetID="22" presetClass="entr" presetSubtype="8" fill="hold" nodeType="withEffect">
                                  <p:stCondLst>
                                    <p:cond delay="6250"/>
                                  </p:stCondLst>
                                  <p:childTnLst>
                                    <p:set>
                                      <p:cBhvr>
                                        <p:cTn id="265" dur="1" fill="hold">
                                          <p:stCondLst>
                                            <p:cond delay="0"/>
                                          </p:stCondLst>
                                        </p:cTn>
                                        <p:tgtEl>
                                          <p:spTgt spid="122"/>
                                        </p:tgtEl>
                                        <p:attrNameLst>
                                          <p:attrName>style.visibility</p:attrName>
                                        </p:attrNameLst>
                                      </p:cBhvr>
                                      <p:to>
                                        <p:strVal val="visible"/>
                                      </p:to>
                                    </p:set>
                                    <p:animEffect transition="in" filter="wipe(left)">
                                      <p:cBhvr>
                                        <p:cTn id="266" dur="400"/>
                                        <p:tgtEl>
                                          <p:spTgt spid="122"/>
                                        </p:tgtEl>
                                      </p:cBhvr>
                                    </p:animEffect>
                                  </p:childTnLst>
                                </p:cTn>
                              </p:par>
                              <p:par>
                                <p:cTn id="267" presetID="10" presetClass="entr" presetSubtype="0" fill="hold" grpId="0" nodeType="withEffect">
                                  <p:stCondLst>
                                    <p:cond delay="6500"/>
                                  </p:stCondLst>
                                  <p:childTnLst>
                                    <p:set>
                                      <p:cBhvr>
                                        <p:cTn id="268" dur="1" fill="hold">
                                          <p:stCondLst>
                                            <p:cond delay="0"/>
                                          </p:stCondLst>
                                        </p:cTn>
                                        <p:tgtEl>
                                          <p:spTgt spid="117"/>
                                        </p:tgtEl>
                                        <p:attrNameLst>
                                          <p:attrName>style.visibility</p:attrName>
                                        </p:attrNameLst>
                                      </p:cBhvr>
                                      <p:to>
                                        <p:strVal val="visible"/>
                                      </p:to>
                                    </p:set>
                                    <p:animEffect transition="in" filter="fade">
                                      <p:cBhvr>
                                        <p:cTn id="269" dur="400"/>
                                        <p:tgtEl>
                                          <p:spTgt spid="117"/>
                                        </p:tgtEl>
                                      </p:cBhvr>
                                    </p:animEffect>
                                  </p:childTnLst>
                                </p:cTn>
                              </p:par>
                            </p:childTnLst>
                          </p:cTn>
                        </p:par>
                      </p:childTnLst>
                    </p:cTn>
                  </p:par>
                </p:childTnLst>
              </p:cTn>
              <p:nextCondLst>
                <p:cond evt="onClick" delay="0">
                  <p:tgtEl>
                    <p:spTgt spid="21"/>
                  </p:tgtEl>
                </p:cond>
              </p:nextCondLst>
            </p:seq>
            <p:seq concurrent="1" nextAc="seek">
              <p:cTn id="270" restart="whenNotActive" fill="hold" evtFilter="cancelBubble" nodeType="interactiveSeq">
                <p:stCondLst>
                  <p:cond evt="onClick" delay="0">
                    <p:tgtEl>
                      <p:spTgt spid="242"/>
                    </p:tgtEl>
                  </p:cond>
                </p:stCondLst>
                <p:endSync evt="end" delay="0">
                  <p:rtn val="all"/>
                </p:endSync>
                <p:childTnLst>
                  <p:par>
                    <p:cTn id="271" fill="hold">
                      <p:stCondLst>
                        <p:cond delay="0"/>
                      </p:stCondLst>
                      <p:childTnLst>
                        <p:par>
                          <p:cTn id="272" fill="hold">
                            <p:stCondLst>
                              <p:cond delay="0"/>
                            </p:stCondLst>
                            <p:childTnLst>
                              <p:par>
                                <p:cTn id="273" presetID="1" presetClass="entr" presetSubtype="0" fill="hold" grpId="2" nodeType="withEffect">
                                  <p:stCondLst>
                                    <p:cond delay="0"/>
                                  </p:stCondLst>
                                  <p:iterate type="wd">
                                    <p:tmAbs val="0"/>
                                  </p:iterate>
                                  <p:childTnLst>
                                    <p:set>
                                      <p:cBhvr>
                                        <p:cTn id="274" dur="1" fill="hold">
                                          <p:stCondLst>
                                            <p:cond delay="0"/>
                                          </p:stCondLst>
                                        </p:cTn>
                                        <p:tgtEl>
                                          <p:spTgt spid="21"/>
                                        </p:tgtEl>
                                        <p:attrNameLst>
                                          <p:attrName>style.visibility</p:attrName>
                                        </p:attrNameLst>
                                      </p:cBhvr>
                                      <p:to>
                                        <p:strVal val="visible"/>
                                      </p:to>
                                    </p:set>
                                  </p:childTnLst>
                                </p:cTn>
                              </p:par>
                              <p:par>
                                <p:cTn id="275" presetID="1" presetClass="exit" presetSubtype="0" fill="hold" grpId="3" nodeType="withEffect">
                                  <p:stCondLst>
                                    <p:cond delay="0"/>
                                  </p:stCondLst>
                                  <p:iterate type="wd">
                                    <p:tmAbs val="0"/>
                                  </p:iterate>
                                  <p:childTnLst>
                                    <p:set>
                                      <p:cBhvr>
                                        <p:cTn id="276" dur="1" fill="hold">
                                          <p:stCondLst>
                                            <p:cond delay="0"/>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42"/>
                  </p:tgtEl>
                </p:cond>
              </p:nextCondLst>
            </p:seq>
            <p:seq concurrent="1" nextAc="seek">
              <p:cTn id="277" restart="whenNotActive" fill="hold" evtFilter="cancelBubble" nodeType="interactiveSeq">
                <p:stCondLst>
                  <p:cond evt="onClick" delay="0">
                    <p:tgtEl>
                      <p:spTgt spid="239"/>
                    </p:tgtEl>
                  </p:cond>
                </p:stCondLst>
                <p:endSync evt="end" delay="0">
                  <p:rtn val="all"/>
                </p:endSync>
                <p:childTnLst>
                  <p:par>
                    <p:cTn id="278" fill="hold">
                      <p:stCondLst>
                        <p:cond delay="0"/>
                      </p:stCondLst>
                      <p:childTnLst>
                        <p:par>
                          <p:cTn id="279" fill="hold">
                            <p:stCondLst>
                              <p:cond delay="0"/>
                            </p:stCondLst>
                            <p:childTnLst>
                              <p:par>
                                <p:cTn id="280" presetID="1" presetClass="exit" presetSubtype="0" fill="hold" grpId="3" nodeType="withEffect">
                                  <p:stCondLst>
                                    <p:cond delay="0"/>
                                  </p:stCondLst>
                                  <p:childTnLst>
                                    <p:set>
                                      <p:cBhvr>
                                        <p:cTn id="281" dur="1" fill="hold">
                                          <p:stCondLst>
                                            <p:cond delay="0"/>
                                          </p:stCondLst>
                                        </p:cTn>
                                        <p:tgtEl>
                                          <p:spTgt spid="242"/>
                                        </p:tgtEl>
                                        <p:attrNameLst>
                                          <p:attrName>style.visibility</p:attrName>
                                        </p:attrNameLst>
                                      </p:cBhvr>
                                      <p:to>
                                        <p:strVal val="hidden"/>
                                      </p:to>
                                    </p:set>
                                  </p:childTnLst>
                                </p:cTn>
                              </p:par>
                              <p:par>
                                <p:cTn id="282" presetID="1" presetClass="exit" presetSubtype="0" fill="hold" grpId="3" nodeType="withEffect">
                                  <p:stCondLst>
                                    <p:cond delay="0"/>
                                  </p:stCondLst>
                                  <p:childTnLst>
                                    <p:set>
                                      <p:cBhvr>
                                        <p:cTn id="283" dur="1" fill="hold">
                                          <p:stCondLst>
                                            <p:cond delay="0"/>
                                          </p:stCondLst>
                                        </p:cTn>
                                        <p:tgtEl>
                                          <p:spTgt spid="239"/>
                                        </p:tgtEl>
                                        <p:attrNameLst>
                                          <p:attrName>style.visibility</p:attrName>
                                        </p:attrNameLst>
                                      </p:cBhvr>
                                      <p:to>
                                        <p:strVal val="hidden"/>
                                      </p:to>
                                    </p:set>
                                  </p:childTnLst>
                                </p:cTn>
                              </p:par>
                              <p:par>
                                <p:cTn id="284" presetID="1" presetClass="exit" presetSubtype="0" fill="hold" grpId="1" nodeType="withEffect">
                                  <p:stCondLst>
                                    <p:cond delay="0"/>
                                  </p:stCondLst>
                                  <p:childTnLst>
                                    <p:set>
                                      <p:cBhvr>
                                        <p:cTn id="285" dur="1" fill="hold">
                                          <p:stCondLst>
                                            <p:cond delay="0"/>
                                          </p:stCondLst>
                                        </p:cTn>
                                        <p:tgtEl>
                                          <p:spTgt spid="383"/>
                                        </p:tgtEl>
                                        <p:attrNameLst>
                                          <p:attrName>style.visibility</p:attrName>
                                        </p:attrNameLst>
                                      </p:cBhvr>
                                      <p:to>
                                        <p:strVal val="hidden"/>
                                      </p:to>
                                    </p:set>
                                  </p:childTnLst>
                                </p:cTn>
                              </p:par>
                              <p:par>
                                <p:cTn id="286" presetID="1" presetClass="exit" presetSubtype="0" fill="hold" nodeType="withEffect">
                                  <p:stCondLst>
                                    <p:cond delay="0"/>
                                  </p:stCondLst>
                                  <p:childTnLst>
                                    <p:set>
                                      <p:cBhvr>
                                        <p:cTn id="287" dur="1" fill="hold">
                                          <p:stCondLst>
                                            <p:cond delay="0"/>
                                          </p:stCondLst>
                                        </p:cTn>
                                        <p:tgtEl>
                                          <p:spTgt spid="384"/>
                                        </p:tgtEl>
                                        <p:attrNameLst>
                                          <p:attrName>style.visibility</p:attrName>
                                        </p:attrNameLst>
                                      </p:cBhvr>
                                      <p:to>
                                        <p:strVal val="hidden"/>
                                      </p:to>
                                    </p:set>
                                  </p:childTnLst>
                                </p:cTn>
                              </p:par>
                              <p:par>
                                <p:cTn id="288" presetID="1" presetClass="exit" presetSubtype="0" fill="hold" grpId="1" nodeType="withEffect">
                                  <p:stCondLst>
                                    <p:cond delay="0"/>
                                  </p:stCondLst>
                                  <p:childTnLst>
                                    <p:set>
                                      <p:cBhvr>
                                        <p:cTn id="289" dur="1" fill="hold">
                                          <p:stCondLst>
                                            <p:cond delay="0"/>
                                          </p:stCondLst>
                                        </p:cTn>
                                        <p:tgtEl>
                                          <p:spTgt spid="402"/>
                                        </p:tgtEl>
                                        <p:attrNameLst>
                                          <p:attrName>style.visibility</p:attrName>
                                        </p:attrNameLst>
                                      </p:cBhvr>
                                      <p:to>
                                        <p:strVal val="hidden"/>
                                      </p:to>
                                    </p:set>
                                  </p:childTnLst>
                                </p:cTn>
                              </p:par>
                              <p:par>
                                <p:cTn id="290" presetID="1" presetClass="exit" presetSubtype="0" fill="hold" grpId="1" nodeType="withEffect">
                                  <p:stCondLst>
                                    <p:cond delay="0"/>
                                  </p:stCondLst>
                                  <p:childTnLst>
                                    <p:set>
                                      <p:cBhvr>
                                        <p:cTn id="291" dur="1" fill="hold">
                                          <p:stCondLst>
                                            <p:cond delay="0"/>
                                          </p:stCondLst>
                                        </p:cTn>
                                        <p:tgtEl>
                                          <p:spTgt spid="403"/>
                                        </p:tgtEl>
                                        <p:attrNameLst>
                                          <p:attrName>style.visibility</p:attrName>
                                        </p:attrNameLst>
                                      </p:cBhvr>
                                      <p:to>
                                        <p:strVal val="hidden"/>
                                      </p:to>
                                    </p:set>
                                  </p:childTnLst>
                                </p:cTn>
                              </p:par>
                              <p:par>
                                <p:cTn id="292" presetID="1" presetClass="exit" presetSubtype="0" fill="hold" grpId="3" nodeType="withEffect">
                                  <p:stCondLst>
                                    <p:cond delay="0"/>
                                  </p:stCondLst>
                                  <p:childTnLst>
                                    <p:set>
                                      <p:cBhvr>
                                        <p:cTn id="293" dur="1" fill="hold">
                                          <p:stCondLst>
                                            <p:cond delay="0"/>
                                          </p:stCondLst>
                                        </p:cTn>
                                        <p:tgtEl>
                                          <p:spTgt spid="404"/>
                                        </p:tgtEl>
                                        <p:attrNameLst>
                                          <p:attrName>style.visibility</p:attrName>
                                        </p:attrNameLst>
                                      </p:cBhvr>
                                      <p:to>
                                        <p:strVal val="hidden"/>
                                      </p:to>
                                    </p:set>
                                  </p:childTnLst>
                                </p:cTn>
                              </p:par>
                              <p:par>
                                <p:cTn id="294" presetID="1" presetClass="exit" presetSubtype="0" fill="hold" grpId="1" nodeType="withEffect">
                                  <p:stCondLst>
                                    <p:cond delay="0"/>
                                  </p:stCondLst>
                                  <p:childTnLst>
                                    <p:set>
                                      <p:cBhvr>
                                        <p:cTn id="295" dur="1" fill="hold">
                                          <p:stCondLst>
                                            <p:cond delay="0"/>
                                          </p:stCondLst>
                                        </p:cTn>
                                        <p:tgtEl>
                                          <p:spTgt spid="389"/>
                                        </p:tgtEl>
                                        <p:attrNameLst>
                                          <p:attrName>style.visibility</p:attrName>
                                        </p:attrNameLst>
                                      </p:cBhvr>
                                      <p:to>
                                        <p:strVal val="hidden"/>
                                      </p:to>
                                    </p:set>
                                  </p:childTnLst>
                                </p:cTn>
                              </p:par>
                              <p:par>
                                <p:cTn id="296" presetID="1" presetClass="exit" presetSubtype="0" fill="hold" grpId="1" nodeType="withEffect">
                                  <p:stCondLst>
                                    <p:cond delay="0"/>
                                  </p:stCondLst>
                                  <p:childTnLst>
                                    <p:set>
                                      <p:cBhvr>
                                        <p:cTn id="297" dur="1" fill="hold">
                                          <p:stCondLst>
                                            <p:cond delay="0"/>
                                          </p:stCondLst>
                                        </p:cTn>
                                        <p:tgtEl>
                                          <p:spTgt spid="369"/>
                                        </p:tgtEl>
                                        <p:attrNameLst>
                                          <p:attrName>style.visibility</p:attrName>
                                        </p:attrNameLst>
                                      </p:cBhvr>
                                      <p:to>
                                        <p:strVal val="hidden"/>
                                      </p:to>
                                    </p:set>
                                  </p:childTnLst>
                                </p:cTn>
                              </p:par>
                              <p:par>
                                <p:cTn id="298" presetID="1" presetClass="exit" presetSubtype="0" fill="hold" grpId="1" nodeType="withEffect">
                                  <p:stCondLst>
                                    <p:cond delay="0"/>
                                  </p:stCondLst>
                                  <p:childTnLst>
                                    <p:set>
                                      <p:cBhvr>
                                        <p:cTn id="299" dur="1" fill="hold">
                                          <p:stCondLst>
                                            <p:cond delay="0"/>
                                          </p:stCondLst>
                                        </p:cTn>
                                        <p:tgtEl>
                                          <p:spTgt spid="370"/>
                                        </p:tgtEl>
                                        <p:attrNameLst>
                                          <p:attrName>style.visibility</p:attrName>
                                        </p:attrNameLst>
                                      </p:cBhvr>
                                      <p:to>
                                        <p:strVal val="hidden"/>
                                      </p:to>
                                    </p:set>
                                  </p:childTnLst>
                                </p:cTn>
                              </p:par>
                              <p:par>
                                <p:cTn id="300" presetID="1" presetClass="exit" presetSubtype="0" fill="hold" grpId="1" nodeType="withEffect">
                                  <p:stCondLst>
                                    <p:cond delay="0"/>
                                  </p:stCondLst>
                                  <p:childTnLst>
                                    <p:set>
                                      <p:cBhvr>
                                        <p:cTn id="301" dur="1" fill="hold">
                                          <p:stCondLst>
                                            <p:cond delay="0"/>
                                          </p:stCondLst>
                                        </p:cTn>
                                        <p:tgtEl>
                                          <p:spTgt spid="400"/>
                                        </p:tgtEl>
                                        <p:attrNameLst>
                                          <p:attrName>style.visibility</p:attrName>
                                        </p:attrNameLst>
                                      </p:cBhvr>
                                      <p:to>
                                        <p:strVal val="hidden"/>
                                      </p:to>
                                    </p:set>
                                  </p:childTnLst>
                                </p:cTn>
                              </p:par>
                              <p:par>
                                <p:cTn id="302" presetID="1" presetClass="exit" presetSubtype="0" fill="hold" grpId="1" nodeType="withEffect">
                                  <p:stCondLst>
                                    <p:cond delay="0"/>
                                  </p:stCondLst>
                                  <p:childTnLst>
                                    <p:set>
                                      <p:cBhvr>
                                        <p:cTn id="303" dur="1" fill="hold">
                                          <p:stCondLst>
                                            <p:cond delay="0"/>
                                          </p:stCondLst>
                                        </p:cTn>
                                        <p:tgtEl>
                                          <p:spTgt spid="390"/>
                                        </p:tgtEl>
                                        <p:attrNameLst>
                                          <p:attrName>style.visibility</p:attrName>
                                        </p:attrNameLst>
                                      </p:cBhvr>
                                      <p:to>
                                        <p:strVal val="hidden"/>
                                      </p:to>
                                    </p:set>
                                  </p:childTnLst>
                                </p:cTn>
                              </p:par>
                              <p:par>
                                <p:cTn id="304" presetID="1" presetClass="exit" presetSubtype="0" fill="hold" grpId="1" nodeType="withEffect">
                                  <p:stCondLst>
                                    <p:cond delay="0"/>
                                  </p:stCondLst>
                                  <p:childTnLst>
                                    <p:set>
                                      <p:cBhvr>
                                        <p:cTn id="305" dur="1" fill="hold">
                                          <p:stCondLst>
                                            <p:cond delay="0"/>
                                          </p:stCondLst>
                                        </p:cTn>
                                        <p:tgtEl>
                                          <p:spTgt spid="373"/>
                                        </p:tgtEl>
                                        <p:attrNameLst>
                                          <p:attrName>style.visibility</p:attrName>
                                        </p:attrNameLst>
                                      </p:cBhvr>
                                      <p:to>
                                        <p:strVal val="hidden"/>
                                      </p:to>
                                    </p:set>
                                  </p:childTnLst>
                                </p:cTn>
                              </p:par>
                              <p:par>
                                <p:cTn id="306" presetID="1" presetClass="exit" presetSubtype="0" fill="hold" grpId="1" nodeType="withEffect">
                                  <p:stCondLst>
                                    <p:cond delay="0"/>
                                  </p:stCondLst>
                                  <p:childTnLst>
                                    <p:set>
                                      <p:cBhvr>
                                        <p:cTn id="307" dur="1" fill="hold">
                                          <p:stCondLst>
                                            <p:cond delay="0"/>
                                          </p:stCondLst>
                                        </p:cTn>
                                        <p:tgtEl>
                                          <p:spTgt spid="399"/>
                                        </p:tgtEl>
                                        <p:attrNameLst>
                                          <p:attrName>style.visibility</p:attrName>
                                        </p:attrNameLst>
                                      </p:cBhvr>
                                      <p:to>
                                        <p:strVal val="hidden"/>
                                      </p:to>
                                    </p:set>
                                  </p:childTnLst>
                                </p:cTn>
                              </p:par>
                              <p:par>
                                <p:cTn id="308" presetID="1" presetClass="exit" presetSubtype="0" fill="hold" grpId="1" nodeType="withEffect">
                                  <p:stCondLst>
                                    <p:cond delay="0"/>
                                  </p:stCondLst>
                                  <p:childTnLst>
                                    <p:set>
                                      <p:cBhvr>
                                        <p:cTn id="309" dur="1" fill="hold">
                                          <p:stCondLst>
                                            <p:cond delay="0"/>
                                          </p:stCondLst>
                                        </p:cTn>
                                        <p:tgtEl>
                                          <p:spTgt spid="371"/>
                                        </p:tgtEl>
                                        <p:attrNameLst>
                                          <p:attrName>style.visibility</p:attrName>
                                        </p:attrNameLst>
                                      </p:cBhvr>
                                      <p:to>
                                        <p:strVal val="hidden"/>
                                      </p:to>
                                    </p:set>
                                  </p:childTnLst>
                                </p:cTn>
                              </p:par>
                              <p:par>
                                <p:cTn id="310" presetID="1" presetClass="exit" presetSubtype="0" fill="hold" grpId="1" nodeType="withEffect">
                                  <p:stCondLst>
                                    <p:cond delay="0"/>
                                  </p:stCondLst>
                                  <p:childTnLst>
                                    <p:set>
                                      <p:cBhvr>
                                        <p:cTn id="311" dur="1" fill="hold">
                                          <p:stCondLst>
                                            <p:cond delay="0"/>
                                          </p:stCondLst>
                                        </p:cTn>
                                        <p:tgtEl>
                                          <p:spTgt spid="374"/>
                                        </p:tgtEl>
                                        <p:attrNameLst>
                                          <p:attrName>style.visibility</p:attrName>
                                        </p:attrNameLst>
                                      </p:cBhvr>
                                      <p:to>
                                        <p:strVal val="hidden"/>
                                      </p:to>
                                    </p:set>
                                  </p:childTnLst>
                                </p:cTn>
                              </p:par>
                              <p:par>
                                <p:cTn id="312" presetID="1" presetClass="exit" presetSubtype="0" fill="hold" grpId="1" nodeType="withEffect">
                                  <p:stCondLst>
                                    <p:cond delay="0"/>
                                  </p:stCondLst>
                                  <p:childTnLst>
                                    <p:set>
                                      <p:cBhvr>
                                        <p:cTn id="313" dur="1" fill="hold">
                                          <p:stCondLst>
                                            <p:cond delay="0"/>
                                          </p:stCondLst>
                                        </p:cTn>
                                        <p:tgtEl>
                                          <p:spTgt spid="391"/>
                                        </p:tgtEl>
                                        <p:attrNameLst>
                                          <p:attrName>style.visibility</p:attrName>
                                        </p:attrNameLst>
                                      </p:cBhvr>
                                      <p:to>
                                        <p:strVal val="hidden"/>
                                      </p:to>
                                    </p:set>
                                  </p:childTnLst>
                                </p:cTn>
                              </p:par>
                              <p:par>
                                <p:cTn id="314" presetID="1" presetClass="exit" presetSubtype="0" fill="hold" grpId="1" nodeType="withEffect">
                                  <p:stCondLst>
                                    <p:cond delay="0"/>
                                  </p:stCondLst>
                                  <p:childTnLst>
                                    <p:set>
                                      <p:cBhvr>
                                        <p:cTn id="315" dur="1" fill="hold">
                                          <p:stCondLst>
                                            <p:cond delay="0"/>
                                          </p:stCondLst>
                                        </p:cTn>
                                        <p:tgtEl>
                                          <p:spTgt spid="398"/>
                                        </p:tgtEl>
                                        <p:attrNameLst>
                                          <p:attrName>style.visibility</p:attrName>
                                        </p:attrNameLst>
                                      </p:cBhvr>
                                      <p:to>
                                        <p:strVal val="hidden"/>
                                      </p:to>
                                    </p:set>
                                  </p:childTnLst>
                                </p:cTn>
                              </p:par>
                              <p:par>
                                <p:cTn id="316" presetID="1" presetClass="exit" presetSubtype="0" fill="hold" grpId="1" nodeType="withEffect">
                                  <p:stCondLst>
                                    <p:cond delay="0"/>
                                  </p:stCondLst>
                                  <p:childTnLst>
                                    <p:set>
                                      <p:cBhvr>
                                        <p:cTn id="317" dur="1" fill="hold">
                                          <p:stCondLst>
                                            <p:cond delay="0"/>
                                          </p:stCondLst>
                                        </p:cTn>
                                        <p:tgtEl>
                                          <p:spTgt spid="372"/>
                                        </p:tgtEl>
                                        <p:attrNameLst>
                                          <p:attrName>style.visibility</p:attrName>
                                        </p:attrNameLst>
                                      </p:cBhvr>
                                      <p:to>
                                        <p:strVal val="hidden"/>
                                      </p:to>
                                    </p:set>
                                  </p:childTnLst>
                                </p:cTn>
                              </p:par>
                              <p:par>
                                <p:cTn id="318" presetID="1" presetClass="exit" presetSubtype="0" fill="hold" grpId="1" nodeType="withEffect">
                                  <p:stCondLst>
                                    <p:cond delay="0"/>
                                  </p:stCondLst>
                                  <p:childTnLst>
                                    <p:set>
                                      <p:cBhvr>
                                        <p:cTn id="319" dur="1" fill="hold">
                                          <p:stCondLst>
                                            <p:cond delay="0"/>
                                          </p:stCondLst>
                                        </p:cTn>
                                        <p:tgtEl>
                                          <p:spTgt spid="380"/>
                                        </p:tgtEl>
                                        <p:attrNameLst>
                                          <p:attrName>style.visibility</p:attrName>
                                        </p:attrNameLst>
                                      </p:cBhvr>
                                      <p:to>
                                        <p:strVal val="hidden"/>
                                      </p:to>
                                    </p:set>
                                  </p:childTnLst>
                                </p:cTn>
                              </p:par>
                              <p:par>
                                <p:cTn id="320" presetID="1" presetClass="exit" presetSubtype="0" fill="hold" grpId="1" nodeType="withEffect">
                                  <p:stCondLst>
                                    <p:cond delay="0"/>
                                  </p:stCondLst>
                                  <p:childTnLst>
                                    <p:set>
                                      <p:cBhvr>
                                        <p:cTn id="321" dur="1" fill="hold">
                                          <p:stCondLst>
                                            <p:cond delay="0"/>
                                          </p:stCondLst>
                                        </p:cTn>
                                        <p:tgtEl>
                                          <p:spTgt spid="397"/>
                                        </p:tgtEl>
                                        <p:attrNameLst>
                                          <p:attrName>style.visibility</p:attrName>
                                        </p:attrNameLst>
                                      </p:cBhvr>
                                      <p:to>
                                        <p:strVal val="hidden"/>
                                      </p:to>
                                    </p:set>
                                  </p:childTnLst>
                                </p:cTn>
                              </p:par>
                              <p:par>
                                <p:cTn id="322" presetID="1" presetClass="exit" presetSubtype="0" fill="hold" grpId="1" nodeType="withEffect">
                                  <p:stCondLst>
                                    <p:cond delay="0"/>
                                  </p:stCondLst>
                                  <p:childTnLst>
                                    <p:set>
                                      <p:cBhvr>
                                        <p:cTn id="323" dur="1" fill="hold">
                                          <p:stCondLst>
                                            <p:cond delay="0"/>
                                          </p:stCondLst>
                                        </p:cTn>
                                        <p:tgtEl>
                                          <p:spTgt spid="378"/>
                                        </p:tgtEl>
                                        <p:attrNameLst>
                                          <p:attrName>style.visibility</p:attrName>
                                        </p:attrNameLst>
                                      </p:cBhvr>
                                      <p:to>
                                        <p:strVal val="hidden"/>
                                      </p:to>
                                    </p:set>
                                  </p:childTnLst>
                                </p:cTn>
                              </p:par>
                              <p:par>
                                <p:cTn id="324" presetID="1" presetClass="exit" presetSubtype="0" fill="hold" grpId="1" nodeType="withEffect">
                                  <p:stCondLst>
                                    <p:cond delay="0"/>
                                  </p:stCondLst>
                                  <p:childTnLst>
                                    <p:set>
                                      <p:cBhvr>
                                        <p:cTn id="325" dur="1" fill="hold">
                                          <p:stCondLst>
                                            <p:cond delay="0"/>
                                          </p:stCondLst>
                                        </p:cTn>
                                        <p:tgtEl>
                                          <p:spTgt spid="392"/>
                                        </p:tgtEl>
                                        <p:attrNameLst>
                                          <p:attrName>style.visibility</p:attrName>
                                        </p:attrNameLst>
                                      </p:cBhvr>
                                      <p:to>
                                        <p:strVal val="hidden"/>
                                      </p:to>
                                    </p:set>
                                  </p:childTnLst>
                                </p:cTn>
                              </p:par>
                              <p:par>
                                <p:cTn id="326" presetID="1" presetClass="exit" presetSubtype="0" fill="hold" grpId="1" nodeType="withEffect">
                                  <p:stCondLst>
                                    <p:cond delay="0"/>
                                  </p:stCondLst>
                                  <p:childTnLst>
                                    <p:set>
                                      <p:cBhvr>
                                        <p:cTn id="327" dur="1" fill="hold">
                                          <p:stCondLst>
                                            <p:cond delay="0"/>
                                          </p:stCondLst>
                                        </p:cTn>
                                        <p:tgtEl>
                                          <p:spTgt spid="368"/>
                                        </p:tgtEl>
                                        <p:attrNameLst>
                                          <p:attrName>style.visibility</p:attrName>
                                        </p:attrNameLst>
                                      </p:cBhvr>
                                      <p:to>
                                        <p:strVal val="hidden"/>
                                      </p:to>
                                    </p:set>
                                  </p:childTnLst>
                                </p:cTn>
                              </p:par>
                              <p:par>
                                <p:cTn id="328" presetID="1" presetClass="exit" presetSubtype="0" fill="hold" grpId="1" nodeType="withEffect">
                                  <p:stCondLst>
                                    <p:cond delay="0"/>
                                  </p:stCondLst>
                                  <p:childTnLst>
                                    <p:set>
                                      <p:cBhvr>
                                        <p:cTn id="329" dur="1" fill="hold">
                                          <p:stCondLst>
                                            <p:cond delay="0"/>
                                          </p:stCondLst>
                                        </p:cTn>
                                        <p:tgtEl>
                                          <p:spTgt spid="401"/>
                                        </p:tgtEl>
                                        <p:attrNameLst>
                                          <p:attrName>style.visibility</p:attrName>
                                        </p:attrNameLst>
                                      </p:cBhvr>
                                      <p:to>
                                        <p:strVal val="hidden"/>
                                      </p:to>
                                    </p:set>
                                  </p:childTnLst>
                                </p:cTn>
                              </p:par>
                              <p:par>
                                <p:cTn id="330" presetID="1" presetClass="exit" presetSubtype="0" fill="hold" grpId="1" nodeType="withEffect">
                                  <p:stCondLst>
                                    <p:cond delay="0"/>
                                  </p:stCondLst>
                                  <p:childTnLst>
                                    <p:set>
                                      <p:cBhvr>
                                        <p:cTn id="331" dur="1" fill="hold">
                                          <p:stCondLst>
                                            <p:cond delay="0"/>
                                          </p:stCondLst>
                                        </p:cTn>
                                        <p:tgtEl>
                                          <p:spTgt spid="379"/>
                                        </p:tgtEl>
                                        <p:attrNameLst>
                                          <p:attrName>style.visibility</p:attrName>
                                        </p:attrNameLst>
                                      </p:cBhvr>
                                      <p:to>
                                        <p:strVal val="hidden"/>
                                      </p:to>
                                    </p:set>
                                  </p:childTnLst>
                                </p:cTn>
                              </p:par>
                              <p:par>
                                <p:cTn id="332" presetID="1" presetClass="exit" presetSubtype="0" fill="hold" grpId="1" nodeType="withEffect">
                                  <p:stCondLst>
                                    <p:cond delay="0"/>
                                  </p:stCondLst>
                                  <p:childTnLst>
                                    <p:set>
                                      <p:cBhvr>
                                        <p:cTn id="333" dur="1" fill="hold">
                                          <p:stCondLst>
                                            <p:cond delay="0"/>
                                          </p:stCondLst>
                                        </p:cTn>
                                        <p:tgtEl>
                                          <p:spTgt spid="396"/>
                                        </p:tgtEl>
                                        <p:attrNameLst>
                                          <p:attrName>style.visibility</p:attrName>
                                        </p:attrNameLst>
                                      </p:cBhvr>
                                      <p:to>
                                        <p:strVal val="hidden"/>
                                      </p:to>
                                    </p:set>
                                  </p:childTnLst>
                                </p:cTn>
                              </p:par>
                              <p:par>
                                <p:cTn id="334" presetID="1" presetClass="exit" presetSubtype="0" fill="hold" nodeType="withEffect">
                                  <p:stCondLst>
                                    <p:cond delay="0"/>
                                  </p:stCondLst>
                                  <p:childTnLst>
                                    <p:set>
                                      <p:cBhvr>
                                        <p:cTn id="335" dur="1" fill="hold">
                                          <p:stCondLst>
                                            <p:cond delay="0"/>
                                          </p:stCondLst>
                                        </p:cTn>
                                        <p:tgtEl>
                                          <p:spTgt spid="377"/>
                                        </p:tgtEl>
                                        <p:attrNameLst>
                                          <p:attrName>style.visibility</p:attrName>
                                        </p:attrNameLst>
                                      </p:cBhvr>
                                      <p:to>
                                        <p:strVal val="hidden"/>
                                      </p:to>
                                    </p:set>
                                  </p:childTnLst>
                                </p:cTn>
                              </p:par>
                              <p:par>
                                <p:cTn id="336" presetID="1" presetClass="exit" presetSubtype="0" fill="hold" nodeType="withEffect">
                                  <p:stCondLst>
                                    <p:cond delay="0"/>
                                  </p:stCondLst>
                                  <p:childTnLst>
                                    <p:set>
                                      <p:cBhvr>
                                        <p:cTn id="337" dur="1" fill="hold">
                                          <p:stCondLst>
                                            <p:cond delay="0"/>
                                          </p:stCondLst>
                                        </p:cTn>
                                        <p:tgtEl>
                                          <p:spTgt spid="393"/>
                                        </p:tgtEl>
                                        <p:attrNameLst>
                                          <p:attrName>style.visibility</p:attrName>
                                        </p:attrNameLst>
                                      </p:cBhvr>
                                      <p:to>
                                        <p:strVal val="hidden"/>
                                      </p:to>
                                    </p:set>
                                  </p:childTnLst>
                                </p:cTn>
                              </p:par>
                              <p:par>
                                <p:cTn id="338" presetID="1" presetClass="exit" presetSubtype="0" fill="hold" nodeType="withEffect">
                                  <p:stCondLst>
                                    <p:cond delay="0"/>
                                  </p:stCondLst>
                                  <p:childTnLst>
                                    <p:set>
                                      <p:cBhvr>
                                        <p:cTn id="339" dur="1" fill="hold">
                                          <p:stCondLst>
                                            <p:cond delay="0"/>
                                          </p:stCondLst>
                                        </p:cTn>
                                        <p:tgtEl>
                                          <p:spTgt spid="381"/>
                                        </p:tgtEl>
                                        <p:attrNameLst>
                                          <p:attrName>style.visibility</p:attrName>
                                        </p:attrNameLst>
                                      </p:cBhvr>
                                      <p:to>
                                        <p:strVal val="hidden"/>
                                      </p:to>
                                    </p:set>
                                  </p:childTnLst>
                                </p:cTn>
                              </p:par>
                              <p:par>
                                <p:cTn id="340" presetID="1" presetClass="exit" presetSubtype="0" fill="hold" nodeType="withEffect">
                                  <p:stCondLst>
                                    <p:cond delay="0"/>
                                  </p:stCondLst>
                                  <p:childTnLst>
                                    <p:set>
                                      <p:cBhvr>
                                        <p:cTn id="341" dur="1" fill="hold">
                                          <p:stCondLst>
                                            <p:cond delay="0"/>
                                          </p:stCondLst>
                                        </p:cTn>
                                        <p:tgtEl>
                                          <p:spTgt spid="394"/>
                                        </p:tgtEl>
                                        <p:attrNameLst>
                                          <p:attrName>style.visibility</p:attrName>
                                        </p:attrNameLst>
                                      </p:cBhvr>
                                      <p:to>
                                        <p:strVal val="hidden"/>
                                      </p:to>
                                    </p:set>
                                  </p:childTnLst>
                                </p:cTn>
                              </p:par>
                              <p:par>
                                <p:cTn id="342" presetID="1" presetClass="exit" presetSubtype="0" fill="hold" nodeType="withEffect">
                                  <p:stCondLst>
                                    <p:cond delay="0"/>
                                  </p:stCondLst>
                                  <p:childTnLst>
                                    <p:set>
                                      <p:cBhvr>
                                        <p:cTn id="343" dur="1" fill="hold">
                                          <p:stCondLst>
                                            <p:cond delay="0"/>
                                          </p:stCondLst>
                                        </p:cTn>
                                        <p:tgtEl>
                                          <p:spTgt spid="376"/>
                                        </p:tgtEl>
                                        <p:attrNameLst>
                                          <p:attrName>style.visibility</p:attrName>
                                        </p:attrNameLst>
                                      </p:cBhvr>
                                      <p:to>
                                        <p:strVal val="hidden"/>
                                      </p:to>
                                    </p:set>
                                  </p:childTnLst>
                                </p:cTn>
                              </p:par>
                              <p:par>
                                <p:cTn id="344" presetID="1" presetClass="exit" presetSubtype="0" fill="hold" nodeType="withEffect">
                                  <p:stCondLst>
                                    <p:cond delay="0"/>
                                  </p:stCondLst>
                                  <p:childTnLst>
                                    <p:set>
                                      <p:cBhvr>
                                        <p:cTn id="345" dur="1" fill="hold">
                                          <p:stCondLst>
                                            <p:cond delay="0"/>
                                          </p:stCondLst>
                                        </p:cTn>
                                        <p:tgtEl>
                                          <p:spTgt spid="395"/>
                                        </p:tgtEl>
                                        <p:attrNameLst>
                                          <p:attrName>style.visibility</p:attrName>
                                        </p:attrNameLst>
                                      </p:cBhvr>
                                      <p:to>
                                        <p:strVal val="hidden"/>
                                      </p:to>
                                    </p:set>
                                  </p:childTnLst>
                                </p:cTn>
                              </p:par>
                              <p:par>
                                <p:cTn id="346" presetID="1" presetClass="exit" presetSubtype="0" fill="hold" grpId="1" nodeType="withEffect">
                                  <p:stCondLst>
                                    <p:cond delay="0"/>
                                  </p:stCondLst>
                                  <p:childTnLst>
                                    <p:set>
                                      <p:cBhvr>
                                        <p:cTn id="347" dur="1" fill="hold">
                                          <p:stCondLst>
                                            <p:cond delay="0"/>
                                          </p:stCondLst>
                                        </p:cTn>
                                        <p:tgtEl>
                                          <p:spTgt spid="382"/>
                                        </p:tgtEl>
                                        <p:attrNameLst>
                                          <p:attrName>style.visibility</p:attrName>
                                        </p:attrNameLst>
                                      </p:cBhvr>
                                      <p:to>
                                        <p:strVal val="hidden"/>
                                      </p:to>
                                    </p:set>
                                  </p:childTnLst>
                                </p:cTn>
                              </p:par>
                              <p:par>
                                <p:cTn id="348" presetID="1" presetClass="exit" presetSubtype="0" fill="hold" grpId="1" nodeType="withEffect">
                                  <p:stCondLst>
                                    <p:cond delay="0"/>
                                  </p:stCondLst>
                                  <p:childTnLst>
                                    <p:set>
                                      <p:cBhvr>
                                        <p:cTn id="349" dur="1" fill="hold">
                                          <p:stCondLst>
                                            <p:cond delay="0"/>
                                          </p:stCondLst>
                                        </p:cTn>
                                        <p:tgtEl>
                                          <p:spTgt spid="181"/>
                                        </p:tgtEl>
                                        <p:attrNameLst>
                                          <p:attrName>style.visibility</p:attrName>
                                        </p:attrNameLst>
                                      </p:cBhvr>
                                      <p:to>
                                        <p:strVal val="hidden"/>
                                      </p:to>
                                    </p:set>
                                  </p:childTnLst>
                                </p:cTn>
                              </p:par>
                              <p:par>
                                <p:cTn id="350" presetID="1" presetClass="exit" presetSubtype="0" fill="hold" nodeType="withEffect">
                                  <p:stCondLst>
                                    <p:cond delay="0"/>
                                  </p:stCondLst>
                                  <p:childTnLst>
                                    <p:set>
                                      <p:cBhvr>
                                        <p:cTn id="351" dur="1" fill="hold">
                                          <p:stCondLst>
                                            <p:cond delay="0"/>
                                          </p:stCondLst>
                                        </p:cTn>
                                        <p:tgtEl>
                                          <p:spTgt spid="182"/>
                                        </p:tgtEl>
                                        <p:attrNameLst>
                                          <p:attrName>style.visibility</p:attrName>
                                        </p:attrNameLst>
                                      </p:cBhvr>
                                      <p:to>
                                        <p:strVal val="hidden"/>
                                      </p:to>
                                    </p:set>
                                  </p:childTnLst>
                                </p:cTn>
                              </p:par>
                              <p:par>
                                <p:cTn id="352" presetID="1" presetClass="exit" presetSubtype="0" fill="hold" grpId="1" nodeType="withEffect">
                                  <p:stCondLst>
                                    <p:cond delay="0"/>
                                  </p:stCondLst>
                                  <p:childTnLst>
                                    <p:set>
                                      <p:cBhvr>
                                        <p:cTn id="353" dur="1" fill="hold">
                                          <p:stCondLst>
                                            <p:cond delay="0"/>
                                          </p:stCondLst>
                                        </p:cTn>
                                        <p:tgtEl>
                                          <p:spTgt spid="31"/>
                                        </p:tgtEl>
                                        <p:attrNameLst>
                                          <p:attrName>style.visibility</p:attrName>
                                        </p:attrNameLst>
                                      </p:cBhvr>
                                      <p:to>
                                        <p:strVal val="hidden"/>
                                      </p:to>
                                    </p:set>
                                  </p:childTnLst>
                                </p:cTn>
                              </p:par>
                              <p:par>
                                <p:cTn id="354" presetID="1" presetClass="exit" presetSubtype="0" fill="hold" grpId="1" nodeType="withEffect">
                                  <p:stCondLst>
                                    <p:cond delay="0"/>
                                  </p:stCondLst>
                                  <p:childTnLst>
                                    <p:set>
                                      <p:cBhvr>
                                        <p:cTn id="355" dur="1" fill="hold">
                                          <p:stCondLst>
                                            <p:cond delay="0"/>
                                          </p:stCondLst>
                                        </p:cTn>
                                        <p:tgtEl>
                                          <p:spTgt spid="243"/>
                                        </p:tgtEl>
                                        <p:attrNameLst>
                                          <p:attrName>style.visibility</p:attrName>
                                        </p:attrNameLst>
                                      </p:cBhvr>
                                      <p:to>
                                        <p:strVal val="hidden"/>
                                      </p:to>
                                    </p:set>
                                  </p:childTnLst>
                                </p:cTn>
                              </p:par>
                              <p:par>
                                <p:cTn id="356" presetID="1" presetClass="exit" presetSubtype="0" fill="hold" grpId="4" nodeType="withEffect">
                                  <p:stCondLst>
                                    <p:cond delay="0"/>
                                  </p:stCondLst>
                                  <p:childTnLst>
                                    <p:set>
                                      <p:cBhvr>
                                        <p:cTn id="357" dur="1" fill="hold">
                                          <p:stCondLst>
                                            <p:cond delay="0"/>
                                          </p:stCondLst>
                                        </p:cTn>
                                        <p:tgtEl>
                                          <p:spTgt spid="255"/>
                                        </p:tgtEl>
                                        <p:attrNameLst>
                                          <p:attrName>style.visibility</p:attrName>
                                        </p:attrNameLst>
                                      </p:cBhvr>
                                      <p:to>
                                        <p:strVal val="hidden"/>
                                      </p:to>
                                    </p:set>
                                  </p:childTnLst>
                                </p:cTn>
                              </p:par>
                              <p:par>
                                <p:cTn id="358" presetID="1" presetClass="exit" presetSubtype="0" fill="hold" grpId="1" nodeType="withEffect">
                                  <p:stCondLst>
                                    <p:cond delay="0"/>
                                  </p:stCondLst>
                                  <p:childTnLst>
                                    <p:set>
                                      <p:cBhvr>
                                        <p:cTn id="359" dur="1" fill="hold">
                                          <p:stCondLst>
                                            <p:cond delay="0"/>
                                          </p:stCondLst>
                                        </p:cTn>
                                        <p:tgtEl>
                                          <p:spTgt spid="127"/>
                                        </p:tgtEl>
                                        <p:attrNameLst>
                                          <p:attrName>style.visibility</p:attrName>
                                        </p:attrNameLst>
                                      </p:cBhvr>
                                      <p:to>
                                        <p:strVal val="hidden"/>
                                      </p:to>
                                    </p:set>
                                  </p:childTnLst>
                                </p:cTn>
                              </p:par>
                              <p:par>
                                <p:cTn id="360" presetID="1" presetClass="exit" presetSubtype="0" fill="hold" grpId="1" nodeType="withEffect">
                                  <p:stCondLst>
                                    <p:cond delay="0"/>
                                  </p:stCondLst>
                                  <p:childTnLst>
                                    <p:set>
                                      <p:cBhvr>
                                        <p:cTn id="361" dur="1" fill="hold">
                                          <p:stCondLst>
                                            <p:cond delay="0"/>
                                          </p:stCondLst>
                                        </p:cTn>
                                        <p:tgtEl>
                                          <p:spTgt spid="73"/>
                                        </p:tgtEl>
                                        <p:attrNameLst>
                                          <p:attrName>style.visibility</p:attrName>
                                        </p:attrNameLst>
                                      </p:cBhvr>
                                      <p:to>
                                        <p:strVal val="hidden"/>
                                      </p:to>
                                    </p:set>
                                  </p:childTnLst>
                                </p:cTn>
                              </p:par>
                              <p:par>
                                <p:cTn id="362" presetID="1" presetClass="exit" presetSubtype="0" fill="hold" grpId="1" nodeType="withEffect">
                                  <p:stCondLst>
                                    <p:cond delay="0"/>
                                  </p:stCondLst>
                                  <p:childTnLst>
                                    <p:set>
                                      <p:cBhvr>
                                        <p:cTn id="363" dur="1" fill="hold">
                                          <p:stCondLst>
                                            <p:cond delay="0"/>
                                          </p:stCondLst>
                                        </p:cTn>
                                        <p:tgtEl>
                                          <p:spTgt spid="82"/>
                                        </p:tgtEl>
                                        <p:attrNameLst>
                                          <p:attrName>style.visibility</p:attrName>
                                        </p:attrNameLst>
                                      </p:cBhvr>
                                      <p:to>
                                        <p:strVal val="hidden"/>
                                      </p:to>
                                    </p:set>
                                  </p:childTnLst>
                                </p:cTn>
                              </p:par>
                              <p:par>
                                <p:cTn id="364" presetID="1" presetClass="exit" presetSubtype="0" fill="hold" grpId="1" nodeType="withEffect">
                                  <p:stCondLst>
                                    <p:cond delay="0"/>
                                  </p:stCondLst>
                                  <p:childTnLst>
                                    <p:set>
                                      <p:cBhvr>
                                        <p:cTn id="365" dur="1" fill="hold">
                                          <p:stCondLst>
                                            <p:cond delay="0"/>
                                          </p:stCondLst>
                                        </p:cTn>
                                        <p:tgtEl>
                                          <p:spTgt spid="130"/>
                                        </p:tgtEl>
                                        <p:attrNameLst>
                                          <p:attrName>style.visibility</p:attrName>
                                        </p:attrNameLst>
                                      </p:cBhvr>
                                      <p:to>
                                        <p:strVal val="hidden"/>
                                      </p:to>
                                    </p:set>
                                  </p:childTnLst>
                                </p:cTn>
                              </p:par>
                              <p:par>
                                <p:cTn id="366" presetID="1" presetClass="exit" presetSubtype="0" fill="hold" grpId="1" nodeType="withEffect">
                                  <p:stCondLst>
                                    <p:cond delay="0"/>
                                  </p:stCondLst>
                                  <p:childTnLst>
                                    <p:set>
                                      <p:cBhvr>
                                        <p:cTn id="367" dur="1" fill="hold">
                                          <p:stCondLst>
                                            <p:cond delay="0"/>
                                          </p:stCondLst>
                                        </p:cTn>
                                        <p:tgtEl>
                                          <p:spTgt spid="126"/>
                                        </p:tgtEl>
                                        <p:attrNameLst>
                                          <p:attrName>style.visibility</p:attrName>
                                        </p:attrNameLst>
                                      </p:cBhvr>
                                      <p:to>
                                        <p:strVal val="hidden"/>
                                      </p:to>
                                    </p:set>
                                  </p:childTnLst>
                                </p:cTn>
                              </p:par>
                              <p:par>
                                <p:cTn id="368" presetID="1" presetClass="exit" presetSubtype="0" fill="hold" grpId="1" nodeType="withEffect">
                                  <p:stCondLst>
                                    <p:cond delay="0"/>
                                  </p:stCondLst>
                                  <p:childTnLst>
                                    <p:set>
                                      <p:cBhvr>
                                        <p:cTn id="369" dur="1" fill="hold">
                                          <p:stCondLst>
                                            <p:cond delay="0"/>
                                          </p:stCondLst>
                                        </p:cTn>
                                        <p:tgtEl>
                                          <p:spTgt spid="113"/>
                                        </p:tgtEl>
                                        <p:attrNameLst>
                                          <p:attrName>style.visibility</p:attrName>
                                        </p:attrNameLst>
                                      </p:cBhvr>
                                      <p:to>
                                        <p:strVal val="hidden"/>
                                      </p:to>
                                    </p:set>
                                  </p:childTnLst>
                                </p:cTn>
                              </p:par>
                              <p:par>
                                <p:cTn id="370" presetID="1" presetClass="exit" presetSubtype="0" fill="hold" grpId="1" nodeType="withEffect">
                                  <p:stCondLst>
                                    <p:cond delay="0"/>
                                  </p:stCondLst>
                                  <p:childTnLst>
                                    <p:set>
                                      <p:cBhvr>
                                        <p:cTn id="371" dur="1" fill="hold">
                                          <p:stCondLst>
                                            <p:cond delay="0"/>
                                          </p:stCondLst>
                                        </p:cTn>
                                        <p:tgtEl>
                                          <p:spTgt spid="129"/>
                                        </p:tgtEl>
                                        <p:attrNameLst>
                                          <p:attrName>style.visibility</p:attrName>
                                        </p:attrNameLst>
                                      </p:cBhvr>
                                      <p:to>
                                        <p:strVal val="hidden"/>
                                      </p:to>
                                    </p:set>
                                  </p:childTnLst>
                                </p:cTn>
                              </p:par>
                              <p:par>
                                <p:cTn id="372" presetID="1" presetClass="exit" presetSubtype="0" fill="hold" grpId="1" nodeType="withEffect">
                                  <p:stCondLst>
                                    <p:cond delay="0"/>
                                  </p:stCondLst>
                                  <p:childTnLst>
                                    <p:set>
                                      <p:cBhvr>
                                        <p:cTn id="373" dur="1" fill="hold">
                                          <p:stCondLst>
                                            <p:cond delay="0"/>
                                          </p:stCondLst>
                                        </p:cTn>
                                        <p:tgtEl>
                                          <p:spTgt spid="83"/>
                                        </p:tgtEl>
                                        <p:attrNameLst>
                                          <p:attrName>style.visibility</p:attrName>
                                        </p:attrNameLst>
                                      </p:cBhvr>
                                      <p:to>
                                        <p:strVal val="hidden"/>
                                      </p:to>
                                    </p:set>
                                  </p:childTnLst>
                                </p:cTn>
                              </p:par>
                              <p:par>
                                <p:cTn id="374" presetID="1" presetClass="exit" presetSubtype="0" fill="hold" grpId="1" nodeType="withEffect">
                                  <p:stCondLst>
                                    <p:cond delay="0"/>
                                  </p:stCondLst>
                                  <p:childTnLst>
                                    <p:set>
                                      <p:cBhvr>
                                        <p:cTn id="375" dur="1" fill="hold">
                                          <p:stCondLst>
                                            <p:cond delay="0"/>
                                          </p:stCondLst>
                                        </p:cTn>
                                        <p:tgtEl>
                                          <p:spTgt spid="114"/>
                                        </p:tgtEl>
                                        <p:attrNameLst>
                                          <p:attrName>style.visibility</p:attrName>
                                        </p:attrNameLst>
                                      </p:cBhvr>
                                      <p:to>
                                        <p:strVal val="hidden"/>
                                      </p:to>
                                    </p:set>
                                  </p:childTnLst>
                                </p:cTn>
                              </p:par>
                              <p:par>
                                <p:cTn id="376" presetID="1" presetClass="exit" presetSubtype="0" fill="hold" grpId="1" nodeType="withEffect">
                                  <p:stCondLst>
                                    <p:cond delay="0"/>
                                  </p:stCondLst>
                                  <p:childTnLst>
                                    <p:set>
                                      <p:cBhvr>
                                        <p:cTn id="377" dur="1" fill="hold">
                                          <p:stCondLst>
                                            <p:cond delay="0"/>
                                          </p:stCondLst>
                                        </p:cTn>
                                        <p:tgtEl>
                                          <p:spTgt spid="125"/>
                                        </p:tgtEl>
                                        <p:attrNameLst>
                                          <p:attrName>style.visibility</p:attrName>
                                        </p:attrNameLst>
                                      </p:cBhvr>
                                      <p:to>
                                        <p:strVal val="hidden"/>
                                      </p:to>
                                    </p:set>
                                  </p:childTnLst>
                                </p:cTn>
                              </p:par>
                              <p:par>
                                <p:cTn id="378" presetID="1" presetClass="exit" presetSubtype="0" fill="hold" grpId="1" nodeType="withEffect">
                                  <p:stCondLst>
                                    <p:cond delay="0"/>
                                  </p:stCondLst>
                                  <p:childTnLst>
                                    <p:set>
                                      <p:cBhvr>
                                        <p:cTn id="379" dur="1" fill="hold">
                                          <p:stCondLst>
                                            <p:cond delay="0"/>
                                          </p:stCondLst>
                                        </p:cTn>
                                        <p:tgtEl>
                                          <p:spTgt spid="128"/>
                                        </p:tgtEl>
                                        <p:attrNameLst>
                                          <p:attrName>style.visibility</p:attrName>
                                        </p:attrNameLst>
                                      </p:cBhvr>
                                      <p:to>
                                        <p:strVal val="hidden"/>
                                      </p:to>
                                    </p:set>
                                  </p:childTnLst>
                                </p:cTn>
                              </p:par>
                              <p:par>
                                <p:cTn id="380" presetID="1" presetClass="exit" presetSubtype="0" fill="hold" grpId="1" nodeType="withEffect">
                                  <p:stCondLst>
                                    <p:cond delay="0"/>
                                  </p:stCondLst>
                                  <p:childTnLst>
                                    <p:set>
                                      <p:cBhvr>
                                        <p:cTn id="381" dur="1" fill="hold">
                                          <p:stCondLst>
                                            <p:cond delay="0"/>
                                          </p:stCondLst>
                                        </p:cTn>
                                        <p:tgtEl>
                                          <p:spTgt spid="84"/>
                                        </p:tgtEl>
                                        <p:attrNameLst>
                                          <p:attrName>style.visibility</p:attrName>
                                        </p:attrNameLst>
                                      </p:cBhvr>
                                      <p:to>
                                        <p:strVal val="hidden"/>
                                      </p:to>
                                    </p:set>
                                  </p:childTnLst>
                                </p:cTn>
                              </p:par>
                              <p:par>
                                <p:cTn id="382" presetID="1" presetClass="exit" presetSubtype="0" fill="hold" grpId="1" nodeType="withEffect">
                                  <p:stCondLst>
                                    <p:cond delay="0"/>
                                  </p:stCondLst>
                                  <p:childTnLst>
                                    <p:set>
                                      <p:cBhvr>
                                        <p:cTn id="383" dur="1" fill="hold">
                                          <p:stCondLst>
                                            <p:cond delay="0"/>
                                          </p:stCondLst>
                                        </p:cTn>
                                        <p:tgtEl>
                                          <p:spTgt spid="115"/>
                                        </p:tgtEl>
                                        <p:attrNameLst>
                                          <p:attrName>style.visibility</p:attrName>
                                        </p:attrNameLst>
                                      </p:cBhvr>
                                      <p:to>
                                        <p:strVal val="hidden"/>
                                      </p:to>
                                    </p:set>
                                  </p:childTnLst>
                                </p:cTn>
                              </p:par>
                              <p:par>
                                <p:cTn id="384" presetID="1" presetClass="exit" presetSubtype="0" fill="hold" grpId="1" nodeType="withEffect">
                                  <p:stCondLst>
                                    <p:cond delay="0"/>
                                  </p:stCondLst>
                                  <p:childTnLst>
                                    <p:set>
                                      <p:cBhvr>
                                        <p:cTn id="385" dur="1" fill="hold">
                                          <p:stCondLst>
                                            <p:cond delay="0"/>
                                          </p:stCondLst>
                                        </p:cTn>
                                        <p:tgtEl>
                                          <p:spTgt spid="118"/>
                                        </p:tgtEl>
                                        <p:attrNameLst>
                                          <p:attrName>style.visibility</p:attrName>
                                        </p:attrNameLst>
                                      </p:cBhvr>
                                      <p:to>
                                        <p:strVal val="hidden"/>
                                      </p:to>
                                    </p:set>
                                  </p:childTnLst>
                                </p:cTn>
                              </p:par>
                              <p:par>
                                <p:cTn id="386" presetID="1" presetClass="exit" presetSubtype="0" fill="hold" grpId="1" nodeType="withEffect">
                                  <p:stCondLst>
                                    <p:cond delay="0"/>
                                  </p:stCondLst>
                                  <p:childTnLst>
                                    <p:set>
                                      <p:cBhvr>
                                        <p:cTn id="387" dur="1" fill="hold">
                                          <p:stCondLst>
                                            <p:cond delay="0"/>
                                          </p:stCondLst>
                                        </p:cTn>
                                        <p:tgtEl>
                                          <p:spTgt spid="71"/>
                                        </p:tgtEl>
                                        <p:attrNameLst>
                                          <p:attrName>style.visibility</p:attrName>
                                        </p:attrNameLst>
                                      </p:cBhvr>
                                      <p:to>
                                        <p:strVal val="hidden"/>
                                      </p:to>
                                    </p:set>
                                  </p:childTnLst>
                                </p:cTn>
                              </p:par>
                              <p:par>
                                <p:cTn id="388" presetID="1" presetClass="exit" presetSubtype="0" fill="hold" grpId="1" nodeType="withEffect">
                                  <p:stCondLst>
                                    <p:cond delay="0"/>
                                  </p:stCondLst>
                                  <p:childTnLst>
                                    <p:set>
                                      <p:cBhvr>
                                        <p:cTn id="389" dur="1" fill="hold">
                                          <p:stCondLst>
                                            <p:cond delay="0"/>
                                          </p:stCondLst>
                                        </p:cTn>
                                        <p:tgtEl>
                                          <p:spTgt spid="124"/>
                                        </p:tgtEl>
                                        <p:attrNameLst>
                                          <p:attrName>style.visibility</p:attrName>
                                        </p:attrNameLst>
                                      </p:cBhvr>
                                      <p:to>
                                        <p:strVal val="hidden"/>
                                      </p:to>
                                    </p:set>
                                  </p:childTnLst>
                                </p:cTn>
                              </p:par>
                              <p:par>
                                <p:cTn id="390" presetID="1" presetClass="exit" presetSubtype="0" fill="hold" grpId="1" nodeType="withEffect">
                                  <p:stCondLst>
                                    <p:cond delay="0"/>
                                  </p:stCondLst>
                                  <p:childTnLst>
                                    <p:set>
                                      <p:cBhvr>
                                        <p:cTn id="391" dur="1" fill="hold">
                                          <p:stCondLst>
                                            <p:cond delay="0"/>
                                          </p:stCondLst>
                                        </p:cTn>
                                        <p:tgtEl>
                                          <p:spTgt spid="233"/>
                                        </p:tgtEl>
                                        <p:attrNameLst>
                                          <p:attrName>style.visibility</p:attrName>
                                        </p:attrNameLst>
                                      </p:cBhvr>
                                      <p:to>
                                        <p:strVal val="hidden"/>
                                      </p:to>
                                    </p:set>
                                  </p:childTnLst>
                                </p:cTn>
                              </p:par>
                              <p:par>
                                <p:cTn id="392" presetID="1" presetClass="exit" presetSubtype="0" fill="hold" grpId="1" nodeType="withEffect">
                                  <p:stCondLst>
                                    <p:cond delay="0"/>
                                  </p:stCondLst>
                                  <p:childTnLst>
                                    <p:set>
                                      <p:cBhvr>
                                        <p:cTn id="393" dur="1" fill="hold">
                                          <p:stCondLst>
                                            <p:cond delay="0"/>
                                          </p:stCondLst>
                                        </p:cTn>
                                        <p:tgtEl>
                                          <p:spTgt spid="234"/>
                                        </p:tgtEl>
                                        <p:attrNameLst>
                                          <p:attrName>style.visibility</p:attrName>
                                        </p:attrNameLst>
                                      </p:cBhvr>
                                      <p:to>
                                        <p:strVal val="hidden"/>
                                      </p:to>
                                    </p:set>
                                  </p:childTnLst>
                                </p:cTn>
                              </p:par>
                              <p:par>
                                <p:cTn id="394" presetID="1" presetClass="exit" presetSubtype="0" fill="hold" grpId="1" nodeType="withEffect">
                                  <p:stCondLst>
                                    <p:cond delay="0"/>
                                  </p:stCondLst>
                                  <p:childTnLst>
                                    <p:set>
                                      <p:cBhvr>
                                        <p:cTn id="395" dur="1" fill="hold">
                                          <p:stCondLst>
                                            <p:cond delay="0"/>
                                          </p:stCondLst>
                                        </p:cTn>
                                        <p:tgtEl>
                                          <p:spTgt spid="72"/>
                                        </p:tgtEl>
                                        <p:attrNameLst>
                                          <p:attrName>style.visibility</p:attrName>
                                        </p:attrNameLst>
                                      </p:cBhvr>
                                      <p:to>
                                        <p:strVal val="hidden"/>
                                      </p:to>
                                    </p:set>
                                  </p:childTnLst>
                                </p:cTn>
                              </p:par>
                              <p:par>
                                <p:cTn id="396" presetID="1" presetClass="exit" presetSubtype="0" fill="hold" grpId="1" nodeType="withEffect">
                                  <p:stCondLst>
                                    <p:cond delay="0"/>
                                  </p:stCondLst>
                                  <p:childTnLst>
                                    <p:set>
                                      <p:cBhvr>
                                        <p:cTn id="397" dur="1" fill="hold">
                                          <p:stCondLst>
                                            <p:cond delay="0"/>
                                          </p:stCondLst>
                                        </p:cTn>
                                        <p:tgtEl>
                                          <p:spTgt spid="120"/>
                                        </p:tgtEl>
                                        <p:attrNameLst>
                                          <p:attrName>style.visibility</p:attrName>
                                        </p:attrNameLst>
                                      </p:cBhvr>
                                      <p:to>
                                        <p:strVal val="hidden"/>
                                      </p:to>
                                    </p:set>
                                  </p:childTnLst>
                                </p:cTn>
                              </p:par>
                              <p:par>
                                <p:cTn id="398" presetID="1" presetClass="exit" presetSubtype="0" fill="hold" nodeType="withEffect">
                                  <p:stCondLst>
                                    <p:cond delay="0"/>
                                  </p:stCondLst>
                                  <p:childTnLst>
                                    <p:set>
                                      <p:cBhvr>
                                        <p:cTn id="399" dur="1" fill="hold">
                                          <p:stCondLst>
                                            <p:cond delay="0"/>
                                          </p:stCondLst>
                                        </p:cTn>
                                        <p:tgtEl>
                                          <p:spTgt spid="69"/>
                                        </p:tgtEl>
                                        <p:attrNameLst>
                                          <p:attrName>style.visibility</p:attrName>
                                        </p:attrNameLst>
                                      </p:cBhvr>
                                      <p:to>
                                        <p:strVal val="hidden"/>
                                      </p:to>
                                    </p:set>
                                  </p:childTnLst>
                                </p:cTn>
                              </p:par>
                              <p:par>
                                <p:cTn id="400" presetID="1" presetClass="exit" presetSubtype="0" fill="hold" nodeType="withEffect">
                                  <p:stCondLst>
                                    <p:cond delay="0"/>
                                  </p:stCondLst>
                                  <p:childTnLst>
                                    <p:set>
                                      <p:cBhvr>
                                        <p:cTn id="401" dur="1" fill="hold">
                                          <p:stCondLst>
                                            <p:cond delay="0"/>
                                          </p:stCondLst>
                                        </p:cTn>
                                        <p:tgtEl>
                                          <p:spTgt spid="123"/>
                                        </p:tgtEl>
                                        <p:attrNameLst>
                                          <p:attrName>style.visibility</p:attrName>
                                        </p:attrNameLst>
                                      </p:cBhvr>
                                      <p:to>
                                        <p:strVal val="hidden"/>
                                      </p:to>
                                    </p:set>
                                  </p:childTnLst>
                                </p:cTn>
                              </p:par>
                              <p:par>
                                <p:cTn id="402" presetID="1" presetClass="exit" presetSubtype="0" fill="hold" nodeType="withEffect">
                                  <p:stCondLst>
                                    <p:cond delay="0"/>
                                  </p:stCondLst>
                                  <p:childTnLst>
                                    <p:set>
                                      <p:cBhvr>
                                        <p:cTn id="403" dur="1" fill="hold">
                                          <p:stCondLst>
                                            <p:cond delay="0"/>
                                          </p:stCondLst>
                                        </p:cTn>
                                        <p:tgtEl>
                                          <p:spTgt spid="116"/>
                                        </p:tgtEl>
                                        <p:attrNameLst>
                                          <p:attrName>style.visibility</p:attrName>
                                        </p:attrNameLst>
                                      </p:cBhvr>
                                      <p:to>
                                        <p:strVal val="hidden"/>
                                      </p:to>
                                    </p:set>
                                  </p:childTnLst>
                                </p:cTn>
                              </p:par>
                              <p:par>
                                <p:cTn id="404" presetID="1" presetClass="exit" presetSubtype="0" fill="hold" nodeType="withEffect">
                                  <p:stCondLst>
                                    <p:cond delay="0"/>
                                  </p:stCondLst>
                                  <p:childTnLst>
                                    <p:set>
                                      <p:cBhvr>
                                        <p:cTn id="405" dur="1" fill="hold">
                                          <p:stCondLst>
                                            <p:cond delay="0"/>
                                          </p:stCondLst>
                                        </p:cTn>
                                        <p:tgtEl>
                                          <p:spTgt spid="121"/>
                                        </p:tgtEl>
                                        <p:attrNameLst>
                                          <p:attrName>style.visibility</p:attrName>
                                        </p:attrNameLst>
                                      </p:cBhvr>
                                      <p:to>
                                        <p:strVal val="hidden"/>
                                      </p:to>
                                    </p:set>
                                  </p:childTnLst>
                                </p:cTn>
                              </p:par>
                              <p:par>
                                <p:cTn id="406" presetID="1" presetClass="exit" presetSubtype="0" fill="hold" nodeType="withEffect">
                                  <p:stCondLst>
                                    <p:cond delay="0"/>
                                  </p:stCondLst>
                                  <p:childTnLst>
                                    <p:set>
                                      <p:cBhvr>
                                        <p:cTn id="407" dur="1" fill="hold">
                                          <p:stCondLst>
                                            <p:cond delay="0"/>
                                          </p:stCondLst>
                                        </p:cTn>
                                        <p:tgtEl>
                                          <p:spTgt spid="68"/>
                                        </p:tgtEl>
                                        <p:attrNameLst>
                                          <p:attrName>style.visibility</p:attrName>
                                        </p:attrNameLst>
                                      </p:cBhvr>
                                      <p:to>
                                        <p:strVal val="hidden"/>
                                      </p:to>
                                    </p:set>
                                  </p:childTnLst>
                                </p:cTn>
                              </p:par>
                              <p:par>
                                <p:cTn id="408" presetID="1" presetClass="exit" presetSubtype="0" fill="hold" nodeType="withEffect">
                                  <p:stCondLst>
                                    <p:cond delay="0"/>
                                  </p:stCondLst>
                                  <p:childTnLst>
                                    <p:set>
                                      <p:cBhvr>
                                        <p:cTn id="409" dur="1" fill="hold">
                                          <p:stCondLst>
                                            <p:cond delay="0"/>
                                          </p:stCondLst>
                                        </p:cTn>
                                        <p:tgtEl>
                                          <p:spTgt spid="122"/>
                                        </p:tgtEl>
                                        <p:attrNameLst>
                                          <p:attrName>style.visibility</p:attrName>
                                        </p:attrNameLst>
                                      </p:cBhvr>
                                      <p:to>
                                        <p:strVal val="hidden"/>
                                      </p:to>
                                    </p:set>
                                  </p:childTnLst>
                                </p:cTn>
                              </p:par>
                              <p:par>
                                <p:cTn id="410" presetID="1" presetClass="exit" presetSubtype="0" fill="hold" grpId="1" nodeType="withEffect">
                                  <p:stCondLst>
                                    <p:cond delay="0"/>
                                  </p:stCondLst>
                                  <p:childTnLst>
                                    <p:set>
                                      <p:cBhvr>
                                        <p:cTn id="411" dur="1" fill="hold">
                                          <p:stCondLst>
                                            <p:cond delay="0"/>
                                          </p:stCondLst>
                                        </p:cTn>
                                        <p:tgtEl>
                                          <p:spTgt spid="117"/>
                                        </p:tgtEl>
                                        <p:attrNameLst>
                                          <p:attrName>style.visibility</p:attrName>
                                        </p:attrNameLst>
                                      </p:cBhvr>
                                      <p:to>
                                        <p:strVal val="hidden"/>
                                      </p:to>
                                    </p:set>
                                  </p:childTnLst>
                                </p:cTn>
                              </p:par>
                              <p:par>
                                <p:cTn id="412" presetID="1" presetClass="exit" presetSubtype="0" fill="hold" grpId="1" nodeType="withEffect">
                                  <p:stCondLst>
                                    <p:cond delay="0"/>
                                  </p:stCondLst>
                                  <p:childTnLst>
                                    <p:set>
                                      <p:cBhvr>
                                        <p:cTn id="413" dur="1" fill="hold">
                                          <p:stCondLst>
                                            <p:cond delay="0"/>
                                          </p:stCondLst>
                                        </p:cTn>
                                        <p:tgtEl>
                                          <p:spTgt spid="239"/>
                                        </p:tgtEl>
                                        <p:attrNameLst>
                                          <p:attrName>style.visibility</p:attrName>
                                        </p:attrNameLst>
                                      </p:cBhvr>
                                      <p:to>
                                        <p:strVal val="hidden"/>
                                      </p:to>
                                    </p:set>
                                  </p:childTnLst>
                                </p:cTn>
                              </p:par>
                              <p:par>
                                <p:cTn id="414" presetID="1" presetClass="exit" presetSubtype="0" fill="hold" grpId="1" nodeType="withEffect">
                                  <p:stCondLst>
                                    <p:cond delay="0"/>
                                  </p:stCondLst>
                                  <p:childTnLst>
                                    <p:set>
                                      <p:cBhvr>
                                        <p:cTn id="415" dur="1" fill="hold">
                                          <p:stCondLst>
                                            <p:cond delay="0"/>
                                          </p:stCondLst>
                                        </p:cTn>
                                        <p:tgtEl>
                                          <p:spTgt spid="242"/>
                                        </p:tgtEl>
                                        <p:attrNameLst>
                                          <p:attrName>style.visibility</p:attrName>
                                        </p:attrNameLst>
                                      </p:cBhvr>
                                      <p:to>
                                        <p:strVal val="hidden"/>
                                      </p:to>
                                    </p:set>
                                  </p:childTnLst>
                                </p:cTn>
                              </p:par>
                              <p:par>
                                <p:cTn id="416" presetID="10" presetClass="entr" presetSubtype="0" fill="hold" grpId="0" nodeType="withEffect">
                                  <p:stCondLst>
                                    <p:cond delay="0"/>
                                  </p:stCondLst>
                                  <p:childTnLst>
                                    <p:set>
                                      <p:cBhvr>
                                        <p:cTn id="417" dur="1" fill="hold">
                                          <p:stCondLst>
                                            <p:cond delay="0"/>
                                          </p:stCondLst>
                                        </p:cTn>
                                        <p:tgtEl>
                                          <p:spTgt spid="321"/>
                                        </p:tgtEl>
                                        <p:attrNameLst>
                                          <p:attrName>style.visibility</p:attrName>
                                        </p:attrNameLst>
                                      </p:cBhvr>
                                      <p:to>
                                        <p:strVal val="visible"/>
                                      </p:to>
                                    </p:set>
                                    <p:animEffect transition="in" filter="fade">
                                      <p:cBhvr>
                                        <p:cTn id="418" dur="500"/>
                                        <p:tgtEl>
                                          <p:spTgt spid="321"/>
                                        </p:tgtEl>
                                      </p:cBhvr>
                                    </p:animEffect>
                                  </p:childTnLst>
                                </p:cTn>
                              </p:par>
                              <p:par>
                                <p:cTn id="419" presetID="10" presetClass="entr" presetSubtype="0" fill="hold" grpId="0" nodeType="withEffect">
                                  <p:stCondLst>
                                    <p:cond delay="0"/>
                                  </p:stCondLst>
                                  <p:childTnLst>
                                    <p:set>
                                      <p:cBhvr>
                                        <p:cTn id="420" dur="1" fill="hold">
                                          <p:stCondLst>
                                            <p:cond delay="0"/>
                                          </p:stCondLst>
                                        </p:cTn>
                                        <p:tgtEl>
                                          <p:spTgt spid="250"/>
                                        </p:tgtEl>
                                        <p:attrNameLst>
                                          <p:attrName>style.visibility</p:attrName>
                                        </p:attrNameLst>
                                      </p:cBhvr>
                                      <p:to>
                                        <p:strVal val="visible"/>
                                      </p:to>
                                    </p:set>
                                    <p:animEffect transition="in" filter="fade">
                                      <p:cBhvr>
                                        <p:cTn id="421" dur="500"/>
                                        <p:tgtEl>
                                          <p:spTgt spid="250"/>
                                        </p:tgtEl>
                                      </p:cBhvr>
                                    </p:animEffect>
                                  </p:childTnLst>
                                </p:cTn>
                              </p:par>
                              <p:par>
                                <p:cTn id="422" presetID="10" presetClass="entr" presetSubtype="0" fill="hold" nodeType="withEffect">
                                  <p:stCondLst>
                                    <p:cond delay="0"/>
                                  </p:stCondLst>
                                  <p:childTnLst>
                                    <p:set>
                                      <p:cBhvr>
                                        <p:cTn id="423" dur="1" fill="hold">
                                          <p:stCondLst>
                                            <p:cond delay="0"/>
                                          </p:stCondLst>
                                        </p:cTn>
                                        <p:tgtEl>
                                          <p:spTgt spid="29"/>
                                        </p:tgtEl>
                                        <p:attrNameLst>
                                          <p:attrName>style.visibility</p:attrName>
                                        </p:attrNameLst>
                                      </p:cBhvr>
                                      <p:to>
                                        <p:strVal val="visible"/>
                                      </p:to>
                                    </p:set>
                                    <p:animEffect transition="in" filter="fade">
                                      <p:cBhvr>
                                        <p:cTn id="424" dur="500"/>
                                        <p:tgtEl>
                                          <p:spTgt spid="29"/>
                                        </p:tgtEl>
                                      </p:cBhvr>
                                    </p:animEffect>
                                  </p:childTnLst>
                                </p:cTn>
                              </p:par>
                              <p:par>
                                <p:cTn id="425" presetID="22" presetClass="entr" presetSubtype="8" fill="hold" grpId="0" nodeType="withEffect">
                                  <p:stCondLst>
                                    <p:cond delay="0"/>
                                  </p:stCondLst>
                                  <p:childTnLst>
                                    <p:set>
                                      <p:cBhvr>
                                        <p:cTn id="426" dur="1" fill="hold">
                                          <p:stCondLst>
                                            <p:cond delay="0"/>
                                          </p:stCondLst>
                                        </p:cTn>
                                        <p:tgtEl>
                                          <p:spTgt spid="249"/>
                                        </p:tgtEl>
                                        <p:attrNameLst>
                                          <p:attrName>style.visibility</p:attrName>
                                        </p:attrNameLst>
                                      </p:cBhvr>
                                      <p:to>
                                        <p:strVal val="visible"/>
                                      </p:to>
                                    </p:set>
                                    <p:animEffect transition="in" filter="wipe(left)">
                                      <p:cBhvr>
                                        <p:cTn id="427" dur="500"/>
                                        <p:tgtEl>
                                          <p:spTgt spid="249"/>
                                        </p:tgtEl>
                                      </p:cBhvr>
                                    </p:animEffect>
                                  </p:childTnLst>
                                </p:cTn>
                              </p:par>
                              <p:par>
                                <p:cTn id="428" presetID="22" presetClass="entr" presetSubtype="8" fill="hold" grpId="0" nodeType="withEffect">
                                  <p:stCondLst>
                                    <p:cond delay="0"/>
                                  </p:stCondLst>
                                  <p:childTnLst>
                                    <p:set>
                                      <p:cBhvr>
                                        <p:cTn id="429" dur="1" fill="hold">
                                          <p:stCondLst>
                                            <p:cond delay="0"/>
                                          </p:stCondLst>
                                        </p:cTn>
                                        <p:tgtEl>
                                          <p:spTgt spid="248"/>
                                        </p:tgtEl>
                                        <p:attrNameLst>
                                          <p:attrName>style.visibility</p:attrName>
                                        </p:attrNameLst>
                                      </p:cBhvr>
                                      <p:to>
                                        <p:strVal val="visible"/>
                                      </p:to>
                                    </p:set>
                                    <p:animEffect transition="in" filter="wipe(left)">
                                      <p:cBhvr>
                                        <p:cTn id="430" dur="500"/>
                                        <p:tgtEl>
                                          <p:spTgt spid="248"/>
                                        </p:tgtEl>
                                      </p:cBhvr>
                                    </p:animEffect>
                                  </p:childTnLst>
                                </p:cTn>
                              </p:par>
                            </p:childTnLst>
                          </p:cTn>
                        </p:par>
                        <p:par>
                          <p:cTn id="431" fill="hold">
                            <p:stCondLst>
                              <p:cond delay="500"/>
                            </p:stCondLst>
                            <p:childTnLst>
                              <p:par>
                                <p:cTn id="432" presetID="1" presetClass="entr" presetSubtype="0" fill="hold" grpId="0" nodeType="afterEffect">
                                  <p:stCondLst>
                                    <p:cond delay="0"/>
                                  </p:stCondLst>
                                  <p:childTnLst>
                                    <p:set>
                                      <p:cBhvr>
                                        <p:cTn id="433" dur="1" fill="hold">
                                          <p:stCondLst>
                                            <p:cond delay="0"/>
                                          </p:stCondLst>
                                        </p:cTn>
                                        <p:tgtEl>
                                          <p:spTgt spid="258"/>
                                        </p:tgtEl>
                                        <p:attrNameLst>
                                          <p:attrName>style.visibility</p:attrName>
                                        </p:attrNameLst>
                                      </p:cBhvr>
                                      <p:to>
                                        <p:strVal val="visible"/>
                                      </p:to>
                                    </p:set>
                                  </p:childTnLst>
                                </p:cTn>
                              </p:par>
                              <p:par>
                                <p:cTn id="434" presetID="0" presetClass="path" presetSubtype="0" repeatCount="10000" fill="hold" grpId="2" nodeType="withEffect">
                                  <p:stCondLst>
                                    <p:cond delay="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435" dur="2000" fill="hold"/>
                                        <p:tgtEl>
                                          <p:spTgt spid="258"/>
                                        </p:tgtEl>
                                        <p:attrNameLst>
                                          <p:attrName>ppt_x</p:attrName>
                                          <p:attrName>ppt_y</p:attrName>
                                        </p:attrNameLst>
                                      </p:cBhvr>
                                      <p:rCtr x="16389" y="3056"/>
                                    </p:animMotion>
                                  </p:childTnLst>
                                </p:cTn>
                              </p:par>
                              <p:par>
                                <p:cTn id="436" presetID="1" presetClass="exit" presetSubtype="0" fill="hold" grpId="1" nodeType="withEffect">
                                  <p:stCondLst>
                                    <p:cond delay="20000"/>
                                  </p:stCondLst>
                                  <p:childTnLst>
                                    <p:set>
                                      <p:cBhvr>
                                        <p:cTn id="437" dur="1" fill="hold">
                                          <p:stCondLst>
                                            <p:cond delay="0"/>
                                          </p:stCondLst>
                                        </p:cTn>
                                        <p:tgtEl>
                                          <p:spTgt spid="258"/>
                                        </p:tgtEl>
                                        <p:attrNameLst>
                                          <p:attrName>style.visibility</p:attrName>
                                        </p:attrNameLst>
                                      </p:cBhvr>
                                      <p:to>
                                        <p:strVal val="hidden"/>
                                      </p:to>
                                    </p:set>
                                  </p:childTnLst>
                                </p:cTn>
                              </p:par>
                              <p:par>
                                <p:cTn id="438" presetID="1" presetClass="entr" presetSubtype="0" fill="hold" grpId="0" nodeType="withEffect">
                                  <p:stCondLst>
                                    <p:cond delay="1000"/>
                                  </p:stCondLst>
                                  <p:childTnLst>
                                    <p:set>
                                      <p:cBhvr>
                                        <p:cTn id="439" dur="1" fill="hold">
                                          <p:stCondLst>
                                            <p:cond delay="0"/>
                                          </p:stCondLst>
                                        </p:cTn>
                                        <p:tgtEl>
                                          <p:spTgt spid="267"/>
                                        </p:tgtEl>
                                        <p:attrNameLst>
                                          <p:attrName>style.visibility</p:attrName>
                                        </p:attrNameLst>
                                      </p:cBhvr>
                                      <p:to>
                                        <p:strVal val="visible"/>
                                      </p:to>
                                    </p:set>
                                  </p:childTnLst>
                                </p:cTn>
                              </p:par>
                              <p:par>
                                <p:cTn id="440" presetID="0" presetClass="path" presetSubtype="0" repeatCount="10000" fill="hold" grpId="2" nodeType="withEffect">
                                  <p:stCondLst>
                                    <p:cond delay="100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441" dur="2000" fill="hold"/>
                                        <p:tgtEl>
                                          <p:spTgt spid="267"/>
                                        </p:tgtEl>
                                        <p:attrNameLst>
                                          <p:attrName>ppt_x</p:attrName>
                                          <p:attrName>ppt_y</p:attrName>
                                        </p:attrNameLst>
                                      </p:cBhvr>
                                      <p:rCtr x="16389" y="3056"/>
                                    </p:animMotion>
                                  </p:childTnLst>
                                </p:cTn>
                              </p:par>
                              <p:par>
                                <p:cTn id="442" presetID="1" presetClass="exit" presetSubtype="0" fill="hold" grpId="1" nodeType="withEffect">
                                  <p:stCondLst>
                                    <p:cond delay="21000"/>
                                  </p:stCondLst>
                                  <p:childTnLst>
                                    <p:set>
                                      <p:cBhvr>
                                        <p:cTn id="443" dur="1" fill="hold">
                                          <p:stCondLst>
                                            <p:cond delay="0"/>
                                          </p:stCondLst>
                                        </p:cTn>
                                        <p:tgtEl>
                                          <p:spTgt spid="267"/>
                                        </p:tgtEl>
                                        <p:attrNameLst>
                                          <p:attrName>style.visibility</p:attrName>
                                        </p:attrNameLst>
                                      </p:cBhvr>
                                      <p:to>
                                        <p:strVal val="hidden"/>
                                      </p:to>
                                    </p:set>
                                  </p:childTnLst>
                                </p:cTn>
                              </p:par>
                            </p:childTnLst>
                          </p:cTn>
                        </p:par>
                      </p:childTnLst>
                    </p:cTn>
                  </p:par>
                </p:childTnLst>
              </p:cTn>
              <p:nextCondLst>
                <p:cond evt="onClick" delay="0">
                  <p:tgtEl>
                    <p:spTgt spid="239"/>
                  </p:tgtEl>
                </p:cond>
              </p:nextCondLst>
            </p:seq>
            <p:seq concurrent="1" nextAc="seek">
              <p:cTn id="444" restart="whenNotActive" fill="hold" evtFilter="cancelBubble" nodeType="interactiveSeq">
                <p:stCondLst>
                  <p:cond evt="onClick" delay="0">
                    <p:tgtEl>
                      <p:spTgt spid="250"/>
                    </p:tgtEl>
                  </p:cond>
                </p:stCondLst>
                <p:endSync evt="end" delay="0">
                  <p:rtn val="all"/>
                </p:endSync>
                <p:childTnLst>
                  <p:par>
                    <p:cTn id="445" fill="hold">
                      <p:stCondLst>
                        <p:cond delay="0"/>
                      </p:stCondLst>
                      <p:childTnLst>
                        <p:par>
                          <p:cTn id="446" fill="hold">
                            <p:stCondLst>
                              <p:cond delay="0"/>
                            </p:stCondLst>
                            <p:childTnLst>
                              <p:par>
                                <p:cTn id="447" presetID="1" presetClass="exit" presetSubtype="0" fill="hold" grpId="4" nodeType="withEffect">
                                  <p:stCondLst>
                                    <p:cond delay="0"/>
                                  </p:stCondLst>
                                  <p:childTnLst>
                                    <p:set>
                                      <p:cBhvr>
                                        <p:cTn id="448" dur="1" fill="hold">
                                          <p:stCondLst>
                                            <p:cond delay="0"/>
                                          </p:stCondLst>
                                        </p:cTn>
                                        <p:tgtEl>
                                          <p:spTgt spid="321"/>
                                        </p:tgtEl>
                                        <p:attrNameLst>
                                          <p:attrName>style.visibility</p:attrName>
                                        </p:attrNameLst>
                                      </p:cBhvr>
                                      <p:to>
                                        <p:strVal val="hidden"/>
                                      </p:to>
                                    </p:set>
                                  </p:childTnLst>
                                </p:cTn>
                              </p:par>
                              <p:par>
                                <p:cTn id="449" presetID="1" presetClass="exit" presetSubtype="0" fill="hold" grpId="4" nodeType="withEffect">
                                  <p:stCondLst>
                                    <p:cond delay="0"/>
                                  </p:stCondLst>
                                  <p:childTnLst>
                                    <p:set>
                                      <p:cBhvr>
                                        <p:cTn id="450" dur="1" fill="hold">
                                          <p:stCondLst>
                                            <p:cond delay="0"/>
                                          </p:stCondLst>
                                        </p:cTn>
                                        <p:tgtEl>
                                          <p:spTgt spid="250"/>
                                        </p:tgtEl>
                                        <p:attrNameLst>
                                          <p:attrName>style.visibility</p:attrName>
                                        </p:attrNameLst>
                                      </p:cBhvr>
                                      <p:to>
                                        <p:strVal val="hidden"/>
                                      </p:to>
                                    </p:set>
                                  </p:childTnLst>
                                </p:cTn>
                              </p:par>
                              <p:par>
                                <p:cTn id="451" presetID="1" presetClass="exit" presetSubtype="0" fill="hold" nodeType="withEffect">
                                  <p:stCondLst>
                                    <p:cond delay="0"/>
                                  </p:stCondLst>
                                  <p:childTnLst>
                                    <p:set>
                                      <p:cBhvr>
                                        <p:cTn id="452" dur="1" fill="hold">
                                          <p:stCondLst>
                                            <p:cond delay="0"/>
                                          </p:stCondLst>
                                        </p:cTn>
                                        <p:tgtEl>
                                          <p:spTgt spid="316"/>
                                        </p:tgtEl>
                                        <p:attrNameLst>
                                          <p:attrName>style.visibility</p:attrName>
                                        </p:attrNameLst>
                                      </p:cBhvr>
                                      <p:to>
                                        <p:strVal val="hidden"/>
                                      </p:to>
                                    </p:set>
                                  </p:childTnLst>
                                </p:cTn>
                              </p:par>
                              <p:par>
                                <p:cTn id="453" presetID="1" presetClass="exit" presetSubtype="0" fill="hold" grpId="2" nodeType="withEffect">
                                  <p:stCondLst>
                                    <p:cond delay="0"/>
                                  </p:stCondLst>
                                  <p:childTnLst>
                                    <p:set>
                                      <p:cBhvr>
                                        <p:cTn id="454" dur="1" fill="hold">
                                          <p:stCondLst>
                                            <p:cond delay="0"/>
                                          </p:stCondLst>
                                        </p:cTn>
                                        <p:tgtEl>
                                          <p:spTgt spid="364"/>
                                        </p:tgtEl>
                                        <p:attrNameLst>
                                          <p:attrName>style.visibility</p:attrName>
                                        </p:attrNameLst>
                                      </p:cBhvr>
                                      <p:to>
                                        <p:strVal val="hidden"/>
                                      </p:to>
                                    </p:set>
                                  </p:childTnLst>
                                </p:cTn>
                              </p:par>
                              <p:par>
                                <p:cTn id="455" presetID="1" presetClass="exit" presetSubtype="0" fill="hold" grpId="2" nodeType="withEffect">
                                  <p:stCondLst>
                                    <p:cond delay="0"/>
                                  </p:stCondLst>
                                  <p:childTnLst>
                                    <p:set>
                                      <p:cBhvr>
                                        <p:cTn id="456" dur="1" fill="hold">
                                          <p:stCondLst>
                                            <p:cond delay="0"/>
                                          </p:stCondLst>
                                        </p:cTn>
                                        <p:tgtEl>
                                          <p:spTgt spid="363"/>
                                        </p:tgtEl>
                                        <p:attrNameLst>
                                          <p:attrName>style.visibility</p:attrName>
                                        </p:attrNameLst>
                                      </p:cBhvr>
                                      <p:to>
                                        <p:strVal val="hidden"/>
                                      </p:to>
                                    </p:set>
                                  </p:childTnLst>
                                </p:cTn>
                              </p:par>
                              <p:par>
                                <p:cTn id="457" presetID="1" presetClass="exit" presetSubtype="0" fill="hold" grpId="4" nodeType="withEffect">
                                  <p:stCondLst>
                                    <p:cond delay="0"/>
                                  </p:stCondLst>
                                  <p:childTnLst>
                                    <p:set>
                                      <p:cBhvr>
                                        <p:cTn id="458" dur="1" fill="hold">
                                          <p:stCondLst>
                                            <p:cond delay="0"/>
                                          </p:stCondLst>
                                        </p:cTn>
                                        <p:tgtEl>
                                          <p:spTgt spid="365"/>
                                        </p:tgtEl>
                                        <p:attrNameLst>
                                          <p:attrName>style.visibility</p:attrName>
                                        </p:attrNameLst>
                                      </p:cBhvr>
                                      <p:to>
                                        <p:strVal val="hidden"/>
                                      </p:to>
                                    </p:set>
                                  </p:childTnLst>
                                </p:cTn>
                              </p:par>
                              <p:par>
                                <p:cTn id="459" presetID="1" presetClass="exit" presetSubtype="0" fill="hold" grpId="4" nodeType="withEffect">
                                  <p:stCondLst>
                                    <p:cond delay="0"/>
                                  </p:stCondLst>
                                  <p:childTnLst>
                                    <p:set>
                                      <p:cBhvr>
                                        <p:cTn id="460" dur="1" fill="hold">
                                          <p:stCondLst>
                                            <p:cond delay="0"/>
                                          </p:stCondLst>
                                        </p:cTn>
                                        <p:tgtEl>
                                          <p:spTgt spid="367"/>
                                        </p:tgtEl>
                                        <p:attrNameLst>
                                          <p:attrName>style.visibility</p:attrName>
                                        </p:attrNameLst>
                                      </p:cBhvr>
                                      <p:to>
                                        <p:strVal val="hidden"/>
                                      </p:to>
                                    </p:set>
                                  </p:childTnLst>
                                </p:cTn>
                              </p:par>
                              <p:par>
                                <p:cTn id="461" presetID="1" presetClass="exit" presetSubtype="0" fill="hold" grpId="1" nodeType="withEffect">
                                  <p:stCondLst>
                                    <p:cond delay="0"/>
                                  </p:stCondLst>
                                  <p:childTnLst>
                                    <p:set>
                                      <p:cBhvr>
                                        <p:cTn id="462" dur="1" fill="hold">
                                          <p:stCondLst>
                                            <p:cond delay="0"/>
                                          </p:stCondLst>
                                        </p:cTn>
                                        <p:tgtEl>
                                          <p:spTgt spid="321"/>
                                        </p:tgtEl>
                                        <p:attrNameLst>
                                          <p:attrName>style.visibility</p:attrName>
                                        </p:attrNameLst>
                                      </p:cBhvr>
                                      <p:to>
                                        <p:strVal val="hidden"/>
                                      </p:to>
                                    </p:set>
                                  </p:childTnLst>
                                </p:cTn>
                              </p:par>
                              <p:par>
                                <p:cTn id="463" presetID="1" presetClass="exit" presetSubtype="0" fill="hold" nodeType="withEffect">
                                  <p:stCondLst>
                                    <p:cond delay="0"/>
                                  </p:stCondLst>
                                  <p:childTnLst>
                                    <p:set>
                                      <p:cBhvr>
                                        <p:cTn id="464" dur="1" fill="hold">
                                          <p:stCondLst>
                                            <p:cond delay="0"/>
                                          </p:stCondLst>
                                        </p:cTn>
                                        <p:tgtEl>
                                          <p:spTgt spid="29"/>
                                        </p:tgtEl>
                                        <p:attrNameLst>
                                          <p:attrName>style.visibility</p:attrName>
                                        </p:attrNameLst>
                                      </p:cBhvr>
                                      <p:to>
                                        <p:strVal val="hidden"/>
                                      </p:to>
                                    </p:set>
                                  </p:childTnLst>
                                </p:cTn>
                              </p:par>
                              <p:par>
                                <p:cTn id="465" presetID="1" presetClass="exit" presetSubtype="0" fill="hold" grpId="1" nodeType="withEffect">
                                  <p:stCondLst>
                                    <p:cond delay="0"/>
                                  </p:stCondLst>
                                  <p:childTnLst>
                                    <p:set>
                                      <p:cBhvr>
                                        <p:cTn id="466" dur="1" fill="hold">
                                          <p:stCondLst>
                                            <p:cond delay="0"/>
                                          </p:stCondLst>
                                        </p:cTn>
                                        <p:tgtEl>
                                          <p:spTgt spid="249"/>
                                        </p:tgtEl>
                                        <p:attrNameLst>
                                          <p:attrName>style.visibility</p:attrName>
                                        </p:attrNameLst>
                                      </p:cBhvr>
                                      <p:to>
                                        <p:strVal val="hidden"/>
                                      </p:to>
                                    </p:set>
                                  </p:childTnLst>
                                </p:cTn>
                              </p:par>
                              <p:par>
                                <p:cTn id="467" presetID="1" presetClass="exit" presetSubtype="0" fill="hold" grpId="1" nodeType="withEffect">
                                  <p:stCondLst>
                                    <p:cond delay="0"/>
                                  </p:stCondLst>
                                  <p:childTnLst>
                                    <p:set>
                                      <p:cBhvr>
                                        <p:cTn id="468" dur="1" fill="hold">
                                          <p:stCondLst>
                                            <p:cond delay="0"/>
                                          </p:stCondLst>
                                        </p:cTn>
                                        <p:tgtEl>
                                          <p:spTgt spid="248"/>
                                        </p:tgtEl>
                                        <p:attrNameLst>
                                          <p:attrName>style.visibility</p:attrName>
                                        </p:attrNameLst>
                                      </p:cBhvr>
                                      <p:to>
                                        <p:strVal val="hidden"/>
                                      </p:to>
                                    </p:set>
                                  </p:childTnLst>
                                </p:cTn>
                              </p:par>
                              <p:par>
                                <p:cTn id="469" presetID="1" presetClass="exit" presetSubtype="0" fill="hold" grpId="3" nodeType="withEffect">
                                  <p:stCondLst>
                                    <p:cond delay="0"/>
                                  </p:stCondLst>
                                  <p:childTnLst>
                                    <p:set>
                                      <p:cBhvr>
                                        <p:cTn id="470" dur="1" fill="hold">
                                          <p:stCondLst>
                                            <p:cond delay="0"/>
                                          </p:stCondLst>
                                        </p:cTn>
                                        <p:tgtEl>
                                          <p:spTgt spid="258"/>
                                        </p:tgtEl>
                                        <p:attrNameLst>
                                          <p:attrName>style.visibility</p:attrName>
                                        </p:attrNameLst>
                                      </p:cBhvr>
                                      <p:to>
                                        <p:strVal val="hidden"/>
                                      </p:to>
                                    </p:set>
                                  </p:childTnLst>
                                </p:cTn>
                              </p:par>
                              <p:par>
                                <p:cTn id="471" presetID="1" presetClass="exit" presetSubtype="0" fill="hold" grpId="3" nodeType="withEffect">
                                  <p:stCondLst>
                                    <p:cond delay="0"/>
                                  </p:stCondLst>
                                  <p:childTnLst>
                                    <p:set>
                                      <p:cBhvr>
                                        <p:cTn id="472" dur="1" fill="hold">
                                          <p:stCondLst>
                                            <p:cond delay="0"/>
                                          </p:stCondLst>
                                        </p:cTn>
                                        <p:tgtEl>
                                          <p:spTgt spid="267"/>
                                        </p:tgtEl>
                                        <p:attrNameLst>
                                          <p:attrName>style.visibility</p:attrName>
                                        </p:attrNameLst>
                                      </p:cBhvr>
                                      <p:to>
                                        <p:strVal val="hidden"/>
                                      </p:to>
                                    </p:set>
                                  </p:childTnLst>
                                </p:cTn>
                              </p:par>
                              <p:par>
                                <p:cTn id="473" presetID="10" presetClass="entr" presetSubtype="0" fill="hold" grpId="0" nodeType="withEffect">
                                  <p:stCondLst>
                                    <p:cond delay="0"/>
                                  </p:stCondLst>
                                  <p:childTnLst>
                                    <p:set>
                                      <p:cBhvr>
                                        <p:cTn id="474" dur="1" fill="hold">
                                          <p:stCondLst>
                                            <p:cond delay="0"/>
                                          </p:stCondLst>
                                        </p:cTn>
                                        <p:tgtEl>
                                          <p:spTgt spid="323"/>
                                        </p:tgtEl>
                                        <p:attrNameLst>
                                          <p:attrName>style.visibility</p:attrName>
                                        </p:attrNameLst>
                                      </p:cBhvr>
                                      <p:to>
                                        <p:strVal val="visible"/>
                                      </p:to>
                                    </p:set>
                                    <p:animEffect transition="in" filter="fade">
                                      <p:cBhvr>
                                        <p:cTn id="475" dur="500"/>
                                        <p:tgtEl>
                                          <p:spTgt spid="323"/>
                                        </p:tgtEl>
                                      </p:cBhvr>
                                    </p:animEffect>
                                  </p:childTnLst>
                                </p:cTn>
                              </p:par>
                              <p:par>
                                <p:cTn id="476" presetID="10" presetClass="entr" presetSubtype="0" fill="hold" grpId="0" nodeType="withEffect">
                                  <p:stCondLst>
                                    <p:cond delay="0"/>
                                  </p:stCondLst>
                                  <p:childTnLst>
                                    <p:set>
                                      <p:cBhvr>
                                        <p:cTn id="477" dur="1" fill="hold">
                                          <p:stCondLst>
                                            <p:cond delay="0"/>
                                          </p:stCondLst>
                                        </p:cTn>
                                        <p:tgtEl>
                                          <p:spTgt spid="241"/>
                                        </p:tgtEl>
                                        <p:attrNameLst>
                                          <p:attrName>style.visibility</p:attrName>
                                        </p:attrNameLst>
                                      </p:cBhvr>
                                      <p:to>
                                        <p:strVal val="visible"/>
                                      </p:to>
                                    </p:set>
                                    <p:animEffect transition="in" filter="fade">
                                      <p:cBhvr>
                                        <p:cTn id="478" dur="500"/>
                                        <p:tgtEl>
                                          <p:spTgt spid="241"/>
                                        </p:tgtEl>
                                      </p:cBhvr>
                                    </p:animEffect>
                                  </p:childTnLst>
                                </p:cTn>
                              </p:par>
                              <p:par>
                                <p:cTn id="479" presetID="10" presetClass="entr" presetSubtype="0" fill="hold" grpId="0" nodeType="withEffect">
                                  <p:stCondLst>
                                    <p:cond delay="0"/>
                                  </p:stCondLst>
                                  <p:childTnLst>
                                    <p:set>
                                      <p:cBhvr>
                                        <p:cTn id="480" dur="1" fill="hold">
                                          <p:stCondLst>
                                            <p:cond delay="0"/>
                                          </p:stCondLst>
                                        </p:cTn>
                                        <p:tgtEl>
                                          <p:spTgt spid="322"/>
                                        </p:tgtEl>
                                        <p:attrNameLst>
                                          <p:attrName>style.visibility</p:attrName>
                                        </p:attrNameLst>
                                      </p:cBhvr>
                                      <p:to>
                                        <p:strVal val="visible"/>
                                      </p:to>
                                    </p:set>
                                    <p:animEffect transition="in" filter="fade">
                                      <p:cBhvr>
                                        <p:cTn id="481" dur="500"/>
                                        <p:tgtEl>
                                          <p:spTgt spid="322"/>
                                        </p:tgtEl>
                                      </p:cBhvr>
                                    </p:animEffect>
                                  </p:childTnLst>
                                </p:cTn>
                              </p:par>
                              <p:par>
                                <p:cTn id="482" presetID="1" presetClass="exit" presetSubtype="0" fill="hold" grpId="1" nodeType="withEffect">
                                  <p:stCondLst>
                                    <p:cond delay="0"/>
                                  </p:stCondLst>
                                  <p:childTnLst>
                                    <p:set>
                                      <p:cBhvr>
                                        <p:cTn id="483" dur="1" fill="hold">
                                          <p:stCondLst>
                                            <p:cond delay="0"/>
                                          </p:stCondLst>
                                        </p:cTn>
                                        <p:tgtEl>
                                          <p:spTgt spid="250"/>
                                        </p:tgtEl>
                                        <p:attrNameLst>
                                          <p:attrName>style.visibility</p:attrName>
                                        </p:attrNameLst>
                                      </p:cBhvr>
                                      <p:to>
                                        <p:strVal val="hidden"/>
                                      </p:to>
                                    </p:set>
                                  </p:childTnLst>
                                </p:cTn>
                              </p:par>
                              <p:par>
                                <p:cTn id="484" presetID="10" presetClass="entr" presetSubtype="0" fill="hold" nodeType="withEffect">
                                  <p:stCondLst>
                                    <p:cond delay="0"/>
                                  </p:stCondLst>
                                  <p:childTnLst>
                                    <p:set>
                                      <p:cBhvr>
                                        <p:cTn id="485" dur="1" fill="hold">
                                          <p:stCondLst>
                                            <p:cond delay="0"/>
                                          </p:stCondLst>
                                        </p:cTn>
                                        <p:tgtEl>
                                          <p:spTgt spid="32"/>
                                        </p:tgtEl>
                                        <p:attrNameLst>
                                          <p:attrName>style.visibility</p:attrName>
                                        </p:attrNameLst>
                                      </p:cBhvr>
                                      <p:to>
                                        <p:strVal val="visible"/>
                                      </p:to>
                                    </p:set>
                                    <p:animEffect transition="in" filter="fade">
                                      <p:cBhvr>
                                        <p:cTn id="486" dur="500"/>
                                        <p:tgtEl>
                                          <p:spTgt spid="32"/>
                                        </p:tgtEl>
                                      </p:cBhvr>
                                    </p:animEffect>
                                  </p:childTnLst>
                                </p:cTn>
                              </p:par>
                              <p:par>
                                <p:cTn id="487" presetID="22" presetClass="entr" presetSubtype="8" fill="hold" grpId="0" nodeType="withEffect">
                                  <p:stCondLst>
                                    <p:cond delay="0"/>
                                  </p:stCondLst>
                                  <p:childTnLst>
                                    <p:set>
                                      <p:cBhvr>
                                        <p:cTn id="488" dur="1" fill="hold">
                                          <p:stCondLst>
                                            <p:cond delay="0"/>
                                          </p:stCondLst>
                                        </p:cTn>
                                        <p:tgtEl>
                                          <p:spTgt spid="246"/>
                                        </p:tgtEl>
                                        <p:attrNameLst>
                                          <p:attrName>style.visibility</p:attrName>
                                        </p:attrNameLst>
                                      </p:cBhvr>
                                      <p:to>
                                        <p:strVal val="visible"/>
                                      </p:to>
                                    </p:set>
                                    <p:animEffect transition="in" filter="wipe(left)">
                                      <p:cBhvr>
                                        <p:cTn id="489" dur="500"/>
                                        <p:tgtEl>
                                          <p:spTgt spid="246"/>
                                        </p:tgtEl>
                                      </p:cBhvr>
                                    </p:animEffect>
                                  </p:childTnLst>
                                </p:cTn>
                              </p:par>
                              <p:par>
                                <p:cTn id="490" presetID="22" presetClass="entr" presetSubtype="8" fill="hold" grpId="0" nodeType="withEffect">
                                  <p:stCondLst>
                                    <p:cond delay="0"/>
                                  </p:stCondLst>
                                  <p:childTnLst>
                                    <p:set>
                                      <p:cBhvr>
                                        <p:cTn id="491" dur="1" fill="hold">
                                          <p:stCondLst>
                                            <p:cond delay="0"/>
                                          </p:stCondLst>
                                        </p:cTn>
                                        <p:tgtEl>
                                          <p:spTgt spid="247"/>
                                        </p:tgtEl>
                                        <p:attrNameLst>
                                          <p:attrName>style.visibility</p:attrName>
                                        </p:attrNameLst>
                                      </p:cBhvr>
                                      <p:to>
                                        <p:strVal val="visible"/>
                                      </p:to>
                                    </p:set>
                                    <p:animEffect transition="in" filter="wipe(left)">
                                      <p:cBhvr>
                                        <p:cTn id="492" dur="500"/>
                                        <p:tgtEl>
                                          <p:spTgt spid="247"/>
                                        </p:tgtEl>
                                      </p:cBhvr>
                                    </p:animEffect>
                                  </p:childTnLst>
                                </p:cTn>
                              </p:par>
                              <p:par>
                                <p:cTn id="493" presetID="1" presetClass="entr" presetSubtype="0" fill="hold" grpId="0" nodeType="withEffect">
                                  <p:stCondLst>
                                    <p:cond delay="0"/>
                                  </p:stCondLst>
                                  <p:childTnLst>
                                    <p:set>
                                      <p:cBhvr>
                                        <p:cTn id="494" dur="1" fill="hold">
                                          <p:stCondLst>
                                            <p:cond delay="0"/>
                                          </p:stCondLst>
                                        </p:cTn>
                                        <p:tgtEl>
                                          <p:spTgt spid="270"/>
                                        </p:tgtEl>
                                        <p:attrNameLst>
                                          <p:attrName>style.visibility</p:attrName>
                                        </p:attrNameLst>
                                      </p:cBhvr>
                                      <p:to>
                                        <p:strVal val="visible"/>
                                      </p:to>
                                    </p:set>
                                  </p:childTnLst>
                                </p:cTn>
                              </p:par>
                              <p:par>
                                <p:cTn id="495" presetID="0" presetClass="path" presetSubtype="0" repeatCount="10000" fill="hold" grpId="2" nodeType="withEffect">
                                  <p:stCondLst>
                                    <p:cond delay="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496" dur="2000" fill="hold"/>
                                        <p:tgtEl>
                                          <p:spTgt spid="270"/>
                                        </p:tgtEl>
                                        <p:attrNameLst>
                                          <p:attrName>ppt_x</p:attrName>
                                          <p:attrName>ppt_y</p:attrName>
                                        </p:attrNameLst>
                                      </p:cBhvr>
                                      <p:rCtr x="16024" y="3588"/>
                                    </p:animMotion>
                                  </p:childTnLst>
                                </p:cTn>
                              </p:par>
                              <p:par>
                                <p:cTn id="497" presetID="1" presetClass="exit" presetSubtype="0" fill="hold" grpId="1" nodeType="withEffect">
                                  <p:stCondLst>
                                    <p:cond delay="20000"/>
                                  </p:stCondLst>
                                  <p:childTnLst>
                                    <p:set>
                                      <p:cBhvr>
                                        <p:cTn id="498" dur="1" fill="hold">
                                          <p:stCondLst>
                                            <p:cond delay="0"/>
                                          </p:stCondLst>
                                        </p:cTn>
                                        <p:tgtEl>
                                          <p:spTgt spid="270"/>
                                        </p:tgtEl>
                                        <p:attrNameLst>
                                          <p:attrName>style.visibility</p:attrName>
                                        </p:attrNameLst>
                                      </p:cBhvr>
                                      <p:to>
                                        <p:strVal val="hidden"/>
                                      </p:to>
                                    </p:set>
                                  </p:childTnLst>
                                </p:cTn>
                              </p:par>
                              <p:par>
                                <p:cTn id="499" presetID="1" presetClass="entr" presetSubtype="0" fill="hold" grpId="0" nodeType="withEffect">
                                  <p:stCondLst>
                                    <p:cond delay="660"/>
                                  </p:stCondLst>
                                  <p:childTnLst>
                                    <p:set>
                                      <p:cBhvr>
                                        <p:cTn id="500" dur="1" fill="hold">
                                          <p:stCondLst>
                                            <p:cond delay="0"/>
                                          </p:stCondLst>
                                        </p:cTn>
                                        <p:tgtEl>
                                          <p:spTgt spid="274"/>
                                        </p:tgtEl>
                                        <p:attrNameLst>
                                          <p:attrName>style.visibility</p:attrName>
                                        </p:attrNameLst>
                                      </p:cBhvr>
                                      <p:to>
                                        <p:strVal val="visible"/>
                                      </p:to>
                                    </p:set>
                                  </p:childTnLst>
                                </p:cTn>
                              </p:par>
                              <p:par>
                                <p:cTn id="501" presetID="0" presetClass="path" presetSubtype="0" repeatCount="10000" fill="hold" grpId="2" nodeType="withEffect">
                                  <p:stCondLst>
                                    <p:cond delay="66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502" dur="2000" fill="hold"/>
                                        <p:tgtEl>
                                          <p:spTgt spid="274"/>
                                        </p:tgtEl>
                                        <p:attrNameLst>
                                          <p:attrName>ppt_x</p:attrName>
                                          <p:attrName>ppt_y</p:attrName>
                                        </p:attrNameLst>
                                      </p:cBhvr>
                                      <p:rCtr x="16024" y="3588"/>
                                    </p:animMotion>
                                  </p:childTnLst>
                                </p:cTn>
                              </p:par>
                              <p:par>
                                <p:cTn id="503" presetID="1" presetClass="exit" presetSubtype="0" fill="hold" grpId="1" nodeType="withEffect">
                                  <p:stCondLst>
                                    <p:cond delay="20660"/>
                                  </p:stCondLst>
                                  <p:childTnLst>
                                    <p:set>
                                      <p:cBhvr>
                                        <p:cTn id="504" dur="1" fill="hold">
                                          <p:stCondLst>
                                            <p:cond delay="0"/>
                                          </p:stCondLst>
                                        </p:cTn>
                                        <p:tgtEl>
                                          <p:spTgt spid="274"/>
                                        </p:tgtEl>
                                        <p:attrNameLst>
                                          <p:attrName>style.visibility</p:attrName>
                                        </p:attrNameLst>
                                      </p:cBhvr>
                                      <p:to>
                                        <p:strVal val="hidden"/>
                                      </p:to>
                                    </p:set>
                                  </p:childTnLst>
                                </p:cTn>
                              </p:par>
                              <p:par>
                                <p:cTn id="505" presetID="1" presetClass="entr" presetSubtype="0" fill="hold" grpId="0" nodeType="withEffect">
                                  <p:stCondLst>
                                    <p:cond delay="1300"/>
                                  </p:stCondLst>
                                  <p:childTnLst>
                                    <p:set>
                                      <p:cBhvr>
                                        <p:cTn id="506" dur="1" fill="hold">
                                          <p:stCondLst>
                                            <p:cond delay="0"/>
                                          </p:stCondLst>
                                        </p:cTn>
                                        <p:tgtEl>
                                          <p:spTgt spid="275"/>
                                        </p:tgtEl>
                                        <p:attrNameLst>
                                          <p:attrName>style.visibility</p:attrName>
                                        </p:attrNameLst>
                                      </p:cBhvr>
                                      <p:to>
                                        <p:strVal val="visible"/>
                                      </p:to>
                                    </p:set>
                                  </p:childTnLst>
                                </p:cTn>
                              </p:par>
                              <p:par>
                                <p:cTn id="507" presetID="0" presetClass="path" presetSubtype="0" repeatCount="10000" fill="hold" grpId="2" nodeType="withEffect">
                                  <p:stCondLst>
                                    <p:cond delay="130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508" dur="2000" fill="hold"/>
                                        <p:tgtEl>
                                          <p:spTgt spid="275"/>
                                        </p:tgtEl>
                                        <p:attrNameLst>
                                          <p:attrName>ppt_x</p:attrName>
                                          <p:attrName>ppt_y</p:attrName>
                                        </p:attrNameLst>
                                      </p:cBhvr>
                                      <p:rCtr x="16024" y="3588"/>
                                    </p:animMotion>
                                  </p:childTnLst>
                                </p:cTn>
                              </p:par>
                              <p:par>
                                <p:cTn id="509" presetID="1" presetClass="exit" presetSubtype="0" fill="hold" grpId="1" nodeType="withEffect">
                                  <p:stCondLst>
                                    <p:cond delay="21300"/>
                                  </p:stCondLst>
                                  <p:childTnLst>
                                    <p:set>
                                      <p:cBhvr>
                                        <p:cTn id="510" dur="1" fill="hold">
                                          <p:stCondLst>
                                            <p:cond delay="0"/>
                                          </p:stCondLst>
                                        </p:cTn>
                                        <p:tgtEl>
                                          <p:spTgt spid="275"/>
                                        </p:tgtEl>
                                        <p:attrNameLst>
                                          <p:attrName>style.visibility</p:attrName>
                                        </p:attrNameLst>
                                      </p:cBhvr>
                                      <p:to>
                                        <p:strVal val="hidden"/>
                                      </p:to>
                                    </p:set>
                                  </p:childTnLst>
                                </p:cTn>
                              </p:par>
                            </p:childTnLst>
                          </p:cTn>
                        </p:par>
                      </p:childTnLst>
                    </p:cTn>
                  </p:par>
                </p:childTnLst>
              </p:cTn>
              <p:nextCondLst>
                <p:cond evt="onClick" delay="0">
                  <p:tgtEl>
                    <p:spTgt spid="250"/>
                  </p:tgtEl>
                </p:cond>
              </p:nextCondLst>
            </p:seq>
            <p:seq concurrent="1" nextAc="seek">
              <p:cTn id="511" restart="whenNotActive" fill="hold" evtFilter="cancelBubble" nodeType="interactiveSeq">
                <p:stCondLst>
                  <p:cond evt="onClick" delay="0">
                    <p:tgtEl>
                      <p:spTgt spid="322"/>
                    </p:tgtEl>
                  </p:cond>
                </p:stCondLst>
                <p:endSync evt="end" delay="0">
                  <p:rtn val="all"/>
                </p:endSync>
                <p:childTnLst>
                  <p:par>
                    <p:cTn id="512" fill="hold">
                      <p:stCondLst>
                        <p:cond delay="0"/>
                      </p:stCondLst>
                      <p:childTnLst>
                        <p:par>
                          <p:cTn id="513" fill="hold">
                            <p:stCondLst>
                              <p:cond delay="0"/>
                            </p:stCondLst>
                            <p:childTnLst>
                              <p:par>
                                <p:cTn id="514" presetID="1" presetClass="exit" presetSubtype="0" fill="hold" grpId="5" nodeType="withEffect">
                                  <p:stCondLst>
                                    <p:cond delay="0"/>
                                  </p:stCondLst>
                                  <p:childTnLst>
                                    <p:set>
                                      <p:cBhvr>
                                        <p:cTn id="515" dur="1" fill="hold">
                                          <p:stCondLst>
                                            <p:cond delay="0"/>
                                          </p:stCondLst>
                                        </p:cTn>
                                        <p:tgtEl>
                                          <p:spTgt spid="323"/>
                                        </p:tgtEl>
                                        <p:attrNameLst>
                                          <p:attrName>style.visibility</p:attrName>
                                        </p:attrNameLst>
                                      </p:cBhvr>
                                      <p:to>
                                        <p:strVal val="hidden"/>
                                      </p:to>
                                    </p:set>
                                  </p:childTnLst>
                                </p:cTn>
                              </p:par>
                              <p:par>
                                <p:cTn id="516" presetID="1" presetClass="exit" presetSubtype="0" fill="hold" grpId="5" nodeType="withEffect">
                                  <p:stCondLst>
                                    <p:cond delay="0"/>
                                  </p:stCondLst>
                                  <p:childTnLst>
                                    <p:set>
                                      <p:cBhvr>
                                        <p:cTn id="517" dur="1" fill="hold">
                                          <p:stCondLst>
                                            <p:cond delay="0"/>
                                          </p:stCondLst>
                                        </p:cTn>
                                        <p:tgtEl>
                                          <p:spTgt spid="322"/>
                                        </p:tgtEl>
                                        <p:attrNameLst>
                                          <p:attrName>style.visibility</p:attrName>
                                        </p:attrNameLst>
                                      </p:cBhvr>
                                      <p:to>
                                        <p:strVal val="hidden"/>
                                      </p:to>
                                    </p:set>
                                  </p:childTnLst>
                                </p:cTn>
                              </p:par>
                              <p:par>
                                <p:cTn id="518" presetID="1" presetClass="exit" presetSubtype="0" fill="hold" grpId="2" nodeType="withEffect">
                                  <p:stCondLst>
                                    <p:cond delay="0"/>
                                  </p:stCondLst>
                                  <p:childTnLst>
                                    <p:set>
                                      <p:cBhvr>
                                        <p:cTn id="519" dur="1" fill="hold">
                                          <p:stCondLst>
                                            <p:cond delay="0"/>
                                          </p:stCondLst>
                                        </p:cTn>
                                        <p:tgtEl>
                                          <p:spTgt spid="252"/>
                                        </p:tgtEl>
                                        <p:attrNameLst>
                                          <p:attrName>style.visibility</p:attrName>
                                        </p:attrNameLst>
                                      </p:cBhvr>
                                      <p:to>
                                        <p:strVal val="hidden"/>
                                      </p:to>
                                    </p:set>
                                  </p:childTnLst>
                                </p:cTn>
                              </p:par>
                              <p:par>
                                <p:cTn id="520" presetID="1" presetClass="exit" presetSubtype="0" fill="hold" nodeType="withEffect">
                                  <p:stCondLst>
                                    <p:cond delay="0"/>
                                  </p:stCondLst>
                                  <p:childTnLst>
                                    <p:set>
                                      <p:cBhvr>
                                        <p:cTn id="521" dur="1" fill="hold">
                                          <p:stCondLst>
                                            <p:cond delay="0"/>
                                          </p:stCondLst>
                                        </p:cTn>
                                        <p:tgtEl>
                                          <p:spTgt spid="253"/>
                                        </p:tgtEl>
                                        <p:attrNameLst>
                                          <p:attrName>style.visibility</p:attrName>
                                        </p:attrNameLst>
                                      </p:cBhvr>
                                      <p:to>
                                        <p:strVal val="hidden"/>
                                      </p:to>
                                    </p:set>
                                  </p:childTnLst>
                                </p:cTn>
                              </p:par>
                              <p:par>
                                <p:cTn id="522" presetID="1" presetClass="exit" presetSubtype="0" fill="hold" grpId="2" nodeType="withEffect">
                                  <p:stCondLst>
                                    <p:cond delay="0"/>
                                  </p:stCondLst>
                                  <p:childTnLst>
                                    <p:set>
                                      <p:cBhvr>
                                        <p:cTn id="523" dur="1" fill="hold">
                                          <p:stCondLst>
                                            <p:cond delay="0"/>
                                          </p:stCondLst>
                                        </p:cTn>
                                        <p:tgtEl>
                                          <p:spTgt spid="311"/>
                                        </p:tgtEl>
                                        <p:attrNameLst>
                                          <p:attrName>style.visibility</p:attrName>
                                        </p:attrNameLst>
                                      </p:cBhvr>
                                      <p:to>
                                        <p:strVal val="hidden"/>
                                      </p:to>
                                    </p:set>
                                  </p:childTnLst>
                                </p:cTn>
                              </p:par>
                              <p:par>
                                <p:cTn id="524" presetID="1" presetClass="exit" presetSubtype="0" fill="hold" grpId="2" nodeType="withEffect">
                                  <p:stCondLst>
                                    <p:cond delay="0"/>
                                  </p:stCondLst>
                                  <p:childTnLst>
                                    <p:set>
                                      <p:cBhvr>
                                        <p:cTn id="525" dur="1" fill="hold">
                                          <p:stCondLst>
                                            <p:cond delay="0"/>
                                          </p:stCondLst>
                                        </p:cTn>
                                        <p:tgtEl>
                                          <p:spTgt spid="312"/>
                                        </p:tgtEl>
                                        <p:attrNameLst>
                                          <p:attrName>style.visibility</p:attrName>
                                        </p:attrNameLst>
                                      </p:cBhvr>
                                      <p:to>
                                        <p:strVal val="hidden"/>
                                      </p:to>
                                    </p:set>
                                  </p:childTnLst>
                                </p:cTn>
                              </p:par>
                              <p:par>
                                <p:cTn id="526" presetID="1" presetClass="exit" presetSubtype="0" fill="hold" grpId="4" nodeType="withEffect">
                                  <p:stCondLst>
                                    <p:cond delay="0"/>
                                  </p:stCondLst>
                                  <p:childTnLst>
                                    <p:set>
                                      <p:cBhvr>
                                        <p:cTn id="527" dur="1" fill="hold">
                                          <p:stCondLst>
                                            <p:cond delay="0"/>
                                          </p:stCondLst>
                                        </p:cTn>
                                        <p:tgtEl>
                                          <p:spTgt spid="313"/>
                                        </p:tgtEl>
                                        <p:attrNameLst>
                                          <p:attrName>style.visibility</p:attrName>
                                        </p:attrNameLst>
                                      </p:cBhvr>
                                      <p:to>
                                        <p:strVal val="hidden"/>
                                      </p:to>
                                    </p:set>
                                  </p:childTnLst>
                                </p:cTn>
                              </p:par>
                              <p:par>
                                <p:cTn id="528" presetID="1" presetClass="exit" presetSubtype="0" fill="hold" grpId="4" nodeType="withEffect">
                                  <p:stCondLst>
                                    <p:cond delay="0"/>
                                  </p:stCondLst>
                                  <p:childTnLst>
                                    <p:set>
                                      <p:cBhvr>
                                        <p:cTn id="529" dur="1" fill="hold">
                                          <p:stCondLst>
                                            <p:cond delay="0"/>
                                          </p:stCondLst>
                                        </p:cTn>
                                        <p:tgtEl>
                                          <p:spTgt spid="314"/>
                                        </p:tgtEl>
                                        <p:attrNameLst>
                                          <p:attrName>style.visibility</p:attrName>
                                        </p:attrNameLst>
                                      </p:cBhvr>
                                      <p:to>
                                        <p:strVal val="hidden"/>
                                      </p:to>
                                    </p:set>
                                  </p:childTnLst>
                                </p:cTn>
                              </p:par>
                              <p:par>
                                <p:cTn id="530" presetID="1" presetClass="exit" presetSubtype="0" fill="hold" grpId="4" nodeType="withEffect">
                                  <p:stCondLst>
                                    <p:cond delay="0"/>
                                  </p:stCondLst>
                                  <p:childTnLst>
                                    <p:set>
                                      <p:cBhvr>
                                        <p:cTn id="531" dur="1" fill="hold">
                                          <p:stCondLst>
                                            <p:cond delay="0"/>
                                          </p:stCondLst>
                                        </p:cTn>
                                        <p:tgtEl>
                                          <p:spTgt spid="315"/>
                                        </p:tgtEl>
                                        <p:attrNameLst>
                                          <p:attrName>style.visibility</p:attrName>
                                        </p:attrNameLst>
                                      </p:cBhvr>
                                      <p:to>
                                        <p:strVal val="hidden"/>
                                      </p:to>
                                    </p:set>
                                  </p:childTnLst>
                                </p:cTn>
                              </p:par>
                              <p:par>
                                <p:cTn id="532" presetID="1" presetClass="exit" presetSubtype="0" fill="hold" grpId="1" nodeType="withEffect">
                                  <p:stCondLst>
                                    <p:cond delay="0"/>
                                  </p:stCondLst>
                                  <p:childTnLst>
                                    <p:set>
                                      <p:cBhvr>
                                        <p:cTn id="533" dur="1" fill="hold">
                                          <p:stCondLst>
                                            <p:cond delay="0"/>
                                          </p:stCondLst>
                                        </p:cTn>
                                        <p:tgtEl>
                                          <p:spTgt spid="241"/>
                                        </p:tgtEl>
                                        <p:attrNameLst>
                                          <p:attrName>style.visibility</p:attrName>
                                        </p:attrNameLst>
                                      </p:cBhvr>
                                      <p:to>
                                        <p:strVal val="hidden"/>
                                      </p:to>
                                    </p:set>
                                  </p:childTnLst>
                                </p:cTn>
                              </p:par>
                              <p:par>
                                <p:cTn id="534" presetID="1" presetClass="exit" presetSubtype="0" fill="hold" grpId="1" nodeType="withEffect">
                                  <p:stCondLst>
                                    <p:cond delay="0"/>
                                  </p:stCondLst>
                                  <p:childTnLst>
                                    <p:set>
                                      <p:cBhvr>
                                        <p:cTn id="535" dur="1" fill="hold">
                                          <p:stCondLst>
                                            <p:cond delay="0"/>
                                          </p:stCondLst>
                                        </p:cTn>
                                        <p:tgtEl>
                                          <p:spTgt spid="322"/>
                                        </p:tgtEl>
                                        <p:attrNameLst>
                                          <p:attrName>style.visibility</p:attrName>
                                        </p:attrNameLst>
                                      </p:cBhvr>
                                      <p:to>
                                        <p:strVal val="hidden"/>
                                      </p:to>
                                    </p:set>
                                  </p:childTnLst>
                                </p:cTn>
                              </p:par>
                              <p:par>
                                <p:cTn id="536" presetID="1" presetClass="exit" presetSubtype="0" fill="hold" nodeType="withEffect">
                                  <p:stCondLst>
                                    <p:cond delay="0"/>
                                  </p:stCondLst>
                                  <p:childTnLst>
                                    <p:set>
                                      <p:cBhvr>
                                        <p:cTn id="537" dur="1" fill="hold">
                                          <p:stCondLst>
                                            <p:cond delay="0"/>
                                          </p:stCondLst>
                                        </p:cTn>
                                        <p:tgtEl>
                                          <p:spTgt spid="32"/>
                                        </p:tgtEl>
                                        <p:attrNameLst>
                                          <p:attrName>style.visibility</p:attrName>
                                        </p:attrNameLst>
                                      </p:cBhvr>
                                      <p:to>
                                        <p:strVal val="hidden"/>
                                      </p:to>
                                    </p:set>
                                  </p:childTnLst>
                                </p:cTn>
                              </p:par>
                              <p:par>
                                <p:cTn id="538" presetID="1" presetClass="exit" presetSubtype="0" fill="hold" grpId="1" nodeType="withEffect">
                                  <p:stCondLst>
                                    <p:cond delay="0"/>
                                  </p:stCondLst>
                                  <p:childTnLst>
                                    <p:set>
                                      <p:cBhvr>
                                        <p:cTn id="539" dur="1" fill="hold">
                                          <p:stCondLst>
                                            <p:cond delay="0"/>
                                          </p:stCondLst>
                                        </p:cTn>
                                        <p:tgtEl>
                                          <p:spTgt spid="246"/>
                                        </p:tgtEl>
                                        <p:attrNameLst>
                                          <p:attrName>style.visibility</p:attrName>
                                        </p:attrNameLst>
                                      </p:cBhvr>
                                      <p:to>
                                        <p:strVal val="hidden"/>
                                      </p:to>
                                    </p:set>
                                  </p:childTnLst>
                                </p:cTn>
                              </p:par>
                              <p:par>
                                <p:cTn id="540" presetID="1" presetClass="exit" presetSubtype="0" fill="hold" grpId="1" nodeType="withEffect">
                                  <p:stCondLst>
                                    <p:cond delay="0"/>
                                  </p:stCondLst>
                                  <p:childTnLst>
                                    <p:set>
                                      <p:cBhvr>
                                        <p:cTn id="541" dur="1" fill="hold">
                                          <p:stCondLst>
                                            <p:cond delay="0"/>
                                          </p:stCondLst>
                                        </p:cTn>
                                        <p:tgtEl>
                                          <p:spTgt spid="247"/>
                                        </p:tgtEl>
                                        <p:attrNameLst>
                                          <p:attrName>style.visibility</p:attrName>
                                        </p:attrNameLst>
                                      </p:cBhvr>
                                      <p:to>
                                        <p:strVal val="hidden"/>
                                      </p:to>
                                    </p:set>
                                  </p:childTnLst>
                                </p:cTn>
                              </p:par>
                              <p:par>
                                <p:cTn id="542" presetID="1" presetClass="exit" presetSubtype="0" fill="hold" grpId="3" nodeType="withEffect">
                                  <p:stCondLst>
                                    <p:cond delay="0"/>
                                  </p:stCondLst>
                                  <p:childTnLst>
                                    <p:set>
                                      <p:cBhvr>
                                        <p:cTn id="543" dur="1" fill="hold">
                                          <p:stCondLst>
                                            <p:cond delay="0"/>
                                          </p:stCondLst>
                                        </p:cTn>
                                        <p:tgtEl>
                                          <p:spTgt spid="270"/>
                                        </p:tgtEl>
                                        <p:attrNameLst>
                                          <p:attrName>style.visibility</p:attrName>
                                        </p:attrNameLst>
                                      </p:cBhvr>
                                      <p:to>
                                        <p:strVal val="hidden"/>
                                      </p:to>
                                    </p:set>
                                  </p:childTnLst>
                                </p:cTn>
                              </p:par>
                              <p:par>
                                <p:cTn id="544" presetID="1" presetClass="exit" presetSubtype="0" fill="hold" grpId="3" nodeType="withEffect">
                                  <p:stCondLst>
                                    <p:cond delay="0"/>
                                  </p:stCondLst>
                                  <p:childTnLst>
                                    <p:set>
                                      <p:cBhvr>
                                        <p:cTn id="545" dur="1" fill="hold">
                                          <p:stCondLst>
                                            <p:cond delay="0"/>
                                          </p:stCondLst>
                                        </p:cTn>
                                        <p:tgtEl>
                                          <p:spTgt spid="274"/>
                                        </p:tgtEl>
                                        <p:attrNameLst>
                                          <p:attrName>style.visibility</p:attrName>
                                        </p:attrNameLst>
                                      </p:cBhvr>
                                      <p:to>
                                        <p:strVal val="hidden"/>
                                      </p:to>
                                    </p:set>
                                  </p:childTnLst>
                                </p:cTn>
                              </p:par>
                              <p:par>
                                <p:cTn id="546" presetID="1" presetClass="exit" presetSubtype="0" fill="hold" grpId="3" nodeType="withEffect">
                                  <p:stCondLst>
                                    <p:cond delay="0"/>
                                  </p:stCondLst>
                                  <p:childTnLst>
                                    <p:set>
                                      <p:cBhvr>
                                        <p:cTn id="547" dur="1" fill="hold">
                                          <p:stCondLst>
                                            <p:cond delay="0"/>
                                          </p:stCondLst>
                                        </p:cTn>
                                        <p:tgtEl>
                                          <p:spTgt spid="275"/>
                                        </p:tgtEl>
                                        <p:attrNameLst>
                                          <p:attrName>style.visibility</p:attrName>
                                        </p:attrNameLst>
                                      </p:cBhvr>
                                      <p:to>
                                        <p:strVal val="hidden"/>
                                      </p:to>
                                    </p:set>
                                  </p:childTnLst>
                                </p:cTn>
                              </p:par>
                              <p:par>
                                <p:cTn id="548" presetID="1" presetClass="exit" presetSubtype="0" fill="hold" grpId="1" nodeType="withEffect">
                                  <p:stCondLst>
                                    <p:cond delay="0"/>
                                  </p:stCondLst>
                                  <p:childTnLst>
                                    <p:set>
                                      <p:cBhvr>
                                        <p:cTn id="549" dur="1" fill="hold">
                                          <p:stCondLst>
                                            <p:cond delay="0"/>
                                          </p:stCondLst>
                                        </p:cTn>
                                        <p:tgtEl>
                                          <p:spTgt spid="323"/>
                                        </p:tgtEl>
                                        <p:attrNameLst>
                                          <p:attrName>style.visibility</p:attrName>
                                        </p:attrNameLst>
                                      </p:cBhvr>
                                      <p:to>
                                        <p:strVal val="hidden"/>
                                      </p:to>
                                    </p:set>
                                  </p:childTnLst>
                                </p:cTn>
                              </p:par>
                              <p:par>
                                <p:cTn id="550" presetID="10" presetClass="entr" presetSubtype="0" fill="hold" grpId="0" nodeType="withEffect">
                                  <p:stCondLst>
                                    <p:cond delay="0"/>
                                  </p:stCondLst>
                                  <p:childTnLst>
                                    <p:set>
                                      <p:cBhvr>
                                        <p:cTn id="551" dur="1" fill="hold">
                                          <p:stCondLst>
                                            <p:cond delay="0"/>
                                          </p:stCondLst>
                                        </p:cTn>
                                        <p:tgtEl>
                                          <p:spTgt spid="324"/>
                                        </p:tgtEl>
                                        <p:attrNameLst>
                                          <p:attrName>style.visibility</p:attrName>
                                        </p:attrNameLst>
                                      </p:cBhvr>
                                      <p:to>
                                        <p:strVal val="visible"/>
                                      </p:to>
                                    </p:set>
                                    <p:animEffect transition="in" filter="fade">
                                      <p:cBhvr>
                                        <p:cTn id="552" dur="500"/>
                                        <p:tgtEl>
                                          <p:spTgt spid="324"/>
                                        </p:tgtEl>
                                      </p:cBhvr>
                                    </p:animEffect>
                                  </p:childTnLst>
                                </p:cTn>
                              </p:par>
                              <p:par>
                                <p:cTn id="553" presetID="10" presetClass="entr" presetSubtype="0" fill="hold" grpId="0" nodeType="withEffect">
                                  <p:stCondLst>
                                    <p:cond delay="0"/>
                                  </p:stCondLst>
                                  <p:childTnLst>
                                    <p:set>
                                      <p:cBhvr>
                                        <p:cTn id="554" dur="1" fill="hold">
                                          <p:stCondLst>
                                            <p:cond delay="0"/>
                                          </p:stCondLst>
                                        </p:cTn>
                                        <p:tgtEl>
                                          <p:spTgt spid="251"/>
                                        </p:tgtEl>
                                        <p:attrNameLst>
                                          <p:attrName>style.visibility</p:attrName>
                                        </p:attrNameLst>
                                      </p:cBhvr>
                                      <p:to>
                                        <p:strVal val="visible"/>
                                      </p:to>
                                    </p:set>
                                    <p:animEffect transition="in" filter="fade">
                                      <p:cBhvr>
                                        <p:cTn id="555" dur="500"/>
                                        <p:tgtEl>
                                          <p:spTgt spid="251"/>
                                        </p:tgtEl>
                                      </p:cBhvr>
                                    </p:animEffect>
                                  </p:childTnLst>
                                </p:cTn>
                              </p:par>
                              <p:par>
                                <p:cTn id="556" presetID="10" presetClass="entr" presetSubtype="0" fill="hold" nodeType="withEffect">
                                  <p:stCondLst>
                                    <p:cond delay="0"/>
                                  </p:stCondLst>
                                  <p:childTnLst>
                                    <p:set>
                                      <p:cBhvr>
                                        <p:cTn id="557" dur="1" fill="hold">
                                          <p:stCondLst>
                                            <p:cond delay="0"/>
                                          </p:stCondLst>
                                        </p:cTn>
                                        <p:tgtEl>
                                          <p:spTgt spid="27"/>
                                        </p:tgtEl>
                                        <p:attrNameLst>
                                          <p:attrName>style.visibility</p:attrName>
                                        </p:attrNameLst>
                                      </p:cBhvr>
                                      <p:to>
                                        <p:strVal val="visible"/>
                                      </p:to>
                                    </p:set>
                                    <p:animEffect transition="in" filter="fade">
                                      <p:cBhvr>
                                        <p:cTn id="558" dur="500"/>
                                        <p:tgtEl>
                                          <p:spTgt spid="27"/>
                                        </p:tgtEl>
                                      </p:cBhvr>
                                    </p:animEffect>
                                  </p:childTnLst>
                                </p:cTn>
                              </p:par>
                              <p:par>
                                <p:cTn id="559" presetID="10" presetClass="entr" presetSubtype="0" fill="hold" grpId="0" nodeType="withEffect">
                                  <p:stCondLst>
                                    <p:cond delay="0"/>
                                  </p:stCondLst>
                                  <p:childTnLst>
                                    <p:set>
                                      <p:cBhvr>
                                        <p:cTn id="560" dur="1" fill="hold">
                                          <p:stCondLst>
                                            <p:cond delay="0"/>
                                          </p:stCondLst>
                                        </p:cTn>
                                        <p:tgtEl>
                                          <p:spTgt spid="244"/>
                                        </p:tgtEl>
                                        <p:attrNameLst>
                                          <p:attrName>style.visibility</p:attrName>
                                        </p:attrNameLst>
                                      </p:cBhvr>
                                      <p:to>
                                        <p:strVal val="visible"/>
                                      </p:to>
                                    </p:set>
                                    <p:animEffect transition="in" filter="fade">
                                      <p:cBhvr>
                                        <p:cTn id="561" dur="500"/>
                                        <p:tgtEl>
                                          <p:spTgt spid="244"/>
                                        </p:tgtEl>
                                      </p:cBhvr>
                                    </p:animEffect>
                                  </p:childTnLst>
                                </p:cTn>
                              </p:par>
                              <p:par>
                                <p:cTn id="562" presetID="10" presetClass="entr" presetSubtype="0" fill="hold" grpId="0" nodeType="withEffect">
                                  <p:stCondLst>
                                    <p:cond delay="0"/>
                                  </p:stCondLst>
                                  <p:childTnLst>
                                    <p:set>
                                      <p:cBhvr>
                                        <p:cTn id="563" dur="1" fill="hold">
                                          <p:stCondLst>
                                            <p:cond delay="0"/>
                                          </p:stCondLst>
                                        </p:cTn>
                                        <p:tgtEl>
                                          <p:spTgt spid="245"/>
                                        </p:tgtEl>
                                        <p:attrNameLst>
                                          <p:attrName>style.visibility</p:attrName>
                                        </p:attrNameLst>
                                      </p:cBhvr>
                                      <p:to>
                                        <p:strVal val="visible"/>
                                      </p:to>
                                    </p:set>
                                    <p:animEffect transition="in" filter="fade">
                                      <p:cBhvr>
                                        <p:cTn id="564" dur="500"/>
                                        <p:tgtEl>
                                          <p:spTgt spid="245"/>
                                        </p:tgtEl>
                                      </p:cBhvr>
                                    </p:animEffect>
                                  </p:childTnLst>
                                </p:cTn>
                              </p:par>
                            </p:childTnLst>
                          </p:cTn>
                        </p:par>
                        <p:par>
                          <p:cTn id="565" fill="hold">
                            <p:stCondLst>
                              <p:cond delay="500"/>
                            </p:stCondLst>
                            <p:childTnLst>
                              <p:par>
                                <p:cTn id="566" presetID="1" presetClass="entr" presetSubtype="0" fill="hold" grpId="0" nodeType="afterEffect">
                                  <p:stCondLst>
                                    <p:cond delay="0"/>
                                  </p:stCondLst>
                                  <p:childTnLst>
                                    <p:set>
                                      <p:cBhvr>
                                        <p:cTn id="567" dur="1" fill="hold">
                                          <p:stCondLst>
                                            <p:cond delay="0"/>
                                          </p:stCondLst>
                                        </p:cTn>
                                        <p:tgtEl>
                                          <p:spTgt spid="256"/>
                                        </p:tgtEl>
                                        <p:attrNameLst>
                                          <p:attrName>style.visibility</p:attrName>
                                        </p:attrNameLst>
                                      </p:cBhvr>
                                      <p:to>
                                        <p:strVal val="visible"/>
                                      </p:to>
                                    </p:set>
                                  </p:childTnLst>
                                </p:cTn>
                              </p:par>
                              <p:par>
                                <p:cTn id="568" presetID="0" presetClass="path" presetSubtype="0" repeatCount="10000" fill="hold" grpId="2" nodeType="withEffect">
                                  <p:stCondLst>
                                    <p:cond delay="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69" dur="2000" fill="hold"/>
                                        <p:tgtEl>
                                          <p:spTgt spid="256"/>
                                        </p:tgtEl>
                                        <p:attrNameLst>
                                          <p:attrName>ppt_x</p:attrName>
                                          <p:attrName>ppt_y</p:attrName>
                                        </p:attrNameLst>
                                      </p:cBhvr>
                                      <p:rCtr x="16285" y="1481"/>
                                    </p:animMotion>
                                  </p:childTnLst>
                                </p:cTn>
                              </p:par>
                              <p:par>
                                <p:cTn id="570" presetID="1" presetClass="exit" presetSubtype="0" fill="hold" grpId="1" nodeType="withEffect">
                                  <p:stCondLst>
                                    <p:cond delay="20000"/>
                                  </p:stCondLst>
                                  <p:childTnLst>
                                    <p:set>
                                      <p:cBhvr>
                                        <p:cTn id="571" dur="1" fill="hold">
                                          <p:stCondLst>
                                            <p:cond delay="0"/>
                                          </p:stCondLst>
                                        </p:cTn>
                                        <p:tgtEl>
                                          <p:spTgt spid="256"/>
                                        </p:tgtEl>
                                        <p:attrNameLst>
                                          <p:attrName>style.visibility</p:attrName>
                                        </p:attrNameLst>
                                      </p:cBhvr>
                                      <p:to>
                                        <p:strVal val="hidden"/>
                                      </p:to>
                                    </p:set>
                                  </p:childTnLst>
                                </p:cTn>
                              </p:par>
                              <p:par>
                                <p:cTn id="572" presetID="1" presetClass="entr" presetSubtype="0" fill="hold" grpId="0" nodeType="withEffect">
                                  <p:stCondLst>
                                    <p:cond delay="500"/>
                                  </p:stCondLst>
                                  <p:childTnLst>
                                    <p:set>
                                      <p:cBhvr>
                                        <p:cTn id="573" dur="1" fill="hold">
                                          <p:stCondLst>
                                            <p:cond delay="0"/>
                                          </p:stCondLst>
                                        </p:cTn>
                                        <p:tgtEl>
                                          <p:spTgt spid="271"/>
                                        </p:tgtEl>
                                        <p:attrNameLst>
                                          <p:attrName>style.visibility</p:attrName>
                                        </p:attrNameLst>
                                      </p:cBhvr>
                                      <p:to>
                                        <p:strVal val="visible"/>
                                      </p:to>
                                    </p:set>
                                  </p:childTnLst>
                                </p:cTn>
                              </p:par>
                              <p:par>
                                <p:cTn id="574" presetID="0" presetClass="path" presetSubtype="0" repeatCount="10000" fill="hold" grpId="2" nodeType="withEffect">
                                  <p:stCondLst>
                                    <p:cond delay="50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75" dur="2000" fill="hold"/>
                                        <p:tgtEl>
                                          <p:spTgt spid="271"/>
                                        </p:tgtEl>
                                        <p:attrNameLst>
                                          <p:attrName>ppt_x</p:attrName>
                                          <p:attrName>ppt_y</p:attrName>
                                        </p:attrNameLst>
                                      </p:cBhvr>
                                      <p:rCtr x="16285" y="1481"/>
                                    </p:animMotion>
                                  </p:childTnLst>
                                </p:cTn>
                              </p:par>
                              <p:par>
                                <p:cTn id="576" presetID="1" presetClass="exit" presetSubtype="0" fill="hold" grpId="1" nodeType="withEffect">
                                  <p:stCondLst>
                                    <p:cond delay="20500"/>
                                  </p:stCondLst>
                                  <p:childTnLst>
                                    <p:set>
                                      <p:cBhvr>
                                        <p:cTn id="577" dur="1" fill="hold">
                                          <p:stCondLst>
                                            <p:cond delay="0"/>
                                          </p:stCondLst>
                                        </p:cTn>
                                        <p:tgtEl>
                                          <p:spTgt spid="271"/>
                                        </p:tgtEl>
                                        <p:attrNameLst>
                                          <p:attrName>style.visibility</p:attrName>
                                        </p:attrNameLst>
                                      </p:cBhvr>
                                      <p:to>
                                        <p:strVal val="hidden"/>
                                      </p:to>
                                    </p:set>
                                  </p:childTnLst>
                                </p:cTn>
                              </p:par>
                              <p:par>
                                <p:cTn id="578" presetID="1" presetClass="entr" presetSubtype="0" fill="hold" grpId="0" nodeType="withEffect">
                                  <p:stCondLst>
                                    <p:cond delay="1000"/>
                                  </p:stCondLst>
                                  <p:childTnLst>
                                    <p:set>
                                      <p:cBhvr>
                                        <p:cTn id="579" dur="1" fill="hold">
                                          <p:stCondLst>
                                            <p:cond delay="0"/>
                                          </p:stCondLst>
                                        </p:cTn>
                                        <p:tgtEl>
                                          <p:spTgt spid="272"/>
                                        </p:tgtEl>
                                        <p:attrNameLst>
                                          <p:attrName>style.visibility</p:attrName>
                                        </p:attrNameLst>
                                      </p:cBhvr>
                                      <p:to>
                                        <p:strVal val="visible"/>
                                      </p:to>
                                    </p:set>
                                  </p:childTnLst>
                                </p:cTn>
                              </p:par>
                              <p:par>
                                <p:cTn id="580" presetID="0" presetClass="path" presetSubtype="0" repeatCount="10000" fill="hold" grpId="2" nodeType="withEffect">
                                  <p:stCondLst>
                                    <p:cond delay="100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81" dur="2000" fill="hold"/>
                                        <p:tgtEl>
                                          <p:spTgt spid="272"/>
                                        </p:tgtEl>
                                        <p:attrNameLst>
                                          <p:attrName>ppt_x</p:attrName>
                                          <p:attrName>ppt_y</p:attrName>
                                        </p:attrNameLst>
                                      </p:cBhvr>
                                      <p:rCtr x="16285" y="1481"/>
                                    </p:animMotion>
                                  </p:childTnLst>
                                </p:cTn>
                              </p:par>
                              <p:par>
                                <p:cTn id="582" presetID="1" presetClass="exit" presetSubtype="0" fill="hold" grpId="1" nodeType="withEffect">
                                  <p:stCondLst>
                                    <p:cond delay="21000"/>
                                  </p:stCondLst>
                                  <p:childTnLst>
                                    <p:set>
                                      <p:cBhvr>
                                        <p:cTn id="583" dur="1" fill="hold">
                                          <p:stCondLst>
                                            <p:cond delay="0"/>
                                          </p:stCondLst>
                                        </p:cTn>
                                        <p:tgtEl>
                                          <p:spTgt spid="272"/>
                                        </p:tgtEl>
                                        <p:attrNameLst>
                                          <p:attrName>style.visibility</p:attrName>
                                        </p:attrNameLst>
                                      </p:cBhvr>
                                      <p:to>
                                        <p:strVal val="hidden"/>
                                      </p:to>
                                    </p:set>
                                  </p:childTnLst>
                                </p:cTn>
                              </p:par>
                              <p:par>
                                <p:cTn id="584" presetID="1" presetClass="entr" presetSubtype="0" fill="hold" grpId="0" nodeType="withEffect">
                                  <p:stCondLst>
                                    <p:cond delay="1500"/>
                                  </p:stCondLst>
                                  <p:childTnLst>
                                    <p:set>
                                      <p:cBhvr>
                                        <p:cTn id="585" dur="1" fill="hold">
                                          <p:stCondLst>
                                            <p:cond delay="0"/>
                                          </p:stCondLst>
                                        </p:cTn>
                                        <p:tgtEl>
                                          <p:spTgt spid="273"/>
                                        </p:tgtEl>
                                        <p:attrNameLst>
                                          <p:attrName>style.visibility</p:attrName>
                                        </p:attrNameLst>
                                      </p:cBhvr>
                                      <p:to>
                                        <p:strVal val="visible"/>
                                      </p:to>
                                    </p:set>
                                  </p:childTnLst>
                                </p:cTn>
                              </p:par>
                              <p:par>
                                <p:cTn id="586" presetID="0" presetClass="path" presetSubtype="0" repeatCount="10000" fill="hold" grpId="2" nodeType="withEffect">
                                  <p:stCondLst>
                                    <p:cond delay="150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87" dur="2000" fill="hold"/>
                                        <p:tgtEl>
                                          <p:spTgt spid="273"/>
                                        </p:tgtEl>
                                        <p:attrNameLst>
                                          <p:attrName>ppt_x</p:attrName>
                                          <p:attrName>ppt_y</p:attrName>
                                        </p:attrNameLst>
                                      </p:cBhvr>
                                      <p:rCtr x="16285" y="1481"/>
                                    </p:animMotion>
                                  </p:childTnLst>
                                </p:cTn>
                              </p:par>
                              <p:par>
                                <p:cTn id="588" presetID="1" presetClass="exit" presetSubtype="0" fill="hold" grpId="1" nodeType="withEffect">
                                  <p:stCondLst>
                                    <p:cond delay="21500"/>
                                  </p:stCondLst>
                                  <p:childTnLst>
                                    <p:set>
                                      <p:cBhvr>
                                        <p:cTn id="589" dur="1" fill="hold">
                                          <p:stCondLst>
                                            <p:cond delay="0"/>
                                          </p:stCondLst>
                                        </p:cTn>
                                        <p:tgtEl>
                                          <p:spTgt spid="273"/>
                                        </p:tgtEl>
                                        <p:attrNameLst>
                                          <p:attrName>style.visibility</p:attrName>
                                        </p:attrNameLst>
                                      </p:cBhvr>
                                      <p:to>
                                        <p:strVal val="hidden"/>
                                      </p:to>
                                    </p:set>
                                  </p:childTnLst>
                                </p:cTn>
                              </p:par>
                            </p:childTnLst>
                          </p:cTn>
                        </p:par>
                      </p:childTnLst>
                    </p:cTn>
                  </p:par>
                </p:childTnLst>
              </p:cTn>
              <p:nextCondLst>
                <p:cond evt="onClick" delay="0">
                  <p:tgtEl>
                    <p:spTgt spid="322"/>
                  </p:tgtEl>
                </p:cond>
              </p:nextCondLst>
            </p:seq>
            <p:seq concurrent="1" nextAc="seek">
              <p:cTn id="590" restart="whenNotActive" fill="hold" evtFilter="cancelBubble" nodeType="interactiveSeq">
                <p:stCondLst>
                  <p:cond evt="onClick" delay="0">
                    <p:tgtEl>
                      <p:spTgt spid="324"/>
                    </p:tgtEl>
                  </p:cond>
                </p:stCondLst>
                <p:endSync evt="end" delay="0">
                  <p:rtn val="all"/>
                </p:endSync>
                <p:childTnLst>
                  <p:par>
                    <p:cTn id="591" fill="hold">
                      <p:stCondLst>
                        <p:cond delay="0"/>
                      </p:stCondLst>
                      <p:childTnLst>
                        <p:par>
                          <p:cTn id="592" fill="hold">
                            <p:stCondLst>
                              <p:cond delay="0"/>
                            </p:stCondLst>
                            <p:childTnLst>
                              <p:par>
                                <p:cTn id="593" presetID="1" presetClass="exit" presetSubtype="0" fill="hold" grpId="1" nodeType="afterEffect">
                                  <p:stCondLst>
                                    <p:cond delay="0"/>
                                  </p:stCondLst>
                                  <p:childTnLst>
                                    <p:set>
                                      <p:cBhvr>
                                        <p:cTn id="594" dur="1" fill="hold">
                                          <p:stCondLst>
                                            <p:cond delay="0"/>
                                          </p:stCondLst>
                                        </p:cTn>
                                        <p:tgtEl>
                                          <p:spTgt spid="324"/>
                                        </p:tgtEl>
                                        <p:attrNameLst>
                                          <p:attrName>style.visibility</p:attrName>
                                        </p:attrNameLst>
                                      </p:cBhvr>
                                      <p:to>
                                        <p:strVal val="hidden"/>
                                      </p:to>
                                    </p:set>
                                  </p:childTnLst>
                                </p:cTn>
                              </p:par>
                            </p:childTnLst>
                          </p:cTn>
                        </p:par>
                        <p:par>
                          <p:cTn id="595" fill="hold">
                            <p:stCondLst>
                              <p:cond delay="0"/>
                            </p:stCondLst>
                            <p:childTnLst>
                              <p:par>
                                <p:cTn id="596" presetID="1" presetClass="entr" presetSubtype="0" fill="hold" grpId="2" nodeType="afterEffect">
                                  <p:stCondLst>
                                    <p:cond delay="0"/>
                                  </p:stCondLst>
                                  <p:childTnLst>
                                    <p:set>
                                      <p:cBhvr>
                                        <p:cTn id="597" dur="1" fill="hold">
                                          <p:stCondLst>
                                            <p:cond delay="0"/>
                                          </p:stCondLst>
                                        </p:cTn>
                                        <p:tgtEl>
                                          <p:spTgt spid="324"/>
                                        </p:tgtEl>
                                        <p:attrNameLst>
                                          <p:attrName>style.visibility</p:attrName>
                                        </p:attrNameLst>
                                      </p:cBhvr>
                                      <p:to>
                                        <p:strVal val="visible"/>
                                      </p:to>
                                    </p:set>
                                  </p:childTnLst>
                                </p:cTn>
                              </p:par>
                            </p:childTnLst>
                          </p:cTn>
                        </p:par>
                      </p:childTnLst>
                    </p:cTn>
                  </p:par>
                </p:childTnLst>
              </p:cTn>
              <p:nextCondLst>
                <p:cond evt="onClick" delay="0">
                  <p:tgtEl>
                    <p:spTgt spid="324"/>
                  </p:tgtEl>
                </p:cond>
              </p:nextCondLst>
            </p:seq>
            <p:seq concurrent="1" nextAc="seek">
              <p:cTn id="598" restart="whenNotActive" fill="hold" evtFilter="cancelBubble" nodeType="interactiveSeq">
                <p:stCondLst>
                  <p:cond evt="onClick" delay="0">
                    <p:tgtEl>
                      <p:spTgt spid="251"/>
                    </p:tgtEl>
                  </p:cond>
                </p:stCondLst>
                <p:endSync evt="end" delay="0">
                  <p:rtn val="all"/>
                </p:endSync>
                <p:childTnLst>
                  <p:par>
                    <p:cTn id="599" fill="hold">
                      <p:stCondLst>
                        <p:cond delay="0"/>
                      </p:stCondLst>
                      <p:childTnLst>
                        <p:par>
                          <p:cTn id="600" fill="hold">
                            <p:stCondLst>
                              <p:cond delay="0"/>
                            </p:stCondLst>
                            <p:childTnLst>
                              <p:par>
                                <p:cTn id="601" presetID="1" presetClass="exit" presetSubtype="0" fill="hold" grpId="3" nodeType="withEffect">
                                  <p:stCondLst>
                                    <p:cond delay="0"/>
                                  </p:stCondLst>
                                  <p:childTnLst>
                                    <p:set>
                                      <p:cBhvr>
                                        <p:cTn id="602" dur="1" fill="hold">
                                          <p:stCondLst>
                                            <p:cond delay="0"/>
                                          </p:stCondLst>
                                        </p:cTn>
                                        <p:tgtEl>
                                          <p:spTgt spid="324"/>
                                        </p:tgtEl>
                                        <p:attrNameLst>
                                          <p:attrName>style.visibility</p:attrName>
                                        </p:attrNameLst>
                                      </p:cBhvr>
                                      <p:to>
                                        <p:strVal val="hidden"/>
                                      </p:to>
                                    </p:set>
                                  </p:childTnLst>
                                </p:cTn>
                              </p:par>
                              <p:par>
                                <p:cTn id="603" presetID="1" presetClass="exit" presetSubtype="0" fill="hold" grpId="1" nodeType="withEffect">
                                  <p:stCondLst>
                                    <p:cond delay="0"/>
                                  </p:stCondLst>
                                  <p:childTnLst>
                                    <p:set>
                                      <p:cBhvr>
                                        <p:cTn id="604" dur="1" fill="hold">
                                          <p:stCondLst>
                                            <p:cond delay="0"/>
                                          </p:stCondLst>
                                        </p:cTn>
                                        <p:tgtEl>
                                          <p:spTgt spid="251"/>
                                        </p:tgtEl>
                                        <p:attrNameLst>
                                          <p:attrName>style.visibility</p:attrName>
                                        </p:attrNameLst>
                                      </p:cBhvr>
                                      <p:to>
                                        <p:strVal val="hidden"/>
                                      </p:to>
                                    </p:set>
                                  </p:childTnLst>
                                </p:cTn>
                              </p:par>
                              <p:par>
                                <p:cTn id="605" presetID="1" presetClass="exit" presetSubtype="0" fill="hold" nodeType="withEffect">
                                  <p:stCondLst>
                                    <p:cond delay="0"/>
                                  </p:stCondLst>
                                  <p:childTnLst>
                                    <p:set>
                                      <p:cBhvr>
                                        <p:cTn id="606" dur="1" fill="hold">
                                          <p:stCondLst>
                                            <p:cond delay="0"/>
                                          </p:stCondLst>
                                        </p:cTn>
                                        <p:tgtEl>
                                          <p:spTgt spid="27"/>
                                        </p:tgtEl>
                                        <p:attrNameLst>
                                          <p:attrName>style.visibility</p:attrName>
                                        </p:attrNameLst>
                                      </p:cBhvr>
                                      <p:to>
                                        <p:strVal val="hidden"/>
                                      </p:to>
                                    </p:set>
                                  </p:childTnLst>
                                </p:cTn>
                              </p:par>
                              <p:par>
                                <p:cTn id="607" presetID="1" presetClass="exit" presetSubtype="0" fill="hold" grpId="1" nodeType="withEffect">
                                  <p:stCondLst>
                                    <p:cond delay="0"/>
                                  </p:stCondLst>
                                  <p:childTnLst>
                                    <p:set>
                                      <p:cBhvr>
                                        <p:cTn id="608" dur="1" fill="hold">
                                          <p:stCondLst>
                                            <p:cond delay="0"/>
                                          </p:stCondLst>
                                        </p:cTn>
                                        <p:tgtEl>
                                          <p:spTgt spid="244"/>
                                        </p:tgtEl>
                                        <p:attrNameLst>
                                          <p:attrName>style.visibility</p:attrName>
                                        </p:attrNameLst>
                                      </p:cBhvr>
                                      <p:to>
                                        <p:strVal val="hidden"/>
                                      </p:to>
                                    </p:set>
                                  </p:childTnLst>
                                </p:cTn>
                              </p:par>
                              <p:par>
                                <p:cTn id="609" presetID="1" presetClass="exit" presetSubtype="0" fill="hold" grpId="1" nodeType="withEffect">
                                  <p:stCondLst>
                                    <p:cond delay="0"/>
                                  </p:stCondLst>
                                  <p:childTnLst>
                                    <p:set>
                                      <p:cBhvr>
                                        <p:cTn id="610" dur="1" fill="hold">
                                          <p:stCondLst>
                                            <p:cond delay="0"/>
                                          </p:stCondLst>
                                        </p:cTn>
                                        <p:tgtEl>
                                          <p:spTgt spid="245"/>
                                        </p:tgtEl>
                                        <p:attrNameLst>
                                          <p:attrName>style.visibility</p:attrName>
                                        </p:attrNameLst>
                                      </p:cBhvr>
                                      <p:to>
                                        <p:strVal val="hidden"/>
                                      </p:to>
                                    </p:set>
                                  </p:childTnLst>
                                </p:cTn>
                              </p:par>
                              <p:par>
                                <p:cTn id="611" presetID="1" presetClass="exit" presetSubtype="0" fill="hold" grpId="3" nodeType="withEffect">
                                  <p:stCondLst>
                                    <p:cond delay="0"/>
                                  </p:stCondLst>
                                  <p:childTnLst>
                                    <p:set>
                                      <p:cBhvr>
                                        <p:cTn id="612" dur="1" fill="hold">
                                          <p:stCondLst>
                                            <p:cond delay="0"/>
                                          </p:stCondLst>
                                        </p:cTn>
                                        <p:tgtEl>
                                          <p:spTgt spid="256"/>
                                        </p:tgtEl>
                                        <p:attrNameLst>
                                          <p:attrName>style.visibility</p:attrName>
                                        </p:attrNameLst>
                                      </p:cBhvr>
                                      <p:to>
                                        <p:strVal val="hidden"/>
                                      </p:to>
                                    </p:set>
                                  </p:childTnLst>
                                </p:cTn>
                              </p:par>
                              <p:par>
                                <p:cTn id="613" presetID="1" presetClass="exit" presetSubtype="0" fill="hold" grpId="3" nodeType="withEffect">
                                  <p:stCondLst>
                                    <p:cond delay="0"/>
                                  </p:stCondLst>
                                  <p:childTnLst>
                                    <p:set>
                                      <p:cBhvr>
                                        <p:cTn id="614" dur="1" fill="hold">
                                          <p:stCondLst>
                                            <p:cond delay="0"/>
                                          </p:stCondLst>
                                        </p:cTn>
                                        <p:tgtEl>
                                          <p:spTgt spid="271"/>
                                        </p:tgtEl>
                                        <p:attrNameLst>
                                          <p:attrName>style.visibility</p:attrName>
                                        </p:attrNameLst>
                                      </p:cBhvr>
                                      <p:to>
                                        <p:strVal val="hidden"/>
                                      </p:to>
                                    </p:set>
                                  </p:childTnLst>
                                </p:cTn>
                              </p:par>
                              <p:par>
                                <p:cTn id="615" presetID="1" presetClass="exit" presetSubtype="0" fill="hold" grpId="3" nodeType="withEffect">
                                  <p:stCondLst>
                                    <p:cond delay="0"/>
                                  </p:stCondLst>
                                  <p:childTnLst>
                                    <p:set>
                                      <p:cBhvr>
                                        <p:cTn id="616" dur="1" fill="hold">
                                          <p:stCondLst>
                                            <p:cond delay="0"/>
                                          </p:stCondLst>
                                        </p:cTn>
                                        <p:tgtEl>
                                          <p:spTgt spid="272"/>
                                        </p:tgtEl>
                                        <p:attrNameLst>
                                          <p:attrName>style.visibility</p:attrName>
                                        </p:attrNameLst>
                                      </p:cBhvr>
                                      <p:to>
                                        <p:strVal val="hidden"/>
                                      </p:to>
                                    </p:set>
                                  </p:childTnLst>
                                </p:cTn>
                              </p:par>
                              <p:par>
                                <p:cTn id="617" presetID="1" presetClass="exit" presetSubtype="0" fill="hold" grpId="3" nodeType="withEffect">
                                  <p:stCondLst>
                                    <p:cond delay="0"/>
                                  </p:stCondLst>
                                  <p:childTnLst>
                                    <p:set>
                                      <p:cBhvr>
                                        <p:cTn id="618" dur="1" fill="hold">
                                          <p:stCondLst>
                                            <p:cond delay="0"/>
                                          </p:stCondLst>
                                        </p:cTn>
                                        <p:tgtEl>
                                          <p:spTgt spid="273"/>
                                        </p:tgtEl>
                                        <p:attrNameLst>
                                          <p:attrName>style.visibility</p:attrName>
                                        </p:attrNameLst>
                                      </p:cBhvr>
                                      <p:to>
                                        <p:strVal val="hidden"/>
                                      </p:to>
                                    </p:set>
                                  </p:childTnLst>
                                </p:cTn>
                              </p:par>
                              <p:par>
                                <p:cTn id="619" presetID="1" presetClass="entr" presetSubtype="0" fill="hold" grpId="2" nodeType="withEffect">
                                  <p:stCondLst>
                                    <p:cond delay="0"/>
                                  </p:stCondLst>
                                  <p:childTnLst>
                                    <p:set>
                                      <p:cBhvr>
                                        <p:cTn id="620" dur="1" fill="hold">
                                          <p:stCondLst>
                                            <p:cond delay="0"/>
                                          </p:stCondLst>
                                        </p:cTn>
                                        <p:tgtEl>
                                          <p:spTgt spid="323"/>
                                        </p:tgtEl>
                                        <p:attrNameLst>
                                          <p:attrName>style.visibility</p:attrName>
                                        </p:attrNameLst>
                                      </p:cBhvr>
                                      <p:to>
                                        <p:strVal val="visible"/>
                                      </p:to>
                                    </p:set>
                                  </p:childTnLst>
                                </p:cTn>
                              </p:par>
                              <p:par>
                                <p:cTn id="621" presetID="1" presetClass="entr" presetSubtype="0" fill="hold" grpId="2" nodeType="withEffect">
                                  <p:stCondLst>
                                    <p:cond delay="0"/>
                                  </p:stCondLst>
                                  <p:childTnLst>
                                    <p:set>
                                      <p:cBhvr>
                                        <p:cTn id="622" dur="1" fill="hold">
                                          <p:stCondLst>
                                            <p:cond delay="0"/>
                                          </p:stCondLst>
                                        </p:cTn>
                                        <p:tgtEl>
                                          <p:spTgt spid="322"/>
                                        </p:tgtEl>
                                        <p:attrNameLst>
                                          <p:attrName>style.visibility</p:attrName>
                                        </p:attrNameLst>
                                      </p:cBhvr>
                                      <p:to>
                                        <p:strVal val="visible"/>
                                      </p:to>
                                    </p:set>
                                  </p:childTnLst>
                                </p:cTn>
                              </p:par>
                              <p:par>
                                <p:cTn id="623" presetID="10" presetClass="entr" presetSubtype="0" fill="hold" grpId="0" nodeType="withEffect">
                                  <p:stCondLst>
                                    <p:cond delay="0"/>
                                  </p:stCondLst>
                                  <p:childTnLst>
                                    <p:set>
                                      <p:cBhvr>
                                        <p:cTn id="624" dur="1" fill="hold">
                                          <p:stCondLst>
                                            <p:cond delay="0"/>
                                          </p:stCondLst>
                                        </p:cTn>
                                        <p:tgtEl>
                                          <p:spTgt spid="252"/>
                                        </p:tgtEl>
                                        <p:attrNameLst>
                                          <p:attrName>style.visibility</p:attrName>
                                        </p:attrNameLst>
                                      </p:cBhvr>
                                      <p:to>
                                        <p:strVal val="visible"/>
                                      </p:to>
                                    </p:set>
                                    <p:animEffect transition="in" filter="fade">
                                      <p:cBhvr>
                                        <p:cTn id="625" dur="500"/>
                                        <p:tgtEl>
                                          <p:spTgt spid="252"/>
                                        </p:tgtEl>
                                      </p:cBhvr>
                                    </p:animEffect>
                                  </p:childTnLst>
                                </p:cTn>
                              </p:par>
                              <p:par>
                                <p:cTn id="626" presetID="10" presetClass="entr" presetSubtype="0" fill="hold" nodeType="withEffect">
                                  <p:stCondLst>
                                    <p:cond delay="0"/>
                                  </p:stCondLst>
                                  <p:childTnLst>
                                    <p:set>
                                      <p:cBhvr>
                                        <p:cTn id="627" dur="1" fill="hold">
                                          <p:stCondLst>
                                            <p:cond delay="0"/>
                                          </p:stCondLst>
                                        </p:cTn>
                                        <p:tgtEl>
                                          <p:spTgt spid="253"/>
                                        </p:tgtEl>
                                        <p:attrNameLst>
                                          <p:attrName>style.visibility</p:attrName>
                                        </p:attrNameLst>
                                      </p:cBhvr>
                                      <p:to>
                                        <p:strVal val="visible"/>
                                      </p:to>
                                    </p:set>
                                    <p:animEffect transition="in" filter="fade">
                                      <p:cBhvr>
                                        <p:cTn id="628" dur="500"/>
                                        <p:tgtEl>
                                          <p:spTgt spid="253"/>
                                        </p:tgtEl>
                                      </p:cBhvr>
                                    </p:animEffect>
                                  </p:childTnLst>
                                </p:cTn>
                              </p:par>
                              <p:par>
                                <p:cTn id="629" presetID="22" presetClass="entr" presetSubtype="8" fill="hold" grpId="0" nodeType="withEffect">
                                  <p:stCondLst>
                                    <p:cond delay="0"/>
                                  </p:stCondLst>
                                  <p:childTnLst>
                                    <p:set>
                                      <p:cBhvr>
                                        <p:cTn id="630" dur="1" fill="hold">
                                          <p:stCondLst>
                                            <p:cond delay="0"/>
                                          </p:stCondLst>
                                        </p:cTn>
                                        <p:tgtEl>
                                          <p:spTgt spid="311"/>
                                        </p:tgtEl>
                                        <p:attrNameLst>
                                          <p:attrName>style.visibility</p:attrName>
                                        </p:attrNameLst>
                                      </p:cBhvr>
                                      <p:to>
                                        <p:strVal val="visible"/>
                                      </p:to>
                                    </p:set>
                                    <p:animEffect transition="in" filter="wipe(left)">
                                      <p:cBhvr>
                                        <p:cTn id="631" dur="500"/>
                                        <p:tgtEl>
                                          <p:spTgt spid="311"/>
                                        </p:tgtEl>
                                      </p:cBhvr>
                                    </p:animEffect>
                                  </p:childTnLst>
                                </p:cTn>
                              </p:par>
                              <p:par>
                                <p:cTn id="632" presetID="22" presetClass="entr" presetSubtype="8" fill="hold" grpId="0" nodeType="withEffect">
                                  <p:stCondLst>
                                    <p:cond delay="0"/>
                                  </p:stCondLst>
                                  <p:childTnLst>
                                    <p:set>
                                      <p:cBhvr>
                                        <p:cTn id="633" dur="1" fill="hold">
                                          <p:stCondLst>
                                            <p:cond delay="0"/>
                                          </p:stCondLst>
                                        </p:cTn>
                                        <p:tgtEl>
                                          <p:spTgt spid="312"/>
                                        </p:tgtEl>
                                        <p:attrNameLst>
                                          <p:attrName>style.visibility</p:attrName>
                                        </p:attrNameLst>
                                      </p:cBhvr>
                                      <p:to>
                                        <p:strVal val="visible"/>
                                      </p:to>
                                    </p:set>
                                    <p:animEffect transition="in" filter="wipe(left)">
                                      <p:cBhvr>
                                        <p:cTn id="634" dur="500"/>
                                        <p:tgtEl>
                                          <p:spTgt spid="312"/>
                                        </p:tgtEl>
                                      </p:cBhvr>
                                    </p:animEffect>
                                  </p:childTnLst>
                                </p:cTn>
                              </p:par>
                              <p:par>
                                <p:cTn id="635" presetID="1" presetClass="entr" presetSubtype="0" fill="hold" grpId="0" nodeType="withEffect">
                                  <p:stCondLst>
                                    <p:cond delay="0"/>
                                  </p:stCondLst>
                                  <p:childTnLst>
                                    <p:set>
                                      <p:cBhvr>
                                        <p:cTn id="636" dur="1" fill="hold">
                                          <p:stCondLst>
                                            <p:cond delay="0"/>
                                          </p:stCondLst>
                                        </p:cTn>
                                        <p:tgtEl>
                                          <p:spTgt spid="313"/>
                                        </p:tgtEl>
                                        <p:attrNameLst>
                                          <p:attrName>style.visibility</p:attrName>
                                        </p:attrNameLst>
                                      </p:cBhvr>
                                      <p:to>
                                        <p:strVal val="visible"/>
                                      </p:to>
                                    </p:set>
                                  </p:childTnLst>
                                </p:cTn>
                              </p:par>
                              <p:par>
                                <p:cTn id="637" presetID="0" presetClass="path" presetSubtype="0" repeatCount="10000" fill="hold" grpId="2" nodeType="withEffect">
                                  <p:stCondLst>
                                    <p:cond delay="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638" dur="2000" fill="hold"/>
                                        <p:tgtEl>
                                          <p:spTgt spid="313"/>
                                        </p:tgtEl>
                                        <p:attrNameLst>
                                          <p:attrName>ppt_x</p:attrName>
                                          <p:attrName>ppt_y</p:attrName>
                                        </p:attrNameLst>
                                      </p:cBhvr>
                                      <p:rCtr x="16024" y="3588"/>
                                    </p:animMotion>
                                  </p:childTnLst>
                                </p:cTn>
                              </p:par>
                              <p:par>
                                <p:cTn id="639" presetID="1" presetClass="exit" presetSubtype="0" fill="hold" grpId="1" nodeType="withEffect">
                                  <p:stCondLst>
                                    <p:cond delay="20000"/>
                                  </p:stCondLst>
                                  <p:childTnLst>
                                    <p:set>
                                      <p:cBhvr>
                                        <p:cTn id="640" dur="1" fill="hold">
                                          <p:stCondLst>
                                            <p:cond delay="0"/>
                                          </p:stCondLst>
                                        </p:cTn>
                                        <p:tgtEl>
                                          <p:spTgt spid="313"/>
                                        </p:tgtEl>
                                        <p:attrNameLst>
                                          <p:attrName>style.visibility</p:attrName>
                                        </p:attrNameLst>
                                      </p:cBhvr>
                                      <p:to>
                                        <p:strVal val="hidden"/>
                                      </p:to>
                                    </p:set>
                                  </p:childTnLst>
                                </p:cTn>
                              </p:par>
                              <p:par>
                                <p:cTn id="641" presetID="1" presetClass="entr" presetSubtype="0" fill="hold" grpId="0" nodeType="withEffect">
                                  <p:stCondLst>
                                    <p:cond delay="660"/>
                                  </p:stCondLst>
                                  <p:childTnLst>
                                    <p:set>
                                      <p:cBhvr>
                                        <p:cTn id="642" dur="1" fill="hold">
                                          <p:stCondLst>
                                            <p:cond delay="0"/>
                                          </p:stCondLst>
                                        </p:cTn>
                                        <p:tgtEl>
                                          <p:spTgt spid="314"/>
                                        </p:tgtEl>
                                        <p:attrNameLst>
                                          <p:attrName>style.visibility</p:attrName>
                                        </p:attrNameLst>
                                      </p:cBhvr>
                                      <p:to>
                                        <p:strVal val="visible"/>
                                      </p:to>
                                    </p:set>
                                  </p:childTnLst>
                                </p:cTn>
                              </p:par>
                              <p:par>
                                <p:cTn id="643" presetID="0" presetClass="path" presetSubtype="0" repeatCount="10000" fill="hold" grpId="2" nodeType="withEffect">
                                  <p:stCondLst>
                                    <p:cond delay="66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644" dur="2000" fill="hold"/>
                                        <p:tgtEl>
                                          <p:spTgt spid="314"/>
                                        </p:tgtEl>
                                        <p:attrNameLst>
                                          <p:attrName>ppt_x</p:attrName>
                                          <p:attrName>ppt_y</p:attrName>
                                        </p:attrNameLst>
                                      </p:cBhvr>
                                      <p:rCtr x="16024" y="3588"/>
                                    </p:animMotion>
                                  </p:childTnLst>
                                </p:cTn>
                              </p:par>
                              <p:par>
                                <p:cTn id="645" presetID="1" presetClass="exit" presetSubtype="0" fill="hold" grpId="1" nodeType="withEffect">
                                  <p:stCondLst>
                                    <p:cond delay="20660"/>
                                  </p:stCondLst>
                                  <p:childTnLst>
                                    <p:set>
                                      <p:cBhvr>
                                        <p:cTn id="646" dur="1" fill="hold">
                                          <p:stCondLst>
                                            <p:cond delay="0"/>
                                          </p:stCondLst>
                                        </p:cTn>
                                        <p:tgtEl>
                                          <p:spTgt spid="314"/>
                                        </p:tgtEl>
                                        <p:attrNameLst>
                                          <p:attrName>style.visibility</p:attrName>
                                        </p:attrNameLst>
                                      </p:cBhvr>
                                      <p:to>
                                        <p:strVal val="hidden"/>
                                      </p:to>
                                    </p:set>
                                  </p:childTnLst>
                                </p:cTn>
                              </p:par>
                              <p:par>
                                <p:cTn id="647" presetID="1" presetClass="entr" presetSubtype="0" fill="hold" grpId="0" nodeType="withEffect">
                                  <p:stCondLst>
                                    <p:cond delay="1300"/>
                                  </p:stCondLst>
                                  <p:childTnLst>
                                    <p:set>
                                      <p:cBhvr>
                                        <p:cTn id="648" dur="1" fill="hold">
                                          <p:stCondLst>
                                            <p:cond delay="0"/>
                                          </p:stCondLst>
                                        </p:cTn>
                                        <p:tgtEl>
                                          <p:spTgt spid="315"/>
                                        </p:tgtEl>
                                        <p:attrNameLst>
                                          <p:attrName>style.visibility</p:attrName>
                                        </p:attrNameLst>
                                      </p:cBhvr>
                                      <p:to>
                                        <p:strVal val="visible"/>
                                      </p:to>
                                    </p:set>
                                  </p:childTnLst>
                                </p:cTn>
                              </p:par>
                              <p:par>
                                <p:cTn id="649" presetID="0" presetClass="path" presetSubtype="0" repeatCount="10000" fill="hold" grpId="2" nodeType="withEffect">
                                  <p:stCondLst>
                                    <p:cond delay="130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650" dur="2000" fill="hold"/>
                                        <p:tgtEl>
                                          <p:spTgt spid="315"/>
                                        </p:tgtEl>
                                        <p:attrNameLst>
                                          <p:attrName>ppt_x</p:attrName>
                                          <p:attrName>ppt_y</p:attrName>
                                        </p:attrNameLst>
                                      </p:cBhvr>
                                      <p:rCtr x="16024" y="3588"/>
                                    </p:animMotion>
                                  </p:childTnLst>
                                </p:cTn>
                              </p:par>
                              <p:par>
                                <p:cTn id="651" presetID="1" presetClass="exit" presetSubtype="0" fill="hold" grpId="1" nodeType="withEffect">
                                  <p:stCondLst>
                                    <p:cond delay="21300"/>
                                  </p:stCondLst>
                                  <p:childTnLst>
                                    <p:set>
                                      <p:cBhvr>
                                        <p:cTn id="652" dur="1" fill="hold">
                                          <p:stCondLst>
                                            <p:cond delay="0"/>
                                          </p:stCondLst>
                                        </p:cTn>
                                        <p:tgtEl>
                                          <p:spTgt spid="315"/>
                                        </p:tgtEl>
                                        <p:attrNameLst>
                                          <p:attrName>style.visibility</p:attrName>
                                        </p:attrNameLst>
                                      </p:cBhvr>
                                      <p:to>
                                        <p:strVal val="hidden"/>
                                      </p:to>
                                    </p:set>
                                  </p:childTnLst>
                                </p:cTn>
                              </p:par>
                            </p:childTnLst>
                          </p:cTn>
                        </p:par>
                      </p:childTnLst>
                    </p:cTn>
                  </p:par>
                </p:childTnLst>
              </p:cTn>
              <p:nextCondLst>
                <p:cond evt="onClick" delay="0">
                  <p:tgtEl>
                    <p:spTgt spid="251"/>
                  </p:tgtEl>
                </p:cond>
              </p:nextCondLst>
            </p:seq>
            <p:seq concurrent="1" nextAc="seek">
              <p:cTn id="653" restart="whenNotActive" fill="hold" evtFilter="cancelBubble" nodeType="interactiveSeq">
                <p:stCondLst>
                  <p:cond evt="onClick" delay="0">
                    <p:tgtEl>
                      <p:spTgt spid="323"/>
                    </p:tgtEl>
                  </p:cond>
                </p:stCondLst>
                <p:endSync evt="end" delay="0">
                  <p:rtn val="all"/>
                </p:endSync>
                <p:childTnLst>
                  <p:par>
                    <p:cTn id="654" fill="hold">
                      <p:stCondLst>
                        <p:cond delay="0"/>
                      </p:stCondLst>
                      <p:childTnLst>
                        <p:par>
                          <p:cTn id="655" fill="hold">
                            <p:stCondLst>
                              <p:cond delay="0"/>
                            </p:stCondLst>
                            <p:childTnLst>
                              <p:par>
                                <p:cTn id="656" presetID="1" presetClass="exit" presetSubtype="0" fill="hold" grpId="3" nodeType="withEffect">
                                  <p:stCondLst>
                                    <p:cond delay="0"/>
                                  </p:stCondLst>
                                  <p:childTnLst>
                                    <p:set>
                                      <p:cBhvr>
                                        <p:cTn id="657" dur="1" fill="hold">
                                          <p:stCondLst>
                                            <p:cond delay="0"/>
                                          </p:stCondLst>
                                        </p:cTn>
                                        <p:tgtEl>
                                          <p:spTgt spid="323"/>
                                        </p:tgtEl>
                                        <p:attrNameLst>
                                          <p:attrName>style.visibility</p:attrName>
                                        </p:attrNameLst>
                                      </p:cBhvr>
                                      <p:to>
                                        <p:strVal val="hidden"/>
                                      </p:to>
                                    </p:set>
                                  </p:childTnLst>
                                </p:cTn>
                              </p:par>
                              <p:par>
                                <p:cTn id="658" presetID="1" presetClass="exit" presetSubtype="0" fill="hold" grpId="3" nodeType="withEffect">
                                  <p:stCondLst>
                                    <p:cond delay="0"/>
                                  </p:stCondLst>
                                  <p:childTnLst>
                                    <p:set>
                                      <p:cBhvr>
                                        <p:cTn id="659" dur="1" fill="hold">
                                          <p:stCondLst>
                                            <p:cond delay="0"/>
                                          </p:stCondLst>
                                        </p:cTn>
                                        <p:tgtEl>
                                          <p:spTgt spid="322"/>
                                        </p:tgtEl>
                                        <p:attrNameLst>
                                          <p:attrName>style.visibility</p:attrName>
                                        </p:attrNameLst>
                                      </p:cBhvr>
                                      <p:to>
                                        <p:strVal val="hidden"/>
                                      </p:to>
                                    </p:set>
                                  </p:childTnLst>
                                </p:cTn>
                              </p:par>
                              <p:par>
                                <p:cTn id="660" presetID="1" presetClass="exit" presetSubtype="0" fill="hold" grpId="1" nodeType="withEffect">
                                  <p:stCondLst>
                                    <p:cond delay="0"/>
                                  </p:stCondLst>
                                  <p:childTnLst>
                                    <p:set>
                                      <p:cBhvr>
                                        <p:cTn id="661" dur="1" fill="hold">
                                          <p:stCondLst>
                                            <p:cond delay="0"/>
                                          </p:stCondLst>
                                        </p:cTn>
                                        <p:tgtEl>
                                          <p:spTgt spid="252"/>
                                        </p:tgtEl>
                                        <p:attrNameLst>
                                          <p:attrName>style.visibility</p:attrName>
                                        </p:attrNameLst>
                                      </p:cBhvr>
                                      <p:to>
                                        <p:strVal val="hidden"/>
                                      </p:to>
                                    </p:set>
                                  </p:childTnLst>
                                </p:cTn>
                              </p:par>
                              <p:par>
                                <p:cTn id="662" presetID="1" presetClass="exit" presetSubtype="0" fill="hold" nodeType="withEffect">
                                  <p:stCondLst>
                                    <p:cond delay="0"/>
                                  </p:stCondLst>
                                  <p:childTnLst>
                                    <p:set>
                                      <p:cBhvr>
                                        <p:cTn id="663" dur="1" fill="hold">
                                          <p:stCondLst>
                                            <p:cond delay="0"/>
                                          </p:stCondLst>
                                        </p:cTn>
                                        <p:tgtEl>
                                          <p:spTgt spid="253"/>
                                        </p:tgtEl>
                                        <p:attrNameLst>
                                          <p:attrName>style.visibility</p:attrName>
                                        </p:attrNameLst>
                                      </p:cBhvr>
                                      <p:to>
                                        <p:strVal val="hidden"/>
                                      </p:to>
                                    </p:set>
                                  </p:childTnLst>
                                </p:cTn>
                              </p:par>
                              <p:par>
                                <p:cTn id="664" presetID="1" presetClass="exit" presetSubtype="0" fill="hold" grpId="1" nodeType="withEffect">
                                  <p:stCondLst>
                                    <p:cond delay="0"/>
                                  </p:stCondLst>
                                  <p:childTnLst>
                                    <p:set>
                                      <p:cBhvr>
                                        <p:cTn id="665" dur="1" fill="hold">
                                          <p:stCondLst>
                                            <p:cond delay="0"/>
                                          </p:stCondLst>
                                        </p:cTn>
                                        <p:tgtEl>
                                          <p:spTgt spid="311"/>
                                        </p:tgtEl>
                                        <p:attrNameLst>
                                          <p:attrName>style.visibility</p:attrName>
                                        </p:attrNameLst>
                                      </p:cBhvr>
                                      <p:to>
                                        <p:strVal val="hidden"/>
                                      </p:to>
                                    </p:set>
                                  </p:childTnLst>
                                </p:cTn>
                              </p:par>
                              <p:par>
                                <p:cTn id="666" presetID="1" presetClass="exit" presetSubtype="0" fill="hold" grpId="1" nodeType="withEffect">
                                  <p:stCondLst>
                                    <p:cond delay="0"/>
                                  </p:stCondLst>
                                  <p:childTnLst>
                                    <p:set>
                                      <p:cBhvr>
                                        <p:cTn id="667" dur="1" fill="hold">
                                          <p:stCondLst>
                                            <p:cond delay="0"/>
                                          </p:stCondLst>
                                        </p:cTn>
                                        <p:tgtEl>
                                          <p:spTgt spid="312"/>
                                        </p:tgtEl>
                                        <p:attrNameLst>
                                          <p:attrName>style.visibility</p:attrName>
                                        </p:attrNameLst>
                                      </p:cBhvr>
                                      <p:to>
                                        <p:strVal val="hidden"/>
                                      </p:to>
                                    </p:set>
                                  </p:childTnLst>
                                </p:cTn>
                              </p:par>
                              <p:par>
                                <p:cTn id="668" presetID="1" presetClass="exit" presetSubtype="0" fill="hold" grpId="3" nodeType="withEffect">
                                  <p:stCondLst>
                                    <p:cond delay="0"/>
                                  </p:stCondLst>
                                  <p:childTnLst>
                                    <p:set>
                                      <p:cBhvr>
                                        <p:cTn id="669" dur="1" fill="hold">
                                          <p:stCondLst>
                                            <p:cond delay="0"/>
                                          </p:stCondLst>
                                        </p:cTn>
                                        <p:tgtEl>
                                          <p:spTgt spid="313"/>
                                        </p:tgtEl>
                                        <p:attrNameLst>
                                          <p:attrName>style.visibility</p:attrName>
                                        </p:attrNameLst>
                                      </p:cBhvr>
                                      <p:to>
                                        <p:strVal val="hidden"/>
                                      </p:to>
                                    </p:set>
                                  </p:childTnLst>
                                </p:cTn>
                              </p:par>
                              <p:par>
                                <p:cTn id="670" presetID="1" presetClass="exit" presetSubtype="0" fill="hold" grpId="3" nodeType="withEffect">
                                  <p:stCondLst>
                                    <p:cond delay="0"/>
                                  </p:stCondLst>
                                  <p:childTnLst>
                                    <p:set>
                                      <p:cBhvr>
                                        <p:cTn id="671" dur="1" fill="hold">
                                          <p:stCondLst>
                                            <p:cond delay="0"/>
                                          </p:stCondLst>
                                        </p:cTn>
                                        <p:tgtEl>
                                          <p:spTgt spid="314"/>
                                        </p:tgtEl>
                                        <p:attrNameLst>
                                          <p:attrName>style.visibility</p:attrName>
                                        </p:attrNameLst>
                                      </p:cBhvr>
                                      <p:to>
                                        <p:strVal val="hidden"/>
                                      </p:to>
                                    </p:set>
                                  </p:childTnLst>
                                </p:cTn>
                              </p:par>
                              <p:par>
                                <p:cTn id="672" presetID="1" presetClass="exit" presetSubtype="0" fill="hold" grpId="3" nodeType="withEffect">
                                  <p:stCondLst>
                                    <p:cond delay="0"/>
                                  </p:stCondLst>
                                  <p:childTnLst>
                                    <p:set>
                                      <p:cBhvr>
                                        <p:cTn id="673" dur="1" fill="hold">
                                          <p:stCondLst>
                                            <p:cond delay="0"/>
                                          </p:stCondLst>
                                        </p:cTn>
                                        <p:tgtEl>
                                          <p:spTgt spid="315"/>
                                        </p:tgtEl>
                                        <p:attrNameLst>
                                          <p:attrName>style.visibility</p:attrName>
                                        </p:attrNameLst>
                                      </p:cBhvr>
                                      <p:to>
                                        <p:strVal val="hidden"/>
                                      </p:to>
                                    </p:set>
                                  </p:childTnLst>
                                </p:cTn>
                              </p:par>
                              <p:par>
                                <p:cTn id="674" presetID="1" presetClass="exit" presetSubtype="0" fill="hold" grpId="4" nodeType="withEffect">
                                  <p:stCondLst>
                                    <p:cond delay="0"/>
                                  </p:stCondLst>
                                  <p:childTnLst>
                                    <p:set>
                                      <p:cBhvr>
                                        <p:cTn id="675" dur="1" fill="hold">
                                          <p:stCondLst>
                                            <p:cond delay="0"/>
                                          </p:stCondLst>
                                        </p:cTn>
                                        <p:tgtEl>
                                          <p:spTgt spid="323"/>
                                        </p:tgtEl>
                                        <p:attrNameLst>
                                          <p:attrName>style.visibility</p:attrName>
                                        </p:attrNameLst>
                                      </p:cBhvr>
                                      <p:to>
                                        <p:strVal val="hidden"/>
                                      </p:to>
                                    </p:set>
                                  </p:childTnLst>
                                </p:cTn>
                              </p:par>
                              <p:par>
                                <p:cTn id="676" presetID="1" presetClass="exit" presetSubtype="0" fill="hold" grpId="2" nodeType="withEffect">
                                  <p:stCondLst>
                                    <p:cond delay="0"/>
                                  </p:stCondLst>
                                  <p:childTnLst>
                                    <p:set>
                                      <p:cBhvr>
                                        <p:cTn id="677" dur="1" fill="hold">
                                          <p:stCondLst>
                                            <p:cond delay="0"/>
                                          </p:stCondLst>
                                        </p:cTn>
                                        <p:tgtEl>
                                          <p:spTgt spid="241"/>
                                        </p:tgtEl>
                                        <p:attrNameLst>
                                          <p:attrName>style.visibility</p:attrName>
                                        </p:attrNameLst>
                                      </p:cBhvr>
                                      <p:to>
                                        <p:strVal val="hidden"/>
                                      </p:to>
                                    </p:set>
                                  </p:childTnLst>
                                </p:cTn>
                              </p:par>
                              <p:par>
                                <p:cTn id="678" presetID="1" presetClass="exit" presetSubtype="0" fill="hold" grpId="4" nodeType="withEffect">
                                  <p:stCondLst>
                                    <p:cond delay="0"/>
                                  </p:stCondLst>
                                  <p:childTnLst>
                                    <p:set>
                                      <p:cBhvr>
                                        <p:cTn id="679" dur="1" fill="hold">
                                          <p:stCondLst>
                                            <p:cond delay="0"/>
                                          </p:stCondLst>
                                        </p:cTn>
                                        <p:tgtEl>
                                          <p:spTgt spid="322"/>
                                        </p:tgtEl>
                                        <p:attrNameLst>
                                          <p:attrName>style.visibility</p:attrName>
                                        </p:attrNameLst>
                                      </p:cBhvr>
                                      <p:to>
                                        <p:strVal val="hidden"/>
                                      </p:to>
                                    </p:set>
                                  </p:childTnLst>
                                </p:cTn>
                              </p:par>
                              <p:par>
                                <p:cTn id="680" presetID="1" presetClass="exit" presetSubtype="0" fill="hold" nodeType="withEffect">
                                  <p:stCondLst>
                                    <p:cond delay="0"/>
                                  </p:stCondLst>
                                  <p:childTnLst>
                                    <p:set>
                                      <p:cBhvr>
                                        <p:cTn id="681" dur="1" fill="hold">
                                          <p:stCondLst>
                                            <p:cond delay="0"/>
                                          </p:stCondLst>
                                        </p:cTn>
                                        <p:tgtEl>
                                          <p:spTgt spid="32"/>
                                        </p:tgtEl>
                                        <p:attrNameLst>
                                          <p:attrName>style.visibility</p:attrName>
                                        </p:attrNameLst>
                                      </p:cBhvr>
                                      <p:to>
                                        <p:strVal val="hidden"/>
                                      </p:to>
                                    </p:set>
                                  </p:childTnLst>
                                </p:cTn>
                              </p:par>
                              <p:par>
                                <p:cTn id="682" presetID="1" presetClass="exit" presetSubtype="0" fill="hold" grpId="2" nodeType="withEffect">
                                  <p:stCondLst>
                                    <p:cond delay="0"/>
                                  </p:stCondLst>
                                  <p:childTnLst>
                                    <p:set>
                                      <p:cBhvr>
                                        <p:cTn id="683" dur="1" fill="hold">
                                          <p:stCondLst>
                                            <p:cond delay="0"/>
                                          </p:stCondLst>
                                        </p:cTn>
                                        <p:tgtEl>
                                          <p:spTgt spid="246"/>
                                        </p:tgtEl>
                                        <p:attrNameLst>
                                          <p:attrName>style.visibility</p:attrName>
                                        </p:attrNameLst>
                                      </p:cBhvr>
                                      <p:to>
                                        <p:strVal val="hidden"/>
                                      </p:to>
                                    </p:set>
                                  </p:childTnLst>
                                </p:cTn>
                              </p:par>
                              <p:par>
                                <p:cTn id="684" presetID="1" presetClass="exit" presetSubtype="0" fill="hold" grpId="2" nodeType="withEffect">
                                  <p:stCondLst>
                                    <p:cond delay="0"/>
                                  </p:stCondLst>
                                  <p:childTnLst>
                                    <p:set>
                                      <p:cBhvr>
                                        <p:cTn id="685" dur="1" fill="hold">
                                          <p:stCondLst>
                                            <p:cond delay="0"/>
                                          </p:stCondLst>
                                        </p:cTn>
                                        <p:tgtEl>
                                          <p:spTgt spid="247"/>
                                        </p:tgtEl>
                                        <p:attrNameLst>
                                          <p:attrName>style.visibility</p:attrName>
                                        </p:attrNameLst>
                                      </p:cBhvr>
                                      <p:to>
                                        <p:strVal val="hidden"/>
                                      </p:to>
                                    </p:set>
                                  </p:childTnLst>
                                </p:cTn>
                              </p:par>
                              <p:par>
                                <p:cTn id="686" presetID="1" presetClass="exit" presetSubtype="0" fill="hold" grpId="4" nodeType="withEffect">
                                  <p:stCondLst>
                                    <p:cond delay="0"/>
                                  </p:stCondLst>
                                  <p:childTnLst>
                                    <p:set>
                                      <p:cBhvr>
                                        <p:cTn id="687" dur="1" fill="hold">
                                          <p:stCondLst>
                                            <p:cond delay="0"/>
                                          </p:stCondLst>
                                        </p:cTn>
                                        <p:tgtEl>
                                          <p:spTgt spid="270"/>
                                        </p:tgtEl>
                                        <p:attrNameLst>
                                          <p:attrName>style.visibility</p:attrName>
                                        </p:attrNameLst>
                                      </p:cBhvr>
                                      <p:to>
                                        <p:strVal val="hidden"/>
                                      </p:to>
                                    </p:set>
                                  </p:childTnLst>
                                </p:cTn>
                              </p:par>
                              <p:par>
                                <p:cTn id="688" presetID="1" presetClass="exit" presetSubtype="0" fill="hold" grpId="4" nodeType="withEffect">
                                  <p:stCondLst>
                                    <p:cond delay="0"/>
                                  </p:stCondLst>
                                  <p:childTnLst>
                                    <p:set>
                                      <p:cBhvr>
                                        <p:cTn id="689" dur="1" fill="hold">
                                          <p:stCondLst>
                                            <p:cond delay="0"/>
                                          </p:stCondLst>
                                        </p:cTn>
                                        <p:tgtEl>
                                          <p:spTgt spid="274"/>
                                        </p:tgtEl>
                                        <p:attrNameLst>
                                          <p:attrName>style.visibility</p:attrName>
                                        </p:attrNameLst>
                                      </p:cBhvr>
                                      <p:to>
                                        <p:strVal val="hidden"/>
                                      </p:to>
                                    </p:set>
                                  </p:childTnLst>
                                </p:cTn>
                              </p:par>
                              <p:par>
                                <p:cTn id="690" presetID="1" presetClass="exit" presetSubtype="0" fill="hold" grpId="4" nodeType="withEffect">
                                  <p:stCondLst>
                                    <p:cond delay="0"/>
                                  </p:stCondLst>
                                  <p:childTnLst>
                                    <p:set>
                                      <p:cBhvr>
                                        <p:cTn id="691" dur="1" fill="hold">
                                          <p:stCondLst>
                                            <p:cond delay="0"/>
                                          </p:stCondLst>
                                        </p:cTn>
                                        <p:tgtEl>
                                          <p:spTgt spid="275"/>
                                        </p:tgtEl>
                                        <p:attrNameLst>
                                          <p:attrName>style.visibility</p:attrName>
                                        </p:attrNameLst>
                                      </p:cBhvr>
                                      <p:to>
                                        <p:strVal val="hidden"/>
                                      </p:to>
                                    </p:set>
                                  </p:childTnLst>
                                </p:cTn>
                              </p:par>
                              <p:par>
                                <p:cTn id="692" presetID="1" presetClass="entr" presetSubtype="0" fill="hold" grpId="2" nodeType="withEffect">
                                  <p:stCondLst>
                                    <p:cond delay="0"/>
                                  </p:stCondLst>
                                  <p:childTnLst>
                                    <p:set>
                                      <p:cBhvr>
                                        <p:cTn id="693" dur="1" fill="hold">
                                          <p:stCondLst>
                                            <p:cond delay="0"/>
                                          </p:stCondLst>
                                        </p:cTn>
                                        <p:tgtEl>
                                          <p:spTgt spid="321"/>
                                        </p:tgtEl>
                                        <p:attrNameLst>
                                          <p:attrName>style.visibility</p:attrName>
                                        </p:attrNameLst>
                                      </p:cBhvr>
                                      <p:to>
                                        <p:strVal val="visible"/>
                                      </p:to>
                                    </p:set>
                                  </p:childTnLst>
                                </p:cTn>
                              </p:par>
                              <p:par>
                                <p:cTn id="694" presetID="1" presetClass="entr" presetSubtype="0" fill="hold" grpId="2" nodeType="withEffect">
                                  <p:stCondLst>
                                    <p:cond delay="0"/>
                                  </p:stCondLst>
                                  <p:childTnLst>
                                    <p:set>
                                      <p:cBhvr>
                                        <p:cTn id="695" dur="1" fill="hold">
                                          <p:stCondLst>
                                            <p:cond delay="0"/>
                                          </p:stCondLst>
                                        </p:cTn>
                                        <p:tgtEl>
                                          <p:spTgt spid="250"/>
                                        </p:tgtEl>
                                        <p:attrNameLst>
                                          <p:attrName>style.visibility</p:attrName>
                                        </p:attrNameLst>
                                      </p:cBhvr>
                                      <p:to>
                                        <p:strVal val="visible"/>
                                      </p:to>
                                    </p:set>
                                  </p:childTnLst>
                                </p:cTn>
                              </p:par>
                              <p:par>
                                <p:cTn id="696" presetID="10" presetClass="entr" presetSubtype="0" fill="hold" nodeType="withEffect">
                                  <p:stCondLst>
                                    <p:cond delay="0"/>
                                  </p:stCondLst>
                                  <p:childTnLst>
                                    <p:set>
                                      <p:cBhvr>
                                        <p:cTn id="697" dur="1" fill="hold">
                                          <p:stCondLst>
                                            <p:cond delay="0"/>
                                          </p:stCondLst>
                                        </p:cTn>
                                        <p:tgtEl>
                                          <p:spTgt spid="316"/>
                                        </p:tgtEl>
                                        <p:attrNameLst>
                                          <p:attrName>style.visibility</p:attrName>
                                        </p:attrNameLst>
                                      </p:cBhvr>
                                      <p:to>
                                        <p:strVal val="visible"/>
                                      </p:to>
                                    </p:set>
                                    <p:animEffect transition="in" filter="fade">
                                      <p:cBhvr>
                                        <p:cTn id="698" dur="500"/>
                                        <p:tgtEl>
                                          <p:spTgt spid="316"/>
                                        </p:tgtEl>
                                      </p:cBhvr>
                                    </p:animEffect>
                                  </p:childTnLst>
                                </p:cTn>
                              </p:par>
                              <p:par>
                                <p:cTn id="699" presetID="22" presetClass="entr" presetSubtype="8" fill="hold" grpId="0" nodeType="withEffect">
                                  <p:stCondLst>
                                    <p:cond delay="0"/>
                                  </p:stCondLst>
                                  <p:childTnLst>
                                    <p:set>
                                      <p:cBhvr>
                                        <p:cTn id="700" dur="1" fill="hold">
                                          <p:stCondLst>
                                            <p:cond delay="0"/>
                                          </p:stCondLst>
                                        </p:cTn>
                                        <p:tgtEl>
                                          <p:spTgt spid="364"/>
                                        </p:tgtEl>
                                        <p:attrNameLst>
                                          <p:attrName>style.visibility</p:attrName>
                                        </p:attrNameLst>
                                      </p:cBhvr>
                                      <p:to>
                                        <p:strVal val="visible"/>
                                      </p:to>
                                    </p:set>
                                    <p:animEffect transition="in" filter="wipe(left)">
                                      <p:cBhvr>
                                        <p:cTn id="701" dur="500"/>
                                        <p:tgtEl>
                                          <p:spTgt spid="364"/>
                                        </p:tgtEl>
                                      </p:cBhvr>
                                    </p:animEffect>
                                  </p:childTnLst>
                                </p:cTn>
                              </p:par>
                              <p:par>
                                <p:cTn id="702" presetID="22" presetClass="entr" presetSubtype="8" fill="hold" grpId="0" nodeType="withEffect">
                                  <p:stCondLst>
                                    <p:cond delay="0"/>
                                  </p:stCondLst>
                                  <p:childTnLst>
                                    <p:set>
                                      <p:cBhvr>
                                        <p:cTn id="703" dur="1" fill="hold">
                                          <p:stCondLst>
                                            <p:cond delay="0"/>
                                          </p:stCondLst>
                                        </p:cTn>
                                        <p:tgtEl>
                                          <p:spTgt spid="363"/>
                                        </p:tgtEl>
                                        <p:attrNameLst>
                                          <p:attrName>style.visibility</p:attrName>
                                        </p:attrNameLst>
                                      </p:cBhvr>
                                      <p:to>
                                        <p:strVal val="visible"/>
                                      </p:to>
                                    </p:set>
                                    <p:animEffect transition="in" filter="wipe(left)">
                                      <p:cBhvr>
                                        <p:cTn id="704" dur="500"/>
                                        <p:tgtEl>
                                          <p:spTgt spid="363"/>
                                        </p:tgtEl>
                                      </p:cBhvr>
                                    </p:animEffect>
                                  </p:childTnLst>
                                </p:cTn>
                              </p:par>
                            </p:childTnLst>
                          </p:cTn>
                        </p:par>
                        <p:par>
                          <p:cTn id="705" fill="hold">
                            <p:stCondLst>
                              <p:cond delay="500"/>
                            </p:stCondLst>
                            <p:childTnLst>
                              <p:par>
                                <p:cTn id="706" presetID="1" presetClass="entr" presetSubtype="0" fill="hold" grpId="0" nodeType="afterEffect">
                                  <p:stCondLst>
                                    <p:cond delay="0"/>
                                  </p:stCondLst>
                                  <p:childTnLst>
                                    <p:set>
                                      <p:cBhvr>
                                        <p:cTn id="707" dur="1" fill="hold">
                                          <p:stCondLst>
                                            <p:cond delay="0"/>
                                          </p:stCondLst>
                                        </p:cTn>
                                        <p:tgtEl>
                                          <p:spTgt spid="365"/>
                                        </p:tgtEl>
                                        <p:attrNameLst>
                                          <p:attrName>style.visibility</p:attrName>
                                        </p:attrNameLst>
                                      </p:cBhvr>
                                      <p:to>
                                        <p:strVal val="visible"/>
                                      </p:to>
                                    </p:set>
                                  </p:childTnLst>
                                </p:cTn>
                              </p:par>
                              <p:par>
                                <p:cTn id="708" presetID="0" presetClass="path" presetSubtype="0" repeatCount="10000" fill="hold" grpId="2" nodeType="withEffect">
                                  <p:stCondLst>
                                    <p:cond delay="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709" dur="2000" fill="hold"/>
                                        <p:tgtEl>
                                          <p:spTgt spid="365"/>
                                        </p:tgtEl>
                                        <p:attrNameLst>
                                          <p:attrName>ppt_x</p:attrName>
                                          <p:attrName>ppt_y</p:attrName>
                                        </p:attrNameLst>
                                      </p:cBhvr>
                                      <p:rCtr x="16389" y="3056"/>
                                    </p:animMotion>
                                  </p:childTnLst>
                                </p:cTn>
                              </p:par>
                              <p:par>
                                <p:cTn id="710" presetID="1" presetClass="exit" presetSubtype="0" fill="hold" grpId="1" nodeType="withEffect">
                                  <p:stCondLst>
                                    <p:cond delay="20000"/>
                                  </p:stCondLst>
                                  <p:childTnLst>
                                    <p:set>
                                      <p:cBhvr>
                                        <p:cTn id="711" dur="1" fill="hold">
                                          <p:stCondLst>
                                            <p:cond delay="0"/>
                                          </p:stCondLst>
                                        </p:cTn>
                                        <p:tgtEl>
                                          <p:spTgt spid="365"/>
                                        </p:tgtEl>
                                        <p:attrNameLst>
                                          <p:attrName>style.visibility</p:attrName>
                                        </p:attrNameLst>
                                      </p:cBhvr>
                                      <p:to>
                                        <p:strVal val="hidden"/>
                                      </p:to>
                                    </p:set>
                                  </p:childTnLst>
                                </p:cTn>
                              </p:par>
                              <p:par>
                                <p:cTn id="712" presetID="1" presetClass="entr" presetSubtype="0" fill="hold" grpId="0" nodeType="withEffect">
                                  <p:stCondLst>
                                    <p:cond delay="1000"/>
                                  </p:stCondLst>
                                  <p:childTnLst>
                                    <p:set>
                                      <p:cBhvr>
                                        <p:cTn id="713" dur="1" fill="hold">
                                          <p:stCondLst>
                                            <p:cond delay="0"/>
                                          </p:stCondLst>
                                        </p:cTn>
                                        <p:tgtEl>
                                          <p:spTgt spid="367"/>
                                        </p:tgtEl>
                                        <p:attrNameLst>
                                          <p:attrName>style.visibility</p:attrName>
                                        </p:attrNameLst>
                                      </p:cBhvr>
                                      <p:to>
                                        <p:strVal val="visible"/>
                                      </p:to>
                                    </p:set>
                                  </p:childTnLst>
                                </p:cTn>
                              </p:par>
                              <p:par>
                                <p:cTn id="714" presetID="0" presetClass="path" presetSubtype="0" repeatCount="10000" fill="hold" grpId="2" nodeType="withEffect">
                                  <p:stCondLst>
                                    <p:cond delay="100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715" dur="2000" fill="hold"/>
                                        <p:tgtEl>
                                          <p:spTgt spid="367"/>
                                        </p:tgtEl>
                                        <p:attrNameLst>
                                          <p:attrName>ppt_x</p:attrName>
                                          <p:attrName>ppt_y</p:attrName>
                                        </p:attrNameLst>
                                      </p:cBhvr>
                                      <p:rCtr x="16389" y="3056"/>
                                    </p:animMotion>
                                  </p:childTnLst>
                                </p:cTn>
                              </p:par>
                              <p:par>
                                <p:cTn id="716" presetID="1" presetClass="exit" presetSubtype="0" fill="hold" grpId="1" nodeType="withEffect">
                                  <p:stCondLst>
                                    <p:cond delay="21000"/>
                                  </p:stCondLst>
                                  <p:childTnLst>
                                    <p:set>
                                      <p:cBhvr>
                                        <p:cTn id="717" dur="1" fill="hold">
                                          <p:stCondLst>
                                            <p:cond delay="0"/>
                                          </p:stCondLst>
                                        </p:cTn>
                                        <p:tgtEl>
                                          <p:spTgt spid="367"/>
                                        </p:tgtEl>
                                        <p:attrNameLst>
                                          <p:attrName>style.visibility</p:attrName>
                                        </p:attrNameLst>
                                      </p:cBhvr>
                                      <p:to>
                                        <p:strVal val="hidden"/>
                                      </p:to>
                                    </p:set>
                                  </p:childTnLst>
                                </p:cTn>
                              </p:par>
                            </p:childTnLst>
                          </p:cTn>
                        </p:par>
                      </p:childTnLst>
                    </p:cTn>
                  </p:par>
                </p:childTnLst>
              </p:cTn>
              <p:nextCondLst>
                <p:cond evt="onClick" delay="0">
                  <p:tgtEl>
                    <p:spTgt spid="323"/>
                  </p:tgtEl>
                </p:cond>
              </p:nextCondLst>
            </p:seq>
            <p:seq concurrent="1" nextAc="seek">
              <p:cTn id="718" restart="whenNotActive" fill="hold" evtFilter="cancelBubble" nodeType="interactiveSeq">
                <p:stCondLst>
                  <p:cond evt="onClick" delay="0">
                    <p:tgtEl>
                      <p:spTgt spid="321"/>
                    </p:tgtEl>
                  </p:cond>
                </p:stCondLst>
                <p:endSync evt="end" delay="0">
                  <p:rtn val="all"/>
                </p:endSync>
                <p:childTnLst>
                  <p:par>
                    <p:cTn id="719" fill="hold">
                      <p:stCondLst>
                        <p:cond delay="0"/>
                      </p:stCondLst>
                      <p:childTnLst>
                        <p:par>
                          <p:cTn id="720" fill="hold">
                            <p:stCondLst>
                              <p:cond delay="0"/>
                            </p:stCondLst>
                            <p:childTnLst>
                              <p:par>
                                <p:cTn id="721" presetID="1" presetClass="exit" presetSubtype="0" fill="hold" grpId="3" nodeType="withEffect">
                                  <p:stCondLst>
                                    <p:cond delay="0"/>
                                  </p:stCondLst>
                                  <p:childTnLst>
                                    <p:set>
                                      <p:cBhvr>
                                        <p:cTn id="722" dur="1" fill="hold">
                                          <p:stCondLst>
                                            <p:cond delay="0"/>
                                          </p:stCondLst>
                                        </p:cTn>
                                        <p:tgtEl>
                                          <p:spTgt spid="321"/>
                                        </p:tgtEl>
                                        <p:attrNameLst>
                                          <p:attrName>style.visibility</p:attrName>
                                        </p:attrNameLst>
                                      </p:cBhvr>
                                      <p:to>
                                        <p:strVal val="hidden"/>
                                      </p:to>
                                    </p:set>
                                  </p:childTnLst>
                                </p:cTn>
                              </p:par>
                              <p:par>
                                <p:cTn id="723" presetID="1" presetClass="exit" presetSubtype="0" fill="hold" grpId="3" nodeType="withEffect">
                                  <p:stCondLst>
                                    <p:cond delay="0"/>
                                  </p:stCondLst>
                                  <p:childTnLst>
                                    <p:set>
                                      <p:cBhvr>
                                        <p:cTn id="724" dur="1" fill="hold">
                                          <p:stCondLst>
                                            <p:cond delay="0"/>
                                          </p:stCondLst>
                                        </p:cTn>
                                        <p:tgtEl>
                                          <p:spTgt spid="250"/>
                                        </p:tgtEl>
                                        <p:attrNameLst>
                                          <p:attrName>style.visibility</p:attrName>
                                        </p:attrNameLst>
                                      </p:cBhvr>
                                      <p:to>
                                        <p:strVal val="hidden"/>
                                      </p:to>
                                    </p:set>
                                  </p:childTnLst>
                                </p:cTn>
                              </p:par>
                              <p:par>
                                <p:cTn id="725" presetID="1" presetClass="exit" presetSubtype="0" fill="hold" nodeType="withEffect">
                                  <p:stCondLst>
                                    <p:cond delay="0"/>
                                  </p:stCondLst>
                                  <p:childTnLst>
                                    <p:set>
                                      <p:cBhvr>
                                        <p:cTn id="726" dur="1" fill="hold">
                                          <p:stCondLst>
                                            <p:cond delay="0"/>
                                          </p:stCondLst>
                                        </p:cTn>
                                        <p:tgtEl>
                                          <p:spTgt spid="316"/>
                                        </p:tgtEl>
                                        <p:attrNameLst>
                                          <p:attrName>style.visibility</p:attrName>
                                        </p:attrNameLst>
                                      </p:cBhvr>
                                      <p:to>
                                        <p:strVal val="hidden"/>
                                      </p:to>
                                    </p:set>
                                  </p:childTnLst>
                                </p:cTn>
                              </p:par>
                              <p:par>
                                <p:cTn id="727" presetID="1" presetClass="exit" presetSubtype="0" fill="hold" grpId="1" nodeType="withEffect">
                                  <p:stCondLst>
                                    <p:cond delay="0"/>
                                  </p:stCondLst>
                                  <p:childTnLst>
                                    <p:set>
                                      <p:cBhvr>
                                        <p:cTn id="728" dur="1" fill="hold">
                                          <p:stCondLst>
                                            <p:cond delay="0"/>
                                          </p:stCondLst>
                                        </p:cTn>
                                        <p:tgtEl>
                                          <p:spTgt spid="364"/>
                                        </p:tgtEl>
                                        <p:attrNameLst>
                                          <p:attrName>style.visibility</p:attrName>
                                        </p:attrNameLst>
                                      </p:cBhvr>
                                      <p:to>
                                        <p:strVal val="hidden"/>
                                      </p:to>
                                    </p:set>
                                  </p:childTnLst>
                                </p:cTn>
                              </p:par>
                              <p:par>
                                <p:cTn id="729" presetID="1" presetClass="exit" presetSubtype="0" fill="hold" grpId="1" nodeType="withEffect">
                                  <p:stCondLst>
                                    <p:cond delay="0"/>
                                  </p:stCondLst>
                                  <p:childTnLst>
                                    <p:set>
                                      <p:cBhvr>
                                        <p:cTn id="730" dur="1" fill="hold">
                                          <p:stCondLst>
                                            <p:cond delay="0"/>
                                          </p:stCondLst>
                                        </p:cTn>
                                        <p:tgtEl>
                                          <p:spTgt spid="363"/>
                                        </p:tgtEl>
                                        <p:attrNameLst>
                                          <p:attrName>style.visibility</p:attrName>
                                        </p:attrNameLst>
                                      </p:cBhvr>
                                      <p:to>
                                        <p:strVal val="hidden"/>
                                      </p:to>
                                    </p:set>
                                  </p:childTnLst>
                                </p:cTn>
                              </p:par>
                              <p:par>
                                <p:cTn id="731" presetID="1" presetClass="exit" presetSubtype="0" fill="hold" grpId="3" nodeType="withEffect">
                                  <p:stCondLst>
                                    <p:cond delay="0"/>
                                  </p:stCondLst>
                                  <p:childTnLst>
                                    <p:set>
                                      <p:cBhvr>
                                        <p:cTn id="732" dur="1" fill="hold">
                                          <p:stCondLst>
                                            <p:cond delay="0"/>
                                          </p:stCondLst>
                                        </p:cTn>
                                        <p:tgtEl>
                                          <p:spTgt spid="365"/>
                                        </p:tgtEl>
                                        <p:attrNameLst>
                                          <p:attrName>style.visibility</p:attrName>
                                        </p:attrNameLst>
                                      </p:cBhvr>
                                      <p:to>
                                        <p:strVal val="hidden"/>
                                      </p:to>
                                    </p:set>
                                  </p:childTnLst>
                                </p:cTn>
                              </p:par>
                              <p:par>
                                <p:cTn id="733" presetID="1" presetClass="exit" presetSubtype="0" fill="hold" grpId="3" nodeType="withEffect">
                                  <p:stCondLst>
                                    <p:cond delay="0"/>
                                  </p:stCondLst>
                                  <p:childTnLst>
                                    <p:set>
                                      <p:cBhvr>
                                        <p:cTn id="734" dur="1" fill="hold">
                                          <p:stCondLst>
                                            <p:cond delay="0"/>
                                          </p:stCondLst>
                                        </p:cTn>
                                        <p:tgtEl>
                                          <p:spTgt spid="367"/>
                                        </p:tgtEl>
                                        <p:attrNameLst>
                                          <p:attrName>style.visibility</p:attrName>
                                        </p:attrNameLst>
                                      </p:cBhvr>
                                      <p:to>
                                        <p:strVal val="hidden"/>
                                      </p:to>
                                    </p:set>
                                  </p:childTnLst>
                                </p:cTn>
                              </p:par>
                              <p:par>
                                <p:cTn id="735" presetID="1" presetClass="exit" presetSubtype="0" fill="hold" nodeType="withEffect">
                                  <p:stCondLst>
                                    <p:cond delay="0"/>
                                  </p:stCondLst>
                                  <p:childTnLst>
                                    <p:set>
                                      <p:cBhvr>
                                        <p:cTn id="736" dur="1" fill="hold">
                                          <p:stCondLst>
                                            <p:cond delay="0"/>
                                          </p:stCondLst>
                                        </p:cTn>
                                        <p:tgtEl>
                                          <p:spTgt spid="29"/>
                                        </p:tgtEl>
                                        <p:attrNameLst>
                                          <p:attrName>style.visibility</p:attrName>
                                        </p:attrNameLst>
                                      </p:cBhvr>
                                      <p:to>
                                        <p:strVal val="hidden"/>
                                      </p:to>
                                    </p:set>
                                  </p:childTnLst>
                                </p:cTn>
                              </p:par>
                              <p:par>
                                <p:cTn id="737" presetID="1" presetClass="exit" presetSubtype="0" fill="hold" grpId="2" nodeType="withEffect">
                                  <p:stCondLst>
                                    <p:cond delay="0"/>
                                  </p:stCondLst>
                                  <p:childTnLst>
                                    <p:set>
                                      <p:cBhvr>
                                        <p:cTn id="738" dur="1" fill="hold">
                                          <p:stCondLst>
                                            <p:cond delay="0"/>
                                          </p:stCondLst>
                                        </p:cTn>
                                        <p:tgtEl>
                                          <p:spTgt spid="249"/>
                                        </p:tgtEl>
                                        <p:attrNameLst>
                                          <p:attrName>style.visibility</p:attrName>
                                        </p:attrNameLst>
                                      </p:cBhvr>
                                      <p:to>
                                        <p:strVal val="hidden"/>
                                      </p:to>
                                    </p:set>
                                  </p:childTnLst>
                                </p:cTn>
                              </p:par>
                              <p:par>
                                <p:cTn id="739" presetID="1" presetClass="exit" presetSubtype="0" fill="hold" grpId="2" nodeType="withEffect">
                                  <p:stCondLst>
                                    <p:cond delay="0"/>
                                  </p:stCondLst>
                                  <p:childTnLst>
                                    <p:set>
                                      <p:cBhvr>
                                        <p:cTn id="740" dur="1" fill="hold">
                                          <p:stCondLst>
                                            <p:cond delay="0"/>
                                          </p:stCondLst>
                                        </p:cTn>
                                        <p:tgtEl>
                                          <p:spTgt spid="248"/>
                                        </p:tgtEl>
                                        <p:attrNameLst>
                                          <p:attrName>style.visibility</p:attrName>
                                        </p:attrNameLst>
                                      </p:cBhvr>
                                      <p:to>
                                        <p:strVal val="hidden"/>
                                      </p:to>
                                    </p:set>
                                  </p:childTnLst>
                                </p:cTn>
                              </p:par>
                              <p:par>
                                <p:cTn id="741" presetID="1" presetClass="exit" presetSubtype="0" fill="hold" grpId="4" nodeType="withEffect">
                                  <p:stCondLst>
                                    <p:cond delay="0"/>
                                  </p:stCondLst>
                                  <p:childTnLst>
                                    <p:set>
                                      <p:cBhvr>
                                        <p:cTn id="742" dur="1" fill="hold">
                                          <p:stCondLst>
                                            <p:cond delay="0"/>
                                          </p:stCondLst>
                                        </p:cTn>
                                        <p:tgtEl>
                                          <p:spTgt spid="258"/>
                                        </p:tgtEl>
                                        <p:attrNameLst>
                                          <p:attrName>style.visibility</p:attrName>
                                        </p:attrNameLst>
                                      </p:cBhvr>
                                      <p:to>
                                        <p:strVal val="hidden"/>
                                      </p:to>
                                    </p:set>
                                  </p:childTnLst>
                                </p:cTn>
                              </p:par>
                              <p:par>
                                <p:cTn id="743" presetID="1" presetClass="exit" presetSubtype="0" fill="hold" grpId="4" nodeType="withEffect">
                                  <p:stCondLst>
                                    <p:cond delay="0"/>
                                  </p:stCondLst>
                                  <p:childTnLst>
                                    <p:set>
                                      <p:cBhvr>
                                        <p:cTn id="744" dur="1" fill="hold">
                                          <p:stCondLst>
                                            <p:cond delay="0"/>
                                          </p:stCondLst>
                                        </p:cTn>
                                        <p:tgtEl>
                                          <p:spTgt spid="267"/>
                                        </p:tgtEl>
                                        <p:attrNameLst>
                                          <p:attrName>style.visibility</p:attrName>
                                        </p:attrNameLst>
                                      </p:cBhvr>
                                      <p:to>
                                        <p:strVal val="hidden"/>
                                      </p:to>
                                    </p:set>
                                  </p:childTnLst>
                                </p:cTn>
                              </p:par>
                              <p:par>
                                <p:cTn id="745" presetID="1" presetClass="entr" presetSubtype="0" fill="hold" grpId="2" nodeType="withEffect">
                                  <p:stCondLst>
                                    <p:cond delay="0"/>
                                  </p:stCondLst>
                                  <p:childTnLst>
                                    <p:set>
                                      <p:cBhvr>
                                        <p:cTn id="746" dur="1" fill="hold">
                                          <p:stCondLst>
                                            <p:cond delay="0"/>
                                          </p:stCondLst>
                                        </p:cTn>
                                        <p:tgtEl>
                                          <p:spTgt spid="242"/>
                                        </p:tgtEl>
                                        <p:attrNameLst>
                                          <p:attrName>style.visibility</p:attrName>
                                        </p:attrNameLst>
                                      </p:cBhvr>
                                      <p:to>
                                        <p:strVal val="visible"/>
                                      </p:to>
                                    </p:set>
                                  </p:childTnLst>
                                </p:cTn>
                              </p:par>
                              <p:par>
                                <p:cTn id="747" presetID="1" presetClass="entr" presetSubtype="0" fill="hold" grpId="2" nodeType="withEffect">
                                  <p:stCondLst>
                                    <p:cond delay="0"/>
                                  </p:stCondLst>
                                  <p:childTnLst>
                                    <p:set>
                                      <p:cBhvr>
                                        <p:cTn id="748" dur="1" fill="hold">
                                          <p:stCondLst>
                                            <p:cond delay="0"/>
                                          </p:stCondLst>
                                        </p:cTn>
                                        <p:tgtEl>
                                          <p:spTgt spid="239"/>
                                        </p:tgtEl>
                                        <p:attrNameLst>
                                          <p:attrName>style.visibility</p:attrName>
                                        </p:attrNameLst>
                                      </p:cBhvr>
                                      <p:to>
                                        <p:strVal val="visible"/>
                                      </p:to>
                                    </p:set>
                                  </p:childTnLst>
                                </p:cTn>
                              </p:par>
                              <p:par>
                                <p:cTn id="749" presetID="22" presetClass="entr" presetSubtype="8" fill="hold" grpId="0" nodeType="withEffect">
                                  <p:stCondLst>
                                    <p:cond delay="0"/>
                                  </p:stCondLst>
                                  <p:childTnLst>
                                    <p:set>
                                      <p:cBhvr>
                                        <p:cTn id="750" dur="1" fill="hold">
                                          <p:stCondLst>
                                            <p:cond delay="0"/>
                                          </p:stCondLst>
                                        </p:cTn>
                                        <p:tgtEl>
                                          <p:spTgt spid="383"/>
                                        </p:tgtEl>
                                        <p:attrNameLst>
                                          <p:attrName>style.visibility</p:attrName>
                                        </p:attrNameLst>
                                      </p:cBhvr>
                                      <p:to>
                                        <p:strVal val="visible"/>
                                      </p:to>
                                    </p:set>
                                    <p:animEffect transition="in" filter="wipe(left)">
                                      <p:cBhvr>
                                        <p:cTn id="751" dur="500"/>
                                        <p:tgtEl>
                                          <p:spTgt spid="383"/>
                                        </p:tgtEl>
                                      </p:cBhvr>
                                    </p:animEffect>
                                  </p:childTnLst>
                                </p:cTn>
                              </p:par>
                            </p:childTnLst>
                          </p:cTn>
                        </p:par>
                        <p:par>
                          <p:cTn id="752" fill="hold">
                            <p:stCondLst>
                              <p:cond delay="500"/>
                            </p:stCondLst>
                            <p:childTnLst>
                              <p:par>
                                <p:cTn id="753" presetID="22" presetClass="entr" presetSubtype="4" fill="hold" nodeType="afterEffect">
                                  <p:stCondLst>
                                    <p:cond delay="0"/>
                                  </p:stCondLst>
                                  <p:childTnLst>
                                    <p:set>
                                      <p:cBhvr>
                                        <p:cTn id="754" dur="1" fill="hold">
                                          <p:stCondLst>
                                            <p:cond delay="0"/>
                                          </p:stCondLst>
                                        </p:cTn>
                                        <p:tgtEl>
                                          <p:spTgt spid="384"/>
                                        </p:tgtEl>
                                        <p:attrNameLst>
                                          <p:attrName>style.visibility</p:attrName>
                                        </p:attrNameLst>
                                      </p:cBhvr>
                                      <p:to>
                                        <p:strVal val="visible"/>
                                      </p:to>
                                    </p:set>
                                    <p:animEffect transition="in" filter="wipe(down)">
                                      <p:cBhvr>
                                        <p:cTn id="755" dur="500"/>
                                        <p:tgtEl>
                                          <p:spTgt spid="384"/>
                                        </p:tgtEl>
                                      </p:cBhvr>
                                    </p:animEffect>
                                  </p:childTnLst>
                                </p:cTn>
                              </p:par>
                            </p:childTnLst>
                          </p:cTn>
                        </p:par>
                        <p:par>
                          <p:cTn id="756" fill="hold">
                            <p:stCondLst>
                              <p:cond delay="1000"/>
                            </p:stCondLst>
                            <p:childTnLst>
                              <p:par>
                                <p:cTn id="757" presetID="22" presetClass="entr" presetSubtype="8" fill="hold" grpId="0" nodeType="afterEffect">
                                  <p:stCondLst>
                                    <p:cond delay="0"/>
                                  </p:stCondLst>
                                  <p:childTnLst>
                                    <p:set>
                                      <p:cBhvr>
                                        <p:cTn id="758" dur="1" fill="hold">
                                          <p:stCondLst>
                                            <p:cond delay="0"/>
                                          </p:stCondLst>
                                        </p:cTn>
                                        <p:tgtEl>
                                          <p:spTgt spid="402"/>
                                        </p:tgtEl>
                                        <p:attrNameLst>
                                          <p:attrName>style.visibility</p:attrName>
                                        </p:attrNameLst>
                                      </p:cBhvr>
                                      <p:to>
                                        <p:strVal val="visible"/>
                                      </p:to>
                                    </p:set>
                                    <p:animEffect transition="in" filter="wipe(left)">
                                      <p:cBhvr>
                                        <p:cTn id="759" dur="500"/>
                                        <p:tgtEl>
                                          <p:spTgt spid="402"/>
                                        </p:tgtEl>
                                      </p:cBhvr>
                                    </p:animEffect>
                                  </p:childTnLst>
                                </p:cTn>
                              </p:par>
                              <p:par>
                                <p:cTn id="760" presetID="22" presetClass="entr" presetSubtype="8" fill="hold" grpId="0" nodeType="withEffect">
                                  <p:stCondLst>
                                    <p:cond delay="0"/>
                                  </p:stCondLst>
                                  <p:childTnLst>
                                    <p:set>
                                      <p:cBhvr>
                                        <p:cTn id="761" dur="1" fill="hold">
                                          <p:stCondLst>
                                            <p:cond delay="0"/>
                                          </p:stCondLst>
                                        </p:cTn>
                                        <p:tgtEl>
                                          <p:spTgt spid="403"/>
                                        </p:tgtEl>
                                        <p:attrNameLst>
                                          <p:attrName>style.visibility</p:attrName>
                                        </p:attrNameLst>
                                      </p:cBhvr>
                                      <p:to>
                                        <p:strVal val="visible"/>
                                      </p:to>
                                    </p:set>
                                    <p:animEffect transition="in" filter="wipe(left)">
                                      <p:cBhvr>
                                        <p:cTn id="762" dur="500"/>
                                        <p:tgtEl>
                                          <p:spTgt spid="403"/>
                                        </p:tgtEl>
                                      </p:cBhvr>
                                    </p:animEffect>
                                  </p:childTnLst>
                                </p:cTn>
                              </p:par>
                            </p:childTnLst>
                          </p:cTn>
                        </p:par>
                        <p:par>
                          <p:cTn id="763" fill="hold">
                            <p:stCondLst>
                              <p:cond delay="1500"/>
                            </p:stCondLst>
                            <p:childTnLst>
                              <p:par>
                                <p:cTn id="764" presetID="1" presetClass="entr" presetSubtype="0" fill="hold" grpId="0" nodeType="afterEffect">
                                  <p:stCondLst>
                                    <p:cond delay="0"/>
                                  </p:stCondLst>
                                  <p:childTnLst>
                                    <p:set>
                                      <p:cBhvr>
                                        <p:cTn id="765" dur="1" fill="hold">
                                          <p:stCondLst>
                                            <p:cond delay="0"/>
                                          </p:stCondLst>
                                        </p:cTn>
                                        <p:tgtEl>
                                          <p:spTgt spid="404"/>
                                        </p:tgtEl>
                                        <p:attrNameLst>
                                          <p:attrName>style.visibility</p:attrName>
                                        </p:attrNameLst>
                                      </p:cBhvr>
                                      <p:to>
                                        <p:strVal val="visible"/>
                                      </p:to>
                                    </p:set>
                                  </p:childTnLst>
                                </p:cTn>
                              </p:par>
                              <p:par>
                                <p:cTn id="766" presetID="1" presetClass="exit" presetSubtype="0" fill="hold" grpId="1" nodeType="withEffect">
                                  <p:stCondLst>
                                    <p:cond delay="20000"/>
                                  </p:stCondLst>
                                  <p:childTnLst>
                                    <p:set>
                                      <p:cBhvr>
                                        <p:cTn id="767" dur="1" fill="hold">
                                          <p:stCondLst>
                                            <p:cond delay="0"/>
                                          </p:stCondLst>
                                        </p:cTn>
                                        <p:tgtEl>
                                          <p:spTgt spid="404"/>
                                        </p:tgtEl>
                                        <p:attrNameLst>
                                          <p:attrName>style.visibility</p:attrName>
                                        </p:attrNameLst>
                                      </p:cBhvr>
                                      <p:to>
                                        <p:strVal val="hidden"/>
                                      </p:to>
                                    </p:set>
                                  </p:childTnLst>
                                </p:cTn>
                              </p:par>
                              <p:par>
                                <p:cTn id="768" presetID="0" presetClass="path" presetSubtype="0" repeatCount="10000" fill="hold" grpId="2" nodeType="withEffect">
                                  <p:stCondLst>
                                    <p:cond delay="0"/>
                                  </p:stCondLst>
                                  <p:childTnLst>
                                    <p:animMotion origin="layout" path="M 0 0 L 0 -0.03727 L 0.00277 -0.05417 L 0.00937 -0.05995 L 0.01684 -0.05417 L 0.02118 -0.04792 L 0.02795 -0.02546 L 0.03385 -0.02107 L 0.05277 -0.01921 L 0.06215 -0.01968 L 0.07586 -0.02245 L 0.08628 -0.02917 L 0.12152 -0.05324 L 0.16041 -0.07338 L 0.18958 -0.0882 L 0.22586 -0.0963 L 0.24809 -0.09306 L 0.27152 -0.08102 L 0.29201 -0.06574 L 0.30034 -0.0537 L 0.30642 -0.02917 L 0.3118 0.0088 L 0.31007 0.05579 L 0.30746 0.0912 L 0.30173 0.12523 L 0.29392 0.14259 L 0.28593 0.15069 L 0.28055 0.14722 L 0.27118 0.12778 L 0.26545 0.0993 L 0.26354 0.05417 L 0.26718 0.01111 L 0.27257 -0.02431 L 0.27951 -0.0412 L 0.2842 -0.04398 L 0.29062 -0.02338 L 0.29427 -0.00185 L 0.2967 0.03449 L 0.29531 0.06921 L 0.29097 0.10463 L 0.28298 0.1368 L 0.27517 0.14838 L 0.26979 0.15023 L 0.26406 0.1463 L 0.25885 0.13102 L 0.25312 0.10185 L 0.25069 0.07592 L 0.25034 0.04074 L 0.25503 0.00255 L 0.25781 -0.02523 L 0.2618 -0.04213 L 0.26684 -0.04653 L 0.27187 -0.03773 L 0.27725 -0.01528 L 0.28125 0.00972 L 0.28229 0.04745 L 0.28159 0.07106 L 0.27916 0.09977 L 0.27413 0.12106 L 0.26909 0.1368 L 0.26389 0.14537 L 0.25902 0.15023 L 0.25312 0.1493 L 0.24566 0.1368 L 0.23923 0.11088 L 0.23663 0.09028 L 0.23559 0.05764 L 0.23559 0.03264 L 0.23802 0.00393 L 0.24201 -0.02917 L 0.24843 -0.0456 L 0.25347 -0.04745 L 0.25816 -0.03588 L 0.26041 -0.01482 L 0.26076 0.00833 L 0.26145 0.03264 L 0.26076 0.06342 L 0.25746 0.09745 L 0.25 0.13009 L 0.24392 0.14722 L 0.24027 0.15069 L 0.23524 0.14884 L 0.2276 0.13426 L 0.22326 0.10139 L 0.22152 0.08009 L 0.21979 0.05532 L 0.21979 0.0375 L 0.22257 0.00972 L 0.22864 -0.0206 L 0.23489 -0.04445 L 0.24027 -0.04491 L 0.24461 -0.03681 L 0.24843 -0.01389 L 0.24878 0.01597 L 0.24774 0.05278 L 0.24392 0.09074 L 0.23802 0.12037 L 0.23368 0.1338 L 0.22795 0.1463 L 0.22222 0.14884 L 0.21684 0.14097 L 0.21007 0.12384 L 0.20468 0.09514 L 0.20243 0.06389 L 0.20399 0.02454 L 0.21007 -0.01667 L 0.21475 -0.03727 L 0.21944 -0.04491 L 0.22361 -0.04352 L 0.2283 -0.03403 L 0.23125 -0.02199 L 0.23333 -0.00857 L 0.23229 0.025 L 0.23194 0.05278 L 0.22899 0.08981 L 0.22725 0.11319 L 0.22187 0.13287 L 0.21753 0.14491 L 0.2125 0.1493 L 0.20746 0.15069 L 0.20173 0.14491 L 0.19496 0.11759 L 0.18993 0.07546 L 0.18958 0.04699 L 0.19097 0.02268 L 0.19566 -0.00093 L 0.20104 -0.02431 L 0.20434 -0.03982 L 0.20711 -0.04977 L 0.20538 -0.05648 L 0.19895 -0.06088 L 0.18663 -0.05833 L 0.17864 -0.0537 L 0.16788 -0.04445 L 0.15173 -0.02523 L 0.12621 0.01342 L 0.11041 0.03032 L 0.09566 0.0412 L 0.08489 0.04745 L 0.07118 0.05231 L 0.06007 0.05324 L 0.0427 0.05486 L 0.02916 0.05532 L 0.02413 0.06667 L 0.02291 0.07546 L 0.01441 0.08125 L 0.00816 0.08125 L 0.00243 0.07546 L -0.0007 0.06296 L 0.00034 0.0419 L 0 0.02222 " pathEditMode="relative" ptsTypes="AAAAAAAAAAAAAAAAAAAAAAAAAAAAAAAAAAAAAAAAAAAAAAAAAAAAAAAAAAAAAAAAAAAAAAAAAAAAAAAAAAAAAAAAAAAAAAAAAAAAAAAAAAAAAAAAAAAAAAAAAAAAAAAAAAAAAAAAAAAAAAAAAAAAAAA">
                                      <p:cBhvr>
                                        <p:cTn id="769" dur="2000" fill="hold"/>
                                        <p:tgtEl>
                                          <p:spTgt spid="404"/>
                                        </p:tgtEl>
                                        <p:attrNameLst>
                                          <p:attrName>ppt_x</p:attrName>
                                          <p:attrName>ppt_y</p:attrName>
                                        </p:attrNameLst>
                                      </p:cBhvr>
                                    </p:animMotion>
                                  </p:childTnLst>
                                </p:cTn>
                              </p:par>
                              <p:par>
                                <p:cTn id="770" presetID="21" presetClass="entr" presetSubtype="1" fill="hold" grpId="0" nodeType="withEffect">
                                  <p:stCondLst>
                                    <p:cond delay="0"/>
                                  </p:stCondLst>
                                  <p:childTnLst>
                                    <p:set>
                                      <p:cBhvr>
                                        <p:cTn id="771" dur="1" fill="hold">
                                          <p:stCondLst>
                                            <p:cond delay="0"/>
                                          </p:stCondLst>
                                        </p:cTn>
                                        <p:tgtEl>
                                          <p:spTgt spid="389"/>
                                        </p:tgtEl>
                                        <p:attrNameLst>
                                          <p:attrName>style.visibility</p:attrName>
                                        </p:attrNameLst>
                                      </p:cBhvr>
                                      <p:to>
                                        <p:strVal val="visible"/>
                                      </p:to>
                                    </p:set>
                                    <p:animEffect transition="in" filter="wheel(1)">
                                      <p:cBhvr>
                                        <p:cTn id="772" dur="400"/>
                                        <p:tgtEl>
                                          <p:spTgt spid="389"/>
                                        </p:tgtEl>
                                      </p:cBhvr>
                                    </p:animEffect>
                                  </p:childTnLst>
                                </p:cTn>
                              </p:par>
                              <p:par>
                                <p:cTn id="773" presetID="21" presetClass="entr" presetSubtype="1" fill="hold" grpId="0" nodeType="withEffect">
                                  <p:stCondLst>
                                    <p:cond delay="250"/>
                                  </p:stCondLst>
                                  <p:childTnLst>
                                    <p:set>
                                      <p:cBhvr>
                                        <p:cTn id="774" dur="1" fill="hold">
                                          <p:stCondLst>
                                            <p:cond delay="0"/>
                                          </p:stCondLst>
                                        </p:cTn>
                                        <p:tgtEl>
                                          <p:spTgt spid="369"/>
                                        </p:tgtEl>
                                        <p:attrNameLst>
                                          <p:attrName>style.visibility</p:attrName>
                                        </p:attrNameLst>
                                      </p:cBhvr>
                                      <p:to>
                                        <p:strVal val="visible"/>
                                      </p:to>
                                    </p:set>
                                    <p:animEffect transition="in" filter="wheel(1)">
                                      <p:cBhvr>
                                        <p:cTn id="775" dur="400"/>
                                        <p:tgtEl>
                                          <p:spTgt spid="369"/>
                                        </p:tgtEl>
                                      </p:cBhvr>
                                    </p:animEffect>
                                  </p:childTnLst>
                                </p:cTn>
                              </p:par>
                              <p:par>
                                <p:cTn id="776" presetID="21" presetClass="entr" presetSubtype="1" fill="hold" grpId="0" nodeType="withEffect">
                                  <p:stCondLst>
                                    <p:cond delay="500"/>
                                  </p:stCondLst>
                                  <p:childTnLst>
                                    <p:set>
                                      <p:cBhvr>
                                        <p:cTn id="777" dur="1" fill="hold">
                                          <p:stCondLst>
                                            <p:cond delay="0"/>
                                          </p:stCondLst>
                                        </p:cTn>
                                        <p:tgtEl>
                                          <p:spTgt spid="370"/>
                                        </p:tgtEl>
                                        <p:attrNameLst>
                                          <p:attrName>style.visibility</p:attrName>
                                        </p:attrNameLst>
                                      </p:cBhvr>
                                      <p:to>
                                        <p:strVal val="visible"/>
                                      </p:to>
                                    </p:set>
                                    <p:animEffect transition="in" filter="wheel(1)">
                                      <p:cBhvr>
                                        <p:cTn id="778" dur="400"/>
                                        <p:tgtEl>
                                          <p:spTgt spid="370"/>
                                        </p:tgtEl>
                                      </p:cBhvr>
                                    </p:animEffect>
                                  </p:childTnLst>
                                </p:cTn>
                              </p:par>
                              <p:par>
                                <p:cTn id="779" presetID="21" presetClass="entr" presetSubtype="1" fill="hold" grpId="0" nodeType="withEffect">
                                  <p:stCondLst>
                                    <p:cond delay="750"/>
                                  </p:stCondLst>
                                  <p:childTnLst>
                                    <p:set>
                                      <p:cBhvr>
                                        <p:cTn id="780" dur="1" fill="hold">
                                          <p:stCondLst>
                                            <p:cond delay="0"/>
                                          </p:stCondLst>
                                        </p:cTn>
                                        <p:tgtEl>
                                          <p:spTgt spid="400"/>
                                        </p:tgtEl>
                                        <p:attrNameLst>
                                          <p:attrName>style.visibility</p:attrName>
                                        </p:attrNameLst>
                                      </p:cBhvr>
                                      <p:to>
                                        <p:strVal val="visible"/>
                                      </p:to>
                                    </p:set>
                                    <p:animEffect transition="in" filter="wheel(1)">
                                      <p:cBhvr>
                                        <p:cTn id="781" dur="400"/>
                                        <p:tgtEl>
                                          <p:spTgt spid="400"/>
                                        </p:tgtEl>
                                      </p:cBhvr>
                                    </p:animEffect>
                                  </p:childTnLst>
                                </p:cTn>
                              </p:par>
                              <p:par>
                                <p:cTn id="782" presetID="21" presetClass="entr" presetSubtype="1" fill="hold" grpId="0" nodeType="withEffect">
                                  <p:stCondLst>
                                    <p:cond delay="1000"/>
                                  </p:stCondLst>
                                  <p:childTnLst>
                                    <p:set>
                                      <p:cBhvr>
                                        <p:cTn id="783" dur="1" fill="hold">
                                          <p:stCondLst>
                                            <p:cond delay="0"/>
                                          </p:stCondLst>
                                        </p:cTn>
                                        <p:tgtEl>
                                          <p:spTgt spid="390"/>
                                        </p:tgtEl>
                                        <p:attrNameLst>
                                          <p:attrName>style.visibility</p:attrName>
                                        </p:attrNameLst>
                                      </p:cBhvr>
                                      <p:to>
                                        <p:strVal val="visible"/>
                                      </p:to>
                                    </p:set>
                                    <p:animEffect transition="in" filter="wheel(1)">
                                      <p:cBhvr>
                                        <p:cTn id="784" dur="400"/>
                                        <p:tgtEl>
                                          <p:spTgt spid="390"/>
                                        </p:tgtEl>
                                      </p:cBhvr>
                                    </p:animEffect>
                                  </p:childTnLst>
                                </p:cTn>
                              </p:par>
                              <p:par>
                                <p:cTn id="785" presetID="21" presetClass="entr" presetSubtype="1" fill="hold" grpId="0" nodeType="withEffect">
                                  <p:stCondLst>
                                    <p:cond delay="1250"/>
                                  </p:stCondLst>
                                  <p:childTnLst>
                                    <p:set>
                                      <p:cBhvr>
                                        <p:cTn id="786" dur="1" fill="hold">
                                          <p:stCondLst>
                                            <p:cond delay="0"/>
                                          </p:stCondLst>
                                        </p:cTn>
                                        <p:tgtEl>
                                          <p:spTgt spid="373"/>
                                        </p:tgtEl>
                                        <p:attrNameLst>
                                          <p:attrName>style.visibility</p:attrName>
                                        </p:attrNameLst>
                                      </p:cBhvr>
                                      <p:to>
                                        <p:strVal val="visible"/>
                                      </p:to>
                                    </p:set>
                                    <p:animEffect transition="in" filter="wheel(1)">
                                      <p:cBhvr>
                                        <p:cTn id="787" dur="400"/>
                                        <p:tgtEl>
                                          <p:spTgt spid="373"/>
                                        </p:tgtEl>
                                      </p:cBhvr>
                                    </p:animEffect>
                                  </p:childTnLst>
                                </p:cTn>
                              </p:par>
                              <p:par>
                                <p:cTn id="788" presetID="21" presetClass="entr" presetSubtype="1" fill="hold" grpId="0" nodeType="withEffect">
                                  <p:stCondLst>
                                    <p:cond delay="1500"/>
                                  </p:stCondLst>
                                  <p:childTnLst>
                                    <p:set>
                                      <p:cBhvr>
                                        <p:cTn id="789" dur="1" fill="hold">
                                          <p:stCondLst>
                                            <p:cond delay="0"/>
                                          </p:stCondLst>
                                        </p:cTn>
                                        <p:tgtEl>
                                          <p:spTgt spid="399"/>
                                        </p:tgtEl>
                                        <p:attrNameLst>
                                          <p:attrName>style.visibility</p:attrName>
                                        </p:attrNameLst>
                                      </p:cBhvr>
                                      <p:to>
                                        <p:strVal val="visible"/>
                                      </p:to>
                                    </p:set>
                                    <p:animEffect transition="in" filter="wheel(1)">
                                      <p:cBhvr>
                                        <p:cTn id="790" dur="400"/>
                                        <p:tgtEl>
                                          <p:spTgt spid="399"/>
                                        </p:tgtEl>
                                      </p:cBhvr>
                                    </p:animEffect>
                                  </p:childTnLst>
                                </p:cTn>
                              </p:par>
                              <p:par>
                                <p:cTn id="791" presetID="21" presetClass="entr" presetSubtype="1" fill="hold" grpId="0" nodeType="withEffect">
                                  <p:stCondLst>
                                    <p:cond delay="1750"/>
                                  </p:stCondLst>
                                  <p:childTnLst>
                                    <p:set>
                                      <p:cBhvr>
                                        <p:cTn id="792" dur="1" fill="hold">
                                          <p:stCondLst>
                                            <p:cond delay="0"/>
                                          </p:stCondLst>
                                        </p:cTn>
                                        <p:tgtEl>
                                          <p:spTgt spid="371"/>
                                        </p:tgtEl>
                                        <p:attrNameLst>
                                          <p:attrName>style.visibility</p:attrName>
                                        </p:attrNameLst>
                                      </p:cBhvr>
                                      <p:to>
                                        <p:strVal val="visible"/>
                                      </p:to>
                                    </p:set>
                                    <p:animEffect transition="in" filter="wheel(1)">
                                      <p:cBhvr>
                                        <p:cTn id="793" dur="400"/>
                                        <p:tgtEl>
                                          <p:spTgt spid="371"/>
                                        </p:tgtEl>
                                      </p:cBhvr>
                                    </p:animEffect>
                                  </p:childTnLst>
                                </p:cTn>
                              </p:par>
                              <p:par>
                                <p:cTn id="794" presetID="21" presetClass="entr" presetSubtype="1" fill="hold" grpId="0" nodeType="withEffect">
                                  <p:stCondLst>
                                    <p:cond delay="2000"/>
                                  </p:stCondLst>
                                  <p:childTnLst>
                                    <p:set>
                                      <p:cBhvr>
                                        <p:cTn id="795" dur="1" fill="hold">
                                          <p:stCondLst>
                                            <p:cond delay="0"/>
                                          </p:stCondLst>
                                        </p:cTn>
                                        <p:tgtEl>
                                          <p:spTgt spid="374"/>
                                        </p:tgtEl>
                                        <p:attrNameLst>
                                          <p:attrName>style.visibility</p:attrName>
                                        </p:attrNameLst>
                                      </p:cBhvr>
                                      <p:to>
                                        <p:strVal val="visible"/>
                                      </p:to>
                                    </p:set>
                                    <p:animEffect transition="in" filter="wheel(1)">
                                      <p:cBhvr>
                                        <p:cTn id="796" dur="400"/>
                                        <p:tgtEl>
                                          <p:spTgt spid="374"/>
                                        </p:tgtEl>
                                      </p:cBhvr>
                                    </p:animEffect>
                                  </p:childTnLst>
                                </p:cTn>
                              </p:par>
                              <p:par>
                                <p:cTn id="797" presetID="21" presetClass="entr" presetSubtype="1" fill="hold" grpId="0" nodeType="withEffect">
                                  <p:stCondLst>
                                    <p:cond delay="2250"/>
                                  </p:stCondLst>
                                  <p:childTnLst>
                                    <p:set>
                                      <p:cBhvr>
                                        <p:cTn id="798" dur="1" fill="hold">
                                          <p:stCondLst>
                                            <p:cond delay="0"/>
                                          </p:stCondLst>
                                        </p:cTn>
                                        <p:tgtEl>
                                          <p:spTgt spid="391"/>
                                        </p:tgtEl>
                                        <p:attrNameLst>
                                          <p:attrName>style.visibility</p:attrName>
                                        </p:attrNameLst>
                                      </p:cBhvr>
                                      <p:to>
                                        <p:strVal val="visible"/>
                                      </p:to>
                                    </p:set>
                                    <p:animEffect transition="in" filter="wheel(1)">
                                      <p:cBhvr>
                                        <p:cTn id="799" dur="400"/>
                                        <p:tgtEl>
                                          <p:spTgt spid="391"/>
                                        </p:tgtEl>
                                      </p:cBhvr>
                                    </p:animEffect>
                                  </p:childTnLst>
                                </p:cTn>
                              </p:par>
                              <p:par>
                                <p:cTn id="800" presetID="21" presetClass="entr" presetSubtype="1" fill="hold" grpId="0" nodeType="withEffect">
                                  <p:stCondLst>
                                    <p:cond delay="2500"/>
                                  </p:stCondLst>
                                  <p:childTnLst>
                                    <p:set>
                                      <p:cBhvr>
                                        <p:cTn id="801" dur="1" fill="hold">
                                          <p:stCondLst>
                                            <p:cond delay="0"/>
                                          </p:stCondLst>
                                        </p:cTn>
                                        <p:tgtEl>
                                          <p:spTgt spid="398"/>
                                        </p:tgtEl>
                                        <p:attrNameLst>
                                          <p:attrName>style.visibility</p:attrName>
                                        </p:attrNameLst>
                                      </p:cBhvr>
                                      <p:to>
                                        <p:strVal val="visible"/>
                                      </p:to>
                                    </p:set>
                                    <p:animEffect transition="in" filter="wheel(1)">
                                      <p:cBhvr>
                                        <p:cTn id="802" dur="400"/>
                                        <p:tgtEl>
                                          <p:spTgt spid="398"/>
                                        </p:tgtEl>
                                      </p:cBhvr>
                                    </p:animEffect>
                                  </p:childTnLst>
                                </p:cTn>
                              </p:par>
                              <p:par>
                                <p:cTn id="803" presetID="21" presetClass="entr" presetSubtype="1" fill="hold" grpId="0" nodeType="withEffect">
                                  <p:stCondLst>
                                    <p:cond delay="2750"/>
                                  </p:stCondLst>
                                  <p:childTnLst>
                                    <p:set>
                                      <p:cBhvr>
                                        <p:cTn id="804" dur="1" fill="hold">
                                          <p:stCondLst>
                                            <p:cond delay="0"/>
                                          </p:stCondLst>
                                        </p:cTn>
                                        <p:tgtEl>
                                          <p:spTgt spid="372"/>
                                        </p:tgtEl>
                                        <p:attrNameLst>
                                          <p:attrName>style.visibility</p:attrName>
                                        </p:attrNameLst>
                                      </p:cBhvr>
                                      <p:to>
                                        <p:strVal val="visible"/>
                                      </p:to>
                                    </p:set>
                                    <p:animEffect transition="in" filter="wheel(1)">
                                      <p:cBhvr>
                                        <p:cTn id="805" dur="400"/>
                                        <p:tgtEl>
                                          <p:spTgt spid="372"/>
                                        </p:tgtEl>
                                      </p:cBhvr>
                                    </p:animEffect>
                                  </p:childTnLst>
                                </p:cTn>
                              </p:par>
                              <p:par>
                                <p:cTn id="806" presetID="22" presetClass="entr" presetSubtype="8" fill="hold" grpId="0" nodeType="withEffect">
                                  <p:stCondLst>
                                    <p:cond delay="3000"/>
                                  </p:stCondLst>
                                  <p:childTnLst>
                                    <p:set>
                                      <p:cBhvr>
                                        <p:cTn id="807" dur="1" fill="hold">
                                          <p:stCondLst>
                                            <p:cond delay="0"/>
                                          </p:stCondLst>
                                        </p:cTn>
                                        <p:tgtEl>
                                          <p:spTgt spid="380"/>
                                        </p:tgtEl>
                                        <p:attrNameLst>
                                          <p:attrName>style.visibility</p:attrName>
                                        </p:attrNameLst>
                                      </p:cBhvr>
                                      <p:to>
                                        <p:strVal val="visible"/>
                                      </p:to>
                                    </p:set>
                                    <p:animEffect transition="in" filter="wipe(left)">
                                      <p:cBhvr>
                                        <p:cTn id="808" dur="400"/>
                                        <p:tgtEl>
                                          <p:spTgt spid="380"/>
                                        </p:tgtEl>
                                      </p:cBhvr>
                                    </p:animEffect>
                                  </p:childTnLst>
                                </p:cTn>
                              </p:par>
                              <p:par>
                                <p:cTn id="809" presetID="22" presetClass="entr" presetSubtype="8" fill="hold" grpId="0" nodeType="withEffect">
                                  <p:stCondLst>
                                    <p:cond delay="3250"/>
                                  </p:stCondLst>
                                  <p:childTnLst>
                                    <p:set>
                                      <p:cBhvr>
                                        <p:cTn id="810" dur="1" fill="hold">
                                          <p:stCondLst>
                                            <p:cond delay="0"/>
                                          </p:stCondLst>
                                        </p:cTn>
                                        <p:tgtEl>
                                          <p:spTgt spid="397"/>
                                        </p:tgtEl>
                                        <p:attrNameLst>
                                          <p:attrName>style.visibility</p:attrName>
                                        </p:attrNameLst>
                                      </p:cBhvr>
                                      <p:to>
                                        <p:strVal val="visible"/>
                                      </p:to>
                                    </p:set>
                                    <p:animEffect transition="in" filter="wipe(left)">
                                      <p:cBhvr>
                                        <p:cTn id="811" dur="400"/>
                                        <p:tgtEl>
                                          <p:spTgt spid="397"/>
                                        </p:tgtEl>
                                      </p:cBhvr>
                                    </p:animEffect>
                                  </p:childTnLst>
                                </p:cTn>
                              </p:par>
                              <p:par>
                                <p:cTn id="812" presetID="22" presetClass="entr" presetSubtype="8" fill="hold" grpId="0" nodeType="withEffect">
                                  <p:stCondLst>
                                    <p:cond delay="3500"/>
                                  </p:stCondLst>
                                  <p:childTnLst>
                                    <p:set>
                                      <p:cBhvr>
                                        <p:cTn id="813" dur="1" fill="hold">
                                          <p:stCondLst>
                                            <p:cond delay="0"/>
                                          </p:stCondLst>
                                        </p:cTn>
                                        <p:tgtEl>
                                          <p:spTgt spid="378"/>
                                        </p:tgtEl>
                                        <p:attrNameLst>
                                          <p:attrName>style.visibility</p:attrName>
                                        </p:attrNameLst>
                                      </p:cBhvr>
                                      <p:to>
                                        <p:strVal val="visible"/>
                                      </p:to>
                                    </p:set>
                                    <p:animEffect transition="in" filter="wipe(left)">
                                      <p:cBhvr>
                                        <p:cTn id="814" dur="400"/>
                                        <p:tgtEl>
                                          <p:spTgt spid="378"/>
                                        </p:tgtEl>
                                      </p:cBhvr>
                                    </p:animEffect>
                                  </p:childTnLst>
                                </p:cTn>
                              </p:par>
                              <p:par>
                                <p:cTn id="815" presetID="22" presetClass="entr" presetSubtype="8" fill="hold" grpId="0" nodeType="withEffect">
                                  <p:stCondLst>
                                    <p:cond delay="3750"/>
                                  </p:stCondLst>
                                  <p:childTnLst>
                                    <p:set>
                                      <p:cBhvr>
                                        <p:cTn id="816" dur="1" fill="hold">
                                          <p:stCondLst>
                                            <p:cond delay="0"/>
                                          </p:stCondLst>
                                        </p:cTn>
                                        <p:tgtEl>
                                          <p:spTgt spid="392"/>
                                        </p:tgtEl>
                                        <p:attrNameLst>
                                          <p:attrName>style.visibility</p:attrName>
                                        </p:attrNameLst>
                                      </p:cBhvr>
                                      <p:to>
                                        <p:strVal val="visible"/>
                                      </p:to>
                                    </p:set>
                                    <p:animEffect transition="in" filter="wipe(left)">
                                      <p:cBhvr>
                                        <p:cTn id="817" dur="400"/>
                                        <p:tgtEl>
                                          <p:spTgt spid="392"/>
                                        </p:tgtEl>
                                      </p:cBhvr>
                                    </p:animEffect>
                                  </p:childTnLst>
                                </p:cTn>
                              </p:par>
                              <p:par>
                                <p:cTn id="818" presetID="22" presetClass="entr" presetSubtype="8" fill="hold" grpId="0" nodeType="withEffect">
                                  <p:stCondLst>
                                    <p:cond delay="4000"/>
                                  </p:stCondLst>
                                  <p:childTnLst>
                                    <p:set>
                                      <p:cBhvr>
                                        <p:cTn id="819" dur="1" fill="hold">
                                          <p:stCondLst>
                                            <p:cond delay="0"/>
                                          </p:stCondLst>
                                        </p:cTn>
                                        <p:tgtEl>
                                          <p:spTgt spid="368"/>
                                        </p:tgtEl>
                                        <p:attrNameLst>
                                          <p:attrName>style.visibility</p:attrName>
                                        </p:attrNameLst>
                                      </p:cBhvr>
                                      <p:to>
                                        <p:strVal val="visible"/>
                                      </p:to>
                                    </p:set>
                                    <p:animEffect transition="in" filter="wipe(left)">
                                      <p:cBhvr>
                                        <p:cTn id="820" dur="400"/>
                                        <p:tgtEl>
                                          <p:spTgt spid="368"/>
                                        </p:tgtEl>
                                      </p:cBhvr>
                                    </p:animEffect>
                                  </p:childTnLst>
                                </p:cTn>
                              </p:par>
                              <p:par>
                                <p:cTn id="821" presetID="22" presetClass="entr" presetSubtype="8" fill="hold" grpId="0" nodeType="withEffect">
                                  <p:stCondLst>
                                    <p:cond delay="4250"/>
                                  </p:stCondLst>
                                  <p:childTnLst>
                                    <p:set>
                                      <p:cBhvr>
                                        <p:cTn id="822" dur="1" fill="hold">
                                          <p:stCondLst>
                                            <p:cond delay="0"/>
                                          </p:stCondLst>
                                        </p:cTn>
                                        <p:tgtEl>
                                          <p:spTgt spid="401"/>
                                        </p:tgtEl>
                                        <p:attrNameLst>
                                          <p:attrName>style.visibility</p:attrName>
                                        </p:attrNameLst>
                                      </p:cBhvr>
                                      <p:to>
                                        <p:strVal val="visible"/>
                                      </p:to>
                                    </p:set>
                                    <p:animEffect transition="in" filter="wipe(left)">
                                      <p:cBhvr>
                                        <p:cTn id="823" dur="400"/>
                                        <p:tgtEl>
                                          <p:spTgt spid="401"/>
                                        </p:tgtEl>
                                      </p:cBhvr>
                                    </p:animEffect>
                                  </p:childTnLst>
                                </p:cTn>
                              </p:par>
                              <p:par>
                                <p:cTn id="824" presetID="22" presetClass="entr" presetSubtype="8" fill="hold" grpId="0" nodeType="withEffect">
                                  <p:stCondLst>
                                    <p:cond delay="4500"/>
                                  </p:stCondLst>
                                  <p:childTnLst>
                                    <p:set>
                                      <p:cBhvr>
                                        <p:cTn id="825" dur="1" fill="hold">
                                          <p:stCondLst>
                                            <p:cond delay="0"/>
                                          </p:stCondLst>
                                        </p:cTn>
                                        <p:tgtEl>
                                          <p:spTgt spid="379"/>
                                        </p:tgtEl>
                                        <p:attrNameLst>
                                          <p:attrName>style.visibility</p:attrName>
                                        </p:attrNameLst>
                                      </p:cBhvr>
                                      <p:to>
                                        <p:strVal val="visible"/>
                                      </p:to>
                                    </p:set>
                                    <p:animEffect transition="in" filter="wipe(left)">
                                      <p:cBhvr>
                                        <p:cTn id="826" dur="400"/>
                                        <p:tgtEl>
                                          <p:spTgt spid="379"/>
                                        </p:tgtEl>
                                      </p:cBhvr>
                                    </p:animEffect>
                                  </p:childTnLst>
                                </p:cTn>
                              </p:par>
                              <p:par>
                                <p:cTn id="827" presetID="22" presetClass="entr" presetSubtype="8" fill="hold" grpId="0" nodeType="withEffect">
                                  <p:stCondLst>
                                    <p:cond delay="4750"/>
                                  </p:stCondLst>
                                  <p:childTnLst>
                                    <p:set>
                                      <p:cBhvr>
                                        <p:cTn id="828" dur="1" fill="hold">
                                          <p:stCondLst>
                                            <p:cond delay="0"/>
                                          </p:stCondLst>
                                        </p:cTn>
                                        <p:tgtEl>
                                          <p:spTgt spid="396"/>
                                        </p:tgtEl>
                                        <p:attrNameLst>
                                          <p:attrName>style.visibility</p:attrName>
                                        </p:attrNameLst>
                                      </p:cBhvr>
                                      <p:to>
                                        <p:strVal val="visible"/>
                                      </p:to>
                                    </p:set>
                                    <p:animEffect transition="in" filter="wipe(left)">
                                      <p:cBhvr>
                                        <p:cTn id="829" dur="400"/>
                                        <p:tgtEl>
                                          <p:spTgt spid="396"/>
                                        </p:tgtEl>
                                      </p:cBhvr>
                                    </p:animEffect>
                                  </p:childTnLst>
                                </p:cTn>
                              </p:par>
                              <p:par>
                                <p:cTn id="830" presetID="22" presetClass="entr" presetSubtype="8" fill="hold" nodeType="withEffect">
                                  <p:stCondLst>
                                    <p:cond delay="5000"/>
                                  </p:stCondLst>
                                  <p:childTnLst>
                                    <p:set>
                                      <p:cBhvr>
                                        <p:cTn id="831" dur="1" fill="hold">
                                          <p:stCondLst>
                                            <p:cond delay="0"/>
                                          </p:stCondLst>
                                        </p:cTn>
                                        <p:tgtEl>
                                          <p:spTgt spid="377"/>
                                        </p:tgtEl>
                                        <p:attrNameLst>
                                          <p:attrName>style.visibility</p:attrName>
                                        </p:attrNameLst>
                                      </p:cBhvr>
                                      <p:to>
                                        <p:strVal val="visible"/>
                                      </p:to>
                                    </p:set>
                                    <p:animEffect transition="in" filter="wipe(left)">
                                      <p:cBhvr>
                                        <p:cTn id="832" dur="400"/>
                                        <p:tgtEl>
                                          <p:spTgt spid="377"/>
                                        </p:tgtEl>
                                      </p:cBhvr>
                                    </p:animEffect>
                                  </p:childTnLst>
                                </p:cTn>
                              </p:par>
                              <p:par>
                                <p:cTn id="833" presetID="22" presetClass="entr" presetSubtype="8" fill="hold" nodeType="withEffect">
                                  <p:stCondLst>
                                    <p:cond delay="5250"/>
                                  </p:stCondLst>
                                  <p:childTnLst>
                                    <p:set>
                                      <p:cBhvr>
                                        <p:cTn id="834" dur="1" fill="hold">
                                          <p:stCondLst>
                                            <p:cond delay="0"/>
                                          </p:stCondLst>
                                        </p:cTn>
                                        <p:tgtEl>
                                          <p:spTgt spid="393"/>
                                        </p:tgtEl>
                                        <p:attrNameLst>
                                          <p:attrName>style.visibility</p:attrName>
                                        </p:attrNameLst>
                                      </p:cBhvr>
                                      <p:to>
                                        <p:strVal val="visible"/>
                                      </p:to>
                                    </p:set>
                                    <p:animEffect transition="in" filter="wipe(left)">
                                      <p:cBhvr>
                                        <p:cTn id="835" dur="400"/>
                                        <p:tgtEl>
                                          <p:spTgt spid="393"/>
                                        </p:tgtEl>
                                      </p:cBhvr>
                                    </p:animEffect>
                                  </p:childTnLst>
                                </p:cTn>
                              </p:par>
                              <p:par>
                                <p:cTn id="836" presetID="22" presetClass="entr" presetSubtype="8" fill="hold" nodeType="withEffect">
                                  <p:stCondLst>
                                    <p:cond delay="5500"/>
                                  </p:stCondLst>
                                  <p:childTnLst>
                                    <p:set>
                                      <p:cBhvr>
                                        <p:cTn id="837" dur="1" fill="hold">
                                          <p:stCondLst>
                                            <p:cond delay="0"/>
                                          </p:stCondLst>
                                        </p:cTn>
                                        <p:tgtEl>
                                          <p:spTgt spid="381"/>
                                        </p:tgtEl>
                                        <p:attrNameLst>
                                          <p:attrName>style.visibility</p:attrName>
                                        </p:attrNameLst>
                                      </p:cBhvr>
                                      <p:to>
                                        <p:strVal val="visible"/>
                                      </p:to>
                                    </p:set>
                                    <p:animEffect transition="in" filter="wipe(left)">
                                      <p:cBhvr>
                                        <p:cTn id="838" dur="400"/>
                                        <p:tgtEl>
                                          <p:spTgt spid="381"/>
                                        </p:tgtEl>
                                      </p:cBhvr>
                                    </p:animEffect>
                                  </p:childTnLst>
                                </p:cTn>
                              </p:par>
                              <p:par>
                                <p:cTn id="839" presetID="22" presetClass="entr" presetSubtype="8" fill="hold" nodeType="withEffect">
                                  <p:stCondLst>
                                    <p:cond delay="5750"/>
                                  </p:stCondLst>
                                  <p:childTnLst>
                                    <p:set>
                                      <p:cBhvr>
                                        <p:cTn id="840" dur="1" fill="hold">
                                          <p:stCondLst>
                                            <p:cond delay="0"/>
                                          </p:stCondLst>
                                        </p:cTn>
                                        <p:tgtEl>
                                          <p:spTgt spid="394"/>
                                        </p:tgtEl>
                                        <p:attrNameLst>
                                          <p:attrName>style.visibility</p:attrName>
                                        </p:attrNameLst>
                                      </p:cBhvr>
                                      <p:to>
                                        <p:strVal val="visible"/>
                                      </p:to>
                                    </p:set>
                                    <p:animEffect transition="in" filter="wipe(left)">
                                      <p:cBhvr>
                                        <p:cTn id="841" dur="400"/>
                                        <p:tgtEl>
                                          <p:spTgt spid="394"/>
                                        </p:tgtEl>
                                      </p:cBhvr>
                                    </p:animEffect>
                                  </p:childTnLst>
                                </p:cTn>
                              </p:par>
                              <p:par>
                                <p:cTn id="842" presetID="22" presetClass="entr" presetSubtype="8" fill="hold" nodeType="withEffect">
                                  <p:stCondLst>
                                    <p:cond delay="6000"/>
                                  </p:stCondLst>
                                  <p:childTnLst>
                                    <p:set>
                                      <p:cBhvr>
                                        <p:cTn id="843" dur="1" fill="hold">
                                          <p:stCondLst>
                                            <p:cond delay="0"/>
                                          </p:stCondLst>
                                        </p:cTn>
                                        <p:tgtEl>
                                          <p:spTgt spid="376"/>
                                        </p:tgtEl>
                                        <p:attrNameLst>
                                          <p:attrName>style.visibility</p:attrName>
                                        </p:attrNameLst>
                                      </p:cBhvr>
                                      <p:to>
                                        <p:strVal val="visible"/>
                                      </p:to>
                                    </p:set>
                                    <p:animEffect transition="in" filter="wipe(left)">
                                      <p:cBhvr>
                                        <p:cTn id="844" dur="400"/>
                                        <p:tgtEl>
                                          <p:spTgt spid="376"/>
                                        </p:tgtEl>
                                      </p:cBhvr>
                                    </p:animEffect>
                                  </p:childTnLst>
                                </p:cTn>
                              </p:par>
                              <p:par>
                                <p:cTn id="845" presetID="22" presetClass="entr" presetSubtype="8" fill="hold" nodeType="withEffect">
                                  <p:stCondLst>
                                    <p:cond delay="6250"/>
                                  </p:stCondLst>
                                  <p:childTnLst>
                                    <p:set>
                                      <p:cBhvr>
                                        <p:cTn id="846" dur="1" fill="hold">
                                          <p:stCondLst>
                                            <p:cond delay="0"/>
                                          </p:stCondLst>
                                        </p:cTn>
                                        <p:tgtEl>
                                          <p:spTgt spid="395"/>
                                        </p:tgtEl>
                                        <p:attrNameLst>
                                          <p:attrName>style.visibility</p:attrName>
                                        </p:attrNameLst>
                                      </p:cBhvr>
                                      <p:to>
                                        <p:strVal val="visible"/>
                                      </p:to>
                                    </p:set>
                                    <p:animEffect transition="in" filter="wipe(left)">
                                      <p:cBhvr>
                                        <p:cTn id="847" dur="400"/>
                                        <p:tgtEl>
                                          <p:spTgt spid="395"/>
                                        </p:tgtEl>
                                      </p:cBhvr>
                                    </p:animEffect>
                                  </p:childTnLst>
                                </p:cTn>
                              </p:par>
                              <p:par>
                                <p:cTn id="848" presetID="10" presetClass="entr" presetSubtype="0" fill="hold" grpId="0" nodeType="withEffect">
                                  <p:stCondLst>
                                    <p:cond delay="6500"/>
                                  </p:stCondLst>
                                  <p:childTnLst>
                                    <p:set>
                                      <p:cBhvr>
                                        <p:cTn id="849" dur="1" fill="hold">
                                          <p:stCondLst>
                                            <p:cond delay="0"/>
                                          </p:stCondLst>
                                        </p:cTn>
                                        <p:tgtEl>
                                          <p:spTgt spid="382"/>
                                        </p:tgtEl>
                                        <p:attrNameLst>
                                          <p:attrName>style.visibility</p:attrName>
                                        </p:attrNameLst>
                                      </p:cBhvr>
                                      <p:to>
                                        <p:strVal val="visible"/>
                                      </p:to>
                                    </p:set>
                                    <p:animEffect transition="in" filter="fade">
                                      <p:cBhvr>
                                        <p:cTn id="850" dur="400"/>
                                        <p:tgtEl>
                                          <p:spTgt spid="382"/>
                                        </p:tgtEl>
                                      </p:cBhvr>
                                    </p:animEffect>
                                  </p:childTnLst>
                                </p:cTn>
                              </p:par>
                            </p:childTnLst>
                          </p:cTn>
                        </p:par>
                      </p:childTnLst>
                    </p:cTn>
                  </p:par>
                </p:childTnLst>
              </p:cTn>
              <p:nextCondLst>
                <p:cond evt="onClick" delay="0">
                  <p:tgtEl>
                    <p:spTgt spid="321"/>
                  </p:tgtEl>
                </p:cond>
              </p:nextCondLst>
            </p:seq>
          </p:childTnLst>
        </p:cTn>
      </p:par>
    </p:tnLst>
    <p:bldLst>
      <p:bldP spid="368" grpId="0" animBg="1"/>
      <p:bldP spid="368" grpId="1" animBg="1"/>
      <p:bldP spid="368" grpId="2" animBg="1"/>
      <p:bldP spid="369" grpId="0" animBg="1"/>
      <p:bldP spid="369" grpId="1" animBg="1"/>
      <p:bldP spid="369" grpId="2" animBg="1"/>
      <p:bldP spid="370" grpId="0" animBg="1"/>
      <p:bldP spid="370" grpId="1" animBg="1"/>
      <p:bldP spid="370" grpId="2" animBg="1"/>
      <p:bldP spid="371" grpId="0" animBg="1"/>
      <p:bldP spid="371" grpId="1" animBg="1"/>
      <p:bldP spid="371" grpId="2" animBg="1"/>
      <p:bldP spid="372" grpId="0" animBg="1"/>
      <p:bldP spid="372" grpId="1" animBg="1"/>
      <p:bldP spid="372" grpId="2" animBg="1"/>
      <p:bldP spid="373" grpId="0" animBg="1"/>
      <p:bldP spid="373" grpId="1" animBg="1"/>
      <p:bldP spid="373" grpId="2" animBg="1"/>
      <p:bldP spid="374" grpId="0" animBg="1"/>
      <p:bldP spid="374" grpId="1" animBg="1"/>
      <p:bldP spid="374" grpId="2" animBg="1"/>
      <p:bldP spid="378" grpId="0" animBg="1"/>
      <p:bldP spid="378" grpId="1" animBg="1"/>
      <p:bldP spid="378" grpId="2" animBg="1"/>
      <p:bldP spid="379" grpId="0" animBg="1"/>
      <p:bldP spid="379" grpId="1" animBg="1"/>
      <p:bldP spid="379" grpId="2" animBg="1"/>
      <p:bldP spid="380" grpId="0" animBg="1"/>
      <p:bldP spid="380" grpId="1" animBg="1"/>
      <p:bldP spid="380" grpId="2" animBg="1"/>
      <p:bldP spid="383" grpId="0" animBg="1"/>
      <p:bldP spid="383" grpId="1" animBg="1"/>
      <p:bldP spid="383" grpId="2" animBg="1"/>
      <p:bldP spid="382" grpId="0"/>
      <p:bldP spid="382" grpId="1"/>
      <p:bldP spid="382" grpId="2"/>
      <p:bldP spid="389" grpId="0" animBg="1"/>
      <p:bldP spid="389" grpId="1" animBg="1"/>
      <p:bldP spid="389" grpId="2" animBg="1"/>
      <p:bldP spid="390" grpId="0" animBg="1"/>
      <p:bldP spid="390" grpId="1" animBg="1"/>
      <p:bldP spid="390" grpId="2" animBg="1"/>
      <p:bldP spid="391" grpId="0" animBg="1"/>
      <p:bldP spid="391" grpId="1" animBg="1"/>
      <p:bldP spid="391" grpId="2" animBg="1"/>
      <p:bldP spid="392" grpId="0" animBg="1"/>
      <p:bldP spid="392" grpId="1" animBg="1"/>
      <p:bldP spid="392" grpId="2" animBg="1"/>
      <p:bldP spid="396" grpId="0" animBg="1"/>
      <p:bldP spid="396" grpId="1" animBg="1"/>
      <p:bldP spid="396" grpId="2" animBg="1"/>
      <p:bldP spid="397" grpId="0" animBg="1"/>
      <p:bldP spid="397" grpId="1" animBg="1"/>
      <p:bldP spid="397" grpId="2" animBg="1"/>
      <p:bldP spid="398" grpId="0" animBg="1"/>
      <p:bldP spid="398" grpId="1" animBg="1"/>
      <p:bldP spid="398" grpId="2" animBg="1"/>
      <p:bldP spid="399" grpId="0" animBg="1"/>
      <p:bldP spid="399" grpId="1" animBg="1"/>
      <p:bldP spid="399" grpId="2" animBg="1"/>
      <p:bldP spid="400" grpId="0" animBg="1"/>
      <p:bldP spid="400" grpId="1" animBg="1"/>
      <p:bldP spid="400" grpId="2" animBg="1"/>
      <p:bldP spid="401" grpId="0" animBg="1"/>
      <p:bldP spid="401" grpId="1" animBg="1"/>
      <p:bldP spid="401" grpId="2" animBg="1"/>
      <p:bldP spid="402" grpId="0" animBg="1"/>
      <p:bldP spid="402" grpId="1" animBg="1"/>
      <p:bldP spid="402" grpId="2" animBg="1"/>
      <p:bldP spid="403" grpId="0" animBg="1"/>
      <p:bldP spid="403" grpId="1" animBg="1"/>
      <p:bldP spid="403" grpId="2" animBg="1"/>
      <p:bldP spid="404" grpId="0" animBg="1"/>
      <p:bldP spid="404" grpId="1" animBg="1"/>
      <p:bldP spid="404" grpId="2" animBg="1"/>
      <p:bldP spid="404" grpId="3" animBg="1"/>
      <p:bldP spid="404" grpId="4" animBg="1"/>
      <p:bldP spid="2" grpId="0"/>
      <p:bldP spid="5" grpId="0"/>
      <p:bldP spid="18" grpId="0"/>
      <p:bldP spid="233" grpId="0" animBg="1"/>
      <p:bldP spid="233" grpId="1" animBg="1"/>
      <p:bldP spid="73" grpId="0" animBg="1"/>
      <p:bldP spid="73" grpId="1" animBg="1"/>
      <p:bldP spid="82" grpId="0" animBg="1"/>
      <p:bldP spid="82" grpId="1" animBg="1"/>
      <p:bldP spid="83" grpId="0" animBg="1"/>
      <p:bldP spid="83" grpId="1" animBg="1"/>
      <p:bldP spid="84" grpId="0" animBg="1"/>
      <p:bldP spid="84" grpId="1" animBg="1"/>
      <p:bldP spid="113" grpId="0" animBg="1"/>
      <p:bldP spid="113" grpId="1" animBg="1"/>
      <p:bldP spid="114" grpId="0" animBg="1"/>
      <p:bldP spid="114" grpId="1" animBg="1"/>
      <p:bldP spid="71" grpId="0" animBg="1"/>
      <p:bldP spid="71" grpId="1" animBg="1"/>
      <p:bldP spid="72" grpId="0" animBg="1"/>
      <p:bldP spid="72" grpId="1" animBg="1"/>
      <p:bldP spid="115" grpId="0" animBg="1"/>
      <p:bldP spid="115" grpId="1" animBg="1"/>
      <p:bldP spid="117" grpId="0"/>
      <p:bldP spid="117" grpId="1"/>
      <p:bldP spid="181" grpId="0" animBg="1"/>
      <p:bldP spid="181" grpId="1" animBg="1"/>
      <p:bldP spid="127" grpId="0" animBg="1"/>
      <p:bldP spid="127" grpId="1" animBg="1"/>
      <p:bldP spid="126" grpId="0" animBg="1"/>
      <p:bldP spid="126" grpId="1" animBg="1"/>
      <p:bldP spid="125" grpId="0" animBg="1"/>
      <p:bldP spid="125" grpId="1" animBg="1"/>
      <p:bldP spid="124" grpId="0" animBg="1"/>
      <p:bldP spid="124" grpId="1" animBg="1"/>
      <p:bldP spid="120" grpId="0" animBg="1"/>
      <p:bldP spid="120" grpId="1" animBg="1"/>
      <p:bldP spid="118" grpId="0" animBg="1"/>
      <p:bldP spid="118" grpId="1" animBg="1"/>
      <p:bldP spid="128" grpId="0" animBg="1"/>
      <p:bldP spid="128" grpId="1" animBg="1"/>
      <p:bldP spid="129" grpId="0" animBg="1"/>
      <p:bldP spid="129" grpId="1" animBg="1"/>
      <p:bldP spid="130" grpId="0" animBg="1"/>
      <p:bldP spid="130" grpId="1" animBg="1"/>
      <p:bldP spid="234" grpId="0" animBg="1"/>
      <p:bldP spid="234" grpId="1" animBg="1"/>
      <p:bldP spid="31" grpId="0" animBg="1"/>
      <p:bldP spid="31" grpId="1" animBg="1"/>
      <p:bldP spid="243" grpId="0" animBg="1"/>
      <p:bldP spid="243" grpId="1" animBg="1"/>
      <p:bldP spid="255" grpId="0" animBg="1"/>
      <p:bldP spid="255" grpId="2" animBg="1"/>
      <p:bldP spid="255" grpId="3" animBg="1"/>
      <p:bldP spid="255" grpId="4" animBg="1"/>
      <p:bldP spid="248" grpId="0" animBg="1"/>
      <p:bldP spid="248" grpId="1" animBg="1"/>
      <p:bldP spid="248" grpId="2" animBg="1"/>
      <p:bldP spid="248" grpId="3" animBg="1"/>
      <p:bldP spid="249" grpId="0" animBg="1"/>
      <p:bldP spid="249" grpId="1" animBg="1"/>
      <p:bldP spid="249" grpId="2" animBg="1"/>
      <p:bldP spid="249" grpId="3" animBg="1"/>
      <p:bldP spid="258" grpId="0" animBg="1"/>
      <p:bldP spid="258" grpId="1" animBg="1"/>
      <p:bldP spid="258" grpId="2" animBg="1"/>
      <p:bldP spid="258" grpId="3" animBg="1"/>
      <p:bldP spid="258" grpId="4" animBg="1"/>
      <p:bldP spid="258" grpId="5" animBg="1"/>
      <p:bldP spid="267" grpId="0" animBg="1"/>
      <p:bldP spid="267" grpId="1" animBg="1"/>
      <p:bldP spid="267" grpId="2" animBg="1"/>
      <p:bldP spid="267" grpId="3" animBg="1"/>
      <p:bldP spid="267" grpId="4" animBg="1"/>
      <p:bldP spid="267" grpId="5" animBg="1"/>
      <p:bldP spid="241" grpId="0" animBg="1"/>
      <p:bldP spid="241" grpId="1" animBg="1"/>
      <p:bldP spid="241" grpId="2" animBg="1"/>
      <p:bldP spid="241" grpId="3" animBg="1"/>
      <p:bldP spid="246" grpId="0" animBg="1"/>
      <p:bldP spid="246" grpId="1" animBg="1"/>
      <p:bldP spid="246" grpId="2" animBg="1"/>
      <p:bldP spid="246" grpId="3" animBg="1"/>
      <p:bldP spid="247" grpId="0" animBg="1"/>
      <p:bldP spid="247" grpId="1" animBg="1"/>
      <p:bldP spid="247" grpId="2" animBg="1"/>
      <p:bldP spid="247" grpId="3" animBg="1"/>
      <p:bldP spid="270" grpId="0" animBg="1"/>
      <p:bldP spid="270" grpId="1" animBg="1"/>
      <p:bldP spid="270" grpId="2" animBg="1"/>
      <p:bldP spid="270" grpId="3" animBg="1"/>
      <p:bldP spid="270" grpId="4" animBg="1"/>
      <p:bldP spid="270" grpId="5" animBg="1"/>
      <p:bldP spid="274" grpId="0" animBg="1"/>
      <p:bldP spid="274" grpId="1" animBg="1"/>
      <p:bldP spid="274" grpId="2" animBg="1"/>
      <p:bldP spid="274" grpId="3" animBg="1"/>
      <p:bldP spid="274" grpId="4" animBg="1"/>
      <p:bldP spid="274" grpId="5" animBg="1"/>
      <p:bldP spid="275" grpId="0" animBg="1"/>
      <p:bldP spid="275" grpId="1" animBg="1"/>
      <p:bldP spid="275" grpId="2" animBg="1"/>
      <p:bldP spid="275" grpId="3" animBg="1"/>
      <p:bldP spid="275" grpId="4" animBg="1"/>
      <p:bldP spid="275" grpId="5" animBg="1"/>
      <p:bldP spid="244" grpId="0" animBg="1"/>
      <p:bldP spid="244" grpId="1" animBg="1"/>
      <p:bldP spid="245" grpId="0" animBg="1"/>
      <p:bldP spid="245" grpId="1" animBg="1"/>
      <p:bldP spid="256" grpId="0" animBg="1"/>
      <p:bldP spid="256" grpId="1" animBg="1"/>
      <p:bldP spid="256" grpId="2" animBg="1"/>
      <p:bldP spid="256" grpId="3" animBg="1"/>
      <p:bldP spid="271" grpId="0" animBg="1"/>
      <p:bldP spid="271" grpId="1" animBg="1"/>
      <p:bldP spid="271" grpId="2" animBg="1"/>
      <p:bldP spid="271" grpId="3" animBg="1"/>
      <p:bldP spid="272" grpId="0" animBg="1"/>
      <p:bldP spid="272" grpId="1" animBg="1"/>
      <p:bldP spid="272" grpId="2" animBg="1"/>
      <p:bldP spid="272" grpId="3" animBg="1"/>
      <p:bldP spid="273" grpId="0" animBg="1"/>
      <p:bldP spid="273" grpId="1" animBg="1"/>
      <p:bldP spid="273" grpId="2" animBg="1"/>
      <p:bldP spid="273" grpId="3" animBg="1"/>
      <p:bldP spid="252" grpId="0" animBg="1"/>
      <p:bldP spid="252" grpId="1" animBg="1"/>
      <p:bldP spid="252" grpId="2" animBg="1"/>
      <p:bldP spid="252" grpId="3" animBg="1"/>
      <p:bldP spid="311" grpId="0" animBg="1"/>
      <p:bldP spid="311" grpId="1" animBg="1"/>
      <p:bldP spid="311" grpId="2" animBg="1"/>
      <p:bldP spid="311" grpId="3" animBg="1"/>
      <p:bldP spid="312" grpId="0" animBg="1"/>
      <p:bldP spid="312" grpId="1" animBg="1"/>
      <p:bldP spid="312" grpId="2" animBg="1"/>
      <p:bldP spid="312" grpId="3" animBg="1"/>
      <p:bldP spid="313" grpId="0" animBg="1"/>
      <p:bldP spid="313" grpId="1" animBg="1"/>
      <p:bldP spid="313" grpId="2" animBg="1"/>
      <p:bldP spid="313" grpId="3" animBg="1"/>
      <p:bldP spid="313" grpId="4" animBg="1"/>
      <p:bldP spid="313" grpId="5" animBg="1"/>
      <p:bldP spid="314" grpId="0" animBg="1"/>
      <p:bldP spid="314" grpId="1" animBg="1"/>
      <p:bldP spid="314" grpId="2" animBg="1"/>
      <p:bldP spid="314" grpId="3" animBg="1"/>
      <p:bldP spid="314" grpId="4" animBg="1"/>
      <p:bldP spid="314" grpId="5" animBg="1"/>
      <p:bldP spid="315" grpId="0" animBg="1"/>
      <p:bldP spid="315" grpId="1" animBg="1"/>
      <p:bldP spid="315" grpId="2" animBg="1"/>
      <p:bldP spid="315" grpId="3" animBg="1"/>
      <p:bldP spid="315" grpId="4" animBg="1"/>
      <p:bldP spid="315" grpId="5" animBg="1"/>
      <p:bldP spid="363" grpId="0" animBg="1"/>
      <p:bldP spid="363" grpId="1" animBg="1"/>
      <p:bldP spid="363" grpId="2" animBg="1"/>
      <p:bldP spid="363" grpId="3" animBg="1"/>
      <p:bldP spid="364" grpId="0" animBg="1"/>
      <p:bldP spid="364" grpId="1" animBg="1"/>
      <p:bldP spid="364" grpId="2" animBg="1"/>
      <p:bldP spid="364" grpId="3" animBg="1"/>
      <p:bldP spid="365" grpId="0" animBg="1"/>
      <p:bldP spid="365" grpId="1" animBg="1"/>
      <p:bldP spid="365" grpId="2" animBg="1"/>
      <p:bldP spid="365" grpId="3" animBg="1"/>
      <p:bldP spid="365" grpId="4" animBg="1"/>
      <p:bldP spid="365" grpId="5" animBg="1"/>
      <p:bldP spid="367" grpId="0" animBg="1"/>
      <p:bldP spid="367" grpId="1" animBg="1"/>
      <p:bldP spid="367" grpId="2" animBg="1"/>
      <p:bldP spid="367" grpId="3" animBg="1"/>
      <p:bldP spid="367" grpId="4" animBg="1"/>
      <p:bldP spid="367" grpId="5" animBg="1"/>
      <p:bldP spid="21" grpId="0" animBg="1"/>
      <p:bldP spid="21" grpId="1" animBg="1"/>
      <p:bldP spid="21" grpId="2" animBg="1"/>
      <p:bldP spid="21" grpId="3" animBg="1"/>
      <p:bldP spid="242" grpId="0" animBg="1"/>
      <p:bldP spid="242" grpId="1" animBg="1"/>
      <p:bldP spid="242" grpId="2" animBg="1"/>
      <p:bldP spid="242" grpId="3" animBg="1"/>
      <p:bldP spid="242" grpId="4" animBg="1"/>
      <p:bldP spid="321" grpId="0" animBg="1"/>
      <p:bldP spid="321" grpId="1" animBg="1"/>
      <p:bldP spid="321" grpId="2" animBg="1"/>
      <p:bldP spid="321" grpId="3" animBg="1"/>
      <p:bldP spid="321" grpId="4" animBg="1"/>
      <p:bldP spid="321" grpId="5" animBg="1"/>
      <p:bldP spid="321" grpId="6" animBg="1"/>
      <p:bldP spid="323" grpId="0" animBg="1"/>
      <p:bldP spid="323" grpId="1" animBg="1"/>
      <p:bldP spid="323" grpId="2" animBg="1"/>
      <p:bldP spid="323" grpId="3" animBg="1"/>
      <p:bldP spid="323" grpId="4" animBg="1"/>
      <p:bldP spid="323" grpId="5" animBg="1"/>
      <p:bldP spid="323" grpId="6" animBg="1"/>
      <p:bldP spid="323" grpId="7" animBg="1"/>
      <p:bldP spid="251" grpId="0" animBg="1"/>
      <p:bldP spid="251" grpId="1" animBg="1"/>
      <p:bldP spid="239" grpId="0" animBg="1"/>
      <p:bldP spid="239" grpId="1" animBg="1"/>
      <p:bldP spid="239" grpId="2" animBg="1"/>
      <p:bldP spid="239" grpId="3" animBg="1"/>
      <p:bldP spid="239" grpId="4" animBg="1"/>
      <p:bldP spid="250" grpId="0" animBg="1"/>
      <p:bldP spid="250" grpId="1" animBg="1"/>
      <p:bldP spid="250" grpId="2" animBg="1"/>
      <p:bldP spid="250" grpId="3" animBg="1"/>
      <p:bldP spid="250" grpId="4" animBg="1"/>
      <p:bldP spid="250" grpId="5" animBg="1"/>
      <p:bldP spid="250" grpId="6" animBg="1"/>
      <p:bldP spid="322" grpId="0" animBg="1"/>
      <p:bldP spid="322" grpId="1" animBg="1"/>
      <p:bldP spid="322" grpId="2" animBg="1"/>
      <p:bldP spid="322" grpId="3" animBg="1"/>
      <p:bldP spid="322" grpId="4" animBg="1"/>
      <p:bldP spid="322" grpId="5" animBg="1"/>
      <p:bldP spid="322" grpId="6" animBg="1"/>
      <p:bldP spid="322" grpId="7" animBg="1"/>
      <p:bldP spid="324" grpId="0" animBg="1"/>
      <p:bldP spid="324" grpId="1" animBg="1"/>
      <p:bldP spid="324" grpId="2" animBg="1"/>
      <p:bldP spid="324" grpId="3" animBg="1"/>
      <p:bldP spid="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5" name="Espace réservé du contenu 2"/>
              <p:cNvSpPr txBox="1">
                <a:spLocks/>
              </p:cNvSpPr>
              <p:nvPr>
                <p:custDataLst>
                  <p:tags r:id="rId2"/>
                </p:custDataLst>
              </p:nvPr>
            </p:nvSpPr>
            <p:spPr>
              <a:xfrm>
                <a:off x="-7287" y="2661632"/>
                <a:ext cx="4075232"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5" name="Espace réservé du contenu 2"/>
              <p:cNvSpPr txBox="1">
                <a:spLocks noRot="1" noChangeAspect="1" noMove="1" noResize="1" noEditPoints="1" noAdjustHandles="1" noChangeArrowheads="1" noChangeShapeType="1" noTextEdit="1"/>
              </p:cNvSpPr>
              <p:nvPr/>
            </p:nvSpPr>
            <p:spPr>
              <a:xfrm>
                <a:off x="-7287" y="2661632"/>
                <a:ext cx="4075232" cy="1215752"/>
              </a:xfrm>
              <a:prstGeom prst="rect">
                <a:avLst/>
              </a:prstGeom>
              <a:blipFill rotWithShape="1">
                <a:blip r:embed="rId12"/>
                <a:stretch>
                  <a:fillRect t="-2513"/>
                </a:stretch>
              </a:blipFill>
            </p:spPr>
            <p:txBody>
              <a:bodyPr/>
              <a:lstStyle/>
              <a:p>
                <a:r>
                  <a:rPr lang="fr-FR">
                    <a:noFill/>
                  </a:rPr>
                  <a:t> </a:t>
                </a:r>
              </a:p>
            </p:txBody>
          </p:sp>
        </mc:Fallback>
      </mc:AlternateContent>
      <p:sp>
        <p:nvSpPr>
          <p:cNvPr id="6" name="Espace réservé du contenu 2"/>
          <p:cNvSpPr txBox="1">
            <a:spLocks/>
          </p:cNvSpPr>
          <p:nvPr>
            <p:custDataLst>
              <p:tags r:id="rId3"/>
            </p:custDataLst>
          </p:nvPr>
        </p:nvSpPr>
        <p:spPr>
          <a:xfrm>
            <a:off x="3644954" y="2420888"/>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 name="Espace réservé du contenu 2"/>
          <p:cNvSpPr txBox="1">
            <a:spLocks/>
          </p:cNvSpPr>
          <p:nvPr>
            <p:custDataLst>
              <p:tags r:id="rId4"/>
            </p:custDataLst>
          </p:nvPr>
        </p:nvSpPr>
        <p:spPr>
          <a:xfrm>
            <a:off x="-17177" y="1196752"/>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grpSp>
        <p:nvGrpSpPr>
          <p:cNvPr id="151" name="Groupe 150"/>
          <p:cNvGrpSpPr/>
          <p:nvPr>
            <p:custDataLst>
              <p:tags r:id="rId5"/>
            </p:custDataLst>
          </p:nvPr>
        </p:nvGrpSpPr>
        <p:grpSpPr>
          <a:xfrm>
            <a:off x="107504" y="3877384"/>
            <a:ext cx="3848290" cy="2863984"/>
            <a:chOff x="593487" y="4237424"/>
            <a:chExt cx="3848290" cy="2863984"/>
          </a:xfrm>
        </p:grpSpPr>
        <p:cxnSp>
          <p:nvCxnSpPr>
            <p:cNvPr id="152" name="Connecteur droit 151"/>
            <p:cNvCxnSpPr/>
            <p:nvPr/>
          </p:nvCxnSpPr>
          <p:spPr>
            <a:xfrm>
              <a:off x="1331640" y="5813648"/>
              <a:ext cx="1512168"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3" name="Connecteur droit 152"/>
            <p:cNvCxnSpPr/>
            <p:nvPr/>
          </p:nvCxnSpPr>
          <p:spPr>
            <a:xfrm>
              <a:off x="1331640" y="5517232"/>
              <a:ext cx="1512168" cy="1844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4" name="Arc 153"/>
            <p:cNvSpPr/>
            <p:nvPr/>
          </p:nvSpPr>
          <p:spPr>
            <a:xfrm flipV="1">
              <a:off x="1108814" y="4365104"/>
              <a:ext cx="3081204" cy="1080120"/>
            </a:xfrm>
            <a:prstGeom prst="arc">
              <a:avLst>
                <a:gd name="adj1" fmla="val 10860853"/>
                <a:gd name="adj2" fmla="val 17423871"/>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5" name="Arc 154"/>
            <p:cNvSpPr/>
            <p:nvPr/>
          </p:nvSpPr>
          <p:spPr>
            <a:xfrm>
              <a:off x="986498" y="5891559"/>
              <a:ext cx="3278146" cy="1080120"/>
            </a:xfrm>
            <a:prstGeom prst="arc">
              <a:avLst>
                <a:gd name="adj1" fmla="val 10868613"/>
                <a:gd name="adj2" fmla="val 1758096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6" name="Ellipse 155"/>
            <p:cNvSpPr/>
            <p:nvPr/>
          </p:nvSpPr>
          <p:spPr>
            <a:xfrm>
              <a:off x="2058476" y="4857713"/>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7" name="Ellipse 156"/>
            <p:cNvSpPr/>
            <p:nvPr/>
          </p:nvSpPr>
          <p:spPr>
            <a:xfrm>
              <a:off x="2037348" y="6217547"/>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8" name="Ellipse 157"/>
            <p:cNvSpPr/>
            <p:nvPr/>
          </p:nvSpPr>
          <p:spPr>
            <a:xfrm>
              <a:off x="1892073" y="6165305"/>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9" name="Ellipse 158"/>
            <p:cNvSpPr/>
            <p:nvPr/>
          </p:nvSpPr>
          <p:spPr>
            <a:xfrm>
              <a:off x="1698436" y="6083346"/>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0" name="Ellipse 159"/>
            <p:cNvSpPr/>
            <p:nvPr/>
          </p:nvSpPr>
          <p:spPr>
            <a:xfrm>
              <a:off x="1892073" y="4720134"/>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1716874" y="4605847"/>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Arc 161"/>
            <p:cNvSpPr/>
            <p:nvPr/>
          </p:nvSpPr>
          <p:spPr>
            <a:xfrm>
              <a:off x="1213462" y="6021288"/>
              <a:ext cx="2871908" cy="1080120"/>
            </a:xfrm>
            <a:prstGeom prst="arc">
              <a:avLst>
                <a:gd name="adj1" fmla="val 10868613"/>
                <a:gd name="adj2" fmla="val 17618415"/>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3" name="Arc 162"/>
            <p:cNvSpPr/>
            <p:nvPr/>
          </p:nvSpPr>
          <p:spPr>
            <a:xfrm flipV="1">
              <a:off x="1194380" y="4237424"/>
              <a:ext cx="2871908" cy="1080120"/>
            </a:xfrm>
            <a:prstGeom prst="arc">
              <a:avLst>
                <a:gd name="adj1" fmla="val 10868613"/>
                <a:gd name="adj2" fmla="val 1752690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4" name="Connecteur droit 163"/>
            <p:cNvCxnSpPr/>
            <p:nvPr/>
          </p:nvCxnSpPr>
          <p:spPr>
            <a:xfrm>
              <a:off x="1403648" y="5661248"/>
              <a:ext cx="1440160"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65" name="Groupe 164"/>
            <p:cNvGrpSpPr/>
            <p:nvPr/>
          </p:nvGrpSpPr>
          <p:grpSpPr>
            <a:xfrm>
              <a:off x="593487" y="5229200"/>
              <a:ext cx="378042" cy="493632"/>
              <a:chOff x="179512" y="3282088"/>
              <a:chExt cx="504056" cy="886254"/>
            </a:xfrm>
          </p:grpSpPr>
          <p:cxnSp>
            <p:nvCxnSpPr>
              <p:cNvPr id="181" name="Connecteur droit 180"/>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66" name="Espace réservé du contenu 2"/>
            <p:cNvSpPr txBox="1">
              <a:spLocks/>
            </p:cNvSpPr>
            <p:nvPr/>
          </p:nvSpPr>
          <p:spPr>
            <a:xfrm>
              <a:off x="1370296" y="5514994"/>
              <a:ext cx="400148" cy="362278"/>
            </a:xfrm>
            <a:prstGeom prst="rect">
              <a:avLst/>
            </a:prstGeom>
            <a:ln>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167" name="Forme libre 166"/>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8" name="Arc 167"/>
            <p:cNvSpPr/>
            <p:nvPr/>
          </p:nvSpPr>
          <p:spPr>
            <a:xfrm>
              <a:off x="1198586" y="6012431"/>
              <a:ext cx="2871908" cy="1080120"/>
            </a:xfrm>
            <a:prstGeom prst="arc">
              <a:avLst>
                <a:gd name="adj1" fmla="val 17646691"/>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9" name="Arc 168"/>
            <p:cNvSpPr/>
            <p:nvPr/>
          </p:nvSpPr>
          <p:spPr>
            <a:xfrm>
              <a:off x="1163631" y="5891559"/>
              <a:ext cx="3278146" cy="1080120"/>
            </a:xfrm>
            <a:prstGeom prst="arc">
              <a:avLst>
                <a:gd name="adj1" fmla="val 16743861"/>
                <a:gd name="adj2" fmla="val 2153114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0" name="Connecteur droit 169"/>
            <p:cNvCxnSpPr/>
            <p:nvPr/>
          </p:nvCxnSpPr>
          <p:spPr>
            <a:xfrm>
              <a:off x="2854457" y="5662265"/>
              <a:ext cx="1150472"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2843808" y="5813648"/>
              <a:ext cx="1137642" cy="25177"/>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flipV="1">
              <a:off x="2854457" y="5505450"/>
              <a:ext cx="1069843" cy="3248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Arc 172"/>
            <p:cNvSpPr/>
            <p:nvPr/>
          </p:nvSpPr>
          <p:spPr>
            <a:xfrm flipV="1">
              <a:off x="1198586" y="4376038"/>
              <a:ext cx="3081204" cy="1080120"/>
            </a:xfrm>
            <a:prstGeom prst="arc">
              <a:avLst>
                <a:gd name="adj1" fmla="val 17058383"/>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4" name="Arc 173"/>
            <p:cNvSpPr/>
            <p:nvPr/>
          </p:nvSpPr>
          <p:spPr>
            <a:xfrm flipV="1">
              <a:off x="1151289" y="4237424"/>
              <a:ext cx="2871908" cy="1080120"/>
            </a:xfrm>
            <a:prstGeom prst="arc">
              <a:avLst>
                <a:gd name="adj1" fmla="val 18028962"/>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5" name="Ellipse 75"/>
            <p:cNvSpPr/>
            <p:nvPr/>
          </p:nvSpPr>
          <p:spPr>
            <a:xfrm>
              <a:off x="2898250" y="4905164"/>
              <a:ext cx="690832" cy="32430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Ellipse 75"/>
            <p:cNvSpPr/>
            <p:nvPr/>
          </p:nvSpPr>
          <p:spPr>
            <a:xfrm>
              <a:off x="2913447" y="4953991"/>
              <a:ext cx="500437" cy="20320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7"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8" name="Ellipse 75"/>
            <p:cNvSpPr/>
            <p:nvPr/>
          </p:nvSpPr>
          <p:spPr>
            <a:xfrm flipV="1">
              <a:off x="2863491" y="6097191"/>
              <a:ext cx="690873" cy="269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765705" y="169580"/>
                    <a:pt x="487100" y="233813"/>
                    <a:pt x="0" y="269532"/>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flipV="1">
              <a:off x="2898249" y="6187687"/>
              <a:ext cx="507581" cy="173301"/>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54635" y="382045"/>
                    <a:pt x="0" y="382045"/>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flipV="1">
              <a:off x="2933686" y="6231957"/>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89" name="Espace réservé du contenu 2">
            <a:hlinkClick r:id="rId13" action="ppaction://hlinksldjump"/>
          </p:cNvPr>
          <p:cNvSpPr txBox="1">
            <a:spLocks/>
          </p:cNvSpPr>
          <p:nvPr>
            <p:custDataLst>
              <p:tags r:id="rId6"/>
            </p:custDataLst>
          </p:nvPr>
        </p:nvSpPr>
        <p:spPr>
          <a:xfrm>
            <a:off x="4067944" y="4725144"/>
            <a:ext cx="1656184" cy="2024142"/>
          </a:xfrm>
          <a:prstGeom prst="rect">
            <a:avLst/>
          </a:prstGeom>
          <a:solidFill>
            <a:schemeClr val="tx1">
              <a:alpha val="10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 et la longueur de la bobine…?</a:t>
            </a:r>
          </a:p>
          <a:p>
            <a:pPr marL="0" indent="0" algn="ctr">
              <a:buFont typeface="Arial" panose="020B0604020202020204" pitchFamily="34" charset="0"/>
              <a:buNone/>
            </a:pPr>
            <a:r>
              <a:rPr lang="fr-FR" sz="1600" dirty="0" smtClean="0">
                <a:solidFill>
                  <a:schemeClr val="bg1"/>
                </a:solidFill>
              </a:rPr>
              <a:t> « Clic »  </a:t>
            </a:r>
            <a:endParaRPr lang="fr-FR" sz="1600" dirty="0">
              <a:solidFill>
                <a:schemeClr val="bg1"/>
              </a:solidFill>
            </a:endParaRPr>
          </a:p>
        </p:txBody>
      </p:sp>
      <p:sp>
        <p:nvSpPr>
          <p:cNvPr id="190" name="Espace réservé du contenu 2">
            <a:hlinkClick r:id="rId14" action="ppaction://hlinksldjump"/>
          </p:cNvPr>
          <p:cNvSpPr txBox="1">
            <a:spLocks/>
          </p:cNvSpPr>
          <p:nvPr>
            <p:custDataLst>
              <p:tags r:id="rId7"/>
            </p:custDataLst>
          </p:nvPr>
        </p:nvSpPr>
        <p:spPr>
          <a:xfrm>
            <a:off x="5769190" y="4725144"/>
            <a:ext cx="1656184" cy="2024142"/>
          </a:xfrm>
          <a:prstGeom prst="rect">
            <a:avLst/>
          </a:prstGeom>
          <a:solidFill>
            <a:schemeClr val="tx1">
              <a:alpha val="10000"/>
            </a:schemeClr>
          </a:solidFill>
          <a:scene3d>
            <a:camera prst="orthographicFront"/>
            <a:lightRig rig="threePt" dir="t"/>
          </a:scene3d>
          <a:sp3d>
            <a:bevelT prst="relaxedInse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a:t>
            </a:r>
          </a:p>
          <a:p>
            <a:pPr marL="0" indent="0" algn="ctr">
              <a:buFont typeface="Arial" panose="020B0604020202020204" pitchFamily="34" charset="0"/>
              <a:buNone/>
            </a:pPr>
            <a:r>
              <a:rPr lang="fr-FR" sz="1600" dirty="0" smtClean="0">
                <a:solidFill>
                  <a:schemeClr val="bg1"/>
                </a:solidFill>
              </a:rPr>
              <a:t> </a:t>
            </a:r>
          </a:p>
          <a:p>
            <a:pPr marL="0" indent="0" algn="ctr">
              <a:buFont typeface="Arial" panose="020B0604020202020204" pitchFamily="34" charset="0"/>
              <a:buNone/>
            </a:pPr>
            <a:r>
              <a:rPr lang="fr-FR" sz="1600" dirty="0" smtClean="0">
                <a:solidFill>
                  <a:schemeClr val="bg1"/>
                </a:solidFill>
              </a:rPr>
              <a:t>« Clic »  </a:t>
            </a:r>
          </a:p>
          <a:p>
            <a:pPr marL="0" indent="0" algn="ctr">
              <a:buFont typeface="Arial" panose="020B0604020202020204" pitchFamily="34" charset="0"/>
              <a:buNone/>
            </a:pPr>
            <a:endParaRPr lang="fr-FR" sz="1600" dirty="0">
              <a:solidFill>
                <a:schemeClr val="bg1"/>
              </a:solidFill>
            </a:endParaRPr>
          </a:p>
        </p:txBody>
      </p:sp>
      <p:sp>
        <p:nvSpPr>
          <p:cNvPr id="191" name="Espace réservé du contenu 2">
            <a:hlinkClick r:id="rId15" action="ppaction://hlinksldjump"/>
          </p:cNvPr>
          <p:cNvSpPr txBox="1">
            <a:spLocks/>
          </p:cNvSpPr>
          <p:nvPr>
            <p:custDataLst>
              <p:tags r:id="rId8"/>
            </p:custDataLst>
          </p:nvPr>
        </p:nvSpPr>
        <p:spPr>
          <a:xfrm>
            <a:off x="7470437" y="4725144"/>
            <a:ext cx="1656184" cy="2024142"/>
          </a:xfrm>
          <a:prstGeom prst="rect">
            <a:avLst/>
          </a:prstGeom>
          <a:solidFill>
            <a:schemeClr val="tx1">
              <a:alpha val="10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la longueur de la bobine…?</a:t>
            </a:r>
          </a:p>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r>
              <a:rPr lang="fr-FR" sz="1600" dirty="0" smtClean="0">
                <a:solidFill>
                  <a:schemeClr val="bg1"/>
                </a:solidFill>
              </a:rPr>
              <a:t>« Clic »  </a:t>
            </a:r>
            <a:endParaRPr lang="fr-FR" sz="1600" dirty="0">
              <a:solidFill>
                <a:schemeClr val="bg1"/>
              </a:solidFill>
            </a:endParaRPr>
          </a:p>
        </p:txBody>
      </p:sp>
      <p:sp>
        <p:nvSpPr>
          <p:cNvPr id="192" name="Espace réservé du contenu 2"/>
          <p:cNvSpPr txBox="1">
            <a:spLocks/>
          </p:cNvSpPr>
          <p:nvPr>
            <p:custDataLst>
              <p:tags r:id="rId9"/>
            </p:custDataLst>
          </p:nvPr>
        </p:nvSpPr>
        <p:spPr>
          <a:xfrm>
            <a:off x="5292080" y="4372792"/>
            <a:ext cx="2840178" cy="366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Que devient B  si…</a:t>
            </a:r>
            <a:endParaRPr lang="fr-FR" sz="1600" dirty="0">
              <a:solidFill>
                <a:schemeClr val="bg1"/>
              </a:solidFill>
            </a:endParaRPr>
          </a:p>
        </p:txBody>
      </p:sp>
    </p:spTree>
    <p:extLst>
      <p:ext uri="{BB962C8B-B14F-4D97-AF65-F5344CB8AC3E}">
        <p14:creationId xmlns:p14="http://schemas.microsoft.com/office/powerpoint/2010/main" val="342913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51"/>
                                        </p:tgtEl>
                                        <p:attrNameLst>
                                          <p:attrName>style.visibility</p:attrName>
                                        </p:attrNameLst>
                                      </p:cBhvr>
                                      <p:to>
                                        <p:strVal val="visible"/>
                                      </p:to>
                                    </p:set>
                                    <p:animEffect transition="in" filter="fade">
                                      <p:cBhvr>
                                        <p:cTn id="7" dur="1000"/>
                                        <p:tgtEl>
                                          <p:spTgt spid="151"/>
                                        </p:tgtEl>
                                      </p:cBhvr>
                                    </p:animEffect>
                                  </p:childTnLst>
                                </p:cTn>
                              </p:par>
                            </p:childTnLst>
                          </p:cTn>
                        </p:par>
                        <p:par>
                          <p:cTn id="8" fill="hold">
                            <p:stCondLst>
                              <p:cond delay="15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92"/>
                                        </p:tgtEl>
                                        <p:attrNameLst>
                                          <p:attrName>style.visibility</p:attrName>
                                        </p:attrNameLst>
                                      </p:cBhvr>
                                      <p:to>
                                        <p:strVal val="visible"/>
                                      </p:to>
                                    </p:set>
                                    <p:animEffect transition="in" filter="fade">
                                      <p:cBhvr>
                                        <p:cTn id="11" dur="500"/>
                                        <p:tgtEl>
                                          <p:spTgt spid="192"/>
                                        </p:tgtEl>
                                      </p:cBhvr>
                                    </p:animEffect>
                                  </p:childTnLst>
                                </p:cTn>
                              </p:par>
                            </p:childTnLst>
                          </p:cTn>
                        </p:par>
                        <p:par>
                          <p:cTn id="12" fill="hold">
                            <p:stCondLst>
                              <p:cond delay="27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childTnLst>
                          </p:cTn>
                        </p:par>
                        <p:par>
                          <p:cTn id="16" fill="hold">
                            <p:stCondLst>
                              <p:cond delay="46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190"/>
                                        </p:tgtEl>
                                        <p:attrNameLst>
                                          <p:attrName>style.visibility</p:attrName>
                                        </p:attrNameLst>
                                      </p:cBhvr>
                                      <p:to>
                                        <p:strVal val="visible"/>
                                      </p:to>
                                    </p:set>
                                    <p:animEffect transition="in" filter="fade">
                                      <p:cBhvr>
                                        <p:cTn id="19" dur="500"/>
                                        <p:tgtEl>
                                          <p:spTgt spid="190"/>
                                        </p:tgtEl>
                                      </p:cBhvr>
                                    </p:animEffect>
                                  </p:childTnLst>
                                </p:cTn>
                              </p:par>
                            </p:childTnLst>
                          </p:cTn>
                        </p:par>
                        <p:par>
                          <p:cTn id="20" fill="hold">
                            <p:stCondLst>
                              <p:cond delay="6300"/>
                            </p:stCondLst>
                            <p:childTnLst>
                              <p:par>
                                <p:cTn id="21" presetID="10" presetClass="entr" presetSubtype="0" fill="hold" grpId="0" nodeType="afterEffect">
                                  <p:stCondLst>
                                    <p:cond delay="500"/>
                                  </p:stCondLst>
                                  <p:iterate type="wd">
                                    <p:tmPct val="10000"/>
                                  </p:iterate>
                                  <p:childTnLst>
                                    <p:set>
                                      <p:cBhvr>
                                        <p:cTn id="22" dur="1" fill="hold">
                                          <p:stCondLst>
                                            <p:cond delay="0"/>
                                          </p:stCondLst>
                                        </p:cTn>
                                        <p:tgtEl>
                                          <p:spTgt spid="191"/>
                                        </p:tgtEl>
                                        <p:attrNameLst>
                                          <p:attrName>style.visibility</p:attrName>
                                        </p:attrNameLst>
                                      </p:cBhvr>
                                      <p:to>
                                        <p:strVal val="visible"/>
                                      </p:to>
                                    </p:set>
                                    <p:animEffect transition="in" filter="fade">
                                      <p:cBhvr>
                                        <p:cTn id="23" dur="500"/>
                                        <p:tgtEl>
                                          <p:spTgt spid="1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animBg="1"/>
      <p:bldP spid="190" grpId="0" animBg="1"/>
      <p:bldP spid="191" grpId="0" animBg="1"/>
      <p:bldP spid="192" grpId="0"/>
    </p:bldLst>
  </p:timing>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5" name="Espace réservé du contenu 2"/>
              <p:cNvSpPr txBox="1">
                <a:spLocks/>
              </p:cNvSpPr>
              <p:nvPr>
                <p:custDataLst>
                  <p:tags r:id="rId2"/>
                </p:custDataLst>
              </p:nvPr>
            </p:nvSpPr>
            <p:spPr>
              <a:xfrm>
                <a:off x="-7287" y="2661632"/>
                <a:ext cx="4075232"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5" name="Espace réservé du contenu 2"/>
              <p:cNvSpPr txBox="1">
                <a:spLocks noRot="1" noChangeAspect="1" noMove="1" noResize="1" noEditPoints="1" noAdjustHandles="1" noChangeArrowheads="1" noChangeShapeType="1" noTextEdit="1"/>
              </p:cNvSpPr>
              <p:nvPr/>
            </p:nvSpPr>
            <p:spPr>
              <a:xfrm>
                <a:off x="-7287" y="2661632"/>
                <a:ext cx="4075232" cy="1215752"/>
              </a:xfrm>
              <a:prstGeom prst="rect">
                <a:avLst/>
              </a:prstGeom>
              <a:blipFill rotWithShape="1">
                <a:blip r:embed="rId13"/>
                <a:stretch>
                  <a:fillRect t="-2513"/>
                </a:stretch>
              </a:blipFill>
            </p:spPr>
            <p:txBody>
              <a:bodyPr/>
              <a:lstStyle/>
              <a:p>
                <a:r>
                  <a:rPr lang="fr-FR">
                    <a:noFill/>
                  </a:rPr>
                  <a:t> </a:t>
                </a:r>
              </a:p>
            </p:txBody>
          </p:sp>
        </mc:Fallback>
      </mc:AlternateContent>
      <p:sp>
        <p:nvSpPr>
          <p:cNvPr id="6" name="Espace réservé du contenu 2"/>
          <p:cNvSpPr txBox="1">
            <a:spLocks/>
          </p:cNvSpPr>
          <p:nvPr>
            <p:custDataLst>
              <p:tags r:id="rId3"/>
            </p:custDataLst>
          </p:nvPr>
        </p:nvSpPr>
        <p:spPr>
          <a:xfrm>
            <a:off x="3644954" y="2420888"/>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 name="Espace réservé du contenu 2"/>
          <p:cNvSpPr txBox="1">
            <a:spLocks/>
          </p:cNvSpPr>
          <p:nvPr>
            <p:custDataLst>
              <p:tags r:id="rId4"/>
            </p:custDataLst>
          </p:nvPr>
        </p:nvSpPr>
        <p:spPr>
          <a:xfrm>
            <a:off x="-17177" y="1196752"/>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grpSp>
        <p:nvGrpSpPr>
          <p:cNvPr id="151" name="Groupe 150"/>
          <p:cNvGrpSpPr/>
          <p:nvPr>
            <p:custDataLst>
              <p:tags r:id="rId5"/>
            </p:custDataLst>
          </p:nvPr>
        </p:nvGrpSpPr>
        <p:grpSpPr>
          <a:xfrm>
            <a:off x="107504" y="3877384"/>
            <a:ext cx="3848290" cy="2863984"/>
            <a:chOff x="593487" y="4237424"/>
            <a:chExt cx="3848290" cy="2863984"/>
          </a:xfrm>
        </p:grpSpPr>
        <p:cxnSp>
          <p:nvCxnSpPr>
            <p:cNvPr id="152" name="Connecteur droit 151"/>
            <p:cNvCxnSpPr/>
            <p:nvPr/>
          </p:nvCxnSpPr>
          <p:spPr>
            <a:xfrm>
              <a:off x="1331640" y="5813648"/>
              <a:ext cx="1512168"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3" name="Connecteur droit 152"/>
            <p:cNvCxnSpPr/>
            <p:nvPr/>
          </p:nvCxnSpPr>
          <p:spPr>
            <a:xfrm>
              <a:off x="1331640" y="5517232"/>
              <a:ext cx="1512168" cy="1844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4" name="Arc 153"/>
            <p:cNvSpPr/>
            <p:nvPr/>
          </p:nvSpPr>
          <p:spPr>
            <a:xfrm flipV="1">
              <a:off x="1108814" y="4365104"/>
              <a:ext cx="3081204" cy="1080120"/>
            </a:xfrm>
            <a:prstGeom prst="arc">
              <a:avLst>
                <a:gd name="adj1" fmla="val 10860853"/>
                <a:gd name="adj2" fmla="val 17423871"/>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5" name="Arc 154"/>
            <p:cNvSpPr/>
            <p:nvPr/>
          </p:nvSpPr>
          <p:spPr>
            <a:xfrm>
              <a:off x="986498" y="5891559"/>
              <a:ext cx="3278146" cy="1080120"/>
            </a:xfrm>
            <a:prstGeom prst="arc">
              <a:avLst>
                <a:gd name="adj1" fmla="val 10868613"/>
                <a:gd name="adj2" fmla="val 1758096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6" name="Ellipse 155"/>
            <p:cNvSpPr/>
            <p:nvPr/>
          </p:nvSpPr>
          <p:spPr>
            <a:xfrm>
              <a:off x="2058476" y="4857713"/>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7" name="Ellipse 156"/>
            <p:cNvSpPr/>
            <p:nvPr/>
          </p:nvSpPr>
          <p:spPr>
            <a:xfrm>
              <a:off x="2037348" y="6217547"/>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8" name="Ellipse 157"/>
            <p:cNvSpPr/>
            <p:nvPr/>
          </p:nvSpPr>
          <p:spPr>
            <a:xfrm>
              <a:off x="1892073" y="6165305"/>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9" name="Ellipse 158"/>
            <p:cNvSpPr/>
            <p:nvPr/>
          </p:nvSpPr>
          <p:spPr>
            <a:xfrm>
              <a:off x="1698436" y="6083346"/>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0" name="Ellipse 159"/>
            <p:cNvSpPr/>
            <p:nvPr/>
          </p:nvSpPr>
          <p:spPr>
            <a:xfrm>
              <a:off x="1892073" y="4720134"/>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1716874" y="4605847"/>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Arc 161"/>
            <p:cNvSpPr/>
            <p:nvPr/>
          </p:nvSpPr>
          <p:spPr>
            <a:xfrm>
              <a:off x="1213462" y="6021288"/>
              <a:ext cx="2871908" cy="1080120"/>
            </a:xfrm>
            <a:prstGeom prst="arc">
              <a:avLst>
                <a:gd name="adj1" fmla="val 10868613"/>
                <a:gd name="adj2" fmla="val 17618415"/>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3" name="Arc 162"/>
            <p:cNvSpPr/>
            <p:nvPr/>
          </p:nvSpPr>
          <p:spPr>
            <a:xfrm flipV="1">
              <a:off x="1194380" y="4237424"/>
              <a:ext cx="2871908" cy="1080120"/>
            </a:xfrm>
            <a:prstGeom prst="arc">
              <a:avLst>
                <a:gd name="adj1" fmla="val 10868613"/>
                <a:gd name="adj2" fmla="val 1752690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4" name="Connecteur droit 163"/>
            <p:cNvCxnSpPr/>
            <p:nvPr/>
          </p:nvCxnSpPr>
          <p:spPr>
            <a:xfrm>
              <a:off x="1403648" y="5661248"/>
              <a:ext cx="1440160"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65" name="Groupe 164"/>
            <p:cNvGrpSpPr/>
            <p:nvPr/>
          </p:nvGrpSpPr>
          <p:grpSpPr>
            <a:xfrm>
              <a:off x="593487" y="5229200"/>
              <a:ext cx="378042" cy="493632"/>
              <a:chOff x="179512" y="3282088"/>
              <a:chExt cx="504056" cy="886254"/>
            </a:xfrm>
          </p:grpSpPr>
          <p:cxnSp>
            <p:nvCxnSpPr>
              <p:cNvPr id="181" name="Connecteur droit 180"/>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66" name="Espace réservé du contenu 2"/>
            <p:cNvSpPr txBox="1">
              <a:spLocks/>
            </p:cNvSpPr>
            <p:nvPr/>
          </p:nvSpPr>
          <p:spPr>
            <a:xfrm>
              <a:off x="1370296" y="5514994"/>
              <a:ext cx="400148" cy="362278"/>
            </a:xfrm>
            <a:prstGeom prst="rect">
              <a:avLst/>
            </a:prstGeom>
            <a:ln>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167" name="Forme libre 166"/>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8" name="Arc 167"/>
            <p:cNvSpPr/>
            <p:nvPr/>
          </p:nvSpPr>
          <p:spPr>
            <a:xfrm>
              <a:off x="1198586" y="6012431"/>
              <a:ext cx="2871908" cy="1080120"/>
            </a:xfrm>
            <a:prstGeom prst="arc">
              <a:avLst>
                <a:gd name="adj1" fmla="val 17646691"/>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9" name="Arc 168"/>
            <p:cNvSpPr/>
            <p:nvPr/>
          </p:nvSpPr>
          <p:spPr>
            <a:xfrm>
              <a:off x="1163631" y="5891559"/>
              <a:ext cx="3278146" cy="1080120"/>
            </a:xfrm>
            <a:prstGeom prst="arc">
              <a:avLst>
                <a:gd name="adj1" fmla="val 16743861"/>
                <a:gd name="adj2" fmla="val 2153114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0" name="Connecteur droit 169"/>
            <p:cNvCxnSpPr/>
            <p:nvPr/>
          </p:nvCxnSpPr>
          <p:spPr>
            <a:xfrm>
              <a:off x="2854457" y="5662265"/>
              <a:ext cx="1150472"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2843808" y="5813648"/>
              <a:ext cx="1137642" cy="25177"/>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flipV="1">
              <a:off x="2854457" y="5505450"/>
              <a:ext cx="1069843" cy="3248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Arc 172"/>
            <p:cNvSpPr/>
            <p:nvPr/>
          </p:nvSpPr>
          <p:spPr>
            <a:xfrm flipV="1">
              <a:off x="1198586" y="4376038"/>
              <a:ext cx="3081204" cy="1080120"/>
            </a:xfrm>
            <a:prstGeom prst="arc">
              <a:avLst>
                <a:gd name="adj1" fmla="val 17058383"/>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4" name="Arc 173"/>
            <p:cNvSpPr/>
            <p:nvPr/>
          </p:nvSpPr>
          <p:spPr>
            <a:xfrm flipV="1">
              <a:off x="1151289" y="4237424"/>
              <a:ext cx="2871908" cy="1080120"/>
            </a:xfrm>
            <a:prstGeom prst="arc">
              <a:avLst>
                <a:gd name="adj1" fmla="val 18028962"/>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5" name="Ellipse 75"/>
            <p:cNvSpPr/>
            <p:nvPr/>
          </p:nvSpPr>
          <p:spPr>
            <a:xfrm>
              <a:off x="2898250" y="4905164"/>
              <a:ext cx="690832" cy="32430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Ellipse 75"/>
            <p:cNvSpPr/>
            <p:nvPr/>
          </p:nvSpPr>
          <p:spPr>
            <a:xfrm>
              <a:off x="2913447" y="4953991"/>
              <a:ext cx="500437" cy="20320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7"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8" name="Ellipse 75"/>
            <p:cNvSpPr/>
            <p:nvPr/>
          </p:nvSpPr>
          <p:spPr>
            <a:xfrm flipV="1">
              <a:off x="2863491" y="6097191"/>
              <a:ext cx="690873" cy="269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765705" y="169580"/>
                    <a:pt x="487100" y="233813"/>
                    <a:pt x="0" y="269532"/>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flipV="1">
              <a:off x="2898249" y="6187687"/>
              <a:ext cx="507581" cy="173301"/>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54635" y="382045"/>
                    <a:pt x="0" y="382045"/>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flipV="1">
              <a:off x="2933686" y="6231957"/>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89" name="Espace réservé du contenu 2">
            <a:hlinkClick r:id="rId14" action="ppaction://hlinksldjump"/>
          </p:cNvPr>
          <p:cNvSpPr txBox="1">
            <a:spLocks/>
          </p:cNvSpPr>
          <p:nvPr>
            <p:custDataLst>
              <p:tags r:id="rId6"/>
            </p:custDataLst>
          </p:nvPr>
        </p:nvSpPr>
        <p:spPr>
          <a:xfrm>
            <a:off x="4067944" y="4725144"/>
            <a:ext cx="1656184"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 et la longueur de la bobine…?</a:t>
            </a:r>
          </a:p>
          <a:p>
            <a:pPr marL="0" indent="0" algn="ctr">
              <a:buFont typeface="Arial" panose="020B0604020202020204" pitchFamily="34" charset="0"/>
              <a:buNone/>
            </a:pPr>
            <a:r>
              <a:rPr lang="fr-FR" sz="1600" dirty="0" smtClean="0">
                <a:solidFill>
                  <a:schemeClr val="bg1"/>
                </a:solidFill>
              </a:rPr>
              <a:t> « Clic »  </a:t>
            </a:r>
            <a:endParaRPr lang="fr-FR" sz="1600" dirty="0">
              <a:solidFill>
                <a:schemeClr val="bg1"/>
              </a:solidFill>
            </a:endParaRPr>
          </a:p>
        </p:txBody>
      </p:sp>
      <p:sp>
        <p:nvSpPr>
          <p:cNvPr id="190" name="Espace réservé du contenu 2">
            <a:hlinkClick r:id="rId15" action="ppaction://hlinksldjump"/>
          </p:cNvPr>
          <p:cNvSpPr txBox="1">
            <a:spLocks/>
          </p:cNvSpPr>
          <p:nvPr>
            <p:custDataLst>
              <p:tags r:id="rId7"/>
            </p:custDataLst>
          </p:nvPr>
        </p:nvSpPr>
        <p:spPr>
          <a:xfrm>
            <a:off x="5769190" y="4725144"/>
            <a:ext cx="1656184" cy="2024142"/>
          </a:xfrm>
          <a:prstGeom prst="rect">
            <a:avLst/>
          </a:prstGeom>
          <a:solidFill>
            <a:schemeClr val="tx1">
              <a:alpha val="7000"/>
            </a:schemeClr>
          </a:solidFill>
          <a:scene3d>
            <a:camera prst="orthographicFront"/>
            <a:lightRig rig="threePt" dir="t"/>
          </a:scene3d>
          <a:sp3d>
            <a:bevelT prst="relaxedInse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a:t>
            </a:r>
          </a:p>
          <a:p>
            <a:pPr marL="0" indent="0" algn="ctr">
              <a:buFont typeface="Arial" panose="020B0604020202020204" pitchFamily="34" charset="0"/>
              <a:buNone/>
            </a:pPr>
            <a:r>
              <a:rPr lang="fr-FR" sz="1600" dirty="0" smtClean="0">
                <a:solidFill>
                  <a:schemeClr val="bg1"/>
                </a:solidFill>
              </a:rPr>
              <a:t> </a:t>
            </a:r>
          </a:p>
          <a:p>
            <a:pPr marL="0" indent="0" algn="ctr">
              <a:buFont typeface="Arial" panose="020B0604020202020204" pitchFamily="34" charset="0"/>
              <a:buNone/>
            </a:pPr>
            <a:r>
              <a:rPr lang="fr-FR" sz="1600" dirty="0" smtClean="0">
                <a:solidFill>
                  <a:schemeClr val="bg1"/>
                </a:solidFill>
              </a:rPr>
              <a:t>« Clic »  </a:t>
            </a:r>
          </a:p>
          <a:p>
            <a:pPr marL="0" indent="0" algn="ctr">
              <a:buFont typeface="Arial" panose="020B0604020202020204" pitchFamily="34" charset="0"/>
              <a:buNone/>
            </a:pPr>
            <a:endParaRPr lang="fr-FR" sz="1600" dirty="0">
              <a:solidFill>
                <a:schemeClr val="bg1"/>
              </a:solidFill>
            </a:endParaRPr>
          </a:p>
        </p:txBody>
      </p:sp>
      <p:sp>
        <p:nvSpPr>
          <p:cNvPr id="191" name="Espace réservé du contenu 2">
            <a:hlinkClick r:id="rId16" action="ppaction://hlinksldjump"/>
          </p:cNvPr>
          <p:cNvSpPr txBox="1">
            <a:spLocks/>
          </p:cNvSpPr>
          <p:nvPr>
            <p:custDataLst>
              <p:tags r:id="rId8"/>
            </p:custDataLst>
          </p:nvPr>
        </p:nvSpPr>
        <p:spPr>
          <a:xfrm>
            <a:off x="7470437" y="4725144"/>
            <a:ext cx="1656184"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la longueur de la bobine…?</a:t>
            </a:r>
          </a:p>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r>
              <a:rPr lang="fr-FR" sz="1600" dirty="0" smtClean="0">
                <a:solidFill>
                  <a:schemeClr val="bg1"/>
                </a:solidFill>
              </a:rPr>
              <a:t>« Clic »  </a:t>
            </a:r>
            <a:endParaRPr lang="fr-FR" sz="1600" dirty="0">
              <a:solidFill>
                <a:schemeClr val="bg1"/>
              </a:solidFill>
            </a:endParaRPr>
          </a:p>
        </p:txBody>
      </p:sp>
      <p:sp>
        <p:nvSpPr>
          <p:cNvPr id="192" name="Espace réservé du contenu 2"/>
          <p:cNvSpPr txBox="1">
            <a:spLocks/>
          </p:cNvSpPr>
          <p:nvPr>
            <p:custDataLst>
              <p:tags r:id="rId9"/>
            </p:custDataLst>
          </p:nvPr>
        </p:nvSpPr>
        <p:spPr>
          <a:xfrm>
            <a:off x="5292080" y="4372792"/>
            <a:ext cx="2840178" cy="366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Que devient B  si…</a:t>
            </a:r>
            <a:endParaRPr lang="fr-FR" sz="1600" dirty="0">
              <a:solidFill>
                <a:schemeClr val="bg1"/>
              </a:solidFill>
            </a:endParaRPr>
          </a:p>
        </p:txBody>
      </p:sp>
      <p:sp>
        <p:nvSpPr>
          <p:cNvPr id="3" name="Rectangle 2">
            <a:hlinkClick r:id="rId17" action="ppaction://hlinksldjump"/>
          </p:cNvPr>
          <p:cNvSpPr/>
          <p:nvPr>
            <p:custDataLst>
              <p:tags r:id="rId10"/>
            </p:custDataLst>
          </p:nvPr>
        </p:nvSpPr>
        <p:spPr>
          <a:xfrm>
            <a:off x="0" y="0"/>
            <a:ext cx="9126621" cy="467470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2240035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8" name="Titre 1"/>
          <p:cNvSpPr>
            <a:spLocks noGrp="1"/>
          </p:cNvSpPr>
          <p:nvPr>
            <p:ph type="title"/>
            <p:custDataLst>
              <p:tags r:id="rId1"/>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189" name="Espace réservé du contenu 2"/>
              <p:cNvSpPr txBox="1">
                <a:spLocks/>
              </p:cNvSpPr>
              <p:nvPr>
                <p:custDataLst>
                  <p:tags r:id="rId2"/>
                </p:custDataLst>
              </p:nvPr>
            </p:nvSpPr>
            <p:spPr>
              <a:xfrm>
                <a:off x="174979" y="3068960"/>
                <a:ext cx="468505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189" name="Espace réservé du contenu 2"/>
              <p:cNvSpPr txBox="1">
                <a:spLocks noRot="1" noChangeAspect="1" noMove="1" noResize="1" noEditPoints="1" noAdjustHandles="1" noChangeArrowheads="1" noChangeShapeType="1" noTextEdit="1"/>
              </p:cNvSpPr>
              <p:nvPr/>
            </p:nvSpPr>
            <p:spPr>
              <a:xfrm>
                <a:off x="174979" y="3068960"/>
                <a:ext cx="4685053" cy="1215752"/>
              </a:xfrm>
              <a:prstGeom prst="rect">
                <a:avLst/>
              </a:prstGeom>
              <a:blipFill rotWithShape="1">
                <a:blip r:embed="rId9"/>
                <a:stretch>
                  <a:fillRect t="-2500"/>
                </a:stretch>
              </a:blipFill>
            </p:spPr>
            <p:txBody>
              <a:bodyPr/>
              <a:lstStyle/>
              <a:p>
                <a:r>
                  <a:rPr lang="fr-FR">
                    <a:noFill/>
                  </a:rPr>
                  <a:t> </a:t>
                </a:r>
              </a:p>
            </p:txBody>
          </p:sp>
        </mc:Fallback>
      </mc:AlternateContent>
      <p:sp>
        <p:nvSpPr>
          <p:cNvPr id="190" name="Espace réservé du contenu 2"/>
          <p:cNvSpPr txBox="1">
            <a:spLocks/>
          </p:cNvSpPr>
          <p:nvPr>
            <p:custDataLst>
              <p:tags r:id="rId3"/>
            </p:custDataLst>
          </p:nvPr>
        </p:nvSpPr>
        <p:spPr>
          <a:xfrm>
            <a:off x="3707904" y="2852936"/>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91" name="Espace réservé du contenu 2"/>
          <p:cNvSpPr txBox="1">
            <a:spLocks/>
          </p:cNvSpPr>
          <p:nvPr>
            <p:custDataLst>
              <p:tags r:id="rId4"/>
            </p:custDataLst>
          </p:nvPr>
        </p:nvSpPr>
        <p:spPr>
          <a:xfrm>
            <a:off x="-17177" y="1340768"/>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26" name="Espace réservé du contenu 2">
            <a:hlinkClick r:id="rId10" action="ppaction://hlinksldjump"/>
          </p:cNvPr>
          <p:cNvSpPr txBox="1">
            <a:spLocks/>
          </p:cNvSpPr>
          <p:nvPr>
            <p:custDataLst>
              <p:tags r:id="rId5"/>
            </p:custDataLst>
          </p:nvPr>
        </p:nvSpPr>
        <p:spPr>
          <a:xfrm>
            <a:off x="4067944" y="4725144"/>
            <a:ext cx="4824536"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endParaRPr lang="fr-FR" sz="1600" dirty="0">
              <a:solidFill>
                <a:schemeClr val="bg1"/>
              </a:solidFill>
            </a:endParaRPr>
          </a:p>
          <a:p>
            <a:pPr marL="0" indent="0" algn="ctr">
              <a:buFont typeface="Arial" panose="020B0604020202020204" pitchFamily="34" charset="0"/>
              <a:buNone/>
            </a:pPr>
            <a:r>
              <a:rPr lang="fr-FR" sz="1600" dirty="0" smtClean="0">
                <a:solidFill>
                  <a:schemeClr val="bg1"/>
                </a:solidFill>
              </a:rPr>
              <a:t>B: identique</a:t>
            </a:r>
          </a:p>
          <a:p>
            <a:pPr marL="0" indent="0" algn="ctr">
              <a:buFont typeface="Arial" panose="020B0604020202020204" pitchFamily="34" charset="0"/>
              <a:buNone/>
            </a:pPr>
            <a:r>
              <a:rPr lang="fr-FR" sz="1600" dirty="0" smtClean="0">
                <a:solidFill>
                  <a:schemeClr val="bg1"/>
                </a:solidFill>
              </a:rPr>
              <a:t>« retour Clic »  </a:t>
            </a:r>
            <a:endParaRPr lang="fr-FR" sz="1600" dirty="0">
              <a:solidFill>
                <a:schemeClr val="bg1"/>
              </a:solidFill>
            </a:endParaRPr>
          </a:p>
        </p:txBody>
      </p:sp>
      <p:grpSp>
        <p:nvGrpSpPr>
          <p:cNvPr id="30" name="Groupe 29"/>
          <p:cNvGrpSpPr/>
          <p:nvPr>
            <p:custDataLst>
              <p:tags r:id="rId6"/>
            </p:custDataLst>
          </p:nvPr>
        </p:nvGrpSpPr>
        <p:grpSpPr>
          <a:xfrm>
            <a:off x="107504" y="3885181"/>
            <a:ext cx="4608512" cy="2856187"/>
            <a:chOff x="4515303" y="4050292"/>
            <a:chExt cx="4608512" cy="2856187"/>
          </a:xfrm>
        </p:grpSpPr>
        <p:sp>
          <p:nvSpPr>
            <p:cNvPr id="153" name="Arc 152"/>
            <p:cNvSpPr/>
            <p:nvPr/>
          </p:nvSpPr>
          <p:spPr>
            <a:xfrm flipV="1">
              <a:off x="5063234" y="4067123"/>
              <a:ext cx="2871908" cy="1080120"/>
            </a:xfrm>
            <a:prstGeom prst="arc">
              <a:avLst>
                <a:gd name="adj1" fmla="val 10868613"/>
                <a:gd name="adj2" fmla="val 1752690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nvGrpSpPr>
            <p:cNvPr id="26" name="Groupe 25"/>
            <p:cNvGrpSpPr/>
            <p:nvPr/>
          </p:nvGrpSpPr>
          <p:grpSpPr>
            <a:xfrm>
              <a:off x="4515303" y="4170175"/>
              <a:ext cx="4608512" cy="2736304"/>
              <a:chOff x="5004049" y="4517504"/>
              <a:chExt cx="4608512" cy="2736304"/>
            </a:xfrm>
          </p:grpSpPr>
          <p:cxnSp>
            <p:nvCxnSpPr>
              <p:cNvPr id="88" name="Connecteur droit 87"/>
              <p:cNvCxnSpPr/>
              <p:nvPr/>
            </p:nvCxnSpPr>
            <p:spPr>
              <a:xfrm>
                <a:off x="5464386" y="5966048"/>
                <a:ext cx="2016868"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5464386" y="5669632"/>
                <a:ext cx="2016868" cy="1844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Arc 89"/>
              <p:cNvSpPr/>
              <p:nvPr/>
            </p:nvSpPr>
            <p:spPr>
              <a:xfrm flipV="1">
                <a:off x="5167189" y="4517504"/>
                <a:ext cx="4109584" cy="1080120"/>
              </a:xfrm>
              <a:prstGeom prst="arc">
                <a:avLst>
                  <a:gd name="adj1" fmla="val 10860853"/>
                  <a:gd name="adj2" fmla="val 17423871"/>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91" name="Arc 90"/>
              <p:cNvSpPr/>
              <p:nvPr/>
            </p:nvSpPr>
            <p:spPr>
              <a:xfrm>
                <a:off x="5004049" y="6043959"/>
                <a:ext cx="4372257" cy="1080120"/>
              </a:xfrm>
              <a:prstGeom prst="arc">
                <a:avLst>
                  <a:gd name="adj1" fmla="val 10868613"/>
                  <a:gd name="adj2" fmla="val 1758096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92" name="Ellipse 91"/>
              <p:cNvSpPr/>
              <p:nvPr/>
            </p:nvSpPr>
            <p:spPr>
              <a:xfrm>
                <a:off x="6433809" y="5010113"/>
                <a:ext cx="1632702"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3" name="Ellipse 92"/>
              <p:cNvSpPr/>
              <p:nvPr/>
            </p:nvSpPr>
            <p:spPr>
              <a:xfrm>
                <a:off x="6405629" y="6369947"/>
                <a:ext cx="1632702"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4" name="Ellipse 93"/>
              <p:cNvSpPr/>
              <p:nvPr/>
            </p:nvSpPr>
            <p:spPr>
              <a:xfrm>
                <a:off x="6211867" y="6317705"/>
                <a:ext cx="2029728"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5" name="Ellipse 94"/>
              <p:cNvSpPr/>
              <p:nvPr/>
            </p:nvSpPr>
            <p:spPr>
              <a:xfrm>
                <a:off x="5953602" y="6235746"/>
                <a:ext cx="2497075"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6" name="Ellipse 95"/>
              <p:cNvSpPr/>
              <p:nvPr/>
            </p:nvSpPr>
            <p:spPr>
              <a:xfrm>
                <a:off x="6211867" y="4872534"/>
                <a:ext cx="2029728"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7" name="Ellipse 96"/>
              <p:cNvSpPr/>
              <p:nvPr/>
            </p:nvSpPr>
            <p:spPr>
              <a:xfrm>
                <a:off x="5978194" y="4758247"/>
                <a:ext cx="2497075"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8" name="Arc 97"/>
              <p:cNvSpPr/>
              <p:nvPr/>
            </p:nvSpPr>
            <p:spPr>
              <a:xfrm>
                <a:off x="5306764" y="6173688"/>
                <a:ext cx="3830433" cy="1080120"/>
              </a:xfrm>
              <a:prstGeom prst="arc">
                <a:avLst>
                  <a:gd name="adj1" fmla="val 10868613"/>
                  <a:gd name="adj2" fmla="val 17618415"/>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99" name="Connecteur droit 98"/>
              <p:cNvCxnSpPr/>
              <p:nvPr/>
            </p:nvCxnSpPr>
            <p:spPr>
              <a:xfrm>
                <a:off x="5560426" y="5813648"/>
                <a:ext cx="1920826"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Espace réservé du contenu 2"/>
              <p:cNvSpPr txBox="1">
                <a:spLocks/>
              </p:cNvSpPr>
              <p:nvPr/>
            </p:nvSpPr>
            <p:spPr>
              <a:xfrm>
                <a:off x="5823189" y="5661248"/>
                <a:ext cx="533701" cy="362278"/>
              </a:xfrm>
              <a:prstGeom prst="rect">
                <a:avLst/>
              </a:prstGeom>
              <a:ln>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109" name="Ellipse 75"/>
              <p:cNvSpPr/>
              <p:nvPr/>
            </p:nvSpPr>
            <p:spPr>
              <a:xfrm>
                <a:off x="7636091" y="5187146"/>
                <a:ext cx="37847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2" name="Ellipse 75"/>
              <p:cNvSpPr/>
              <p:nvPr/>
            </p:nvSpPr>
            <p:spPr>
              <a:xfrm flipV="1">
                <a:off x="7601125" y="6384357"/>
                <a:ext cx="37847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87" name="Groupe 86"/>
              <p:cNvGrpSpPr/>
              <p:nvPr/>
            </p:nvGrpSpPr>
            <p:grpSpPr>
              <a:xfrm>
                <a:off x="5220072" y="5034746"/>
                <a:ext cx="3020205" cy="1539643"/>
                <a:chOff x="4558838" y="5110902"/>
                <a:chExt cx="3020205" cy="1539643"/>
              </a:xfrm>
            </p:grpSpPr>
            <p:sp>
              <p:nvSpPr>
                <p:cNvPr id="85" name="Forme libre 84"/>
                <p:cNvSpPr/>
                <p:nvPr/>
              </p:nvSpPr>
              <p:spPr>
                <a:xfrm rot="5400000">
                  <a:off x="5023116" y="4827014"/>
                  <a:ext cx="1359253" cy="2287810"/>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762417 w 2094916"/>
                    <a:gd name="connsiteY0" fmla="*/ 64934 h 588508"/>
                    <a:gd name="connsiteX1" fmla="*/ 1452022 w 2094916"/>
                    <a:gd name="connsiteY1" fmla="*/ 332 h 588508"/>
                    <a:gd name="connsiteX2" fmla="*/ 1925355 w 2094916"/>
                    <a:gd name="connsiteY2" fmla="*/ 43865 h 588508"/>
                    <a:gd name="connsiteX3" fmla="*/ 2084146 w 2094916"/>
                    <a:gd name="connsiteY3" fmla="*/ 132870 h 588508"/>
                    <a:gd name="connsiteX4" fmla="*/ 1831098 w 2094916"/>
                    <a:gd name="connsiteY4" fmla="*/ 207436 h 588508"/>
                    <a:gd name="connsiteX5" fmla="*/ 1397997 w 2094916"/>
                    <a:gd name="connsiteY5" fmla="*/ 223151 h 588508"/>
                    <a:gd name="connsiteX6" fmla="*/ 776711 w 2094916"/>
                    <a:gd name="connsiteY6" fmla="*/ 162707 h 588508"/>
                    <a:gd name="connsiteX7" fmla="*/ 896748 w 2094916"/>
                    <a:gd name="connsiteY7" fmla="*/ 91300 h 588508"/>
                    <a:gd name="connsiteX8" fmla="*/ 1386255 w 2094916"/>
                    <a:gd name="connsiteY8" fmla="*/ 66586 h 588508"/>
                    <a:gd name="connsiteX9" fmla="*/ 1766566 w 2094916"/>
                    <a:gd name="connsiteY9" fmla="*/ 90503 h 588508"/>
                    <a:gd name="connsiteX10" fmla="*/ 2008442 w 2094916"/>
                    <a:gd name="connsiteY10" fmla="*/ 139930 h 588508"/>
                    <a:gd name="connsiteX11" fmla="*/ 2075199 w 2094916"/>
                    <a:gd name="connsiteY11" fmla="*/ 213700 h 588508"/>
                    <a:gd name="connsiteX12" fmla="*/ 1832331 w 2094916"/>
                    <a:gd name="connsiteY12" fmla="*/ 272152 h 588508"/>
                    <a:gd name="connsiteX13" fmla="*/ 1443894 w 2094916"/>
                    <a:gd name="connsiteY13" fmla="*/ 287868 h 588508"/>
                    <a:gd name="connsiteX14" fmla="*/ 917931 w 2094916"/>
                    <a:gd name="connsiteY14" fmla="*/ 255297 h 588508"/>
                    <a:gd name="connsiteX15" fmla="*/ 751997 w 2094916"/>
                    <a:gd name="connsiteY15" fmla="*/ 208603 h 588508"/>
                    <a:gd name="connsiteX16" fmla="*/ 1129761 w 2094916"/>
                    <a:gd name="connsiteY16" fmla="*/ 141524 h 588508"/>
                    <a:gd name="connsiteX17" fmla="*/ 1737007 w 2094916"/>
                    <a:gd name="connsiteY17" fmla="*/ 148585 h 588508"/>
                    <a:gd name="connsiteX18" fmla="*/ 2090140 w 2094916"/>
                    <a:gd name="connsiteY18" fmla="*/ 250145 h 588508"/>
                    <a:gd name="connsiteX19" fmla="*/ 1892432 w 2094916"/>
                    <a:gd name="connsiteY19" fmla="*/ 334506 h 588508"/>
                    <a:gd name="connsiteX20" fmla="*/ 1482811 w 2094916"/>
                    <a:gd name="connsiteY20" fmla="*/ 363945 h 588508"/>
                    <a:gd name="connsiteX21" fmla="*/ 928522 w 2094916"/>
                    <a:gd name="connsiteY21" fmla="*/ 339232 h 588508"/>
                    <a:gd name="connsiteX22" fmla="*/ 737875 w 2094916"/>
                    <a:gd name="connsiteY22" fmla="*/ 279213 h 588508"/>
                    <a:gd name="connsiteX23" fmla="*/ 1030990 w 2094916"/>
                    <a:gd name="connsiteY23" fmla="*/ 239154 h 588508"/>
                    <a:gd name="connsiteX24" fmla="*/ 1683637 w 2094916"/>
                    <a:gd name="connsiteY24" fmla="*/ 257152 h 588508"/>
                    <a:gd name="connsiteX25" fmla="*/ 2080780 w 2094916"/>
                    <a:gd name="connsiteY25" fmla="*/ 327789 h 588508"/>
                    <a:gd name="connsiteX26" fmla="*/ 1945389 w 2094916"/>
                    <a:gd name="connsiteY26" fmla="*/ 406283 h 588508"/>
                    <a:gd name="connsiteX27" fmla="*/ 1371151 w 2094916"/>
                    <a:gd name="connsiteY27" fmla="*/ 440421 h 588508"/>
                    <a:gd name="connsiteX28" fmla="*/ 946175 w 2094916"/>
                    <a:gd name="connsiteY28" fmla="*/ 406311 h 588508"/>
                    <a:gd name="connsiteX29" fmla="*/ 747069 w 2094916"/>
                    <a:gd name="connsiteY29" fmla="*/ 352185 h 588508"/>
                    <a:gd name="connsiteX30" fmla="*/ 829098 w 2094916"/>
                    <a:gd name="connsiteY30" fmla="*/ 316511 h 588508"/>
                    <a:gd name="connsiteX31" fmla="*/ 1006690 w 2094916"/>
                    <a:gd name="connsiteY31" fmla="*/ 301537 h 588508"/>
                    <a:gd name="connsiteX32" fmla="*/ 1378946 w 2094916"/>
                    <a:gd name="connsiteY32" fmla="*/ 304216 h 588508"/>
                    <a:gd name="connsiteX33" fmla="*/ 1722719 w 2094916"/>
                    <a:gd name="connsiteY33" fmla="*/ 328531 h 588508"/>
                    <a:gd name="connsiteX34" fmla="*/ 1943744 w 2094916"/>
                    <a:gd name="connsiteY34" fmla="*/ 365429 h 588508"/>
                    <a:gd name="connsiteX35" fmla="*/ 2073637 w 2094916"/>
                    <a:gd name="connsiteY35" fmla="*/ 419664 h 588508"/>
                    <a:gd name="connsiteX36" fmla="*/ 1857044 w 2094916"/>
                    <a:gd name="connsiteY36" fmla="*/ 498104 h 588508"/>
                    <a:gd name="connsiteX37" fmla="*/ 1372217 w 2094916"/>
                    <a:gd name="connsiteY37" fmla="*/ 521650 h 588508"/>
                    <a:gd name="connsiteX38" fmla="*/ 903809 w 2094916"/>
                    <a:gd name="connsiteY38" fmla="*/ 480452 h 588508"/>
                    <a:gd name="connsiteX39" fmla="*/ 751997 w 2094916"/>
                    <a:gd name="connsiteY39" fmla="*/ 431025 h 588508"/>
                    <a:gd name="connsiteX40" fmla="*/ 981811 w 2094916"/>
                    <a:gd name="connsiteY40" fmla="*/ 377669 h 588508"/>
                    <a:gd name="connsiteX41" fmla="*/ 1624031 w 2094916"/>
                    <a:gd name="connsiteY41" fmla="*/ 392189 h 588508"/>
                    <a:gd name="connsiteX42" fmla="*/ 1961645 w 2094916"/>
                    <a:gd name="connsiteY42" fmla="*/ 425901 h 588508"/>
                    <a:gd name="connsiteX43" fmla="*/ 2082996 w 2094916"/>
                    <a:gd name="connsiteY43" fmla="*/ 483982 h 588508"/>
                    <a:gd name="connsiteX44" fmla="*/ 1982496 w 2094916"/>
                    <a:gd name="connsiteY44" fmla="*/ 542036 h 588508"/>
                    <a:gd name="connsiteX45" fmla="*/ 1592422 w 2094916"/>
                    <a:gd name="connsiteY45" fmla="*/ 586249 h 588508"/>
                    <a:gd name="connsiteX46" fmla="*/ 1188466 w 2094916"/>
                    <a:gd name="connsiteY46" fmla="*/ 576407 h 588508"/>
                    <a:gd name="connsiteX47" fmla="*/ 859963 w 2094916"/>
                    <a:gd name="connsiteY47" fmla="*/ 527941 h 588508"/>
                    <a:gd name="connsiteX48" fmla="*/ 476617 w 2094916"/>
                    <a:gd name="connsiteY48" fmla="*/ 431025 h 588508"/>
                    <a:gd name="connsiteX49" fmla="*/ 0 w 2094916"/>
                    <a:gd name="connsiteY49" fmla="*/ 289805 h 588508"/>
                    <a:gd name="connsiteX0" fmla="*/ 296860 w 1629359"/>
                    <a:gd name="connsiteY0" fmla="*/ 64934 h 1228089"/>
                    <a:gd name="connsiteX1" fmla="*/ 986465 w 1629359"/>
                    <a:gd name="connsiteY1" fmla="*/ 332 h 1228089"/>
                    <a:gd name="connsiteX2" fmla="*/ 1459798 w 1629359"/>
                    <a:gd name="connsiteY2" fmla="*/ 43865 h 1228089"/>
                    <a:gd name="connsiteX3" fmla="*/ 1618589 w 1629359"/>
                    <a:gd name="connsiteY3" fmla="*/ 132870 h 1228089"/>
                    <a:gd name="connsiteX4" fmla="*/ 1365541 w 1629359"/>
                    <a:gd name="connsiteY4" fmla="*/ 207436 h 1228089"/>
                    <a:gd name="connsiteX5" fmla="*/ 932440 w 1629359"/>
                    <a:gd name="connsiteY5" fmla="*/ 223151 h 1228089"/>
                    <a:gd name="connsiteX6" fmla="*/ 311154 w 1629359"/>
                    <a:gd name="connsiteY6" fmla="*/ 162707 h 1228089"/>
                    <a:gd name="connsiteX7" fmla="*/ 431191 w 1629359"/>
                    <a:gd name="connsiteY7" fmla="*/ 91300 h 1228089"/>
                    <a:gd name="connsiteX8" fmla="*/ 920698 w 1629359"/>
                    <a:gd name="connsiteY8" fmla="*/ 66586 h 1228089"/>
                    <a:gd name="connsiteX9" fmla="*/ 1301009 w 1629359"/>
                    <a:gd name="connsiteY9" fmla="*/ 90503 h 1228089"/>
                    <a:gd name="connsiteX10" fmla="*/ 1542885 w 1629359"/>
                    <a:gd name="connsiteY10" fmla="*/ 139930 h 1228089"/>
                    <a:gd name="connsiteX11" fmla="*/ 1609642 w 1629359"/>
                    <a:gd name="connsiteY11" fmla="*/ 213700 h 1228089"/>
                    <a:gd name="connsiteX12" fmla="*/ 1366774 w 1629359"/>
                    <a:gd name="connsiteY12" fmla="*/ 272152 h 1228089"/>
                    <a:gd name="connsiteX13" fmla="*/ 978337 w 1629359"/>
                    <a:gd name="connsiteY13" fmla="*/ 287868 h 1228089"/>
                    <a:gd name="connsiteX14" fmla="*/ 452374 w 1629359"/>
                    <a:gd name="connsiteY14" fmla="*/ 255297 h 1228089"/>
                    <a:gd name="connsiteX15" fmla="*/ 286440 w 1629359"/>
                    <a:gd name="connsiteY15" fmla="*/ 208603 h 1228089"/>
                    <a:gd name="connsiteX16" fmla="*/ 664204 w 1629359"/>
                    <a:gd name="connsiteY16" fmla="*/ 141524 h 1228089"/>
                    <a:gd name="connsiteX17" fmla="*/ 1271450 w 1629359"/>
                    <a:gd name="connsiteY17" fmla="*/ 148585 h 1228089"/>
                    <a:gd name="connsiteX18" fmla="*/ 1624583 w 1629359"/>
                    <a:gd name="connsiteY18" fmla="*/ 250145 h 1228089"/>
                    <a:gd name="connsiteX19" fmla="*/ 1426875 w 1629359"/>
                    <a:gd name="connsiteY19" fmla="*/ 334506 h 1228089"/>
                    <a:gd name="connsiteX20" fmla="*/ 1017254 w 1629359"/>
                    <a:gd name="connsiteY20" fmla="*/ 363945 h 1228089"/>
                    <a:gd name="connsiteX21" fmla="*/ 462965 w 1629359"/>
                    <a:gd name="connsiteY21" fmla="*/ 339232 h 1228089"/>
                    <a:gd name="connsiteX22" fmla="*/ 272318 w 1629359"/>
                    <a:gd name="connsiteY22" fmla="*/ 279213 h 1228089"/>
                    <a:gd name="connsiteX23" fmla="*/ 565433 w 1629359"/>
                    <a:gd name="connsiteY23" fmla="*/ 239154 h 1228089"/>
                    <a:gd name="connsiteX24" fmla="*/ 1218080 w 1629359"/>
                    <a:gd name="connsiteY24" fmla="*/ 257152 h 1228089"/>
                    <a:gd name="connsiteX25" fmla="*/ 1615223 w 1629359"/>
                    <a:gd name="connsiteY25" fmla="*/ 327789 h 1228089"/>
                    <a:gd name="connsiteX26" fmla="*/ 1479832 w 1629359"/>
                    <a:gd name="connsiteY26" fmla="*/ 406283 h 1228089"/>
                    <a:gd name="connsiteX27" fmla="*/ 905594 w 1629359"/>
                    <a:gd name="connsiteY27" fmla="*/ 440421 h 1228089"/>
                    <a:gd name="connsiteX28" fmla="*/ 480618 w 1629359"/>
                    <a:gd name="connsiteY28" fmla="*/ 406311 h 1228089"/>
                    <a:gd name="connsiteX29" fmla="*/ 281512 w 1629359"/>
                    <a:gd name="connsiteY29" fmla="*/ 352185 h 1228089"/>
                    <a:gd name="connsiteX30" fmla="*/ 363541 w 1629359"/>
                    <a:gd name="connsiteY30" fmla="*/ 316511 h 1228089"/>
                    <a:gd name="connsiteX31" fmla="*/ 541133 w 1629359"/>
                    <a:gd name="connsiteY31" fmla="*/ 301537 h 1228089"/>
                    <a:gd name="connsiteX32" fmla="*/ 913389 w 1629359"/>
                    <a:gd name="connsiteY32" fmla="*/ 304216 h 1228089"/>
                    <a:gd name="connsiteX33" fmla="*/ 1257162 w 1629359"/>
                    <a:gd name="connsiteY33" fmla="*/ 328531 h 1228089"/>
                    <a:gd name="connsiteX34" fmla="*/ 1478187 w 1629359"/>
                    <a:gd name="connsiteY34" fmla="*/ 365429 h 1228089"/>
                    <a:gd name="connsiteX35" fmla="*/ 1608080 w 1629359"/>
                    <a:gd name="connsiteY35" fmla="*/ 419664 h 1228089"/>
                    <a:gd name="connsiteX36" fmla="*/ 1391487 w 1629359"/>
                    <a:gd name="connsiteY36" fmla="*/ 498104 h 1228089"/>
                    <a:gd name="connsiteX37" fmla="*/ 906660 w 1629359"/>
                    <a:gd name="connsiteY37" fmla="*/ 521650 h 1228089"/>
                    <a:gd name="connsiteX38" fmla="*/ 438252 w 1629359"/>
                    <a:gd name="connsiteY38" fmla="*/ 480452 h 1228089"/>
                    <a:gd name="connsiteX39" fmla="*/ 286440 w 1629359"/>
                    <a:gd name="connsiteY39" fmla="*/ 431025 h 1228089"/>
                    <a:gd name="connsiteX40" fmla="*/ 516254 w 1629359"/>
                    <a:gd name="connsiteY40" fmla="*/ 377669 h 1228089"/>
                    <a:gd name="connsiteX41" fmla="*/ 1158474 w 1629359"/>
                    <a:gd name="connsiteY41" fmla="*/ 392189 h 1228089"/>
                    <a:gd name="connsiteX42" fmla="*/ 1496088 w 1629359"/>
                    <a:gd name="connsiteY42" fmla="*/ 425901 h 1228089"/>
                    <a:gd name="connsiteX43" fmla="*/ 1617439 w 1629359"/>
                    <a:gd name="connsiteY43" fmla="*/ 483982 h 1228089"/>
                    <a:gd name="connsiteX44" fmla="*/ 1516939 w 1629359"/>
                    <a:gd name="connsiteY44" fmla="*/ 542036 h 1228089"/>
                    <a:gd name="connsiteX45" fmla="*/ 1126865 w 1629359"/>
                    <a:gd name="connsiteY45" fmla="*/ 586249 h 1228089"/>
                    <a:gd name="connsiteX46" fmla="*/ 722909 w 1629359"/>
                    <a:gd name="connsiteY46" fmla="*/ 576407 h 1228089"/>
                    <a:gd name="connsiteX47" fmla="*/ 394406 w 1629359"/>
                    <a:gd name="connsiteY47" fmla="*/ 527941 h 1228089"/>
                    <a:gd name="connsiteX48" fmla="*/ 11060 w 1629359"/>
                    <a:gd name="connsiteY48" fmla="*/ 431025 h 1228089"/>
                    <a:gd name="connsiteX49" fmla="*/ 926828 w 1629359"/>
                    <a:gd name="connsiteY49" fmla="*/ 1222973 h 1228089"/>
                    <a:gd name="connsiteX0" fmla="*/ 298869 w 1631368"/>
                    <a:gd name="connsiteY0" fmla="*/ 64934 h 1222973"/>
                    <a:gd name="connsiteX1" fmla="*/ 988474 w 1631368"/>
                    <a:gd name="connsiteY1" fmla="*/ 332 h 1222973"/>
                    <a:gd name="connsiteX2" fmla="*/ 1461807 w 1631368"/>
                    <a:gd name="connsiteY2" fmla="*/ 43865 h 1222973"/>
                    <a:gd name="connsiteX3" fmla="*/ 1620598 w 1631368"/>
                    <a:gd name="connsiteY3" fmla="*/ 132870 h 1222973"/>
                    <a:gd name="connsiteX4" fmla="*/ 1367550 w 1631368"/>
                    <a:gd name="connsiteY4" fmla="*/ 207436 h 1222973"/>
                    <a:gd name="connsiteX5" fmla="*/ 934449 w 1631368"/>
                    <a:gd name="connsiteY5" fmla="*/ 223151 h 1222973"/>
                    <a:gd name="connsiteX6" fmla="*/ 313163 w 1631368"/>
                    <a:gd name="connsiteY6" fmla="*/ 162707 h 1222973"/>
                    <a:gd name="connsiteX7" fmla="*/ 433200 w 1631368"/>
                    <a:gd name="connsiteY7" fmla="*/ 91300 h 1222973"/>
                    <a:gd name="connsiteX8" fmla="*/ 922707 w 1631368"/>
                    <a:gd name="connsiteY8" fmla="*/ 66586 h 1222973"/>
                    <a:gd name="connsiteX9" fmla="*/ 1303018 w 1631368"/>
                    <a:gd name="connsiteY9" fmla="*/ 90503 h 1222973"/>
                    <a:gd name="connsiteX10" fmla="*/ 1544894 w 1631368"/>
                    <a:gd name="connsiteY10" fmla="*/ 139930 h 1222973"/>
                    <a:gd name="connsiteX11" fmla="*/ 1611651 w 1631368"/>
                    <a:gd name="connsiteY11" fmla="*/ 213700 h 1222973"/>
                    <a:gd name="connsiteX12" fmla="*/ 1368783 w 1631368"/>
                    <a:gd name="connsiteY12" fmla="*/ 272152 h 1222973"/>
                    <a:gd name="connsiteX13" fmla="*/ 980346 w 1631368"/>
                    <a:gd name="connsiteY13" fmla="*/ 287868 h 1222973"/>
                    <a:gd name="connsiteX14" fmla="*/ 454383 w 1631368"/>
                    <a:gd name="connsiteY14" fmla="*/ 255297 h 1222973"/>
                    <a:gd name="connsiteX15" fmla="*/ 288449 w 1631368"/>
                    <a:gd name="connsiteY15" fmla="*/ 208603 h 1222973"/>
                    <a:gd name="connsiteX16" fmla="*/ 666213 w 1631368"/>
                    <a:gd name="connsiteY16" fmla="*/ 141524 h 1222973"/>
                    <a:gd name="connsiteX17" fmla="*/ 1273459 w 1631368"/>
                    <a:gd name="connsiteY17" fmla="*/ 148585 h 1222973"/>
                    <a:gd name="connsiteX18" fmla="*/ 1626592 w 1631368"/>
                    <a:gd name="connsiteY18" fmla="*/ 250145 h 1222973"/>
                    <a:gd name="connsiteX19" fmla="*/ 1428884 w 1631368"/>
                    <a:gd name="connsiteY19" fmla="*/ 334506 h 1222973"/>
                    <a:gd name="connsiteX20" fmla="*/ 1019263 w 1631368"/>
                    <a:gd name="connsiteY20" fmla="*/ 363945 h 1222973"/>
                    <a:gd name="connsiteX21" fmla="*/ 464974 w 1631368"/>
                    <a:gd name="connsiteY21" fmla="*/ 339232 h 1222973"/>
                    <a:gd name="connsiteX22" fmla="*/ 274327 w 1631368"/>
                    <a:gd name="connsiteY22" fmla="*/ 279213 h 1222973"/>
                    <a:gd name="connsiteX23" fmla="*/ 567442 w 1631368"/>
                    <a:gd name="connsiteY23" fmla="*/ 239154 h 1222973"/>
                    <a:gd name="connsiteX24" fmla="*/ 1220089 w 1631368"/>
                    <a:gd name="connsiteY24" fmla="*/ 257152 h 1222973"/>
                    <a:gd name="connsiteX25" fmla="*/ 1617232 w 1631368"/>
                    <a:gd name="connsiteY25" fmla="*/ 327789 h 1222973"/>
                    <a:gd name="connsiteX26" fmla="*/ 1481841 w 1631368"/>
                    <a:gd name="connsiteY26" fmla="*/ 406283 h 1222973"/>
                    <a:gd name="connsiteX27" fmla="*/ 907603 w 1631368"/>
                    <a:gd name="connsiteY27" fmla="*/ 440421 h 1222973"/>
                    <a:gd name="connsiteX28" fmla="*/ 482627 w 1631368"/>
                    <a:gd name="connsiteY28" fmla="*/ 406311 h 1222973"/>
                    <a:gd name="connsiteX29" fmla="*/ 283521 w 1631368"/>
                    <a:gd name="connsiteY29" fmla="*/ 352185 h 1222973"/>
                    <a:gd name="connsiteX30" fmla="*/ 365550 w 1631368"/>
                    <a:gd name="connsiteY30" fmla="*/ 316511 h 1222973"/>
                    <a:gd name="connsiteX31" fmla="*/ 543142 w 1631368"/>
                    <a:gd name="connsiteY31" fmla="*/ 301537 h 1222973"/>
                    <a:gd name="connsiteX32" fmla="*/ 915398 w 1631368"/>
                    <a:gd name="connsiteY32" fmla="*/ 304216 h 1222973"/>
                    <a:gd name="connsiteX33" fmla="*/ 1259171 w 1631368"/>
                    <a:gd name="connsiteY33" fmla="*/ 328531 h 1222973"/>
                    <a:gd name="connsiteX34" fmla="*/ 1480196 w 1631368"/>
                    <a:gd name="connsiteY34" fmla="*/ 365429 h 1222973"/>
                    <a:gd name="connsiteX35" fmla="*/ 1610089 w 1631368"/>
                    <a:gd name="connsiteY35" fmla="*/ 419664 h 1222973"/>
                    <a:gd name="connsiteX36" fmla="*/ 1393496 w 1631368"/>
                    <a:gd name="connsiteY36" fmla="*/ 498104 h 1222973"/>
                    <a:gd name="connsiteX37" fmla="*/ 908669 w 1631368"/>
                    <a:gd name="connsiteY37" fmla="*/ 521650 h 1222973"/>
                    <a:gd name="connsiteX38" fmla="*/ 440261 w 1631368"/>
                    <a:gd name="connsiteY38" fmla="*/ 480452 h 1222973"/>
                    <a:gd name="connsiteX39" fmla="*/ 288449 w 1631368"/>
                    <a:gd name="connsiteY39" fmla="*/ 431025 h 1222973"/>
                    <a:gd name="connsiteX40" fmla="*/ 518263 w 1631368"/>
                    <a:gd name="connsiteY40" fmla="*/ 377669 h 1222973"/>
                    <a:gd name="connsiteX41" fmla="*/ 1160483 w 1631368"/>
                    <a:gd name="connsiteY41" fmla="*/ 392189 h 1222973"/>
                    <a:gd name="connsiteX42" fmla="*/ 1498097 w 1631368"/>
                    <a:gd name="connsiteY42" fmla="*/ 425901 h 1222973"/>
                    <a:gd name="connsiteX43" fmla="*/ 1619448 w 1631368"/>
                    <a:gd name="connsiteY43" fmla="*/ 483982 h 1222973"/>
                    <a:gd name="connsiteX44" fmla="*/ 1518948 w 1631368"/>
                    <a:gd name="connsiteY44" fmla="*/ 542036 h 1222973"/>
                    <a:gd name="connsiteX45" fmla="*/ 1128874 w 1631368"/>
                    <a:gd name="connsiteY45" fmla="*/ 586249 h 1222973"/>
                    <a:gd name="connsiteX46" fmla="*/ 724918 w 1631368"/>
                    <a:gd name="connsiteY46" fmla="*/ 576407 h 1222973"/>
                    <a:gd name="connsiteX47" fmla="*/ 396415 w 1631368"/>
                    <a:gd name="connsiteY47" fmla="*/ 527941 h 1222973"/>
                    <a:gd name="connsiteX48" fmla="*/ 13069 w 1631368"/>
                    <a:gd name="connsiteY48" fmla="*/ 431025 h 1222973"/>
                    <a:gd name="connsiteX49" fmla="*/ 928837 w 1631368"/>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24318 w 1359253"/>
                    <a:gd name="connsiteY47" fmla="*/ 544489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4674 w 1359253"/>
                    <a:gd name="connsiteY48" fmla="*/ 51295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59253" h="1222973">
                      <a:moveTo>
                        <a:pt x="26754" y="64934"/>
                      </a:moveTo>
                      <a:cubicBezTo>
                        <a:pt x="290224" y="16506"/>
                        <a:pt x="522536" y="3844"/>
                        <a:pt x="716359" y="332"/>
                      </a:cubicBezTo>
                      <a:cubicBezTo>
                        <a:pt x="910182" y="-3180"/>
                        <a:pt x="1084338" y="21775"/>
                        <a:pt x="1189692" y="43865"/>
                      </a:cubicBezTo>
                      <a:cubicBezTo>
                        <a:pt x="1295046" y="65955"/>
                        <a:pt x="1364193" y="105608"/>
                        <a:pt x="1348483" y="132870"/>
                      </a:cubicBezTo>
                      <a:cubicBezTo>
                        <a:pt x="1332773" y="160132"/>
                        <a:pt x="1209793" y="192389"/>
                        <a:pt x="1095435" y="207436"/>
                      </a:cubicBezTo>
                      <a:cubicBezTo>
                        <a:pt x="981077" y="222483"/>
                        <a:pt x="838065" y="230606"/>
                        <a:pt x="662334" y="223151"/>
                      </a:cubicBezTo>
                      <a:cubicBezTo>
                        <a:pt x="486603" y="215696"/>
                        <a:pt x="124589" y="184682"/>
                        <a:pt x="41048" y="162707"/>
                      </a:cubicBezTo>
                      <a:cubicBezTo>
                        <a:pt x="-42493" y="140732"/>
                        <a:pt x="59494" y="107320"/>
                        <a:pt x="161085" y="91300"/>
                      </a:cubicBezTo>
                      <a:cubicBezTo>
                        <a:pt x="262676" y="75280"/>
                        <a:pt x="505622" y="66719"/>
                        <a:pt x="650592" y="66586"/>
                      </a:cubicBezTo>
                      <a:cubicBezTo>
                        <a:pt x="795562" y="66453"/>
                        <a:pt x="927205" y="78279"/>
                        <a:pt x="1030903" y="90503"/>
                      </a:cubicBezTo>
                      <a:cubicBezTo>
                        <a:pt x="1134601" y="102727"/>
                        <a:pt x="1221340" y="119397"/>
                        <a:pt x="1272779" y="139930"/>
                      </a:cubicBezTo>
                      <a:cubicBezTo>
                        <a:pt x="1324218" y="160463"/>
                        <a:pt x="1368888" y="191663"/>
                        <a:pt x="1339536" y="213700"/>
                      </a:cubicBezTo>
                      <a:cubicBezTo>
                        <a:pt x="1310184" y="235737"/>
                        <a:pt x="1201885" y="259791"/>
                        <a:pt x="1096668" y="272152"/>
                      </a:cubicBezTo>
                      <a:cubicBezTo>
                        <a:pt x="991451" y="284513"/>
                        <a:pt x="860631" y="290677"/>
                        <a:pt x="708231" y="287868"/>
                      </a:cubicBezTo>
                      <a:cubicBezTo>
                        <a:pt x="555831" y="285059"/>
                        <a:pt x="297584" y="268508"/>
                        <a:pt x="182268" y="255297"/>
                      </a:cubicBezTo>
                      <a:cubicBezTo>
                        <a:pt x="66952" y="242086"/>
                        <a:pt x="-9446" y="230697"/>
                        <a:pt x="16334" y="208603"/>
                      </a:cubicBezTo>
                      <a:cubicBezTo>
                        <a:pt x="42114" y="186509"/>
                        <a:pt x="229930" y="151527"/>
                        <a:pt x="394098" y="141524"/>
                      </a:cubicBezTo>
                      <a:cubicBezTo>
                        <a:pt x="558266" y="131521"/>
                        <a:pt x="841281" y="130482"/>
                        <a:pt x="1001344" y="148585"/>
                      </a:cubicBezTo>
                      <a:cubicBezTo>
                        <a:pt x="1161407" y="166688"/>
                        <a:pt x="1340479" y="211327"/>
                        <a:pt x="1354477" y="250145"/>
                      </a:cubicBezTo>
                      <a:cubicBezTo>
                        <a:pt x="1368475" y="288963"/>
                        <a:pt x="1257991" y="315539"/>
                        <a:pt x="1156769" y="334506"/>
                      </a:cubicBezTo>
                      <a:cubicBezTo>
                        <a:pt x="1055547" y="353473"/>
                        <a:pt x="907800" y="363157"/>
                        <a:pt x="747148" y="363945"/>
                      </a:cubicBezTo>
                      <a:cubicBezTo>
                        <a:pt x="586496" y="364733"/>
                        <a:pt x="317015" y="353354"/>
                        <a:pt x="192859" y="339232"/>
                      </a:cubicBezTo>
                      <a:cubicBezTo>
                        <a:pt x="68703" y="325110"/>
                        <a:pt x="-14866" y="295893"/>
                        <a:pt x="2212" y="279213"/>
                      </a:cubicBezTo>
                      <a:cubicBezTo>
                        <a:pt x="19290" y="262533"/>
                        <a:pt x="137700" y="242831"/>
                        <a:pt x="295327" y="239154"/>
                      </a:cubicBezTo>
                      <a:cubicBezTo>
                        <a:pt x="452954" y="235477"/>
                        <a:pt x="773009" y="242380"/>
                        <a:pt x="947974" y="257152"/>
                      </a:cubicBezTo>
                      <a:cubicBezTo>
                        <a:pt x="1122939" y="271924"/>
                        <a:pt x="1301492" y="302934"/>
                        <a:pt x="1345117" y="327789"/>
                      </a:cubicBezTo>
                      <a:cubicBezTo>
                        <a:pt x="1388742" y="352644"/>
                        <a:pt x="1327998" y="387511"/>
                        <a:pt x="1209726" y="406283"/>
                      </a:cubicBezTo>
                      <a:cubicBezTo>
                        <a:pt x="1091455" y="425055"/>
                        <a:pt x="802024" y="440416"/>
                        <a:pt x="635488" y="440421"/>
                      </a:cubicBezTo>
                      <a:cubicBezTo>
                        <a:pt x="468952" y="440426"/>
                        <a:pt x="314526" y="421017"/>
                        <a:pt x="210512" y="406311"/>
                      </a:cubicBezTo>
                      <a:cubicBezTo>
                        <a:pt x="106498" y="391605"/>
                        <a:pt x="14251" y="368718"/>
                        <a:pt x="11406" y="352185"/>
                      </a:cubicBezTo>
                      <a:cubicBezTo>
                        <a:pt x="8561" y="335652"/>
                        <a:pt x="50165" y="324952"/>
                        <a:pt x="93435" y="316511"/>
                      </a:cubicBezTo>
                      <a:cubicBezTo>
                        <a:pt x="136705" y="308070"/>
                        <a:pt x="179386" y="303586"/>
                        <a:pt x="271027" y="301537"/>
                      </a:cubicBezTo>
                      <a:cubicBezTo>
                        <a:pt x="362668" y="299488"/>
                        <a:pt x="519198" y="303323"/>
                        <a:pt x="643283" y="304216"/>
                      </a:cubicBezTo>
                      <a:cubicBezTo>
                        <a:pt x="762621" y="308715"/>
                        <a:pt x="892923" y="318329"/>
                        <a:pt x="987056" y="328531"/>
                      </a:cubicBezTo>
                      <a:cubicBezTo>
                        <a:pt x="1081189" y="338733"/>
                        <a:pt x="1149595" y="350240"/>
                        <a:pt x="1208081" y="365429"/>
                      </a:cubicBezTo>
                      <a:cubicBezTo>
                        <a:pt x="1266567" y="380618"/>
                        <a:pt x="1338136" y="397551"/>
                        <a:pt x="1337974" y="419664"/>
                      </a:cubicBezTo>
                      <a:cubicBezTo>
                        <a:pt x="1337812" y="441777"/>
                        <a:pt x="1238284" y="481106"/>
                        <a:pt x="1121381" y="498104"/>
                      </a:cubicBezTo>
                      <a:cubicBezTo>
                        <a:pt x="1004478" y="515102"/>
                        <a:pt x="795426" y="524592"/>
                        <a:pt x="636554" y="521650"/>
                      </a:cubicBezTo>
                      <a:cubicBezTo>
                        <a:pt x="477682" y="518708"/>
                        <a:pt x="271516" y="495556"/>
                        <a:pt x="168146" y="480452"/>
                      </a:cubicBezTo>
                      <a:cubicBezTo>
                        <a:pt x="64776" y="465348"/>
                        <a:pt x="3334" y="448155"/>
                        <a:pt x="16334" y="431025"/>
                      </a:cubicBezTo>
                      <a:cubicBezTo>
                        <a:pt x="29334" y="413895"/>
                        <a:pt x="100809" y="384142"/>
                        <a:pt x="246148" y="377669"/>
                      </a:cubicBezTo>
                      <a:cubicBezTo>
                        <a:pt x="391487" y="371196"/>
                        <a:pt x="725062" y="384150"/>
                        <a:pt x="888368" y="392189"/>
                      </a:cubicBezTo>
                      <a:cubicBezTo>
                        <a:pt x="1051674" y="400228"/>
                        <a:pt x="1149488" y="408220"/>
                        <a:pt x="1225982" y="425901"/>
                      </a:cubicBezTo>
                      <a:cubicBezTo>
                        <a:pt x="1302476" y="443582"/>
                        <a:pt x="1343858" y="464626"/>
                        <a:pt x="1347333" y="483982"/>
                      </a:cubicBezTo>
                      <a:cubicBezTo>
                        <a:pt x="1350808" y="503338"/>
                        <a:pt x="1328595" y="524991"/>
                        <a:pt x="1246833" y="542036"/>
                      </a:cubicBezTo>
                      <a:cubicBezTo>
                        <a:pt x="1165071" y="559081"/>
                        <a:pt x="989097" y="580521"/>
                        <a:pt x="856759" y="586249"/>
                      </a:cubicBezTo>
                      <a:cubicBezTo>
                        <a:pt x="724421" y="591978"/>
                        <a:pt x="552256" y="582306"/>
                        <a:pt x="452803" y="576407"/>
                      </a:cubicBezTo>
                      <a:cubicBezTo>
                        <a:pt x="353350" y="570508"/>
                        <a:pt x="324489" y="557822"/>
                        <a:pt x="260040" y="550853"/>
                      </a:cubicBezTo>
                      <a:cubicBezTo>
                        <a:pt x="195591" y="543884"/>
                        <a:pt x="100559" y="517002"/>
                        <a:pt x="66108" y="534595"/>
                      </a:cubicBezTo>
                      <a:cubicBezTo>
                        <a:pt x="-77219" y="600443"/>
                        <a:pt x="680944" y="837591"/>
                        <a:pt x="656722" y="1222973"/>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86" name="Forme libre 85"/>
                <p:cNvSpPr/>
                <p:nvPr/>
              </p:nvSpPr>
              <p:spPr>
                <a:xfrm rot="5400000">
                  <a:off x="5321954" y="4369299"/>
                  <a:ext cx="1515485" cy="2998692"/>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305991 w 1860740"/>
                    <a:gd name="connsiteY0" fmla="*/ 6516 h 591190"/>
                    <a:gd name="connsiteX1" fmla="*/ 1217846 w 1860740"/>
                    <a:gd name="connsiteY1" fmla="*/ 3014 h 591190"/>
                    <a:gd name="connsiteX2" fmla="*/ 1691179 w 1860740"/>
                    <a:gd name="connsiteY2" fmla="*/ 46547 h 591190"/>
                    <a:gd name="connsiteX3" fmla="*/ 1849970 w 1860740"/>
                    <a:gd name="connsiteY3" fmla="*/ 135552 h 591190"/>
                    <a:gd name="connsiteX4" fmla="*/ 1596922 w 1860740"/>
                    <a:gd name="connsiteY4" fmla="*/ 210118 h 591190"/>
                    <a:gd name="connsiteX5" fmla="*/ 1163821 w 1860740"/>
                    <a:gd name="connsiteY5" fmla="*/ 225833 h 591190"/>
                    <a:gd name="connsiteX6" fmla="*/ 542535 w 1860740"/>
                    <a:gd name="connsiteY6" fmla="*/ 165389 h 591190"/>
                    <a:gd name="connsiteX7" fmla="*/ 662572 w 1860740"/>
                    <a:gd name="connsiteY7" fmla="*/ 93982 h 591190"/>
                    <a:gd name="connsiteX8" fmla="*/ 1152079 w 1860740"/>
                    <a:gd name="connsiteY8" fmla="*/ 69268 h 591190"/>
                    <a:gd name="connsiteX9" fmla="*/ 1532390 w 1860740"/>
                    <a:gd name="connsiteY9" fmla="*/ 93185 h 591190"/>
                    <a:gd name="connsiteX10" fmla="*/ 1774266 w 1860740"/>
                    <a:gd name="connsiteY10" fmla="*/ 142612 h 591190"/>
                    <a:gd name="connsiteX11" fmla="*/ 1841023 w 1860740"/>
                    <a:gd name="connsiteY11" fmla="*/ 216382 h 591190"/>
                    <a:gd name="connsiteX12" fmla="*/ 1598155 w 1860740"/>
                    <a:gd name="connsiteY12" fmla="*/ 274834 h 591190"/>
                    <a:gd name="connsiteX13" fmla="*/ 1209718 w 1860740"/>
                    <a:gd name="connsiteY13" fmla="*/ 290550 h 591190"/>
                    <a:gd name="connsiteX14" fmla="*/ 683755 w 1860740"/>
                    <a:gd name="connsiteY14" fmla="*/ 257979 h 591190"/>
                    <a:gd name="connsiteX15" fmla="*/ 517821 w 1860740"/>
                    <a:gd name="connsiteY15" fmla="*/ 211285 h 591190"/>
                    <a:gd name="connsiteX16" fmla="*/ 895585 w 1860740"/>
                    <a:gd name="connsiteY16" fmla="*/ 144206 h 591190"/>
                    <a:gd name="connsiteX17" fmla="*/ 1502831 w 1860740"/>
                    <a:gd name="connsiteY17" fmla="*/ 151267 h 591190"/>
                    <a:gd name="connsiteX18" fmla="*/ 1855964 w 1860740"/>
                    <a:gd name="connsiteY18" fmla="*/ 252827 h 591190"/>
                    <a:gd name="connsiteX19" fmla="*/ 1658256 w 1860740"/>
                    <a:gd name="connsiteY19" fmla="*/ 337188 h 591190"/>
                    <a:gd name="connsiteX20" fmla="*/ 1248635 w 1860740"/>
                    <a:gd name="connsiteY20" fmla="*/ 366627 h 591190"/>
                    <a:gd name="connsiteX21" fmla="*/ 694346 w 1860740"/>
                    <a:gd name="connsiteY21" fmla="*/ 341914 h 591190"/>
                    <a:gd name="connsiteX22" fmla="*/ 503699 w 1860740"/>
                    <a:gd name="connsiteY22" fmla="*/ 281895 h 591190"/>
                    <a:gd name="connsiteX23" fmla="*/ 796814 w 1860740"/>
                    <a:gd name="connsiteY23" fmla="*/ 241836 h 591190"/>
                    <a:gd name="connsiteX24" fmla="*/ 1449461 w 1860740"/>
                    <a:gd name="connsiteY24" fmla="*/ 259834 h 591190"/>
                    <a:gd name="connsiteX25" fmla="*/ 1846604 w 1860740"/>
                    <a:gd name="connsiteY25" fmla="*/ 330471 h 591190"/>
                    <a:gd name="connsiteX26" fmla="*/ 1711213 w 1860740"/>
                    <a:gd name="connsiteY26" fmla="*/ 408965 h 591190"/>
                    <a:gd name="connsiteX27" fmla="*/ 1136975 w 1860740"/>
                    <a:gd name="connsiteY27" fmla="*/ 443103 h 591190"/>
                    <a:gd name="connsiteX28" fmla="*/ 711999 w 1860740"/>
                    <a:gd name="connsiteY28" fmla="*/ 408993 h 591190"/>
                    <a:gd name="connsiteX29" fmla="*/ 512893 w 1860740"/>
                    <a:gd name="connsiteY29" fmla="*/ 354867 h 591190"/>
                    <a:gd name="connsiteX30" fmla="*/ 594922 w 1860740"/>
                    <a:gd name="connsiteY30" fmla="*/ 319193 h 591190"/>
                    <a:gd name="connsiteX31" fmla="*/ 772514 w 1860740"/>
                    <a:gd name="connsiteY31" fmla="*/ 304219 h 591190"/>
                    <a:gd name="connsiteX32" fmla="*/ 1144770 w 1860740"/>
                    <a:gd name="connsiteY32" fmla="*/ 306898 h 591190"/>
                    <a:gd name="connsiteX33" fmla="*/ 1488543 w 1860740"/>
                    <a:gd name="connsiteY33" fmla="*/ 331213 h 591190"/>
                    <a:gd name="connsiteX34" fmla="*/ 1709568 w 1860740"/>
                    <a:gd name="connsiteY34" fmla="*/ 368111 h 591190"/>
                    <a:gd name="connsiteX35" fmla="*/ 1839461 w 1860740"/>
                    <a:gd name="connsiteY35" fmla="*/ 422346 h 591190"/>
                    <a:gd name="connsiteX36" fmla="*/ 1622868 w 1860740"/>
                    <a:gd name="connsiteY36" fmla="*/ 500786 h 591190"/>
                    <a:gd name="connsiteX37" fmla="*/ 1138041 w 1860740"/>
                    <a:gd name="connsiteY37" fmla="*/ 524332 h 591190"/>
                    <a:gd name="connsiteX38" fmla="*/ 669633 w 1860740"/>
                    <a:gd name="connsiteY38" fmla="*/ 483134 h 591190"/>
                    <a:gd name="connsiteX39" fmla="*/ 517821 w 1860740"/>
                    <a:gd name="connsiteY39" fmla="*/ 433707 h 591190"/>
                    <a:gd name="connsiteX40" fmla="*/ 747635 w 1860740"/>
                    <a:gd name="connsiteY40" fmla="*/ 380351 h 591190"/>
                    <a:gd name="connsiteX41" fmla="*/ 1389855 w 1860740"/>
                    <a:gd name="connsiteY41" fmla="*/ 394871 h 591190"/>
                    <a:gd name="connsiteX42" fmla="*/ 1727469 w 1860740"/>
                    <a:gd name="connsiteY42" fmla="*/ 428583 h 591190"/>
                    <a:gd name="connsiteX43" fmla="*/ 1848820 w 1860740"/>
                    <a:gd name="connsiteY43" fmla="*/ 486664 h 591190"/>
                    <a:gd name="connsiteX44" fmla="*/ 1748320 w 1860740"/>
                    <a:gd name="connsiteY44" fmla="*/ 544718 h 591190"/>
                    <a:gd name="connsiteX45" fmla="*/ 1358246 w 1860740"/>
                    <a:gd name="connsiteY45" fmla="*/ 588931 h 591190"/>
                    <a:gd name="connsiteX46" fmla="*/ 954290 w 1860740"/>
                    <a:gd name="connsiteY46" fmla="*/ 579089 h 591190"/>
                    <a:gd name="connsiteX47" fmla="*/ 625787 w 1860740"/>
                    <a:gd name="connsiteY47" fmla="*/ 530623 h 591190"/>
                    <a:gd name="connsiteX48" fmla="*/ 242441 w 1860740"/>
                    <a:gd name="connsiteY48" fmla="*/ 433707 h 591190"/>
                    <a:gd name="connsiteX49" fmla="*/ 0 w 1860740"/>
                    <a:gd name="connsiteY49" fmla="*/ 358058 h 591190"/>
                    <a:gd name="connsiteX0" fmla="*/ 63550 w 1618299"/>
                    <a:gd name="connsiteY0" fmla="*/ 6516 h 591190"/>
                    <a:gd name="connsiteX1" fmla="*/ 975405 w 1618299"/>
                    <a:gd name="connsiteY1" fmla="*/ 3014 h 591190"/>
                    <a:gd name="connsiteX2" fmla="*/ 1448738 w 1618299"/>
                    <a:gd name="connsiteY2" fmla="*/ 46547 h 591190"/>
                    <a:gd name="connsiteX3" fmla="*/ 1607529 w 1618299"/>
                    <a:gd name="connsiteY3" fmla="*/ 135552 h 591190"/>
                    <a:gd name="connsiteX4" fmla="*/ 1354481 w 1618299"/>
                    <a:gd name="connsiteY4" fmla="*/ 210118 h 591190"/>
                    <a:gd name="connsiteX5" fmla="*/ 921380 w 1618299"/>
                    <a:gd name="connsiteY5" fmla="*/ 225833 h 591190"/>
                    <a:gd name="connsiteX6" fmla="*/ 300094 w 1618299"/>
                    <a:gd name="connsiteY6" fmla="*/ 165389 h 591190"/>
                    <a:gd name="connsiteX7" fmla="*/ 420131 w 1618299"/>
                    <a:gd name="connsiteY7" fmla="*/ 93982 h 591190"/>
                    <a:gd name="connsiteX8" fmla="*/ 909638 w 1618299"/>
                    <a:gd name="connsiteY8" fmla="*/ 69268 h 591190"/>
                    <a:gd name="connsiteX9" fmla="*/ 1289949 w 1618299"/>
                    <a:gd name="connsiteY9" fmla="*/ 93185 h 591190"/>
                    <a:gd name="connsiteX10" fmla="*/ 1531825 w 1618299"/>
                    <a:gd name="connsiteY10" fmla="*/ 142612 h 591190"/>
                    <a:gd name="connsiteX11" fmla="*/ 1598582 w 1618299"/>
                    <a:gd name="connsiteY11" fmla="*/ 216382 h 591190"/>
                    <a:gd name="connsiteX12" fmla="*/ 1355714 w 1618299"/>
                    <a:gd name="connsiteY12" fmla="*/ 274834 h 591190"/>
                    <a:gd name="connsiteX13" fmla="*/ 967277 w 1618299"/>
                    <a:gd name="connsiteY13" fmla="*/ 290550 h 591190"/>
                    <a:gd name="connsiteX14" fmla="*/ 441314 w 1618299"/>
                    <a:gd name="connsiteY14" fmla="*/ 257979 h 591190"/>
                    <a:gd name="connsiteX15" fmla="*/ 275380 w 1618299"/>
                    <a:gd name="connsiteY15" fmla="*/ 211285 h 591190"/>
                    <a:gd name="connsiteX16" fmla="*/ 653144 w 1618299"/>
                    <a:gd name="connsiteY16" fmla="*/ 144206 h 591190"/>
                    <a:gd name="connsiteX17" fmla="*/ 1260390 w 1618299"/>
                    <a:gd name="connsiteY17" fmla="*/ 151267 h 591190"/>
                    <a:gd name="connsiteX18" fmla="*/ 1613523 w 1618299"/>
                    <a:gd name="connsiteY18" fmla="*/ 252827 h 591190"/>
                    <a:gd name="connsiteX19" fmla="*/ 1415815 w 1618299"/>
                    <a:gd name="connsiteY19" fmla="*/ 337188 h 591190"/>
                    <a:gd name="connsiteX20" fmla="*/ 1006194 w 1618299"/>
                    <a:gd name="connsiteY20" fmla="*/ 366627 h 591190"/>
                    <a:gd name="connsiteX21" fmla="*/ 451905 w 1618299"/>
                    <a:gd name="connsiteY21" fmla="*/ 341914 h 591190"/>
                    <a:gd name="connsiteX22" fmla="*/ 261258 w 1618299"/>
                    <a:gd name="connsiteY22" fmla="*/ 281895 h 591190"/>
                    <a:gd name="connsiteX23" fmla="*/ 554373 w 1618299"/>
                    <a:gd name="connsiteY23" fmla="*/ 241836 h 591190"/>
                    <a:gd name="connsiteX24" fmla="*/ 1207020 w 1618299"/>
                    <a:gd name="connsiteY24" fmla="*/ 259834 h 591190"/>
                    <a:gd name="connsiteX25" fmla="*/ 1604163 w 1618299"/>
                    <a:gd name="connsiteY25" fmla="*/ 330471 h 591190"/>
                    <a:gd name="connsiteX26" fmla="*/ 1468772 w 1618299"/>
                    <a:gd name="connsiteY26" fmla="*/ 408965 h 591190"/>
                    <a:gd name="connsiteX27" fmla="*/ 894534 w 1618299"/>
                    <a:gd name="connsiteY27" fmla="*/ 443103 h 591190"/>
                    <a:gd name="connsiteX28" fmla="*/ 469558 w 1618299"/>
                    <a:gd name="connsiteY28" fmla="*/ 408993 h 591190"/>
                    <a:gd name="connsiteX29" fmla="*/ 270452 w 1618299"/>
                    <a:gd name="connsiteY29" fmla="*/ 354867 h 591190"/>
                    <a:gd name="connsiteX30" fmla="*/ 352481 w 1618299"/>
                    <a:gd name="connsiteY30" fmla="*/ 319193 h 591190"/>
                    <a:gd name="connsiteX31" fmla="*/ 530073 w 1618299"/>
                    <a:gd name="connsiteY31" fmla="*/ 304219 h 591190"/>
                    <a:gd name="connsiteX32" fmla="*/ 902329 w 1618299"/>
                    <a:gd name="connsiteY32" fmla="*/ 306898 h 591190"/>
                    <a:gd name="connsiteX33" fmla="*/ 1246102 w 1618299"/>
                    <a:gd name="connsiteY33" fmla="*/ 331213 h 591190"/>
                    <a:gd name="connsiteX34" fmla="*/ 1467127 w 1618299"/>
                    <a:gd name="connsiteY34" fmla="*/ 368111 h 591190"/>
                    <a:gd name="connsiteX35" fmla="*/ 1597020 w 1618299"/>
                    <a:gd name="connsiteY35" fmla="*/ 422346 h 591190"/>
                    <a:gd name="connsiteX36" fmla="*/ 1380427 w 1618299"/>
                    <a:gd name="connsiteY36" fmla="*/ 500786 h 591190"/>
                    <a:gd name="connsiteX37" fmla="*/ 895600 w 1618299"/>
                    <a:gd name="connsiteY37" fmla="*/ 524332 h 591190"/>
                    <a:gd name="connsiteX38" fmla="*/ 427192 w 1618299"/>
                    <a:gd name="connsiteY38" fmla="*/ 483134 h 591190"/>
                    <a:gd name="connsiteX39" fmla="*/ 275380 w 1618299"/>
                    <a:gd name="connsiteY39" fmla="*/ 433707 h 591190"/>
                    <a:gd name="connsiteX40" fmla="*/ 505194 w 1618299"/>
                    <a:gd name="connsiteY40" fmla="*/ 380351 h 591190"/>
                    <a:gd name="connsiteX41" fmla="*/ 1147414 w 1618299"/>
                    <a:gd name="connsiteY41" fmla="*/ 394871 h 591190"/>
                    <a:gd name="connsiteX42" fmla="*/ 1485028 w 1618299"/>
                    <a:gd name="connsiteY42" fmla="*/ 428583 h 591190"/>
                    <a:gd name="connsiteX43" fmla="*/ 1606379 w 1618299"/>
                    <a:gd name="connsiteY43" fmla="*/ 486664 h 591190"/>
                    <a:gd name="connsiteX44" fmla="*/ 1505879 w 1618299"/>
                    <a:gd name="connsiteY44" fmla="*/ 544718 h 591190"/>
                    <a:gd name="connsiteX45" fmla="*/ 1115805 w 1618299"/>
                    <a:gd name="connsiteY45" fmla="*/ 588931 h 591190"/>
                    <a:gd name="connsiteX46" fmla="*/ 711849 w 1618299"/>
                    <a:gd name="connsiteY46" fmla="*/ 579089 h 591190"/>
                    <a:gd name="connsiteX47" fmla="*/ 383346 w 1618299"/>
                    <a:gd name="connsiteY47" fmla="*/ 530623 h 591190"/>
                    <a:gd name="connsiteX48" fmla="*/ 0 w 1618299"/>
                    <a:gd name="connsiteY48" fmla="*/ 433707 h 591190"/>
                    <a:gd name="connsiteX0" fmla="*/ 63550 w 1618299"/>
                    <a:gd name="connsiteY0" fmla="*/ 6516 h 591017"/>
                    <a:gd name="connsiteX1" fmla="*/ 975405 w 1618299"/>
                    <a:gd name="connsiteY1" fmla="*/ 3014 h 591017"/>
                    <a:gd name="connsiteX2" fmla="*/ 1448738 w 1618299"/>
                    <a:gd name="connsiteY2" fmla="*/ 46547 h 591017"/>
                    <a:gd name="connsiteX3" fmla="*/ 1607529 w 1618299"/>
                    <a:gd name="connsiteY3" fmla="*/ 135552 h 591017"/>
                    <a:gd name="connsiteX4" fmla="*/ 1354481 w 1618299"/>
                    <a:gd name="connsiteY4" fmla="*/ 210118 h 591017"/>
                    <a:gd name="connsiteX5" fmla="*/ 921380 w 1618299"/>
                    <a:gd name="connsiteY5" fmla="*/ 225833 h 591017"/>
                    <a:gd name="connsiteX6" fmla="*/ 300094 w 1618299"/>
                    <a:gd name="connsiteY6" fmla="*/ 165389 h 591017"/>
                    <a:gd name="connsiteX7" fmla="*/ 420131 w 1618299"/>
                    <a:gd name="connsiteY7" fmla="*/ 93982 h 591017"/>
                    <a:gd name="connsiteX8" fmla="*/ 909638 w 1618299"/>
                    <a:gd name="connsiteY8" fmla="*/ 69268 h 591017"/>
                    <a:gd name="connsiteX9" fmla="*/ 1289949 w 1618299"/>
                    <a:gd name="connsiteY9" fmla="*/ 93185 h 591017"/>
                    <a:gd name="connsiteX10" fmla="*/ 1531825 w 1618299"/>
                    <a:gd name="connsiteY10" fmla="*/ 142612 h 591017"/>
                    <a:gd name="connsiteX11" fmla="*/ 1598582 w 1618299"/>
                    <a:gd name="connsiteY11" fmla="*/ 216382 h 591017"/>
                    <a:gd name="connsiteX12" fmla="*/ 1355714 w 1618299"/>
                    <a:gd name="connsiteY12" fmla="*/ 274834 h 591017"/>
                    <a:gd name="connsiteX13" fmla="*/ 967277 w 1618299"/>
                    <a:gd name="connsiteY13" fmla="*/ 290550 h 591017"/>
                    <a:gd name="connsiteX14" fmla="*/ 441314 w 1618299"/>
                    <a:gd name="connsiteY14" fmla="*/ 257979 h 591017"/>
                    <a:gd name="connsiteX15" fmla="*/ 275380 w 1618299"/>
                    <a:gd name="connsiteY15" fmla="*/ 211285 h 591017"/>
                    <a:gd name="connsiteX16" fmla="*/ 653144 w 1618299"/>
                    <a:gd name="connsiteY16" fmla="*/ 144206 h 591017"/>
                    <a:gd name="connsiteX17" fmla="*/ 1260390 w 1618299"/>
                    <a:gd name="connsiteY17" fmla="*/ 151267 h 591017"/>
                    <a:gd name="connsiteX18" fmla="*/ 1613523 w 1618299"/>
                    <a:gd name="connsiteY18" fmla="*/ 252827 h 591017"/>
                    <a:gd name="connsiteX19" fmla="*/ 1415815 w 1618299"/>
                    <a:gd name="connsiteY19" fmla="*/ 337188 h 591017"/>
                    <a:gd name="connsiteX20" fmla="*/ 1006194 w 1618299"/>
                    <a:gd name="connsiteY20" fmla="*/ 366627 h 591017"/>
                    <a:gd name="connsiteX21" fmla="*/ 451905 w 1618299"/>
                    <a:gd name="connsiteY21" fmla="*/ 341914 h 591017"/>
                    <a:gd name="connsiteX22" fmla="*/ 261258 w 1618299"/>
                    <a:gd name="connsiteY22" fmla="*/ 281895 h 591017"/>
                    <a:gd name="connsiteX23" fmla="*/ 554373 w 1618299"/>
                    <a:gd name="connsiteY23" fmla="*/ 241836 h 591017"/>
                    <a:gd name="connsiteX24" fmla="*/ 1207020 w 1618299"/>
                    <a:gd name="connsiteY24" fmla="*/ 259834 h 591017"/>
                    <a:gd name="connsiteX25" fmla="*/ 1604163 w 1618299"/>
                    <a:gd name="connsiteY25" fmla="*/ 330471 h 591017"/>
                    <a:gd name="connsiteX26" fmla="*/ 1468772 w 1618299"/>
                    <a:gd name="connsiteY26" fmla="*/ 408965 h 591017"/>
                    <a:gd name="connsiteX27" fmla="*/ 894534 w 1618299"/>
                    <a:gd name="connsiteY27" fmla="*/ 443103 h 591017"/>
                    <a:gd name="connsiteX28" fmla="*/ 469558 w 1618299"/>
                    <a:gd name="connsiteY28" fmla="*/ 408993 h 591017"/>
                    <a:gd name="connsiteX29" fmla="*/ 270452 w 1618299"/>
                    <a:gd name="connsiteY29" fmla="*/ 354867 h 591017"/>
                    <a:gd name="connsiteX30" fmla="*/ 352481 w 1618299"/>
                    <a:gd name="connsiteY30" fmla="*/ 319193 h 591017"/>
                    <a:gd name="connsiteX31" fmla="*/ 530073 w 1618299"/>
                    <a:gd name="connsiteY31" fmla="*/ 304219 h 591017"/>
                    <a:gd name="connsiteX32" fmla="*/ 902329 w 1618299"/>
                    <a:gd name="connsiteY32" fmla="*/ 306898 h 591017"/>
                    <a:gd name="connsiteX33" fmla="*/ 1246102 w 1618299"/>
                    <a:gd name="connsiteY33" fmla="*/ 331213 h 591017"/>
                    <a:gd name="connsiteX34" fmla="*/ 1467127 w 1618299"/>
                    <a:gd name="connsiteY34" fmla="*/ 368111 h 591017"/>
                    <a:gd name="connsiteX35" fmla="*/ 1597020 w 1618299"/>
                    <a:gd name="connsiteY35" fmla="*/ 422346 h 591017"/>
                    <a:gd name="connsiteX36" fmla="*/ 1380427 w 1618299"/>
                    <a:gd name="connsiteY36" fmla="*/ 500786 h 591017"/>
                    <a:gd name="connsiteX37" fmla="*/ 895600 w 1618299"/>
                    <a:gd name="connsiteY37" fmla="*/ 524332 h 591017"/>
                    <a:gd name="connsiteX38" fmla="*/ 427192 w 1618299"/>
                    <a:gd name="connsiteY38" fmla="*/ 483134 h 591017"/>
                    <a:gd name="connsiteX39" fmla="*/ 275380 w 1618299"/>
                    <a:gd name="connsiteY39" fmla="*/ 433707 h 591017"/>
                    <a:gd name="connsiteX40" fmla="*/ 505194 w 1618299"/>
                    <a:gd name="connsiteY40" fmla="*/ 380351 h 591017"/>
                    <a:gd name="connsiteX41" fmla="*/ 1147414 w 1618299"/>
                    <a:gd name="connsiteY41" fmla="*/ 394871 h 591017"/>
                    <a:gd name="connsiteX42" fmla="*/ 1485028 w 1618299"/>
                    <a:gd name="connsiteY42" fmla="*/ 428583 h 591017"/>
                    <a:gd name="connsiteX43" fmla="*/ 1606379 w 1618299"/>
                    <a:gd name="connsiteY43" fmla="*/ 486664 h 591017"/>
                    <a:gd name="connsiteX44" fmla="*/ 1505879 w 1618299"/>
                    <a:gd name="connsiteY44" fmla="*/ 544718 h 591017"/>
                    <a:gd name="connsiteX45" fmla="*/ 1115805 w 1618299"/>
                    <a:gd name="connsiteY45" fmla="*/ 588931 h 591017"/>
                    <a:gd name="connsiteX46" fmla="*/ 711849 w 1618299"/>
                    <a:gd name="connsiteY46" fmla="*/ 579089 h 591017"/>
                    <a:gd name="connsiteX47" fmla="*/ 396049 w 1618299"/>
                    <a:gd name="connsiteY47" fmla="*/ 537412 h 591017"/>
                    <a:gd name="connsiteX48" fmla="*/ 0 w 1618299"/>
                    <a:gd name="connsiteY48" fmla="*/ 433707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266659 w 1554749"/>
                    <a:gd name="connsiteY48" fmla="*/ 437101 h 591017"/>
                    <a:gd name="connsiteX0" fmla="*/ 0 w 2001557"/>
                    <a:gd name="connsiteY0" fmla="*/ 3440 h 593496"/>
                    <a:gd name="connsiteX1" fmla="*/ 1358663 w 2001557"/>
                    <a:gd name="connsiteY1" fmla="*/ 5493 h 593496"/>
                    <a:gd name="connsiteX2" fmla="*/ 1831996 w 2001557"/>
                    <a:gd name="connsiteY2" fmla="*/ 49026 h 593496"/>
                    <a:gd name="connsiteX3" fmla="*/ 1990787 w 2001557"/>
                    <a:gd name="connsiteY3" fmla="*/ 138031 h 593496"/>
                    <a:gd name="connsiteX4" fmla="*/ 1737739 w 2001557"/>
                    <a:gd name="connsiteY4" fmla="*/ 212597 h 593496"/>
                    <a:gd name="connsiteX5" fmla="*/ 1304638 w 2001557"/>
                    <a:gd name="connsiteY5" fmla="*/ 228312 h 593496"/>
                    <a:gd name="connsiteX6" fmla="*/ 683352 w 2001557"/>
                    <a:gd name="connsiteY6" fmla="*/ 167868 h 593496"/>
                    <a:gd name="connsiteX7" fmla="*/ 803389 w 2001557"/>
                    <a:gd name="connsiteY7" fmla="*/ 96461 h 593496"/>
                    <a:gd name="connsiteX8" fmla="*/ 1292896 w 2001557"/>
                    <a:gd name="connsiteY8" fmla="*/ 71747 h 593496"/>
                    <a:gd name="connsiteX9" fmla="*/ 1673207 w 2001557"/>
                    <a:gd name="connsiteY9" fmla="*/ 95664 h 593496"/>
                    <a:gd name="connsiteX10" fmla="*/ 1915083 w 2001557"/>
                    <a:gd name="connsiteY10" fmla="*/ 145091 h 593496"/>
                    <a:gd name="connsiteX11" fmla="*/ 1981840 w 2001557"/>
                    <a:gd name="connsiteY11" fmla="*/ 218861 h 593496"/>
                    <a:gd name="connsiteX12" fmla="*/ 1738972 w 2001557"/>
                    <a:gd name="connsiteY12" fmla="*/ 277313 h 593496"/>
                    <a:gd name="connsiteX13" fmla="*/ 1350535 w 2001557"/>
                    <a:gd name="connsiteY13" fmla="*/ 293029 h 593496"/>
                    <a:gd name="connsiteX14" fmla="*/ 824572 w 2001557"/>
                    <a:gd name="connsiteY14" fmla="*/ 260458 h 593496"/>
                    <a:gd name="connsiteX15" fmla="*/ 658638 w 2001557"/>
                    <a:gd name="connsiteY15" fmla="*/ 213764 h 593496"/>
                    <a:gd name="connsiteX16" fmla="*/ 1036402 w 2001557"/>
                    <a:gd name="connsiteY16" fmla="*/ 146685 h 593496"/>
                    <a:gd name="connsiteX17" fmla="*/ 1643648 w 2001557"/>
                    <a:gd name="connsiteY17" fmla="*/ 153746 h 593496"/>
                    <a:gd name="connsiteX18" fmla="*/ 1996781 w 2001557"/>
                    <a:gd name="connsiteY18" fmla="*/ 255306 h 593496"/>
                    <a:gd name="connsiteX19" fmla="*/ 1799073 w 2001557"/>
                    <a:gd name="connsiteY19" fmla="*/ 339667 h 593496"/>
                    <a:gd name="connsiteX20" fmla="*/ 1389452 w 2001557"/>
                    <a:gd name="connsiteY20" fmla="*/ 369106 h 593496"/>
                    <a:gd name="connsiteX21" fmla="*/ 835163 w 2001557"/>
                    <a:gd name="connsiteY21" fmla="*/ 344393 h 593496"/>
                    <a:gd name="connsiteX22" fmla="*/ 644516 w 2001557"/>
                    <a:gd name="connsiteY22" fmla="*/ 284374 h 593496"/>
                    <a:gd name="connsiteX23" fmla="*/ 937631 w 2001557"/>
                    <a:gd name="connsiteY23" fmla="*/ 244315 h 593496"/>
                    <a:gd name="connsiteX24" fmla="*/ 1590278 w 2001557"/>
                    <a:gd name="connsiteY24" fmla="*/ 262313 h 593496"/>
                    <a:gd name="connsiteX25" fmla="*/ 1987421 w 2001557"/>
                    <a:gd name="connsiteY25" fmla="*/ 332950 h 593496"/>
                    <a:gd name="connsiteX26" fmla="*/ 1852030 w 2001557"/>
                    <a:gd name="connsiteY26" fmla="*/ 411444 h 593496"/>
                    <a:gd name="connsiteX27" fmla="*/ 1277792 w 2001557"/>
                    <a:gd name="connsiteY27" fmla="*/ 445582 h 593496"/>
                    <a:gd name="connsiteX28" fmla="*/ 852816 w 2001557"/>
                    <a:gd name="connsiteY28" fmla="*/ 411472 h 593496"/>
                    <a:gd name="connsiteX29" fmla="*/ 653710 w 2001557"/>
                    <a:gd name="connsiteY29" fmla="*/ 357346 h 593496"/>
                    <a:gd name="connsiteX30" fmla="*/ 735739 w 2001557"/>
                    <a:gd name="connsiteY30" fmla="*/ 321672 h 593496"/>
                    <a:gd name="connsiteX31" fmla="*/ 913331 w 2001557"/>
                    <a:gd name="connsiteY31" fmla="*/ 306698 h 593496"/>
                    <a:gd name="connsiteX32" fmla="*/ 1285587 w 2001557"/>
                    <a:gd name="connsiteY32" fmla="*/ 309377 h 593496"/>
                    <a:gd name="connsiteX33" fmla="*/ 1629360 w 2001557"/>
                    <a:gd name="connsiteY33" fmla="*/ 333692 h 593496"/>
                    <a:gd name="connsiteX34" fmla="*/ 1850385 w 2001557"/>
                    <a:gd name="connsiteY34" fmla="*/ 370590 h 593496"/>
                    <a:gd name="connsiteX35" fmla="*/ 1980278 w 2001557"/>
                    <a:gd name="connsiteY35" fmla="*/ 424825 h 593496"/>
                    <a:gd name="connsiteX36" fmla="*/ 1763685 w 2001557"/>
                    <a:gd name="connsiteY36" fmla="*/ 503265 h 593496"/>
                    <a:gd name="connsiteX37" fmla="*/ 1278858 w 2001557"/>
                    <a:gd name="connsiteY37" fmla="*/ 526811 h 593496"/>
                    <a:gd name="connsiteX38" fmla="*/ 810450 w 2001557"/>
                    <a:gd name="connsiteY38" fmla="*/ 485613 h 593496"/>
                    <a:gd name="connsiteX39" fmla="*/ 658638 w 2001557"/>
                    <a:gd name="connsiteY39" fmla="*/ 436186 h 593496"/>
                    <a:gd name="connsiteX40" fmla="*/ 888452 w 2001557"/>
                    <a:gd name="connsiteY40" fmla="*/ 382830 h 593496"/>
                    <a:gd name="connsiteX41" fmla="*/ 1530672 w 2001557"/>
                    <a:gd name="connsiteY41" fmla="*/ 397350 h 593496"/>
                    <a:gd name="connsiteX42" fmla="*/ 1868286 w 2001557"/>
                    <a:gd name="connsiteY42" fmla="*/ 431062 h 593496"/>
                    <a:gd name="connsiteX43" fmla="*/ 1989637 w 2001557"/>
                    <a:gd name="connsiteY43" fmla="*/ 489143 h 593496"/>
                    <a:gd name="connsiteX44" fmla="*/ 1889137 w 2001557"/>
                    <a:gd name="connsiteY44" fmla="*/ 547197 h 593496"/>
                    <a:gd name="connsiteX45" fmla="*/ 1499063 w 2001557"/>
                    <a:gd name="connsiteY45" fmla="*/ 591410 h 593496"/>
                    <a:gd name="connsiteX46" fmla="*/ 1095107 w 2001557"/>
                    <a:gd name="connsiteY46" fmla="*/ 581568 h 593496"/>
                    <a:gd name="connsiteX47" fmla="*/ 779307 w 2001557"/>
                    <a:gd name="connsiteY47" fmla="*/ 539891 h 593496"/>
                    <a:gd name="connsiteX48" fmla="*/ 713467 w 2001557"/>
                    <a:gd name="connsiteY48" fmla="*/ 439580 h 593496"/>
                    <a:gd name="connsiteX0" fmla="*/ 0 w 1762566"/>
                    <a:gd name="connsiteY0" fmla="*/ 53 h 901165"/>
                    <a:gd name="connsiteX1" fmla="*/ 1119672 w 1762566"/>
                    <a:gd name="connsiteY1" fmla="*/ 313162 h 901165"/>
                    <a:gd name="connsiteX2" fmla="*/ 1593005 w 1762566"/>
                    <a:gd name="connsiteY2" fmla="*/ 356695 h 901165"/>
                    <a:gd name="connsiteX3" fmla="*/ 1751796 w 1762566"/>
                    <a:gd name="connsiteY3" fmla="*/ 445700 h 901165"/>
                    <a:gd name="connsiteX4" fmla="*/ 1498748 w 1762566"/>
                    <a:gd name="connsiteY4" fmla="*/ 520266 h 901165"/>
                    <a:gd name="connsiteX5" fmla="*/ 1065647 w 1762566"/>
                    <a:gd name="connsiteY5" fmla="*/ 535981 h 901165"/>
                    <a:gd name="connsiteX6" fmla="*/ 444361 w 1762566"/>
                    <a:gd name="connsiteY6" fmla="*/ 475537 h 901165"/>
                    <a:gd name="connsiteX7" fmla="*/ 564398 w 1762566"/>
                    <a:gd name="connsiteY7" fmla="*/ 404130 h 901165"/>
                    <a:gd name="connsiteX8" fmla="*/ 1053905 w 1762566"/>
                    <a:gd name="connsiteY8" fmla="*/ 379416 h 901165"/>
                    <a:gd name="connsiteX9" fmla="*/ 1434216 w 1762566"/>
                    <a:gd name="connsiteY9" fmla="*/ 403333 h 901165"/>
                    <a:gd name="connsiteX10" fmla="*/ 1676092 w 1762566"/>
                    <a:gd name="connsiteY10" fmla="*/ 452760 h 901165"/>
                    <a:gd name="connsiteX11" fmla="*/ 1742849 w 1762566"/>
                    <a:gd name="connsiteY11" fmla="*/ 526530 h 901165"/>
                    <a:gd name="connsiteX12" fmla="*/ 1499981 w 1762566"/>
                    <a:gd name="connsiteY12" fmla="*/ 584982 h 901165"/>
                    <a:gd name="connsiteX13" fmla="*/ 1111544 w 1762566"/>
                    <a:gd name="connsiteY13" fmla="*/ 600698 h 901165"/>
                    <a:gd name="connsiteX14" fmla="*/ 585581 w 1762566"/>
                    <a:gd name="connsiteY14" fmla="*/ 568127 h 901165"/>
                    <a:gd name="connsiteX15" fmla="*/ 419647 w 1762566"/>
                    <a:gd name="connsiteY15" fmla="*/ 521433 h 901165"/>
                    <a:gd name="connsiteX16" fmla="*/ 797411 w 1762566"/>
                    <a:gd name="connsiteY16" fmla="*/ 454354 h 901165"/>
                    <a:gd name="connsiteX17" fmla="*/ 1404657 w 1762566"/>
                    <a:gd name="connsiteY17" fmla="*/ 461415 h 901165"/>
                    <a:gd name="connsiteX18" fmla="*/ 1757790 w 1762566"/>
                    <a:gd name="connsiteY18" fmla="*/ 562975 h 901165"/>
                    <a:gd name="connsiteX19" fmla="*/ 1560082 w 1762566"/>
                    <a:gd name="connsiteY19" fmla="*/ 647336 h 901165"/>
                    <a:gd name="connsiteX20" fmla="*/ 1150461 w 1762566"/>
                    <a:gd name="connsiteY20" fmla="*/ 676775 h 901165"/>
                    <a:gd name="connsiteX21" fmla="*/ 596172 w 1762566"/>
                    <a:gd name="connsiteY21" fmla="*/ 652062 h 901165"/>
                    <a:gd name="connsiteX22" fmla="*/ 405525 w 1762566"/>
                    <a:gd name="connsiteY22" fmla="*/ 592043 h 901165"/>
                    <a:gd name="connsiteX23" fmla="*/ 698640 w 1762566"/>
                    <a:gd name="connsiteY23" fmla="*/ 551984 h 901165"/>
                    <a:gd name="connsiteX24" fmla="*/ 1351287 w 1762566"/>
                    <a:gd name="connsiteY24" fmla="*/ 569982 h 901165"/>
                    <a:gd name="connsiteX25" fmla="*/ 1748430 w 1762566"/>
                    <a:gd name="connsiteY25" fmla="*/ 640619 h 901165"/>
                    <a:gd name="connsiteX26" fmla="*/ 1613039 w 1762566"/>
                    <a:gd name="connsiteY26" fmla="*/ 719113 h 901165"/>
                    <a:gd name="connsiteX27" fmla="*/ 1038801 w 1762566"/>
                    <a:gd name="connsiteY27" fmla="*/ 753251 h 901165"/>
                    <a:gd name="connsiteX28" fmla="*/ 613825 w 1762566"/>
                    <a:gd name="connsiteY28" fmla="*/ 719141 h 901165"/>
                    <a:gd name="connsiteX29" fmla="*/ 414719 w 1762566"/>
                    <a:gd name="connsiteY29" fmla="*/ 665015 h 901165"/>
                    <a:gd name="connsiteX30" fmla="*/ 496748 w 1762566"/>
                    <a:gd name="connsiteY30" fmla="*/ 629341 h 901165"/>
                    <a:gd name="connsiteX31" fmla="*/ 674340 w 1762566"/>
                    <a:gd name="connsiteY31" fmla="*/ 614367 h 901165"/>
                    <a:gd name="connsiteX32" fmla="*/ 1046596 w 1762566"/>
                    <a:gd name="connsiteY32" fmla="*/ 617046 h 901165"/>
                    <a:gd name="connsiteX33" fmla="*/ 1390369 w 1762566"/>
                    <a:gd name="connsiteY33" fmla="*/ 641361 h 901165"/>
                    <a:gd name="connsiteX34" fmla="*/ 1611394 w 1762566"/>
                    <a:gd name="connsiteY34" fmla="*/ 678259 h 901165"/>
                    <a:gd name="connsiteX35" fmla="*/ 1741287 w 1762566"/>
                    <a:gd name="connsiteY35" fmla="*/ 732494 h 901165"/>
                    <a:gd name="connsiteX36" fmla="*/ 1524694 w 1762566"/>
                    <a:gd name="connsiteY36" fmla="*/ 810934 h 901165"/>
                    <a:gd name="connsiteX37" fmla="*/ 1039867 w 1762566"/>
                    <a:gd name="connsiteY37" fmla="*/ 834480 h 901165"/>
                    <a:gd name="connsiteX38" fmla="*/ 571459 w 1762566"/>
                    <a:gd name="connsiteY38" fmla="*/ 793282 h 901165"/>
                    <a:gd name="connsiteX39" fmla="*/ 419647 w 1762566"/>
                    <a:gd name="connsiteY39" fmla="*/ 743855 h 901165"/>
                    <a:gd name="connsiteX40" fmla="*/ 649461 w 1762566"/>
                    <a:gd name="connsiteY40" fmla="*/ 690499 h 901165"/>
                    <a:gd name="connsiteX41" fmla="*/ 1291681 w 1762566"/>
                    <a:gd name="connsiteY41" fmla="*/ 705019 h 901165"/>
                    <a:gd name="connsiteX42" fmla="*/ 1629295 w 1762566"/>
                    <a:gd name="connsiteY42" fmla="*/ 738731 h 901165"/>
                    <a:gd name="connsiteX43" fmla="*/ 1750646 w 1762566"/>
                    <a:gd name="connsiteY43" fmla="*/ 796812 h 901165"/>
                    <a:gd name="connsiteX44" fmla="*/ 1650146 w 1762566"/>
                    <a:gd name="connsiteY44" fmla="*/ 854866 h 901165"/>
                    <a:gd name="connsiteX45" fmla="*/ 1260072 w 1762566"/>
                    <a:gd name="connsiteY45" fmla="*/ 899079 h 901165"/>
                    <a:gd name="connsiteX46" fmla="*/ 856116 w 1762566"/>
                    <a:gd name="connsiteY46" fmla="*/ 889237 h 901165"/>
                    <a:gd name="connsiteX47" fmla="*/ 540316 w 1762566"/>
                    <a:gd name="connsiteY47" fmla="*/ 847560 h 901165"/>
                    <a:gd name="connsiteX48" fmla="*/ 474476 w 1762566"/>
                    <a:gd name="connsiteY48" fmla="*/ 747249 h 901165"/>
                    <a:gd name="connsiteX0" fmla="*/ 0 w 1762566"/>
                    <a:gd name="connsiteY0" fmla="*/ 0 h 901112"/>
                    <a:gd name="connsiteX1" fmla="*/ 414766 w 1762566"/>
                    <a:gd name="connsiteY1" fmla="*/ 54457 h 901112"/>
                    <a:gd name="connsiteX2" fmla="*/ 1119672 w 1762566"/>
                    <a:gd name="connsiteY2" fmla="*/ 313109 h 901112"/>
                    <a:gd name="connsiteX3" fmla="*/ 1593005 w 1762566"/>
                    <a:gd name="connsiteY3" fmla="*/ 356642 h 901112"/>
                    <a:gd name="connsiteX4" fmla="*/ 1751796 w 1762566"/>
                    <a:gd name="connsiteY4" fmla="*/ 445647 h 901112"/>
                    <a:gd name="connsiteX5" fmla="*/ 1498748 w 1762566"/>
                    <a:gd name="connsiteY5" fmla="*/ 520213 h 901112"/>
                    <a:gd name="connsiteX6" fmla="*/ 1065647 w 1762566"/>
                    <a:gd name="connsiteY6" fmla="*/ 535928 h 901112"/>
                    <a:gd name="connsiteX7" fmla="*/ 444361 w 1762566"/>
                    <a:gd name="connsiteY7" fmla="*/ 475484 h 901112"/>
                    <a:gd name="connsiteX8" fmla="*/ 564398 w 1762566"/>
                    <a:gd name="connsiteY8" fmla="*/ 404077 h 901112"/>
                    <a:gd name="connsiteX9" fmla="*/ 1053905 w 1762566"/>
                    <a:gd name="connsiteY9" fmla="*/ 379363 h 901112"/>
                    <a:gd name="connsiteX10" fmla="*/ 1434216 w 1762566"/>
                    <a:gd name="connsiteY10" fmla="*/ 403280 h 901112"/>
                    <a:gd name="connsiteX11" fmla="*/ 1676092 w 1762566"/>
                    <a:gd name="connsiteY11" fmla="*/ 452707 h 901112"/>
                    <a:gd name="connsiteX12" fmla="*/ 1742849 w 1762566"/>
                    <a:gd name="connsiteY12" fmla="*/ 526477 h 901112"/>
                    <a:gd name="connsiteX13" fmla="*/ 1499981 w 1762566"/>
                    <a:gd name="connsiteY13" fmla="*/ 584929 h 901112"/>
                    <a:gd name="connsiteX14" fmla="*/ 1111544 w 1762566"/>
                    <a:gd name="connsiteY14" fmla="*/ 600645 h 901112"/>
                    <a:gd name="connsiteX15" fmla="*/ 585581 w 1762566"/>
                    <a:gd name="connsiteY15" fmla="*/ 568074 h 901112"/>
                    <a:gd name="connsiteX16" fmla="*/ 419647 w 1762566"/>
                    <a:gd name="connsiteY16" fmla="*/ 521380 h 901112"/>
                    <a:gd name="connsiteX17" fmla="*/ 797411 w 1762566"/>
                    <a:gd name="connsiteY17" fmla="*/ 454301 h 901112"/>
                    <a:gd name="connsiteX18" fmla="*/ 1404657 w 1762566"/>
                    <a:gd name="connsiteY18" fmla="*/ 461362 h 901112"/>
                    <a:gd name="connsiteX19" fmla="*/ 1757790 w 1762566"/>
                    <a:gd name="connsiteY19" fmla="*/ 562922 h 901112"/>
                    <a:gd name="connsiteX20" fmla="*/ 1560082 w 1762566"/>
                    <a:gd name="connsiteY20" fmla="*/ 647283 h 901112"/>
                    <a:gd name="connsiteX21" fmla="*/ 1150461 w 1762566"/>
                    <a:gd name="connsiteY21" fmla="*/ 676722 h 901112"/>
                    <a:gd name="connsiteX22" fmla="*/ 596172 w 1762566"/>
                    <a:gd name="connsiteY22" fmla="*/ 652009 h 901112"/>
                    <a:gd name="connsiteX23" fmla="*/ 405525 w 1762566"/>
                    <a:gd name="connsiteY23" fmla="*/ 591990 h 901112"/>
                    <a:gd name="connsiteX24" fmla="*/ 698640 w 1762566"/>
                    <a:gd name="connsiteY24" fmla="*/ 551931 h 901112"/>
                    <a:gd name="connsiteX25" fmla="*/ 1351287 w 1762566"/>
                    <a:gd name="connsiteY25" fmla="*/ 569929 h 901112"/>
                    <a:gd name="connsiteX26" fmla="*/ 1748430 w 1762566"/>
                    <a:gd name="connsiteY26" fmla="*/ 640566 h 901112"/>
                    <a:gd name="connsiteX27" fmla="*/ 1613039 w 1762566"/>
                    <a:gd name="connsiteY27" fmla="*/ 719060 h 901112"/>
                    <a:gd name="connsiteX28" fmla="*/ 1038801 w 1762566"/>
                    <a:gd name="connsiteY28" fmla="*/ 753198 h 901112"/>
                    <a:gd name="connsiteX29" fmla="*/ 613825 w 1762566"/>
                    <a:gd name="connsiteY29" fmla="*/ 719088 h 901112"/>
                    <a:gd name="connsiteX30" fmla="*/ 414719 w 1762566"/>
                    <a:gd name="connsiteY30" fmla="*/ 664962 h 901112"/>
                    <a:gd name="connsiteX31" fmla="*/ 496748 w 1762566"/>
                    <a:gd name="connsiteY31" fmla="*/ 629288 h 901112"/>
                    <a:gd name="connsiteX32" fmla="*/ 674340 w 1762566"/>
                    <a:gd name="connsiteY32" fmla="*/ 614314 h 901112"/>
                    <a:gd name="connsiteX33" fmla="*/ 1046596 w 1762566"/>
                    <a:gd name="connsiteY33" fmla="*/ 616993 h 901112"/>
                    <a:gd name="connsiteX34" fmla="*/ 1390369 w 1762566"/>
                    <a:gd name="connsiteY34" fmla="*/ 641308 h 901112"/>
                    <a:gd name="connsiteX35" fmla="*/ 1611394 w 1762566"/>
                    <a:gd name="connsiteY35" fmla="*/ 678206 h 901112"/>
                    <a:gd name="connsiteX36" fmla="*/ 1741287 w 1762566"/>
                    <a:gd name="connsiteY36" fmla="*/ 732441 h 901112"/>
                    <a:gd name="connsiteX37" fmla="*/ 1524694 w 1762566"/>
                    <a:gd name="connsiteY37" fmla="*/ 810881 h 901112"/>
                    <a:gd name="connsiteX38" fmla="*/ 1039867 w 1762566"/>
                    <a:gd name="connsiteY38" fmla="*/ 834427 h 901112"/>
                    <a:gd name="connsiteX39" fmla="*/ 571459 w 1762566"/>
                    <a:gd name="connsiteY39" fmla="*/ 793229 h 901112"/>
                    <a:gd name="connsiteX40" fmla="*/ 419647 w 1762566"/>
                    <a:gd name="connsiteY40" fmla="*/ 743802 h 901112"/>
                    <a:gd name="connsiteX41" fmla="*/ 649461 w 1762566"/>
                    <a:gd name="connsiteY41" fmla="*/ 690446 h 901112"/>
                    <a:gd name="connsiteX42" fmla="*/ 1291681 w 1762566"/>
                    <a:gd name="connsiteY42" fmla="*/ 704966 h 901112"/>
                    <a:gd name="connsiteX43" fmla="*/ 1629295 w 1762566"/>
                    <a:gd name="connsiteY43" fmla="*/ 738678 h 901112"/>
                    <a:gd name="connsiteX44" fmla="*/ 1750646 w 1762566"/>
                    <a:gd name="connsiteY44" fmla="*/ 796759 h 901112"/>
                    <a:gd name="connsiteX45" fmla="*/ 1650146 w 1762566"/>
                    <a:gd name="connsiteY45" fmla="*/ 854813 h 901112"/>
                    <a:gd name="connsiteX46" fmla="*/ 1260072 w 1762566"/>
                    <a:gd name="connsiteY46" fmla="*/ 899026 h 901112"/>
                    <a:gd name="connsiteX47" fmla="*/ 856116 w 1762566"/>
                    <a:gd name="connsiteY47" fmla="*/ 889184 h 901112"/>
                    <a:gd name="connsiteX48" fmla="*/ 540316 w 1762566"/>
                    <a:gd name="connsiteY48" fmla="*/ 847507 h 901112"/>
                    <a:gd name="connsiteX49" fmla="*/ 474476 w 1762566"/>
                    <a:gd name="connsiteY49" fmla="*/ 747196 h 901112"/>
                    <a:gd name="connsiteX0" fmla="*/ 0 w 1710612"/>
                    <a:gd name="connsiteY0" fmla="*/ 1718575 h 1718688"/>
                    <a:gd name="connsiteX1" fmla="*/ 362812 w 1710612"/>
                    <a:gd name="connsiteY1" fmla="*/ 1122 h 1718688"/>
                    <a:gd name="connsiteX2" fmla="*/ 1067718 w 1710612"/>
                    <a:gd name="connsiteY2" fmla="*/ 259774 h 1718688"/>
                    <a:gd name="connsiteX3" fmla="*/ 1541051 w 1710612"/>
                    <a:gd name="connsiteY3" fmla="*/ 303307 h 1718688"/>
                    <a:gd name="connsiteX4" fmla="*/ 1699842 w 1710612"/>
                    <a:gd name="connsiteY4" fmla="*/ 392312 h 1718688"/>
                    <a:gd name="connsiteX5" fmla="*/ 1446794 w 1710612"/>
                    <a:gd name="connsiteY5" fmla="*/ 466878 h 1718688"/>
                    <a:gd name="connsiteX6" fmla="*/ 1013693 w 1710612"/>
                    <a:gd name="connsiteY6" fmla="*/ 482593 h 1718688"/>
                    <a:gd name="connsiteX7" fmla="*/ 392407 w 1710612"/>
                    <a:gd name="connsiteY7" fmla="*/ 422149 h 1718688"/>
                    <a:gd name="connsiteX8" fmla="*/ 512444 w 1710612"/>
                    <a:gd name="connsiteY8" fmla="*/ 350742 h 1718688"/>
                    <a:gd name="connsiteX9" fmla="*/ 1001951 w 1710612"/>
                    <a:gd name="connsiteY9" fmla="*/ 326028 h 1718688"/>
                    <a:gd name="connsiteX10" fmla="*/ 1382262 w 1710612"/>
                    <a:gd name="connsiteY10" fmla="*/ 349945 h 1718688"/>
                    <a:gd name="connsiteX11" fmla="*/ 1624138 w 1710612"/>
                    <a:gd name="connsiteY11" fmla="*/ 399372 h 1718688"/>
                    <a:gd name="connsiteX12" fmla="*/ 1690895 w 1710612"/>
                    <a:gd name="connsiteY12" fmla="*/ 473142 h 1718688"/>
                    <a:gd name="connsiteX13" fmla="*/ 1448027 w 1710612"/>
                    <a:gd name="connsiteY13" fmla="*/ 531594 h 1718688"/>
                    <a:gd name="connsiteX14" fmla="*/ 1059590 w 1710612"/>
                    <a:gd name="connsiteY14" fmla="*/ 547310 h 1718688"/>
                    <a:gd name="connsiteX15" fmla="*/ 533627 w 1710612"/>
                    <a:gd name="connsiteY15" fmla="*/ 514739 h 1718688"/>
                    <a:gd name="connsiteX16" fmla="*/ 367693 w 1710612"/>
                    <a:gd name="connsiteY16" fmla="*/ 468045 h 1718688"/>
                    <a:gd name="connsiteX17" fmla="*/ 745457 w 1710612"/>
                    <a:gd name="connsiteY17" fmla="*/ 400966 h 1718688"/>
                    <a:gd name="connsiteX18" fmla="*/ 1352703 w 1710612"/>
                    <a:gd name="connsiteY18" fmla="*/ 408027 h 1718688"/>
                    <a:gd name="connsiteX19" fmla="*/ 1705836 w 1710612"/>
                    <a:gd name="connsiteY19" fmla="*/ 509587 h 1718688"/>
                    <a:gd name="connsiteX20" fmla="*/ 1508128 w 1710612"/>
                    <a:gd name="connsiteY20" fmla="*/ 593948 h 1718688"/>
                    <a:gd name="connsiteX21" fmla="*/ 1098507 w 1710612"/>
                    <a:gd name="connsiteY21" fmla="*/ 623387 h 1718688"/>
                    <a:gd name="connsiteX22" fmla="*/ 544218 w 1710612"/>
                    <a:gd name="connsiteY22" fmla="*/ 598674 h 1718688"/>
                    <a:gd name="connsiteX23" fmla="*/ 353571 w 1710612"/>
                    <a:gd name="connsiteY23" fmla="*/ 538655 h 1718688"/>
                    <a:gd name="connsiteX24" fmla="*/ 646686 w 1710612"/>
                    <a:gd name="connsiteY24" fmla="*/ 498596 h 1718688"/>
                    <a:gd name="connsiteX25" fmla="*/ 1299333 w 1710612"/>
                    <a:gd name="connsiteY25" fmla="*/ 516594 h 1718688"/>
                    <a:gd name="connsiteX26" fmla="*/ 1696476 w 1710612"/>
                    <a:gd name="connsiteY26" fmla="*/ 587231 h 1718688"/>
                    <a:gd name="connsiteX27" fmla="*/ 1561085 w 1710612"/>
                    <a:gd name="connsiteY27" fmla="*/ 665725 h 1718688"/>
                    <a:gd name="connsiteX28" fmla="*/ 986847 w 1710612"/>
                    <a:gd name="connsiteY28" fmla="*/ 699863 h 1718688"/>
                    <a:gd name="connsiteX29" fmla="*/ 561871 w 1710612"/>
                    <a:gd name="connsiteY29" fmla="*/ 665753 h 1718688"/>
                    <a:gd name="connsiteX30" fmla="*/ 362765 w 1710612"/>
                    <a:gd name="connsiteY30" fmla="*/ 611627 h 1718688"/>
                    <a:gd name="connsiteX31" fmla="*/ 444794 w 1710612"/>
                    <a:gd name="connsiteY31" fmla="*/ 575953 h 1718688"/>
                    <a:gd name="connsiteX32" fmla="*/ 622386 w 1710612"/>
                    <a:gd name="connsiteY32" fmla="*/ 560979 h 1718688"/>
                    <a:gd name="connsiteX33" fmla="*/ 994642 w 1710612"/>
                    <a:gd name="connsiteY33" fmla="*/ 563658 h 1718688"/>
                    <a:gd name="connsiteX34" fmla="*/ 1338415 w 1710612"/>
                    <a:gd name="connsiteY34" fmla="*/ 587973 h 1718688"/>
                    <a:gd name="connsiteX35" fmla="*/ 1559440 w 1710612"/>
                    <a:gd name="connsiteY35" fmla="*/ 624871 h 1718688"/>
                    <a:gd name="connsiteX36" fmla="*/ 1689333 w 1710612"/>
                    <a:gd name="connsiteY36" fmla="*/ 679106 h 1718688"/>
                    <a:gd name="connsiteX37" fmla="*/ 1472740 w 1710612"/>
                    <a:gd name="connsiteY37" fmla="*/ 757546 h 1718688"/>
                    <a:gd name="connsiteX38" fmla="*/ 987913 w 1710612"/>
                    <a:gd name="connsiteY38" fmla="*/ 781092 h 1718688"/>
                    <a:gd name="connsiteX39" fmla="*/ 519505 w 1710612"/>
                    <a:gd name="connsiteY39" fmla="*/ 739894 h 1718688"/>
                    <a:gd name="connsiteX40" fmla="*/ 367693 w 1710612"/>
                    <a:gd name="connsiteY40" fmla="*/ 690467 h 1718688"/>
                    <a:gd name="connsiteX41" fmla="*/ 597507 w 1710612"/>
                    <a:gd name="connsiteY41" fmla="*/ 637111 h 1718688"/>
                    <a:gd name="connsiteX42" fmla="*/ 1239727 w 1710612"/>
                    <a:gd name="connsiteY42" fmla="*/ 651631 h 1718688"/>
                    <a:gd name="connsiteX43" fmla="*/ 1577341 w 1710612"/>
                    <a:gd name="connsiteY43" fmla="*/ 685343 h 1718688"/>
                    <a:gd name="connsiteX44" fmla="*/ 1698692 w 1710612"/>
                    <a:gd name="connsiteY44" fmla="*/ 743424 h 1718688"/>
                    <a:gd name="connsiteX45" fmla="*/ 1598192 w 1710612"/>
                    <a:gd name="connsiteY45" fmla="*/ 801478 h 1718688"/>
                    <a:gd name="connsiteX46" fmla="*/ 1208118 w 1710612"/>
                    <a:gd name="connsiteY46" fmla="*/ 845691 h 1718688"/>
                    <a:gd name="connsiteX47" fmla="*/ 804162 w 1710612"/>
                    <a:gd name="connsiteY47" fmla="*/ 835849 h 1718688"/>
                    <a:gd name="connsiteX48" fmla="*/ 488362 w 1710612"/>
                    <a:gd name="connsiteY48" fmla="*/ 794172 h 1718688"/>
                    <a:gd name="connsiteX49" fmla="*/ 422522 w 1710612"/>
                    <a:gd name="connsiteY49" fmla="*/ 693861 h 1718688"/>
                    <a:gd name="connsiteX0" fmla="*/ 0 w 1710612"/>
                    <a:gd name="connsiteY0" fmla="*/ 1479898 h 1480028"/>
                    <a:gd name="connsiteX1" fmla="*/ 342030 w 1710612"/>
                    <a:gd name="connsiteY1" fmla="*/ 1292 h 1480028"/>
                    <a:gd name="connsiteX2" fmla="*/ 1067718 w 1710612"/>
                    <a:gd name="connsiteY2" fmla="*/ 21097 h 1480028"/>
                    <a:gd name="connsiteX3" fmla="*/ 1541051 w 1710612"/>
                    <a:gd name="connsiteY3" fmla="*/ 64630 h 1480028"/>
                    <a:gd name="connsiteX4" fmla="*/ 1699842 w 1710612"/>
                    <a:gd name="connsiteY4" fmla="*/ 153635 h 1480028"/>
                    <a:gd name="connsiteX5" fmla="*/ 1446794 w 1710612"/>
                    <a:gd name="connsiteY5" fmla="*/ 228201 h 1480028"/>
                    <a:gd name="connsiteX6" fmla="*/ 1013693 w 1710612"/>
                    <a:gd name="connsiteY6" fmla="*/ 243916 h 1480028"/>
                    <a:gd name="connsiteX7" fmla="*/ 392407 w 1710612"/>
                    <a:gd name="connsiteY7" fmla="*/ 183472 h 1480028"/>
                    <a:gd name="connsiteX8" fmla="*/ 512444 w 1710612"/>
                    <a:gd name="connsiteY8" fmla="*/ 112065 h 1480028"/>
                    <a:gd name="connsiteX9" fmla="*/ 1001951 w 1710612"/>
                    <a:gd name="connsiteY9" fmla="*/ 87351 h 1480028"/>
                    <a:gd name="connsiteX10" fmla="*/ 1382262 w 1710612"/>
                    <a:gd name="connsiteY10" fmla="*/ 111268 h 1480028"/>
                    <a:gd name="connsiteX11" fmla="*/ 1624138 w 1710612"/>
                    <a:gd name="connsiteY11" fmla="*/ 160695 h 1480028"/>
                    <a:gd name="connsiteX12" fmla="*/ 1690895 w 1710612"/>
                    <a:gd name="connsiteY12" fmla="*/ 234465 h 1480028"/>
                    <a:gd name="connsiteX13" fmla="*/ 1448027 w 1710612"/>
                    <a:gd name="connsiteY13" fmla="*/ 292917 h 1480028"/>
                    <a:gd name="connsiteX14" fmla="*/ 1059590 w 1710612"/>
                    <a:gd name="connsiteY14" fmla="*/ 308633 h 1480028"/>
                    <a:gd name="connsiteX15" fmla="*/ 533627 w 1710612"/>
                    <a:gd name="connsiteY15" fmla="*/ 276062 h 1480028"/>
                    <a:gd name="connsiteX16" fmla="*/ 367693 w 1710612"/>
                    <a:gd name="connsiteY16" fmla="*/ 229368 h 1480028"/>
                    <a:gd name="connsiteX17" fmla="*/ 745457 w 1710612"/>
                    <a:gd name="connsiteY17" fmla="*/ 162289 h 1480028"/>
                    <a:gd name="connsiteX18" fmla="*/ 1352703 w 1710612"/>
                    <a:gd name="connsiteY18" fmla="*/ 169350 h 1480028"/>
                    <a:gd name="connsiteX19" fmla="*/ 1705836 w 1710612"/>
                    <a:gd name="connsiteY19" fmla="*/ 270910 h 1480028"/>
                    <a:gd name="connsiteX20" fmla="*/ 1508128 w 1710612"/>
                    <a:gd name="connsiteY20" fmla="*/ 355271 h 1480028"/>
                    <a:gd name="connsiteX21" fmla="*/ 1098507 w 1710612"/>
                    <a:gd name="connsiteY21" fmla="*/ 384710 h 1480028"/>
                    <a:gd name="connsiteX22" fmla="*/ 544218 w 1710612"/>
                    <a:gd name="connsiteY22" fmla="*/ 359997 h 1480028"/>
                    <a:gd name="connsiteX23" fmla="*/ 353571 w 1710612"/>
                    <a:gd name="connsiteY23" fmla="*/ 299978 h 1480028"/>
                    <a:gd name="connsiteX24" fmla="*/ 646686 w 1710612"/>
                    <a:gd name="connsiteY24" fmla="*/ 259919 h 1480028"/>
                    <a:gd name="connsiteX25" fmla="*/ 1299333 w 1710612"/>
                    <a:gd name="connsiteY25" fmla="*/ 277917 h 1480028"/>
                    <a:gd name="connsiteX26" fmla="*/ 1696476 w 1710612"/>
                    <a:gd name="connsiteY26" fmla="*/ 348554 h 1480028"/>
                    <a:gd name="connsiteX27" fmla="*/ 1561085 w 1710612"/>
                    <a:gd name="connsiteY27" fmla="*/ 427048 h 1480028"/>
                    <a:gd name="connsiteX28" fmla="*/ 986847 w 1710612"/>
                    <a:gd name="connsiteY28" fmla="*/ 461186 h 1480028"/>
                    <a:gd name="connsiteX29" fmla="*/ 561871 w 1710612"/>
                    <a:gd name="connsiteY29" fmla="*/ 427076 h 1480028"/>
                    <a:gd name="connsiteX30" fmla="*/ 362765 w 1710612"/>
                    <a:gd name="connsiteY30" fmla="*/ 372950 h 1480028"/>
                    <a:gd name="connsiteX31" fmla="*/ 444794 w 1710612"/>
                    <a:gd name="connsiteY31" fmla="*/ 337276 h 1480028"/>
                    <a:gd name="connsiteX32" fmla="*/ 622386 w 1710612"/>
                    <a:gd name="connsiteY32" fmla="*/ 322302 h 1480028"/>
                    <a:gd name="connsiteX33" fmla="*/ 994642 w 1710612"/>
                    <a:gd name="connsiteY33" fmla="*/ 324981 h 1480028"/>
                    <a:gd name="connsiteX34" fmla="*/ 1338415 w 1710612"/>
                    <a:gd name="connsiteY34" fmla="*/ 349296 h 1480028"/>
                    <a:gd name="connsiteX35" fmla="*/ 1559440 w 1710612"/>
                    <a:gd name="connsiteY35" fmla="*/ 386194 h 1480028"/>
                    <a:gd name="connsiteX36" fmla="*/ 1689333 w 1710612"/>
                    <a:gd name="connsiteY36" fmla="*/ 440429 h 1480028"/>
                    <a:gd name="connsiteX37" fmla="*/ 1472740 w 1710612"/>
                    <a:gd name="connsiteY37" fmla="*/ 518869 h 1480028"/>
                    <a:gd name="connsiteX38" fmla="*/ 987913 w 1710612"/>
                    <a:gd name="connsiteY38" fmla="*/ 542415 h 1480028"/>
                    <a:gd name="connsiteX39" fmla="*/ 519505 w 1710612"/>
                    <a:gd name="connsiteY39" fmla="*/ 501217 h 1480028"/>
                    <a:gd name="connsiteX40" fmla="*/ 367693 w 1710612"/>
                    <a:gd name="connsiteY40" fmla="*/ 451790 h 1480028"/>
                    <a:gd name="connsiteX41" fmla="*/ 597507 w 1710612"/>
                    <a:gd name="connsiteY41" fmla="*/ 398434 h 1480028"/>
                    <a:gd name="connsiteX42" fmla="*/ 1239727 w 1710612"/>
                    <a:gd name="connsiteY42" fmla="*/ 412954 h 1480028"/>
                    <a:gd name="connsiteX43" fmla="*/ 1577341 w 1710612"/>
                    <a:gd name="connsiteY43" fmla="*/ 446666 h 1480028"/>
                    <a:gd name="connsiteX44" fmla="*/ 1698692 w 1710612"/>
                    <a:gd name="connsiteY44" fmla="*/ 504747 h 1480028"/>
                    <a:gd name="connsiteX45" fmla="*/ 1598192 w 1710612"/>
                    <a:gd name="connsiteY45" fmla="*/ 562801 h 1480028"/>
                    <a:gd name="connsiteX46" fmla="*/ 1208118 w 1710612"/>
                    <a:gd name="connsiteY46" fmla="*/ 607014 h 1480028"/>
                    <a:gd name="connsiteX47" fmla="*/ 804162 w 1710612"/>
                    <a:gd name="connsiteY47" fmla="*/ 597172 h 1480028"/>
                    <a:gd name="connsiteX48" fmla="*/ 488362 w 1710612"/>
                    <a:gd name="connsiteY48" fmla="*/ 555495 h 1480028"/>
                    <a:gd name="connsiteX49" fmla="*/ 422522 w 1710612"/>
                    <a:gd name="connsiteY49" fmla="*/ 455184 h 1480028"/>
                    <a:gd name="connsiteX0" fmla="*/ 0 w 1710612"/>
                    <a:gd name="connsiteY0" fmla="*/ 1485447 h 1485577"/>
                    <a:gd name="connsiteX1" fmla="*/ 342030 w 1710612"/>
                    <a:gd name="connsiteY1" fmla="*/ 6841 h 1485577"/>
                    <a:gd name="connsiteX2" fmla="*/ 1067718 w 1710612"/>
                    <a:gd name="connsiteY2" fmla="*/ 26646 h 1485577"/>
                    <a:gd name="connsiteX3" fmla="*/ 1541051 w 1710612"/>
                    <a:gd name="connsiteY3" fmla="*/ 70179 h 1485577"/>
                    <a:gd name="connsiteX4" fmla="*/ 1699842 w 1710612"/>
                    <a:gd name="connsiteY4" fmla="*/ 159184 h 1485577"/>
                    <a:gd name="connsiteX5" fmla="*/ 1446794 w 1710612"/>
                    <a:gd name="connsiteY5" fmla="*/ 233750 h 1485577"/>
                    <a:gd name="connsiteX6" fmla="*/ 1013693 w 1710612"/>
                    <a:gd name="connsiteY6" fmla="*/ 249465 h 1485577"/>
                    <a:gd name="connsiteX7" fmla="*/ 392407 w 1710612"/>
                    <a:gd name="connsiteY7" fmla="*/ 189021 h 1485577"/>
                    <a:gd name="connsiteX8" fmla="*/ 512444 w 1710612"/>
                    <a:gd name="connsiteY8" fmla="*/ 117614 h 1485577"/>
                    <a:gd name="connsiteX9" fmla="*/ 1001951 w 1710612"/>
                    <a:gd name="connsiteY9" fmla="*/ 92900 h 1485577"/>
                    <a:gd name="connsiteX10" fmla="*/ 1382262 w 1710612"/>
                    <a:gd name="connsiteY10" fmla="*/ 116817 h 1485577"/>
                    <a:gd name="connsiteX11" fmla="*/ 1624138 w 1710612"/>
                    <a:gd name="connsiteY11" fmla="*/ 166244 h 1485577"/>
                    <a:gd name="connsiteX12" fmla="*/ 1690895 w 1710612"/>
                    <a:gd name="connsiteY12" fmla="*/ 240014 h 1485577"/>
                    <a:gd name="connsiteX13" fmla="*/ 1448027 w 1710612"/>
                    <a:gd name="connsiteY13" fmla="*/ 298466 h 1485577"/>
                    <a:gd name="connsiteX14" fmla="*/ 1059590 w 1710612"/>
                    <a:gd name="connsiteY14" fmla="*/ 314182 h 1485577"/>
                    <a:gd name="connsiteX15" fmla="*/ 533627 w 1710612"/>
                    <a:gd name="connsiteY15" fmla="*/ 281611 h 1485577"/>
                    <a:gd name="connsiteX16" fmla="*/ 367693 w 1710612"/>
                    <a:gd name="connsiteY16" fmla="*/ 234917 h 1485577"/>
                    <a:gd name="connsiteX17" fmla="*/ 745457 w 1710612"/>
                    <a:gd name="connsiteY17" fmla="*/ 167838 h 1485577"/>
                    <a:gd name="connsiteX18" fmla="*/ 1352703 w 1710612"/>
                    <a:gd name="connsiteY18" fmla="*/ 174899 h 1485577"/>
                    <a:gd name="connsiteX19" fmla="*/ 1705836 w 1710612"/>
                    <a:gd name="connsiteY19" fmla="*/ 276459 h 1485577"/>
                    <a:gd name="connsiteX20" fmla="*/ 1508128 w 1710612"/>
                    <a:gd name="connsiteY20" fmla="*/ 360820 h 1485577"/>
                    <a:gd name="connsiteX21" fmla="*/ 1098507 w 1710612"/>
                    <a:gd name="connsiteY21" fmla="*/ 390259 h 1485577"/>
                    <a:gd name="connsiteX22" fmla="*/ 544218 w 1710612"/>
                    <a:gd name="connsiteY22" fmla="*/ 365546 h 1485577"/>
                    <a:gd name="connsiteX23" fmla="*/ 353571 w 1710612"/>
                    <a:gd name="connsiteY23" fmla="*/ 305527 h 1485577"/>
                    <a:gd name="connsiteX24" fmla="*/ 646686 w 1710612"/>
                    <a:gd name="connsiteY24" fmla="*/ 265468 h 1485577"/>
                    <a:gd name="connsiteX25" fmla="*/ 1299333 w 1710612"/>
                    <a:gd name="connsiteY25" fmla="*/ 283466 h 1485577"/>
                    <a:gd name="connsiteX26" fmla="*/ 1696476 w 1710612"/>
                    <a:gd name="connsiteY26" fmla="*/ 354103 h 1485577"/>
                    <a:gd name="connsiteX27" fmla="*/ 1561085 w 1710612"/>
                    <a:gd name="connsiteY27" fmla="*/ 432597 h 1485577"/>
                    <a:gd name="connsiteX28" fmla="*/ 986847 w 1710612"/>
                    <a:gd name="connsiteY28" fmla="*/ 466735 h 1485577"/>
                    <a:gd name="connsiteX29" fmla="*/ 561871 w 1710612"/>
                    <a:gd name="connsiteY29" fmla="*/ 432625 h 1485577"/>
                    <a:gd name="connsiteX30" fmla="*/ 362765 w 1710612"/>
                    <a:gd name="connsiteY30" fmla="*/ 378499 h 1485577"/>
                    <a:gd name="connsiteX31" fmla="*/ 444794 w 1710612"/>
                    <a:gd name="connsiteY31" fmla="*/ 342825 h 1485577"/>
                    <a:gd name="connsiteX32" fmla="*/ 622386 w 1710612"/>
                    <a:gd name="connsiteY32" fmla="*/ 327851 h 1485577"/>
                    <a:gd name="connsiteX33" fmla="*/ 994642 w 1710612"/>
                    <a:gd name="connsiteY33" fmla="*/ 330530 h 1485577"/>
                    <a:gd name="connsiteX34" fmla="*/ 1338415 w 1710612"/>
                    <a:gd name="connsiteY34" fmla="*/ 354845 h 1485577"/>
                    <a:gd name="connsiteX35" fmla="*/ 1559440 w 1710612"/>
                    <a:gd name="connsiteY35" fmla="*/ 391743 h 1485577"/>
                    <a:gd name="connsiteX36" fmla="*/ 1689333 w 1710612"/>
                    <a:gd name="connsiteY36" fmla="*/ 445978 h 1485577"/>
                    <a:gd name="connsiteX37" fmla="*/ 1472740 w 1710612"/>
                    <a:gd name="connsiteY37" fmla="*/ 524418 h 1485577"/>
                    <a:gd name="connsiteX38" fmla="*/ 987913 w 1710612"/>
                    <a:gd name="connsiteY38" fmla="*/ 547964 h 1485577"/>
                    <a:gd name="connsiteX39" fmla="*/ 519505 w 1710612"/>
                    <a:gd name="connsiteY39" fmla="*/ 506766 h 1485577"/>
                    <a:gd name="connsiteX40" fmla="*/ 367693 w 1710612"/>
                    <a:gd name="connsiteY40" fmla="*/ 457339 h 1485577"/>
                    <a:gd name="connsiteX41" fmla="*/ 597507 w 1710612"/>
                    <a:gd name="connsiteY41" fmla="*/ 403983 h 1485577"/>
                    <a:gd name="connsiteX42" fmla="*/ 1239727 w 1710612"/>
                    <a:gd name="connsiteY42" fmla="*/ 418503 h 1485577"/>
                    <a:gd name="connsiteX43" fmla="*/ 1577341 w 1710612"/>
                    <a:gd name="connsiteY43" fmla="*/ 452215 h 1485577"/>
                    <a:gd name="connsiteX44" fmla="*/ 1698692 w 1710612"/>
                    <a:gd name="connsiteY44" fmla="*/ 510296 h 1485577"/>
                    <a:gd name="connsiteX45" fmla="*/ 1598192 w 1710612"/>
                    <a:gd name="connsiteY45" fmla="*/ 568350 h 1485577"/>
                    <a:gd name="connsiteX46" fmla="*/ 1208118 w 1710612"/>
                    <a:gd name="connsiteY46" fmla="*/ 612563 h 1485577"/>
                    <a:gd name="connsiteX47" fmla="*/ 804162 w 1710612"/>
                    <a:gd name="connsiteY47" fmla="*/ 602721 h 1485577"/>
                    <a:gd name="connsiteX48" fmla="*/ 488362 w 1710612"/>
                    <a:gd name="connsiteY48" fmla="*/ 561044 h 1485577"/>
                    <a:gd name="connsiteX49" fmla="*/ 422522 w 1710612"/>
                    <a:gd name="connsiteY49" fmla="*/ 460733 h 1485577"/>
                    <a:gd name="connsiteX0" fmla="*/ 0 w 1710612"/>
                    <a:gd name="connsiteY0" fmla="*/ 1485447 h 1485597"/>
                    <a:gd name="connsiteX1" fmla="*/ 342030 w 1710612"/>
                    <a:gd name="connsiteY1" fmla="*/ 6841 h 1485597"/>
                    <a:gd name="connsiteX2" fmla="*/ 1067718 w 1710612"/>
                    <a:gd name="connsiteY2" fmla="*/ 26646 h 1485597"/>
                    <a:gd name="connsiteX3" fmla="*/ 1541051 w 1710612"/>
                    <a:gd name="connsiteY3" fmla="*/ 70179 h 1485597"/>
                    <a:gd name="connsiteX4" fmla="*/ 1699842 w 1710612"/>
                    <a:gd name="connsiteY4" fmla="*/ 159184 h 1485597"/>
                    <a:gd name="connsiteX5" fmla="*/ 1446794 w 1710612"/>
                    <a:gd name="connsiteY5" fmla="*/ 233750 h 1485597"/>
                    <a:gd name="connsiteX6" fmla="*/ 1013693 w 1710612"/>
                    <a:gd name="connsiteY6" fmla="*/ 249465 h 1485597"/>
                    <a:gd name="connsiteX7" fmla="*/ 392407 w 1710612"/>
                    <a:gd name="connsiteY7" fmla="*/ 189021 h 1485597"/>
                    <a:gd name="connsiteX8" fmla="*/ 512444 w 1710612"/>
                    <a:gd name="connsiteY8" fmla="*/ 117614 h 1485597"/>
                    <a:gd name="connsiteX9" fmla="*/ 1001951 w 1710612"/>
                    <a:gd name="connsiteY9" fmla="*/ 92900 h 1485597"/>
                    <a:gd name="connsiteX10" fmla="*/ 1382262 w 1710612"/>
                    <a:gd name="connsiteY10" fmla="*/ 116817 h 1485597"/>
                    <a:gd name="connsiteX11" fmla="*/ 1624138 w 1710612"/>
                    <a:gd name="connsiteY11" fmla="*/ 166244 h 1485597"/>
                    <a:gd name="connsiteX12" fmla="*/ 1690895 w 1710612"/>
                    <a:gd name="connsiteY12" fmla="*/ 240014 h 1485597"/>
                    <a:gd name="connsiteX13" fmla="*/ 1448027 w 1710612"/>
                    <a:gd name="connsiteY13" fmla="*/ 298466 h 1485597"/>
                    <a:gd name="connsiteX14" fmla="*/ 1059590 w 1710612"/>
                    <a:gd name="connsiteY14" fmla="*/ 314182 h 1485597"/>
                    <a:gd name="connsiteX15" fmla="*/ 533627 w 1710612"/>
                    <a:gd name="connsiteY15" fmla="*/ 281611 h 1485597"/>
                    <a:gd name="connsiteX16" fmla="*/ 367693 w 1710612"/>
                    <a:gd name="connsiteY16" fmla="*/ 234917 h 1485597"/>
                    <a:gd name="connsiteX17" fmla="*/ 745457 w 1710612"/>
                    <a:gd name="connsiteY17" fmla="*/ 167838 h 1485597"/>
                    <a:gd name="connsiteX18" fmla="*/ 1352703 w 1710612"/>
                    <a:gd name="connsiteY18" fmla="*/ 174899 h 1485597"/>
                    <a:gd name="connsiteX19" fmla="*/ 1705836 w 1710612"/>
                    <a:gd name="connsiteY19" fmla="*/ 276459 h 1485597"/>
                    <a:gd name="connsiteX20" fmla="*/ 1508128 w 1710612"/>
                    <a:gd name="connsiteY20" fmla="*/ 360820 h 1485597"/>
                    <a:gd name="connsiteX21" fmla="*/ 1098507 w 1710612"/>
                    <a:gd name="connsiteY21" fmla="*/ 390259 h 1485597"/>
                    <a:gd name="connsiteX22" fmla="*/ 544218 w 1710612"/>
                    <a:gd name="connsiteY22" fmla="*/ 365546 h 1485597"/>
                    <a:gd name="connsiteX23" fmla="*/ 353571 w 1710612"/>
                    <a:gd name="connsiteY23" fmla="*/ 305527 h 1485597"/>
                    <a:gd name="connsiteX24" fmla="*/ 646686 w 1710612"/>
                    <a:gd name="connsiteY24" fmla="*/ 265468 h 1485597"/>
                    <a:gd name="connsiteX25" fmla="*/ 1299333 w 1710612"/>
                    <a:gd name="connsiteY25" fmla="*/ 283466 h 1485597"/>
                    <a:gd name="connsiteX26" fmla="*/ 1696476 w 1710612"/>
                    <a:gd name="connsiteY26" fmla="*/ 354103 h 1485597"/>
                    <a:gd name="connsiteX27" fmla="*/ 1561085 w 1710612"/>
                    <a:gd name="connsiteY27" fmla="*/ 432597 h 1485597"/>
                    <a:gd name="connsiteX28" fmla="*/ 986847 w 1710612"/>
                    <a:gd name="connsiteY28" fmla="*/ 466735 h 1485597"/>
                    <a:gd name="connsiteX29" fmla="*/ 561871 w 1710612"/>
                    <a:gd name="connsiteY29" fmla="*/ 432625 h 1485597"/>
                    <a:gd name="connsiteX30" fmla="*/ 362765 w 1710612"/>
                    <a:gd name="connsiteY30" fmla="*/ 378499 h 1485597"/>
                    <a:gd name="connsiteX31" fmla="*/ 444794 w 1710612"/>
                    <a:gd name="connsiteY31" fmla="*/ 342825 h 1485597"/>
                    <a:gd name="connsiteX32" fmla="*/ 622386 w 1710612"/>
                    <a:gd name="connsiteY32" fmla="*/ 327851 h 1485597"/>
                    <a:gd name="connsiteX33" fmla="*/ 994642 w 1710612"/>
                    <a:gd name="connsiteY33" fmla="*/ 330530 h 1485597"/>
                    <a:gd name="connsiteX34" fmla="*/ 1338415 w 1710612"/>
                    <a:gd name="connsiteY34" fmla="*/ 354845 h 1485597"/>
                    <a:gd name="connsiteX35" fmla="*/ 1559440 w 1710612"/>
                    <a:gd name="connsiteY35" fmla="*/ 391743 h 1485597"/>
                    <a:gd name="connsiteX36" fmla="*/ 1689333 w 1710612"/>
                    <a:gd name="connsiteY36" fmla="*/ 445978 h 1485597"/>
                    <a:gd name="connsiteX37" fmla="*/ 1472740 w 1710612"/>
                    <a:gd name="connsiteY37" fmla="*/ 524418 h 1485597"/>
                    <a:gd name="connsiteX38" fmla="*/ 987913 w 1710612"/>
                    <a:gd name="connsiteY38" fmla="*/ 547964 h 1485597"/>
                    <a:gd name="connsiteX39" fmla="*/ 519505 w 1710612"/>
                    <a:gd name="connsiteY39" fmla="*/ 506766 h 1485597"/>
                    <a:gd name="connsiteX40" fmla="*/ 367693 w 1710612"/>
                    <a:gd name="connsiteY40" fmla="*/ 457339 h 1485597"/>
                    <a:gd name="connsiteX41" fmla="*/ 597507 w 1710612"/>
                    <a:gd name="connsiteY41" fmla="*/ 403983 h 1485597"/>
                    <a:gd name="connsiteX42" fmla="*/ 1239727 w 1710612"/>
                    <a:gd name="connsiteY42" fmla="*/ 418503 h 1485597"/>
                    <a:gd name="connsiteX43" fmla="*/ 1577341 w 1710612"/>
                    <a:gd name="connsiteY43" fmla="*/ 452215 h 1485597"/>
                    <a:gd name="connsiteX44" fmla="*/ 1698692 w 1710612"/>
                    <a:gd name="connsiteY44" fmla="*/ 510296 h 1485597"/>
                    <a:gd name="connsiteX45" fmla="*/ 1598192 w 1710612"/>
                    <a:gd name="connsiteY45" fmla="*/ 568350 h 1485597"/>
                    <a:gd name="connsiteX46" fmla="*/ 1208118 w 1710612"/>
                    <a:gd name="connsiteY46" fmla="*/ 612563 h 1485597"/>
                    <a:gd name="connsiteX47" fmla="*/ 804162 w 1710612"/>
                    <a:gd name="connsiteY47" fmla="*/ 602721 h 1485597"/>
                    <a:gd name="connsiteX48" fmla="*/ 488362 w 1710612"/>
                    <a:gd name="connsiteY48" fmla="*/ 561044 h 1485597"/>
                    <a:gd name="connsiteX49" fmla="*/ 422522 w 1710612"/>
                    <a:gd name="connsiteY49" fmla="*/ 460733 h 1485597"/>
                    <a:gd name="connsiteX0" fmla="*/ 0 w 1710612"/>
                    <a:gd name="connsiteY0" fmla="*/ 1499865 h 1500015"/>
                    <a:gd name="connsiteX1" fmla="*/ 342030 w 1710612"/>
                    <a:gd name="connsiteY1" fmla="*/ 21259 h 1500015"/>
                    <a:gd name="connsiteX2" fmla="*/ 1067718 w 1710612"/>
                    <a:gd name="connsiteY2" fmla="*/ 41064 h 1500015"/>
                    <a:gd name="connsiteX3" fmla="*/ 1541051 w 1710612"/>
                    <a:gd name="connsiteY3" fmla="*/ 84597 h 1500015"/>
                    <a:gd name="connsiteX4" fmla="*/ 1699842 w 1710612"/>
                    <a:gd name="connsiteY4" fmla="*/ 173602 h 1500015"/>
                    <a:gd name="connsiteX5" fmla="*/ 1446794 w 1710612"/>
                    <a:gd name="connsiteY5" fmla="*/ 248168 h 1500015"/>
                    <a:gd name="connsiteX6" fmla="*/ 1013693 w 1710612"/>
                    <a:gd name="connsiteY6" fmla="*/ 263883 h 1500015"/>
                    <a:gd name="connsiteX7" fmla="*/ 392407 w 1710612"/>
                    <a:gd name="connsiteY7" fmla="*/ 203439 h 1500015"/>
                    <a:gd name="connsiteX8" fmla="*/ 512444 w 1710612"/>
                    <a:gd name="connsiteY8" fmla="*/ 132032 h 1500015"/>
                    <a:gd name="connsiteX9" fmla="*/ 1001951 w 1710612"/>
                    <a:gd name="connsiteY9" fmla="*/ 107318 h 1500015"/>
                    <a:gd name="connsiteX10" fmla="*/ 1382262 w 1710612"/>
                    <a:gd name="connsiteY10" fmla="*/ 131235 h 1500015"/>
                    <a:gd name="connsiteX11" fmla="*/ 1624138 w 1710612"/>
                    <a:gd name="connsiteY11" fmla="*/ 180662 h 1500015"/>
                    <a:gd name="connsiteX12" fmla="*/ 1690895 w 1710612"/>
                    <a:gd name="connsiteY12" fmla="*/ 254432 h 1500015"/>
                    <a:gd name="connsiteX13" fmla="*/ 1448027 w 1710612"/>
                    <a:gd name="connsiteY13" fmla="*/ 312884 h 1500015"/>
                    <a:gd name="connsiteX14" fmla="*/ 1059590 w 1710612"/>
                    <a:gd name="connsiteY14" fmla="*/ 328600 h 1500015"/>
                    <a:gd name="connsiteX15" fmla="*/ 533627 w 1710612"/>
                    <a:gd name="connsiteY15" fmla="*/ 296029 h 1500015"/>
                    <a:gd name="connsiteX16" fmla="*/ 367693 w 1710612"/>
                    <a:gd name="connsiteY16" fmla="*/ 249335 h 1500015"/>
                    <a:gd name="connsiteX17" fmla="*/ 745457 w 1710612"/>
                    <a:gd name="connsiteY17" fmla="*/ 182256 h 1500015"/>
                    <a:gd name="connsiteX18" fmla="*/ 1352703 w 1710612"/>
                    <a:gd name="connsiteY18" fmla="*/ 189317 h 1500015"/>
                    <a:gd name="connsiteX19" fmla="*/ 1705836 w 1710612"/>
                    <a:gd name="connsiteY19" fmla="*/ 290877 h 1500015"/>
                    <a:gd name="connsiteX20" fmla="*/ 1508128 w 1710612"/>
                    <a:gd name="connsiteY20" fmla="*/ 375238 h 1500015"/>
                    <a:gd name="connsiteX21" fmla="*/ 1098507 w 1710612"/>
                    <a:gd name="connsiteY21" fmla="*/ 404677 h 1500015"/>
                    <a:gd name="connsiteX22" fmla="*/ 544218 w 1710612"/>
                    <a:gd name="connsiteY22" fmla="*/ 379964 h 1500015"/>
                    <a:gd name="connsiteX23" fmla="*/ 353571 w 1710612"/>
                    <a:gd name="connsiteY23" fmla="*/ 319945 h 1500015"/>
                    <a:gd name="connsiteX24" fmla="*/ 646686 w 1710612"/>
                    <a:gd name="connsiteY24" fmla="*/ 279886 h 1500015"/>
                    <a:gd name="connsiteX25" fmla="*/ 1299333 w 1710612"/>
                    <a:gd name="connsiteY25" fmla="*/ 297884 h 1500015"/>
                    <a:gd name="connsiteX26" fmla="*/ 1696476 w 1710612"/>
                    <a:gd name="connsiteY26" fmla="*/ 368521 h 1500015"/>
                    <a:gd name="connsiteX27" fmla="*/ 1561085 w 1710612"/>
                    <a:gd name="connsiteY27" fmla="*/ 447015 h 1500015"/>
                    <a:gd name="connsiteX28" fmla="*/ 986847 w 1710612"/>
                    <a:gd name="connsiteY28" fmla="*/ 481153 h 1500015"/>
                    <a:gd name="connsiteX29" fmla="*/ 561871 w 1710612"/>
                    <a:gd name="connsiteY29" fmla="*/ 447043 h 1500015"/>
                    <a:gd name="connsiteX30" fmla="*/ 362765 w 1710612"/>
                    <a:gd name="connsiteY30" fmla="*/ 392917 h 1500015"/>
                    <a:gd name="connsiteX31" fmla="*/ 444794 w 1710612"/>
                    <a:gd name="connsiteY31" fmla="*/ 357243 h 1500015"/>
                    <a:gd name="connsiteX32" fmla="*/ 622386 w 1710612"/>
                    <a:gd name="connsiteY32" fmla="*/ 342269 h 1500015"/>
                    <a:gd name="connsiteX33" fmla="*/ 994642 w 1710612"/>
                    <a:gd name="connsiteY33" fmla="*/ 344948 h 1500015"/>
                    <a:gd name="connsiteX34" fmla="*/ 1338415 w 1710612"/>
                    <a:gd name="connsiteY34" fmla="*/ 369263 h 1500015"/>
                    <a:gd name="connsiteX35" fmla="*/ 1559440 w 1710612"/>
                    <a:gd name="connsiteY35" fmla="*/ 406161 h 1500015"/>
                    <a:gd name="connsiteX36" fmla="*/ 1689333 w 1710612"/>
                    <a:gd name="connsiteY36" fmla="*/ 460396 h 1500015"/>
                    <a:gd name="connsiteX37" fmla="*/ 1472740 w 1710612"/>
                    <a:gd name="connsiteY37" fmla="*/ 538836 h 1500015"/>
                    <a:gd name="connsiteX38" fmla="*/ 987913 w 1710612"/>
                    <a:gd name="connsiteY38" fmla="*/ 562382 h 1500015"/>
                    <a:gd name="connsiteX39" fmla="*/ 519505 w 1710612"/>
                    <a:gd name="connsiteY39" fmla="*/ 521184 h 1500015"/>
                    <a:gd name="connsiteX40" fmla="*/ 367693 w 1710612"/>
                    <a:gd name="connsiteY40" fmla="*/ 471757 h 1500015"/>
                    <a:gd name="connsiteX41" fmla="*/ 597507 w 1710612"/>
                    <a:gd name="connsiteY41" fmla="*/ 418401 h 1500015"/>
                    <a:gd name="connsiteX42" fmla="*/ 1239727 w 1710612"/>
                    <a:gd name="connsiteY42" fmla="*/ 432921 h 1500015"/>
                    <a:gd name="connsiteX43" fmla="*/ 1577341 w 1710612"/>
                    <a:gd name="connsiteY43" fmla="*/ 466633 h 1500015"/>
                    <a:gd name="connsiteX44" fmla="*/ 1698692 w 1710612"/>
                    <a:gd name="connsiteY44" fmla="*/ 524714 h 1500015"/>
                    <a:gd name="connsiteX45" fmla="*/ 1598192 w 1710612"/>
                    <a:gd name="connsiteY45" fmla="*/ 582768 h 1500015"/>
                    <a:gd name="connsiteX46" fmla="*/ 1208118 w 1710612"/>
                    <a:gd name="connsiteY46" fmla="*/ 626981 h 1500015"/>
                    <a:gd name="connsiteX47" fmla="*/ 804162 w 1710612"/>
                    <a:gd name="connsiteY47" fmla="*/ 617139 h 1500015"/>
                    <a:gd name="connsiteX48" fmla="*/ 488362 w 1710612"/>
                    <a:gd name="connsiteY48" fmla="*/ 575462 h 1500015"/>
                    <a:gd name="connsiteX49" fmla="*/ 422522 w 1710612"/>
                    <a:gd name="connsiteY49" fmla="*/ 475151 h 1500015"/>
                    <a:gd name="connsiteX0" fmla="*/ 0 w 1710612"/>
                    <a:gd name="connsiteY0" fmla="*/ 1458869 h 1459028"/>
                    <a:gd name="connsiteX1" fmla="*/ 331639 w 1710612"/>
                    <a:gd name="connsiteY1" fmla="*/ 52473 h 1459028"/>
                    <a:gd name="connsiteX2" fmla="*/ 1067718 w 1710612"/>
                    <a:gd name="connsiteY2" fmla="*/ 68 h 1459028"/>
                    <a:gd name="connsiteX3" fmla="*/ 1541051 w 1710612"/>
                    <a:gd name="connsiteY3" fmla="*/ 43601 h 1459028"/>
                    <a:gd name="connsiteX4" fmla="*/ 1699842 w 1710612"/>
                    <a:gd name="connsiteY4" fmla="*/ 132606 h 1459028"/>
                    <a:gd name="connsiteX5" fmla="*/ 1446794 w 1710612"/>
                    <a:gd name="connsiteY5" fmla="*/ 207172 h 1459028"/>
                    <a:gd name="connsiteX6" fmla="*/ 1013693 w 1710612"/>
                    <a:gd name="connsiteY6" fmla="*/ 222887 h 1459028"/>
                    <a:gd name="connsiteX7" fmla="*/ 392407 w 1710612"/>
                    <a:gd name="connsiteY7" fmla="*/ 162443 h 1459028"/>
                    <a:gd name="connsiteX8" fmla="*/ 512444 w 1710612"/>
                    <a:gd name="connsiteY8" fmla="*/ 91036 h 1459028"/>
                    <a:gd name="connsiteX9" fmla="*/ 1001951 w 1710612"/>
                    <a:gd name="connsiteY9" fmla="*/ 66322 h 1459028"/>
                    <a:gd name="connsiteX10" fmla="*/ 1382262 w 1710612"/>
                    <a:gd name="connsiteY10" fmla="*/ 90239 h 1459028"/>
                    <a:gd name="connsiteX11" fmla="*/ 1624138 w 1710612"/>
                    <a:gd name="connsiteY11" fmla="*/ 139666 h 1459028"/>
                    <a:gd name="connsiteX12" fmla="*/ 1690895 w 1710612"/>
                    <a:gd name="connsiteY12" fmla="*/ 213436 h 1459028"/>
                    <a:gd name="connsiteX13" fmla="*/ 1448027 w 1710612"/>
                    <a:gd name="connsiteY13" fmla="*/ 271888 h 1459028"/>
                    <a:gd name="connsiteX14" fmla="*/ 1059590 w 1710612"/>
                    <a:gd name="connsiteY14" fmla="*/ 287604 h 1459028"/>
                    <a:gd name="connsiteX15" fmla="*/ 533627 w 1710612"/>
                    <a:gd name="connsiteY15" fmla="*/ 255033 h 1459028"/>
                    <a:gd name="connsiteX16" fmla="*/ 367693 w 1710612"/>
                    <a:gd name="connsiteY16" fmla="*/ 208339 h 1459028"/>
                    <a:gd name="connsiteX17" fmla="*/ 745457 w 1710612"/>
                    <a:gd name="connsiteY17" fmla="*/ 141260 h 1459028"/>
                    <a:gd name="connsiteX18" fmla="*/ 1352703 w 1710612"/>
                    <a:gd name="connsiteY18" fmla="*/ 148321 h 1459028"/>
                    <a:gd name="connsiteX19" fmla="*/ 1705836 w 1710612"/>
                    <a:gd name="connsiteY19" fmla="*/ 249881 h 1459028"/>
                    <a:gd name="connsiteX20" fmla="*/ 1508128 w 1710612"/>
                    <a:gd name="connsiteY20" fmla="*/ 334242 h 1459028"/>
                    <a:gd name="connsiteX21" fmla="*/ 1098507 w 1710612"/>
                    <a:gd name="connsiteY21" fmla="*/ 363681 h 1459028"/>
                    <a:gd name="connsiteX22" fmla="*/ 544218 w 1710612"/>
                    <a:gd name="connsiteY22" fmla="*/ 338968 h 1459028"/>
                    <a:gd name="connsiteX23" fmla="*/ 353571 w 1710612"/>
                    <a:gd name="connsiteY23" fmla="*/ 278949 h 1459028"/>
                    <a:gd name="connsiteX24" fmla="*/ 646686 w 1710612"/>
                    <a:gd name="connsiteY24" fmla="*/ 238890 h 1459028"/>
                    <a:gd name="connsiteX25" fmla="*/ 1299333 w 1710612"/>
                    <a:gd name="connsiteY25" fmla="*/ 256888 h 1459028"/>
                    <a:gd name="connsiteX26" fmla="*/ 1696476 w 1710612"/>
                    <a:gd name="connsiteY26" fmla="*/ 327525 h 1459028"/>
                    <a:gd name="connsiteX27" fmla="*/ 1561085 w 1710612"/>
                    <a:gd name="connsiteY27" fmla="*/ 406019 h 1459028"/>
                    <a:gd name="connsiteX28" fmla="*/ 986847 w 1710612"/>
                    <a:gd name="connsiteY28" fmla="*/ 440157 h 1459028"/>
                    <a:gd name="connsiteX29" fmla="*/ 561871 w 1710612"/>
                    <a:gd name="connsiteY29" fmla="*/ 406047 h 1459028"/>
                    <a:gd name="connsiteX30" fmla="*/ 362765 w 1710612"/>
                    <a:gd name="connsiteY30" fmla="*/ 351921 h 1459028"/>
                    <a:gd name="connsiteX31" fmla="*/ 444794 w 1710612"/>
                    <a:gd name="connsiteY31" fmla="*/ 316247 h 1459028"/>
                    <a:gd name="connsiteX32" fmla="*/ 622386 w 1710612"/>
                    <a:gd name="connsiteY32" fmla="*/ 301273 h 1459028"/>
                    <a:gd name="connsiteX33" fmla="*/ 994642 w 1710612"/>
                    <a:gd name="connsiteY33" fmla="*/ 303952 h 1459028"/>
                    <a:gd name="connsiteX34" fmla="*/ 1338415 w 1710612"/>
                    <a:gd name="connsiteY34" fmla="*/ 328267 h 1459028"/>
                    <a:gd name="connsiteX35" fmla="*/ 1559440 w 1710612"/>
                    <a:gd name="connsiteY35" fmla="*/ 365165 h 1459028"/>
                    <a:gd name="connsiteX36" fmla="*/ 1689333 w 1710612"/>
                    <a:gd name="connsiteY36" fmla="*/ 419400 h 1459028"/>
                    <a:gd name="connsiteX37" fmla="*/ 1472740 w 1710612"/>
                    <a:gd name="connsiteY37" fmla="*/ 497840 h 1459028"/>
                    <a:gd name="connsiteX38" fmla="*/ 987913 w 1710612"/>
                    <a:gd name="connsiteY38" fmla="*/ 521386 h 1459028"/>
                    <a:gd name="connsiteX39" fmla="*/ 519505 w 1710612"/>
                    <a:gd name="connsiteY39" fmla="*/ 480188 h 1459028"/>
                    <a:gd name="connsiteX40" fmla="*/ 367693 w 1710612"/>
                    <a:gd name="connsiteY40" fmla="*/ 430761 h 1459028"/>
                    <a:gd name="connsiteX41" fmla="*/ 597507 w 1710612"/>
                    <a:gd name="connsiteY41" fmla="*/ 377405 h 1459028"/>
                    <a:gd name="connsiteX42" fmla="*/ 1239727 w 1710612"/>
                    <a:gd name="connsiteY42" fmla="*/ 391925 h 1459028"/>
                    <a:gd name="connsiteX43" fmla="*/ 1577341 w 1710612"/>
                    <a:gd name="connsiteY43" fmla="*/ 425637 h 1459028"/>
                    <a:gd name="connsiteX44" fmla="*/ 1698692 w 1710612"/>
                    <a:gd name="connsiteY44" fmla="*/ 483718 h 1459028"/>
                    <a:gd name="connsiteX45" fmla="*/ 1598192 w 1710612"/>
                    <a:gd name="connsiteY45" fmla="*/ 541772 h 1459028"/>
                    <a:gd name="connsiteX46" fmla="*/ 1208118 w 1710612"/>
                    <a:gd name="connsiteY46" fmla="*/ 585985 h 1459028"/>
                    <a:gd name="connsiteX47" fmla="*/ 804162 w 1710612"/>
                    <a:gd name="connsiteY47" fmla="*/ 576143 h 1459028"/>
                    <a:gd name="connsiteX48" fmla="*/ 488362 w 1710612"/>
                    <a:gd name="connsiteY48" fmla="*/ 534466 h 1459028"/>
                    <a:gd name="connsiteX49" fmla="*/ 422522 w 1710612"/>
                    <a:gd name="connsiteY49" fmla="*/ 434155 h 1459028"/>
                    <a:gd name="connsiteX0" fmla="*/ 19139 w 1532324"/>
                    <a:gd name="connsiteY0" fmla="*/ 1597734 h 1597877"/>
                    <a:gd name="connsiteX1" fmla="*/ 153351 w 1532324"/>
                    <a:gd name="connsiteY1" fmla="*/ 52473 h 1597877"/>
                    <a:gd name="connsiteX2" fmla="*/ 889430 w 1532324"/>
                    <a:gd name="connsiteY2" fmla="*/ 68 h 1597877"/>
                    <a:gd name="connsiteX3" fmla="*/ 1362763 w 1532324"/>
                    <a:gd name="connsiteY3" fmla="*/ 43601 h 1597877"/>
                    <a:gd name="connsiteX4" fmla="*/ 1521554 w 1532324"/>
                    <a:gd name="connsiteY4" fmla="*/ 132606 h 1597877"/>
                    <a:gd name="connsiteX5" fmla="*/ 1268506 w 1532324"/>
                    <a:gd name="connsiteY5" fmla="*/ 207172 h 1597877"/>
                    <a:gd name="connsiteX6" fmla="*/ 835405 w 1532324"/>
                    <a:gd name="connsiteY6" fmla="*/ 222887 h 1597877"/>
                    <a:gd name="connsiteX7" fmla="*/ 214119 w 1532324"/>
                    <a:gd name="connsiteY7" fmla="*/ 162443 h 1597877"/>
                    <a:gd name="connsiteX8" fmla="*/ 334156 w 1532324"/>
                    <a:gd name="connsiteY8" fmla="*/ 91036 h 1597877"/>
                    <a:gd name="connsiteX9" fmla="*/ 823663 w 1532324"/>
                    <a:gd name="connsiteY9" fmla="*/ 66322 h 1597877"/>
                    <a:gd name="connsiteX10" fmla="*/ 1203974 w 1532324"/>
                    <a:gd name="connsiteY10" fmla="*/ 90239 h 1597877"/>
                    <a:gd name="connsiteX11" fmla="*/ 1445850 w 1532324"/>
                    <a:gd name="connsiteY11" fmla="*/ 139666 h 1597877"/>
                    <a:gd name="connsiteX12" fmla="*/ 1512607 w 1532324"/>
                    <a:gd name="connsiteY12" fmla="*/ 213436 h 1597877"/>
                    <a:gd name="connsiteX13" fmla="*/ 1269739 w 1532324"/>
                    <a:gd name="connsiteY13" fmla="*/ 271888 h 1597877"/>
                    <a:gd name="connsiteX14" fmla="*/ 881302 w 1532324"/>
                    <a:gd name="connsiteY14" fmla="*/ 287604 h 1597877"/>
                    <a:gd name="connsiteX15" fmla="*/ 355339 w 1532324"/>
                    <a:gd name="connsiteY15" fmla="*/ 255033 h 1597877"/>
                    <a:gd name="connsiteX16" fmla="*/ 189405 w 1532324"/>
                    <a:gd name="connsiteY16" fmla="*/ 208339 h 1597877"/>
                    <a:gd name="connsiteX17" fmla="*/ 567169 w 1532324"/>
                    <a:gd name="connsiteY17" fmla="*/ 141260 h 1597877"/>
                    <a:gd name="connsiteX18" fmla="*/ 1174415 w 1532324"/>
                    <a:gd name="connsiteY18" fmla="*/ 148321 h 1597877"/>
                    <a:gd name="connsiteX19" fmla="*/ 1527548 w 1532324"/>
                    <a:gd name="connsiteY19" fmla="*/ 249881 h 1597877"/>
                    <a:gd name="connsiteX20" fmla="*/ 1329840 w 1532324"/>
                    <a:gd name="connsiteY20" fmla="*/ 334242 h 1597877"/>
                    <a:gd name="connsiteX21" fmla="*/ 920219 w 1532324"/>
                    <a:gd name="connsiteY21" fmla="*/ 363681 h 1597877"/>
                    <a:gd name="connsiteX22" fmla="*/ 365930 w 1532324"/>
                    <a:gd name="connsiteY22" fmla="*/ 338968 h 1597877"/>
                    <a:gd name="connsiteX23" fmla="*/ 175283 w 1532324"/>
                    <a:gd name="connsiteY23" fmla="*/ 278949 h 1597877"/>
                    <a:gd name="connsiteX24" fmla="*/ 468398 w 1532324"/>
                    <a:gd name="connsiteY24" fmla="*/ 238890 h 1597877"/>
                    <a:gd name="connsiteX25" fmla="*/ 1121045 w 1532324"/>
                    <a:gd name="connsiteY25" fmla="*/ 256888 h 1597877"/>
                    <a:gd name="connsiteX26" fmla="*/ 1518188 w 1532324"/>
                    <a:gd name="connsiteY26" fmla="*/ 327525 h 1597877"/>
                    <a:gd name="connsiteX27" fmla="*/ 1382797 w 1532324"/>
                    <a:gd name="connsiteY27" fmla="*/ 406019 h 1597877"/>
                    <a:gd name="connsiteX28" fmla="*/ 808559 w 1532324"/>
                    <a:gd name="connsiteY28" fmla="*/ 440157 h 1597877"/>
                    <a:gd name="connsiteX29" fmla="*/ 383583 w 1532324"/>
                    <a:gd name="connsiteY29" fmla="*/ 406047 h 1597877"/>
                    <a:gd name="connsiteX30" fmla="*/ 184477 w 1532324"/>
                    <a:gd name="connsiteY30" fmla="*/ 351921 h 1597877"/>
                    <a:gd name="connsiteX31" fmla="*/ 266506 w 1532324"/>
                    <a:gd name="connsiteY31" fmla="*/ 316247 h 1597877"/>
                    <a:gd name="connsiteX32" fmla="*/ 444098 w 1532324"/>
                    <a:gd name="connsiteY32" fmla="*/ 301273 h 1597877"/>
                    <a:gd name="connsiteX33" fmla="*/ 816354 w 1532324"/>
                    <a:gd name="connsiteY33" fmla="*/ 303952 h 1597877"/>
                    <a:gd name="connsiteX34" fmla="*/ 1160127 w 1532324"/>
                    <a:gd name="connsiteY34" fmla="*/ 328267 h 1597877"/>
                    <a:gd name="connsiteX35" fmla="*/ 1381152 w 1532324"/>
                    <a:gd name="connsiteY35" fmla="*/ 365165 h 1597877"/>
                    <a:gd name="connsiteX36" fmla="*/ 1511045 w 1532324"/>
                    <a:gd name="connsiteY36" fmla="*/ 419400 h 1597877"/>
                    <a:gd name="connsiteX37" fmla="*/ 1294452 w 1532324"/>
                    <a:gd name="connsiteY37" fmla="*/ 497840 h 1597877"/>
                    <a:gd name="connsiteX38" fmla="*/ 809625 w 1532324"/>
                    <a:gd name="connsiteY38" fmla="*/ 521386 h 1597877"/>
                    <a:gd name="connsiteX39" fmla="*/ 341217 w 1532324"/>
                    <a:gd name="connsiteY39" fmla="*/ 480188 h 1597877"/>
                    <a:gd name="connsiteX40" fmla="*/ 189405 w 1532324"/>
                    <a:gd name="connsiteY40" fmla="*/ 430761 h 1597877"/>
                    <a:gd name="connsiteX41" fmla="*/ 419219 w 1532324"/>
                    <a:gd name="connsiteY41" fmla="*/ 377405 h 1597877"/>
                    <a:gd name="connsiteX42" fmla="*/ 1061439 w 1532324"/>
                    <a:gd name="connsiteY42" fmla="*/ 391925 h 1597877"/>
                    <a:gd name="connsiteX43" fmla="*/ 1399053 w 1532324"/>
                    <a:gd name="connsiteY43" fmla="*/ 425637 h 1597877"/>
                    <a:gd name="connsiteX44" fmla="*/ 1520404 w 1532324"/>
                    <a:gd name="connsiteY44" fmla="*/ 483718 h 1597877"/>
                    <a:gd name="connsiteX45" fmla="*/ 1419904 w 1532324"/>
                    <a:gd name="connsiteY45" fmla="*/ 541772 h 1597877"/>
                    <a:gd name="connsiteX46" fmla="*/ 1029830 w 1532324"/>
                    <a:gd name="connsiteY46" fmla="*/ 585985 h 1597877"/>
                    <a:gd name="connsiteX47" fmla="*/ 625874 w 1532324"/>
                    <a:gd name="connsiteY47" fmla="*/ 576143 h 1597877"/>
                    <a:gd name="connsiteX48" fmla="*/ 310074 w 1532324"/>
                    <a:gd name="connsiteY48" fmla="*/ 534466 h 1597877"/>
                    <a:gd name="connsiteX49" fmla="*/ 244234 w 1532324"/>
                    <a:gd name="connsiteY49" fmla="*/ 434155 h 1597877"/>
                    <a:gd name="connsiteX0" fmla="*/ 0 w 1513185"/>
                    <a:gd name="connsiteY0" fmla="*/ 1597734 h 1597734"/>
                    <a:gd name="connsiteX1" fmla="*/ 40690 w 1513185"/>
                    <a:gd name="connsiteY1" fmla="*/ 1391124 h 1597734"/>
                    <a:gd name="connsiteX2" fmla="*/ 134212 w 1513185"/>
                    <a:gd name="connsiteY2" fmla="*/ 52473 h 1597734"/>
                    <a:gd name="connsiteX3" fmla="*/ 870291 w 1513185"/>
                    <a:gd name="connsiteY3" fmla="*/ 68 h 1597734"/>
                    <a:gd name="connsiteX4" fmla="*/ 1343624 w 1513185"/>
                    <a:gd name="connsiteY4" fmla="*/ 43601 h 1597734"/>
                    <a:gd name="connsiteX5" fmla="*/ 1502415 w 1513185"/>
                    <a:gd name="connsiteY5" fmla="*/ 132606 h 1597734"/>
                    <a:gd name="connsiteX6" fmla="*/ 1249367 w 1513185"/>
                    <a:gd name="connsiteY6" fmla="*/ 207172 h 1597734"/>
                    <a:gd name="connsiteX7" fmla="*/ 816266 w 1513185"/>
                    <a:gd name="connsiteY7" fmla="*/ 222887 h 1597734"/>
                    <a:gd name="connsiteX8" fmla="*/ 194980 w 1513185"/>
                    <a:gd name="connsiteY8" fmla="*/ 162443 h 1597734"/>
                    <a:gd name="connsiteX9" fmla="*/ 315017 w 1513185"/>
                    <a:gd name="connsiteY9" fmla="*/ 91036 h 1597734"/>
                    <a:gd name="connsiteX10" fmla="*/ 804524 w 1513185"/>
                    <a:gd name="connsiteY10" fmla="*/ 66322 h 1597734"/>
                    <a:gd name="connsiteX11" fmla="*/ 1184835 w 1513185"/>
                    <a:gd name="connsiteY11" fmla="*/ 90239 h 1597734"/>
                    <a:gd name="connsiteX12" fmla="*/ 1426711 w 1513185"/>
                    <a:gd name="connsiteY12" fmla="*/ 139666 h 1597734"/>
                    <a:gd name="connsiteX13" fmla="*/ 1493468 w 1513185"/>
                    <a:gd name="connsiteY13" fmla="*/ 213436 h 1597734"/>
                    <a:gd name="connsiteX14" fmla="*/ 1250600 w 1513185"/>
                    <a:gd name="connsiteY14" fmla="*/ 271888 h 1597734"/>
                    <a:gd name="connsiteX15" fmla="*/ 862163 w 1513185"/>
                    <a:gd name="connsiteY15" fmla="*/ 287604 h 1597734"/>
                    <a:gd name="connsiteX16" fmla="*/ 336200 w 1513185"/>
                    <a:gd name="connsiteY16" fmla="*/ 255033 h 1597734"/>
                    <a:gd name="connsiteX17" fmla="*/ 170266 w 1513185"/>
                    <a:gd name="connsiteY17" fmla="*/ 208339 h 1597734"/>
                    <a:gd name="connsiteX18" fmla="*/ 548030 w 1513185"/>
                    <a:gd name="connsiteY18" fmla="*/ 141260 h 1597734"/>
                    <a:gd name="connsiteX19" fmla="*/ 1155276 w 1513185"/>
                    <a:gd name="connsiteY19" fmla="*/ 148321 h 1597734"/>
                    <a:gd name="connsiteX20" fmla="*/ 1508409 w 1513185"/>
                    <a:gd name="connsiteY20" fmla="*/ 249881 h 1597734"/>
                    <a:gd name="connsiteX21" fmla="*/ 1310701 w 1513185"/>
                    <a:gd name="connsiteY21" fmla="*/ 334242 h 1597734"/>
                    <a:gd name="connsiteX22" fmla="*/ 901080 w 1513185"/>
                    <a:gd name="connsiteY22" fmla="*/ 363681 h 1597734"/>
                    <a:gd name="connsiteX23" fmla="*/ 346791 w 1513185"/>
                    <a:gd name="connsiteY23" fmla="*/ 338968 h 1597734"/>
                    <a:gd name="connsiteX24" fmla="*/ 156144 w 1513185"/>
                    <a:gd name="connsiteY24" fmla="*/ 278949 h 1597734"/>
                    <a:gd name="connsiteX25" fmla="*/ 449259 w 1513185"/>
                    <a:gd name="connsiteY25" fmla="*/ 238890 h 1597734"/>
                    <a:gd name="connsiteX26" fmla="*/ 1101906 w 1513185"/>
                    <a:gd name="connsiteY26" fmla="*/ 256888 h 1597734"/>
                    <a:gd name="connsiteX27" fmla="*/ 1499049 w 1513185"/>
                    <a:gd name="connsiteY27" fmla="*/ 327525 h 1597734"/>
                    <a:gd name="connsiteX28" fmla="*/ 1363658 w 1513185"/>
                    <a:gd name="connsiteY28" fmla="*/ 406019 h 1597734"/>
                    <a:gd name="connsiteX29" fmla="*/ 789420 w 1513185"/>
                    <a:gd name="connsiteY29" fmla="*/ 440157 h 1597734"/>
                    <a:gd name="connsiteX30" fmla="*/ 364444 w 1513185"/>
                    <a:gd name="connsiteY30" fmla="*/ 406047 h 1597734"/>
                    <a:gd name="connsiteX31" fmla="*/ 165338 w 1513185"/>
                    <a:gd name="connsiteY31" fmla="*/ 351921 h 1597734"/>
                    <a:gd name="connsiteX32" fmla="*/ 247367 w 1513185"/>
                    <a:gd name="connsiteY32" fmla="*/ 316247 h 1597734"/>
                    <a:gd name="connsiteX33" fmla="*/ 424959 w 1513185"/>
                    <a:gd name="connsiteY33" fmla="*/ 301273 h 1597734"/>
                    <a:gd name="connsiteX34" fmla="*/ 797215 w 1513185"/>
                    <a:gd name="connsiteY34" fmla="*/ 303952 h 1597734"/>
                    <a:gd name="connsiteX35" fmla="*/ 1140988 w 1513185"/>
                    <a:gd name="connsiteY35" fmla="*/ 328267 h 1597734"/>
                    <a:gd name="connsiteX36" fmla="*/ 1362013 w 1513185"/>
                    <a:gd name="connsiteY36" fmla="*/ 365165 h 1597734"/>
                    <a:gd name="connsiteX37" fmla="*/ 1491906 w 1513185"/>
                    <a:gd name="connsiteY37" fmla="*/ 419400 h 1597734"/>
                    <a:gd name="connsiteX38" fmla="*/ 1275313 w 1513185"/>
                    <a:gd name="connsiteY38" fmla="*/ 497840 h 1597734"/>
                    <a:gd name="connsiteX39" fmla="*/ 790486 w 1513185"/>
                    <a:gd name="connsiteY39" fmla="*/ 521386 h 1597734"/>
                    <a:gd name="connsiteX40" fmla="*/ 322078 w 1513185"/>
                    <a:gd name="connsiteY40" fmla="*/ 480188 h 1597734"/>
                    <a:gd name="connsiteX41" fmla="*/ 170266 w 1513185"/>
                    <a:gd name="connsiteY41" fmla="*/ 430761 h 1597734"/>
                    <a:gd name="connsiteX42" fmla="*/ 400080 w 1513185"/>
                    <a:gd name="connsiteY42" fmla="*/ 377405 h 1597734"/>
                    <a:gd name="connsiteX43" fmla="*/ 1042300 w 1513185"/>
                    <a:gd name="connsiteY43" fmla="*/ 391925 h 1597734"/>
                    <a:gd name="connsiteX44" fmla="*/ 1379914 w 1513185"/>
                    <a:gd name="connsiteY44" fmla="*/ 425637 h 1597734"/>
                    <a:gd name="connsiteX45" fmla="*/ 1501265 w 1513185"/>
                    <a:gd name="connsiteY45" fmla="*/ 483718 h 1597734"/>
                    <a:gd name="connsiteX46" fmla="*/ 1400765 w 1513185"/>
                    <a:gd name="connsiteY46" fmla="*/ 541772 h 1597734"/>
                    <a:gd name="connsiteX47" fmla="*/ 1010691 w 1513185"/>
                    <a:gd name="connsiteY47" fmla="*/ 585985 h 1597734"/>
                    <a:gd name="connsiteX48" fmla="*/ 606735 w 1513185"/>
                    <a:gd name="connsiteY48" fmla="*/ 576143 h 1597734"/>
                    <a:gd name="connsiteX49" fmla="*/ 290935 w 1513185"/>
                    <a:gd name="connsiteY49" fmla="*/ 534466 h 1597734"/>
                    <a:gd name="connsiteX50" fmla="*/ 225095 w 1513185"/>
                    <a:gd name="connsiteY50" fmla="*/ 434155 h 1597734"/>
                    <a:gd name="connsiteX0" fmla="*/ 241207 w 1473834"/>
                    <a:gd name="connsiteY0" fmla="*/ 1681053 h 1681053"/>
                    <a:gd name="connsiteX1" fmla="*/ 1339 w 1473834"/>
                    <a:gd name="connsiteY1" fmla="*/ 1391124 h 1681053"/>
                    <a:gd name="connsiteX2" fmla="*/ 94861 w 1473834"/>
                    <a:gd name="connsiteY2" fmla="*/ 52473 h 1681053"/>
                    <a:gd name="connsiteX3" fmla="*/ 830940 w 1473834"/>
                    <a:gd name="connsiteY3" fmla="*/ 68 h 1681053"/>
                    <a:gd name="connsiteX4" fmla="*/ 1304273 w 1473834"/>
                    <a:gd name="connsiteY4" fmla="*/ 43601 h 1681053"/>
                    <a:gd name="connsiteX5" fmla="*/ 1463064 w 1473834"/>
                    <a:gd name="connsiteY5" fmla="*/ 132606 h 1681053"/>
                    <a:gd name="connsiteX6" fmla="*/ 1210016 w 1473834"/>
                    <a:gd name="connsiteY6" fmla="*/ 207172 h 1681053"/>
                    <a:gd name="connsiteX7" fmla="*/ 776915 w 1473834"/>
                    <a:gd name="connsiteY7" fmla="*/ 222887 h 1681053"/>
                    <a:gd name="connsiteX8" fmla="*/ 155629 w 1473834"/>
                    <a:gd name="connsiteY8" fmla="*/ 162443 h 1681053"/>
                    <a:gd name="connsiteX9" fmla="*/ 275666 w 1473834"/>
                    <a:gd name="connsiteY9" fmla="*/ 91036 h 1681053"/>
                    <a:gd name="connsiteX10" fmla="*/ 765173 w 1473834"/>
                    <a:gd name="connsiteY10" fmla="*/ 66322 h 1681053"/>
                    <a:gd name="connsiteX11" fmla="*/ 1145484 w 1473834"/>
                    <a:gd name="connsiteY11" fmla="*/ 90239 h 1681053"/>
                    <a:gd name="connsiteX12" fmla="*/ 1387360 w 1473834"/>
                    <a:gd name="connsiteY12" fmla="*/ 139666 h 1681053"/>
                    <a:gd name="connsiteX13" fmla="*/ 1454117 w 1473834"/>
                    <a:gd name="connsiteY13" fmla="*/ 213436 h 1681053"/>
                    <a:gd name="connsiteX14" fmla="*/ 1211249 w 1473834"/>
                    <a:gd name="connsiteY14" fmla="*/ 271888 h 1681053"/>
                    <a:gd name="connsiteX15" fmla="*/ 822812 w 1473834"/>
                    <a:gd name="connsiteY15" fmla="*/ 287604 h 1681053"/>
                    <a:gd name="connsiteX16" fmla="*/ 296849 w 1473834"/>
                    <a:gd name="connsiteY16" fmla="*/ 255033 h 1681053"/>
                    <a:gd name="connsiteX17" fmla="*/ 130915 w 1473834"/>
                    <a:gd name="connsiteY17" fmla="*/ 208339 h 1681053"/>
                    <a:gd name="connsiteX18" fmla="*/ 508679 w 1473834"/>
                    <a:gd name="connsiteY18" fmla="*/ 141260 h 1681053"/>
                    <a:gd name="connsiteX19" fmla="*/ 1115925 w 1473834"/>
                    <a:gd name="connsiteY19" fmla="*/ 148321 h 1681053"/>
                    <a:gd name="connsiteX20" fmla="*/ 1469058 w 1473834"/>
                    <a:gd name="connsiteY20" fmla="*/ 249881 h 1681053"/>
                    <a:gd name="connsiteX21" fmla="*/ 1271350 w 1473834"/>
                    <a:gd name="connsiteY21" fmla="*/ 334242 h 1681053"/>
                    <a:gd name="connsiteX22" fmla="*/ 861729 w 1473834"/>
                    <a:gd name="connsiteY22" fmla="*/ 363681 h 1681053"/>
                    <a:gd name="connsiteX23" fmla="*/ 307440 w 1473834"/>
                    <a:gd name="connsiteY23" fmla="*/ 338968 h 1681053"/>
                    <a:gd name="connsiteX24" fmla="*/ 116793 w 1473834"/>
                    <a:gd name="connsiteY24" fmla="*/ 278949 h 1681053"/>
                    <a:gd name="connsiteX25" fmla="*/ 409908 w 1473834"/>
                    <a:gd name="connsiteY25" fmla="*/ 238890 h 1681053"/>
                    <a:gd name="connsiteX26" fmla="*/ 1062555 w 1473834"/>
                    <a:gd name="connsiteY26" fmla="*/ 256888 h 1681053"/>
                    <a:gd name="connsiteX27" fmla="*/ 1459698 w 1473834"/>
                    <a:gd name="connsiteY27" fmla="*/ 327525 h 1681053"/>
                    <a:gd name="connsiteX28" fmla="*/ 1324307 w 1473834"/>
                    <a:gd name="connsiteY28" fmla="*/ 406019 h 1681053"/>
                    <a:gd name="connsiteX29" fmla="*/ 750069 w 1473834"/>
                    <a:gd name="connsiteY29" fmla="*/ 440157 h 1681053"/>
                    <a:gd name="connsiteX30" fmla="*/ 325093 w 1473834"/>
                    <a:gd name="connsiteY30" fmla="*/ 406047 h 1681053"/>
                    <a:gd name="connsiteX31" fmla="*/ 125987 w 1473834"/>
                    <a:gd name="connsiteY31" fmla="*/ 351921 h 1681053"/>
                    <a:gd name="connsiteX32" fmla="*/ 208016 w 1473834"/>
                    <a:gd name="connsiteY32" fmla="*/ 316247 h 1681053"/>
                    <a:gd name="connsiteX33" fmla="*/ 385608 w 1473834"/>
                    <a:gd name="connsiteY33" fmla="*/ 301273 h 1681053"/>
                    <a:gd name="connsiteX34" fmla="*/ 757864 w 1473834"/>
                    <a:gd name="connsiteY34" fmla="*/ 303952 h 1681053"/>
                    <a:gd name="connsiteX35" fmla="*/ 1101637 w 1473834"/>
                    <a:gd name="connsiteY35" fmla="*/ 328267 h 1681053"/>
                    <a:gd name="connsiteX36" fmla="*/ 1322662 w 1473834"/>
                    <a:gd name="connsiteY36" fmla="*/ 365165 h 1681053"/>
                    <a:gd name="connsiteX37" fmla="*/ 1452555 w 1473834"/>
                    <a:gd name="connsiteY37" fmla="*/ 419400 h 1681053"/>
                    <a:gd name="connsiteX38" fmla="*/ 1235962 w 1473834"/>
                    <a:gd name="connsiteY38" fmla="*/ 497840 h 1681053"/>
                    <a:gd name="connsiteX39" fmla="*/ 751135 w 1473834"/>
                    <a:gd name="connsiteY39" fmla="*/ 521386 h 1681053"/>
                    <a:gd name="connsiteX40" fmla="*/ 282727 w 1473834"/>
                    <a:gd name="connsiteY40" fmla="*/ 480188 h 1681053"/>
                    <a:gd name="connsiteX41" fmla="*/ 130915 w 1473834"/>
                    <a:gd name="connsiteY41" fmla="*/ 430761 h 1681053"/>
                    <a:gd name="connsiteX42" fmla="*/ 360729 w 1473834"/>
                    <a:gd name="connsiteY42" fmla="*/ 377405 h 1681053"/>
                    <a:gd name="connsiteX43" fmla="*/ 1002949 w 1473834"/>
                    <a:gd name="connsiteY43" fmla="*/ 391925 h 1681053"/>
                    <a:gd name="connsiteX44" fmla="*/ 1340563 w 1473834"/>
                    <a:gd name="connsiteY44" fmla="*/ 425637 h 1681053"/>
                    <a:gd name="connsiteX45" fmla="*/ 1461914 w 1473834"/>
                    <a:gd name="connsiteY45" fmla="*/ 483718 h 1681053"/>
                    <a:gd name="connsiteX46" fmla="*/ 1361414 w 1473834"/>
                    <a:gd name="connsiteY46" fmla="*/ 541772 h 1681053"/>
                    <a:gd name="connsiteX47" fmla="*/ 971340 w 1473834"/>
                    <a:gd name="connsiteY47" fmla="*/ 585985 h 1681053"/>
                    <a:gd name="connsiteX48" fmla="*/ 567384 w 1473834"/>
                    <a:gd name="connsiteY48" fmla="*/ 576143 h 1681053"/>
                    <a:gd name="connsiteX49" fmla="*/ 251584 w 1473834"/>
                    <a:gd name="connsiteY49" fmla="*/ 534466 h 1681053"/>
                    <a:gd name="connsiteX50" fmla="*/ 185744 w 1473834"/>
                    <a:gd name="connsiteY50" fmla="*/ 434155 h 1681053"/>
                    <a:gd name="connsiteX0" fmla="*/ 251549 w 1484176"/>
                    <a:gd name="connsiteY0" fmla="*/ 1681053 h 1681053"/>
                    <a:gd name="connsiteX1" fmla="*/ 1290 w 1484176"/>
                    <a:gd name="connsiteY1" fmla="*/ 991195 h 1681053"/>
                    <a:gd name="connsiteX2" fmla="*/ 105203 w 1484176"/>
                    <a:gd name="connsiteY2" fmla="*/ 52473 h 1681053"/>
                    <a:gd name="connsiteX3" fmla="*/ 841282 w 1484176"/>
                    <a:gd name="connsiteY3" fmla="*/ 68 h 1681053"/>
                    <a:gd name="connsiteX4" fmla="*/ 1314615 w 1484176"/>
                    <a:gd name="connsiteY4" fmla="*/ 43601 h 1681053"/>
                    <a:gd name="connsiteX5" fmla="*/ 1473406 w 1484176"/>
                    <a:gd name="connsiteY5" fmla="*/ 132606 h 1681053"/>
                    <a:gd name="connsiteX6" fmla="*/ 1220358 w 1484176"/>
                    <a:gd name="connsiteY6" fmla="*/ 207172 h 1681053"/>
                    <a:gd name="connsiteX7" fmla="*/ 787257 w 1484176"/>
                    <a:gd name="connsiteY7" fmla="*/ 222887 h 1681053"/>
                    <a:gd name="connsiteX8" fmla="*/ 165971 w 1484176"/>
                    <a:gd name="connsiteY8" fmla="*/ 162443 h 1681053"/>
                    <a:gd name="connsiteX9" fmla="*/ 286008 w 1484176"/>
                    <a:gd name="connsiteY9" fmla="*/ 91036 h 1681053"/>
                    <a:gd name="connsiteX10" fmla="*/ 775515 w 1484176"/>
                    <a:gd name="connsiteY10" fmla="*/ 66322 h 1681053"/>
                    <a:gd name="connsiteX11" fmla="*/ 1155826 w 1484176"/>
                    <a:gd name="connsiteY11" fmla="*/ 90239 h 1681053"/>
                    <a:gd name="connsiteX12" fmla="*/ 1397702 w 1484176"/>
                    <a:gd name="connsiteY12" fmla="*/ 139666 h 1681053"/>
                    <a:gd name="connsiteX13" fmla="*/ 1464459 w 1484176"/>
                    <a:gd name="connsiteY13" fmla="*/ 213436 h 1681053"/>
                    <a:gd name="connsiteX14" fmla="*/ 1221591 w 1484176"/>
                    <a:gd name="connsiteY14" fmla="*/ 271888 h 1681053"/>
                    <a:gd name="connsiteX15" fmla="*/ 833154 w 1484176"/>
                    <a:gd name="connsiteY15" fmla="*/ 287604 h 1681053"/>
                    <a:gd name="connsiteX16" fmla="*/ 307191 w 1484176"/>
                    <a:gd name="connsiteY16" fmla="*/ 255033 h 1681053"/>
                    <a:gd name="connsiteX17" fmla="*/ 141257 w 1484176"/>
                    <a:gd name="connsiteY17" fmla="*/ 208339 h 1681053"/>
                    <a:gd name="connsiteX18" fmla="*/ 519021 w 1484176"/>
                    <a:gd name="connsiteY18" fmla="*/ 141260 h 1681053"/>
                    <a:gd name="connsiteX19" fmla="*/ 1126267 w 1484176"/>
                    <a:gd name="connsiteY19" fmla="*/ 148321 h 1681053"/>
                    <a:gd name="connsiteX20" fmla="*/ 1479400 w 1484176"/>
                    <a:gd name="connsiteY20" fmla="*/ 249881 h 1681053"/>
                    <a:gd name="connsiteX21" fmla="*/ 1281692 w 1484176"/>
                    <a:gd name="connsiteY21" fmla="*/ 334242 h 1681053"/>
                    <a:gd name="connsiteX22" fmla="*/ 872071 w 1484176"/>
                    <a:gd name="connsiteY22" fmla="*/ 363681 h 1681053"/>
                    <a:gd name="connsiteX23" fmla="*/ 317782 w 1484176"/>
                    <a:gd name="connsiteY23" fmla="*/ 338968 h 1681053"/>
                    <a:gd name="connsiteX24" fmla="*/ 127135 w 1484176"/>
                    <a:gd name="connsiteY24" fmla="*/ 278949 h 1681053"/>
                    <a:gd name="connsiteX25" fmla="*/ 420250 w 1484176"/>
                    <a:gd name="connsiteY25" fmla="*/ 238890 h 1681053"/>
                    <a:gd name="connsiteX26" fmla="*/ 1072897 w 1484176"/>
                    <a:gd name="connsiteY26" fmla="*/ 256888 h 1681053"/>
                    <a:gd name="connsiteX27" fmla="*/ 1470040 w 1484176"/>
                    <a:gd name="connsiteY27" fmla="*/ 327525 h 1681053"/>
                    <a:gd name="connsiteX28" fmla="*/ 1334649 w 1484176"/>
                    <a:gd name="connsiteY28" fmla="*/ 406019 h 1681053"/>
                    <a:gd name="connsiteX29" fmla="*/ 760411 w 1484176"/>
                    <a:gd name="connsiteY29" fmla="*/ 440157 h 1681053"/>
                    <a:gd name="connsiteX30" fmla="*/ 335435 w 1484176"/>
                    <a:gd name="connsiteY30" fmla="*/ 406047 h 1681053"/>
                    <a:gd name="connsiteX31" fmla="*/ 136329 w 1484176"/>
                    <a:gd name="connsiteY31" fmla="*/ 351921 h 1681053"/>
                    <a:gd name="connsiteX32" fmla="*/ 218358 w 1484176"/>
                    <a:gd name="connsiteY32" fmla="*/ 316247 h 1681053"/>
                    <a:gd name="connsiteX33" fmla="*/ 395950 w 1484176"/>
                    <a:gd name="connsiteY33" fmla="*/ 301273 h 1681053"/>
                    <a:gd name="connsiteX34" fmla="*/ 768206 w 1484176"/>
                    <a:gd name="connsiteY34" fmla="*/ 303952 h 1681053"/>
                    <a:gd name="connsiteX35" fmla="*/ 1111979 w 1484176"/>
                    <a:gd name="connsiteY35" fmla="*/ 328267 h 1681053"/>
                    <a:gd name="connsiteX36" fmla="*/ 1333004 w 1484176"/>
                    <a:gd name="connsiteY36" fmla="*/ 365165 h 1681053"/>
                    <a:gd name="connsiteX37" fmla="*/ 1462897 w 1484176"/>
                    <a:gd name="connsiteY37" fmla="*/ 419400 h 1681053"/>
                    <a:gd name="connsiteX38" fmla="*/ 1246304 w 1484176"/>
                    <a:gd name="connsiteY38" fmla="*/ 497840 h 1681053"/>
                    <a:gd name="connsiteX39" fmla="*/ 761477 w 1484176"/>
                    <a:gd name="connsiteY39" fmla="*/ 521386 h 1681053"/>
                    <a:gd name="connsiteX40" fmla="*/ 293069 w 1484176"/>
                    <a:gd name="connsiteY40" fmla="*/ 480188 h 1681053"/>
                    <a:gd name="connsiteX41" fmla="*/ 141257 w 1484176"/>
                    <a:gd name="connsiteY41" fmla="*/ 430761 h 1681053"/>
                    <a:gd name="connsiteX42" fmla="*/ 371071 w 1484176"/>
                    <a:gd name="connsiteY42" fmla="*/ 377405 h 1681053"/>
                    <a:gd name="connsiteX43" fmla="*/ 1013291 w 1484176"/>
                    <a:gd name="connsiteY43" fmla="*/ 391925 h 1681053"/>
                    <a:gd name="connsiteX44" fmla="*/ 1350905 w 1484176"/>
                    <a:gd name="connsiteY44" fmla="*/ 425637 h 1681053"/>
                    <a:gd name="connsiteX45" fmla="*/ 1472256 w 1484176"/>
                    <a:gd name="connsiteY45" fmla="*/ 483718 h 1681053"/>
                    <a:gd name="connsiteX46" fmla="*/ 1371756 w 1484176"/>
                    <a:gd name="connsiteY46" fmla="*/ 541772 h 1681053"/>
                    <a:gd name="connsiteX47" fmla="*/ 981682 w 1484176"/>
                    <a:gd name="connsiteY47" fmla="*/ 585985 h 1681053"/>
                    <a:gd name="connsiteX48" fmla="*/ 577726 w 1484176"/>
                    <a:gd name="connsiteY48" fmla="*/ 576143 h 1681053"/>
                    <a:gd name="connsiteX49" fmla="*/ 261926 w 1484176"/>
                    <a:gd name="connsiteY49" fmla="*/ 534466 h 1681053"/>
                    <a:gd name="connsiteX50" fmla="*/ 196086 w 1484176"/>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78202 w 1510829"/>
                    <a:gd name="connsiteY0" fmla="*/ 1681053 h 1681053"/>
                    <a:gd name="connsiteX1" fmla="*/ 27943 w 1510829"/>
                    <a:gd name="connsiteY1" fmla="*/ 991195 h 1681053"/>
                    <a:gd name="connsiteX2" fmla="*/ 131856 w 1510829"/>
                    <a:gd name="connsiteY2" fmla="*/ 52473 h 1681053"/>
                    <a:gd name="connsiteX3" fmla="*/ 867935 w 1510829"/>
                    <a:gd name="connsiteY3" fmla="*/ 68 h 1681053"/>
                    <a:gd name="connsiteX4" fmla="*/ 1341268 w 1510829"/>
                    <a:gd name="connsiteY4" fmla="*/ 43601 h 1681053"/>
                    <a:gd name="connsiteX5" fmla="*/ 1500059 w 1510829"/>
                    <a:gd name="connsiteY5" fmla="*/ 132606 h 1681053"/>
                    <a:gd name="connsiteX6" fmla="*/ 1247011 w 1510829"/>
                    <a:gd name="connsiteY6" fmla="*/ 207172 h 1681053"/>
                    <a:gd name="connsiteX7" fmla="*/ 813910 w 1510829"/>
                    <a:gd name="connsiteY7" fmla="*/ 222887 h 1681053"/>
                    <a:gd name="connsiteX8" fmla="*/ 192624 w 1510829"/>
                    <a:gd name="connsiteY8" fmla="*/ 162443 h 1681053"/>
                    <a:gd name="connsiteX9" fmla="*/ 312661 w 1510829"/>
                    <a:gd name="connsiteY9" fmla="*/ 91036 h 1681053"/>
                    <a:gd name="connsiteX10" fmla="*/ 802168 w 1510829"/>
                    <a:gd name="connsiteY10" fmla="*/ 66322 h 1681053"/>
                    <a:gd name="connsiteX11" fmla="*/ 1182479 w 1510829"/>
                    <a:gd name="connsiteY11" fmla="*/ 90239 h 1681053"/>
                    <a:gd name="connsiteX12" fmla="*/ 1424355 w 1510829"/>
                    <a:gd name="connsiteY12" fmla="*/ 139666 h 1681053"/>
                    <a:gd name="connsiteX13" fmla="*/ 1491112 w 1510829"/>
                    <a:gd name="connsiteY13" fmla="*/ 213436 h 1681053"/>
                    <a:gd name="connsiteX14" fmla="*/ 1248244 w 1510829"/>
                    <a:gd name="connsiteY14" fmla="*/ 271888 h 1681053"/>
                    <a:gd name="connsiteX15" fmla="*/ 859807 w 1510829"/>
                    <a:gd name="connsiteY15" fmla="*/ 287604 h 1681053"/>
                    <a:gd name="connsiteX16" fmla="*/ 333844 w 1510829"/>
                    <a:gd name="connsiteY16" fmla="*/ 255033 h 1681053"/>
                    <a:gd name="connsiteX17" fmla="*/ 167910 w 1510829"/>
                    <a:gd name="connsiteY17" fmla="*/ 208339 h 1681053"/>
                    <a:gd name="connsiteX18" fmla="*/ 545674 w 1510829"/>
                    <a:gd name="connsiteY18" fmla="*/ 141260 h 1681053"/>
                    <a:gd name="connsiteX19" fmla="*/ 1152920 w 1510829"/>
                    <a:gd name="connsiteY19" fmla="*/ 148321 h 1681053"/>
                    <a:gd name="connsiteX20" fmla="*/ 1506053 w 1510829"/>
                    <a:gd name="connsiteY20" fmla="*/ 249881 h 1681053"/>
                    <a:gd name="connsiteX21" fmla="*/ 1308345 w 1510829"/>
                    <a:gd name="connsiteY21" fmla="*/ 334242 h 1681053"/>
                    <a:gd name="connsiteX22" fmla="*/ 898724 w 1510829"/>
                    <a:gd name="connsiteY22" fmla="*/ 363681 h 1681053"/>
                    <a:gd name="connsiteX23" fmla="*/ 344435 w 1510829"/>
                    <a:gd name="connsiteY23" fmla="*/ 338968 h 1681053"/>
                    <a:gd name="connsiteX24" fmla="*/ 153788 w 1510829"/>
                    <a:gd name="connsiteY24" fmla="*/ 278949 h 1681053"/>
                    <a:gd name="connsiteX25" fmla="*/ 446903 w 1510829"/>
                    <a:gd name="connsiteY25" fmla="*/ 238890 h 1681053"/>
                    <a:gd name="connsiteX26" fmla="*/ 1099550 w 1510829"/>
                    <a:gd name="connsiteY26" fmla="*/ 256888 h 1681053"/>
                    <a:gd name="connsiteX27" fmla="*/ 1496693 w 1510829"/>
                    <a:gd name="connsiteY27" fmla="*/ 327525 h 1681053"/>
                    <a:gd name="connsiteX28" fmla="*/ 1361302 w 1510829"/>
                    <a:gd name="connsiteY28" fmla="*/ 406019 h 1681053"/>
                    <a:gd name="connsiteX29" fmla="*/ 787064 w 1510829"/>
                    <a:gd name="connsiteY29" fmla="*/ 440157 h 1681053"/>
                    <a:gd name="connsiteX30" fmla="*/ 362088 w 1510829"/>
                    <a:gd name="connsiteY30" fmla="*/ 406047 h 1681053"/>
                    <a:gd name="connsiteX31" fmla="*/ 162982 w 1510829"/>
                    <a:gd name="connsiteY31" fmla="*/ 351921 h 1681053"/>
                    <a:gd name="connsiteX32" fmla="*/ 245011 w 1510829"/>
                    <a:gd name="connsiteY32" fmla="*/ 316247 h 1681053"/>
                    <a:gd name="connsiteX33" fmla="*/ 422603 w 1510829"/>
                    <a:gd name="connsiteY33" fmla="*/ 301273 h 1681053"/>
                    <a:gd name="connsiteX34" fmla="*/ 794859 w 1510829"/>
                    <a:gd name="connsiteY34" fmla="*/ 303952 h 1681053"/>
                    <a:gd name="connsiteX35" fmla="*/ 1138632 w 1510829"/>
                    <a:gd name="connsiteY35" fmla="*/ 328267 h 1681053"/>
                    <a:gd name="connsiteX36" fmla="*/ 1359657 w 1510829"/>
                    <a:gd name="connsiteY36" fmla="*/ 365165 h 1681053"/>
                    <a:gd name="connsiteX37" fmla="*/ 1489550 w 1510829"/>
                    <a:gd name="connsiteY37" fmla="*/ 419400 h 1681053"/>
                    <a:gd name="connsiteX38" fmla="*/ 1272957 w 1510829"/>
                    <a:gd name="connsiteY38" fmla="*/ 497840 h 1681053"/>
                    <a:gd name="connsiteX39" fmla="*/ 788130 w 1510829"/>
                    <a:gd name="connsiteY39" fmla="*/ 521386 h 1681053"/>
                    <a:gd name="connsiteX40" fmla="*/ 319722 w 1510829"/>
                    <a:gd name="connsiteY40" fmla="*/ 480188 h 1681053"/>
                    <a:gd name="connsiteX41" fmla="*/ 167910 w 1510829"/>
                    <a:gd name="connsiteY41" fmla="*/ 430761 h 1681053"/>
                    <a:gd name="connsiteX42" fmla="*/ 397724 w 1510829"/>
                    <a:gd name="connsiteY42" fmla="*/ 377405 h 1681053"/>
                    <a:gd name="connsiteX43" fmla="*/ 1039944 w 1510829"/>
                    <a:gd name="connsiteY43" fmla="*/ 391925 h 1681053"/>
                    <a:gd name="connsiteX44" fmla="*/ 1377558 w 1510829"/>
                    <a:gd name="connsiteY44" fmla="*/ 425637 h 1681053"/>
                    <a:gd name="connsiteX45" fmla="*/ 1498909 w 1510829"/>
                    <a:gd name="connsiteY45" fmla="*/ 483718 h 1681053"/>
                    <a:gd name="connsiteX46" fmla="*/ 1398409 w 1510829"/>
                    <a:gd name="connsiteY46" fmla="*/ 541772 h 1681053"/>
                    <a:gd name="connsiteX47" fmla="*/ 1008335 w 1510829"/>
                    <a:gd name="connsiteY47" fmla="*/ 585985 h 1681053"/>
                    <a:gd name="connsiteX48" fmla="*/ 604379 w 1510829"/>
                    <a:gd name="connsiteY48" fmla="*/ 576143 h 1681053"/>
                    <a:gd name="connsiteX49" fmla="*/ 288579 w 1510829"/>
                    <a:gd name="connsiteY49" fmla="*/ 534466 h 1681053"/>
                    <a:gd name="connsiteX50" fmla="*/ 222739 w 1510829"/>
                    <a:gd name="connsiteY50" fmla="*/ 434155 h 1681053"/>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98984 w 1510829"/>
                    <a:gd name="connsiteY0" fmla="*/ 1605629 h 1605629"/>
                    <a:gd name="connsiteX1" fmla="*/ 27943 w 1510829"/>
                    <a:gd name="connsiteY1" fmla="*/ 999090 h 1605629"/>
                    <a:gd name="connsiteX2" fmla="*/ 131856 w 1510829"/>
                    <a:gd name="connsiteY2" fmla="*/ 60368 h 1605629"/>
                    <a:gd name="connsiteX3" fmla="*/ 867935 w 1510829"/>
                    <a:gd name="connsiteY3" fmla="*/ 7963 h 1605629"/>
                    <a:gd name="connsiteX4" fmla="*/ 1341268 w 1510829"/>
                    <a:gd name="connsiteY4" fmla="*/ 51496 h 1605629"/>
                    <a:gd name="connsiteX5" fmla="*/ 1500059 w 1510829"/>
                    <a:gd name="connsiteY5" fmla="*/ 140501 h 1605629"/>
                    <a:gd name="connsiteX6" fmla="*/ 1247011 w 1510829"/>
                    <a:gd name="connsiteY6" fmla="*/ 215067 h 1605629"/>
                    <a:gd name="connsiteX7" fmla="*/ 813910 w 1510829"/>
                    <a:gd name="connsiteY7" fmla="*/ 230782 h 1605629"/>
                    <a:gd name="connsiteX8" fmla="*/ 192624 w 1510829"/>
                    <a:gd name="connsiteY8" fmla="*/ 170338 h 1605629"/>
                    <a:gd name="connsiteX9" fmla="*/ 312661 w 1510829"/>
                    <a:gd name="connsiteY9" fmla="*/ 98931 h 1605629"/>
                    <a:gd name="connsiteX10" fmla="*/ 802168 w 1510829"/>
                    <a:gd name="connsiteY10" fmla="*/ 74217 h 1605629"/>
                    <a:gd name="connsiteX11" fmla="*/ 1182479 w 1510829"/>
                    <a:gd name="connsiteY11" fmla="*/ 98134 h 1605629"/>
                    <a:gd name="connsiteX12" fmla="*/ 1424355 w 1510829"/>
                    <a:gd name="connsiteY12" fmla="*/ 147561 h 1605629"/>
                    <a:gd name="connsiteX13" fmla="*/ 1491112 w 1510829"/>
                    <a:gd name="connsiteY13" fmla="*/ 221331 h 1605629"/>
                    <a:gd name="connsiteX14" fmla="*/ 1248244 w 1510829"/>
                    <a:gd name="connsiteY14" fmla="*/ 279783 h 1605629"/>
                    <a:gd name="connsiteX15" fmla="*/ 859807 w 1510829"/>
                    <a:gd name="connsiteY15" fmla="*/ 295499 h 1605629"/>
                    <a:gd name="connsiteX16" fmla="*/ 333844 w 1510829"/>
                    <a:gd name="connsiteY16" fmla="*/ 262928 h 1605629"/>
                    <a:gd name="connsiteX17" fmla="*/ 167910 w 1510829"/>
                    <a:gd name="connsiteY17" fmla="*/ 216234 h 1605629"/>
                    <a:gd name="connsiteX18" fmla="*/ 545674 w 1510829"/>
                    <a:gd name="connsiteY18" fmla="*/ 149155 h 1605629"/>
                    <a:gd name="connsiteX19" fmla="*/ 1152920 w 1510829"/>
                    <a:gd name="connsiteY19" fmla="*/ 156216 h 1605629"/>
                    <a:gd name="connsiteX20" fmla="*/ 1506053 w 1510829"/>
                    <a:gd name="connsiteY20" fmla="*/ 257776 h 1605629"/>
                    <a:gd name="connsiteX21" fmla="*/ 1308345 w 1510829"/>
                    <a:gd name="connsiteY21" fmla="*/ 342137 h 1605629"/>
                    <a:gd name="connsiteX22" fmla="*/ 898724 w 1510829"/>
                    <a:gd name="connsiteY22" fmla="*/ 371576 h 1605629"/>
                    <a:gd name="connsiteX23" fmla="*/ 344435 w 1510829"/>
                    <a:gd name="connsiteY23" fmla="*/ 346863 h 1605629"/>
                    <a:gd name="connsiteX24" fmla="*/ 153788 w 1510829"/>
                    <a:gd name="connsiteY24" fmla="*/ 286844 h 1605629"/>
                    <a:gd name="connsiteX25" fmla="*/ 446903 w 1510829"/>
                    <a:gd name="connsiteY25" fmla="*/ 246785 h 1605629"/>
                    <a:gd name="connsiteX26" fmla="*/ 1099550 w 1510829"/>
                    <a:gd name="connsiteY26" fmla="*/ 264783 h 1605629"/>
                    <a:gd name="connsiteX27" fmla="*/ 1496693 w 1510829"/>
                    <a:gd name="connsiteY27" fmla="*/ 335420 h 1605629"/>
                    <a:gd name="connsiteX28" fmla="*/ 1361302 w 1510829"/>
                    <a:gd name="connsiteY28" fmla="*/ 413914 h 1605629"/>
                    <a:gd name="connsiteX29" fmla="*/ 787064 w 1510829"/>
                    <a:gd name="connsiteY29" fmla="*/ 448052 h 1605629"/>
                    <a:gd name="connsiteX30" fmla="*/ 362088 w 1510829"/>
                    <a:gd name="connsiteY30" fmla="*/ 413942 h 1605629"/>
                    <a:gd name="connsiteX31" fmla="*/ 162982 w 1510829"/>
                    <a:gd name="connsiteY31" fmla="*/ 359816 h 1605629"/>
                    <a:gd name="connsiteX32" fmla="*/ 245011 w 1510829"/>
                    <a:gd name="connsiteY32" fmla="*/ 324142 h 1605629"/>
                    <a:gd name="connsiteX33" fmla="*/ 422603 w 1510829"/>
                    <a:gd name="connsiteY33" fmla="*/ 309168 h 1605629"/>
                    <a:gd name="connsiteX34" fmla="*/ 794859 w 1510829"/>
                    <a:gd name="connsiteY34" fmla="*/ 311847 h 1605629"/>
                    <a:gd name="connsiteX35" fmla="*/ 1138632 w 1510829"/>
                    <a:gd name="connsiteY35" fmla="*/ 336162 h 1605629"/>
                    <a:gd name="connsiteX36" fmla="*/ 1359657 w 1510829"/>
                    <a:gd name="connsiteY36" fmla="*/ 373060 h 1605629"/>
                    <a:gd name="connsiteX37" fmla="*/ 1489550 w 1510829"/>
                    <a:gd name="connsiteY37" fmla="*/ 427295 h 1605629"/>
                    <a:gd name="connsiteX38" fmla="*/ 1272957 w 1510829"/>
                    <a:gd name="connsiteY38" fmla="*/ 505735 h 1605629"/>
                    <a:gd name="connsiteX39" fmla="*/ 788130 w 1510829"/>
                    <a:gd name="connsiteY39" fmla="*/ 529281 h 1605629"/>
                    <a:gd name="connsiteX40" fmla="*/ 319722 w 1510829"/>
                    <a:gd name="connsiteY40" fmla="*/ 488083 h 1605629"/>
                    <a:gd name="connsiteX41" fmla="*/ 167910 w 1510829"/>
                    <a:gd name="connsiteY41" fmla="*/ 438656 h 1605629"/>
                    <a:gd name="connsiteX42" fmla="*/ 397724 w 1510829"/>
                    <a:gd name="connsiteY42" fmla="*/ 385300 h 1605629"/>
                    <a:gd name="connsiteX43" fmla="*/ 1039944 w 1510829"/>
                    <a:gd name="connsiteY43" fmla="*/ 399820 h 1605629"/>
                    <a:gd name="connsiteX44" fmla="*/ 1377558 w 1510829"/>
                    <a:gd name="connsiteY44" fmla="*/ 433532 h 1605629"/>
                    <a:gd name="connsiteX45" fmla="*/ 1498909 w 1510829"/>
                    <a:gd name="connsiteY45" fmla="*/ 491613 h 1605629"/>
                    <a:gd name="connsiteX46" fmla="*/ 1398409 w 1510829"/>
                    <a:gd name="connsiteY46" fmla="*/ 549667 h 1605629"/>
                    <a:gd name="connsiteX47" fmla="*/ 1008335 w 1510829"/>
                    <a:gd name="connsiteY47" fmla="*/ 593880 h 1605629"/>
                    <a:gd name="connsiteX48" fmla="*/ 604379 w 1510829"/>
                    <a:gd name="connsiteY48" fmla="*/ 584038 h 1605629"/>
                    <a:gd name="connsiteX49" fmla="*/ 288579 w 1510829"/>
                    <a:gd name="connsiteY49" fmla="*/ 542361 h 1605629"/>
                    <a:gd name="connsiteX50" fmla="*/ 222739 w 1510829"/>
                    <a:gd name="connsiteY50" fmla="*/ 442050 h 1605629"/>
                    <a:gd name="connsiteX0" fmla="*/ 315515 w 1527360"/>
                    <a:gd name="connsiteY0" fmla="*/ 1615224 h 1615224"/>
                    <a:gd name="connsiteX1" fmla="*/ 44474 w 1527360"/>
                    <a:gd name="connsiteY1" fmla="*/ 1008685 h 1615224"/>
                    <a:gd name="connsiteX2" fmla="*/ 117215 w 1527360"/>
                    <a:gd name="connsiteY2" fmla="*/ 53300 h 1615224"/>
                    <a:gd name="connsiteX3" fmla="*/ 884466 w 1527360"/>
                    <a:gd name="connsiteY3" fmla="*/ 17558 h 1615224"/>
                    <a:gd name="connsiteX4" fmla="*/ 1357799 w 1527360"/>
                    <a:gd name="connsiteY4" fmla="*/ 61091 h 1615224"/>
                    <a:gd name="connsiteX5" fmla="*/ 1516590 w 1527360"/>
                    <a:gd name="connsiteY5" fmla="*/ 150096 h 1615224"/>
                    <a:gd name="connsiteX6" fmla="*/ 1263542 w 1527360"/>
                    <a:gd name="connsiteY6" fmla="*/ 224662 h 1615224"/>
                    <a:gd name="connsiteX7" fmla="*/ 830441 w 1527360"/>
                    <a:gd name="connsiteY7" fmla="*/ 240377 h 1615224"/>
                    <a:gd name="connsiteX8" fmla="*/ 209155 w 1527360"/>
                    <a:gd name="connsiteY8" fmla="*/ 179933 h 1615224"/>
                    <a:gd name="connsiteX9" fmla="*/ 329192 w 1527360"/>
                    <a:gd name="connsiteY9" fmla="*/ 108526 h 1615224"/>
                    <a:gd name="connsiteX10" fmla="*/ 818699 w 1527360"/>
                    <a:gd name="connsiteY10" fmla="*/ 83812 h 1615224"/>
                    <a:gd name="connsiteX11" fmla="*/ 1199010 w 1527360"/>
                    <a:gd name="connsiteY11" fmla="*/ 107729 h 1615224"/>
                    <a:gd name="connsiteX12" fmla="*/ 1440886 w 1527360"/>
                    <a:gd name="connsiteY12" fmla="*/ 157156 h 1615224"/>
                    <a:gd name="connsiteX13" fmla="*/ 1507643 w 1527360"/>
                    <a:gd name="connsiteY13" fmla="*/ 230926 h 1615224"/>
                    <a:gd name="connsiteX14" fmla="*/ 1264775 w 1527360"/>
                    <a:gd name="connsiteY14" fmla="*/ 289378 h 1615224"/>
                    <a:gd name="connsiteX15" fmla="*/ 876338 w 1527360"/>
                    <a:gd name="connsiteY15" fmla="*/ 305094 h 1615224"/>
                    <a:gd name="connsiteX16" fmla="*/ 350375 w 1527360"/>
                    <a:gd name="connsiteY16" fmla="*/ 272523 h 1615224"/>
                    <a:gd name="connsiteX17" fmla="*/ 184441 w 1527360"/>
                    <a:gd name="connsiteY17" fmla="*/ 225829 h 1615224"/>
                    <a:gd name="connsiteX18" fmla="*/ 562205 w 1527360"/>
                    <a:gd name="connsiteY18" fmla="*/ 158750 h 1615224"/>
                    <a:gd name="connsiteX19" fmla="*/ 1169451 w 1527360"/>
                    <a:gd name="connsiteY19" fmla="*/ 165811 h 1615224"/>
                    <a:gd name="connsiteX20" fmla="*/ 1522584 w 1527360"/>
                    <a:gd name="connsiteY20" fmla="*/ 267371 h 1615224"/>
                    <a:gd name="connsiteX21" fmla="*/ 1324876 w 1527360"/>
                    <a:gd name="connsiteY21" fmla="*/ 351732 h 1615224"/>
                    <a:gd name="connsiteX22" fmla="*/ 915255 w 1527360"/>
                    <a:gd name="connsiteY22" fmla="*/ 381171 h 1615224"/>
                    <a:gd name="connsiteX23" fmla="*/ 360966 w 1527360"/>
                    <a:gd name="connsiteY23" fmla="*/ 356458 h 1615224"/>
                    <a:gd name="connsiteX24" fmla="*/ 170319 w 1527360"/>
                    <a:gd name="connsiteY24" fmla="*/ 296439 h 1615224"/>
                    <a:gd name="connsiteX25" fmla="*/ 463434 w 1527360"/>
                    <a:gd name="connsiteY25" fmla="*/ 256380 h 1615224"/>
                    <a:gd name="connsiteX26" fmla="*/ 1116081 w 1527360"/>
                    <a:gd name="connsiteY26" fmla="*/ 274378 h 1615224"/>
                    <a:gd name="connsiteX27" fmla="*/ 1513224 w 1527360"/>
                    <a:gd name="connsiteY27" fmla="*/ 345015 h 1615224"/>
                    <a:gd name="connsiteX28" fmla="*/ 1377833 w 1527360"/>
                    <a:gd name="connsiteY28" fmla="*/ 423509 h 1615224"/>
                    <a:gd name="connsiteX29" fmla="*/ 803595 w 1527360"/>
                    <a:gd name="connsiteY29" fmla="*/ 457647 h 1615224"/>
                    <a:gd name="connsiteX30" fmla="*/ 378619 w 1527360"/>
                    <a:gd name="connsiteY30" fmla="*/ 423537 h 1615224"/>
                    <a:gd name="connsiteX31" fmla="*/ 179513 w 1527360"/>
                    <a:gd name="connsiteY31" fmla="*/ 369411 h 1615224"/>
                    <a:gd name="connsiteX32" fmla="*/ 261542 w 1527360"/>
                    <a:gd name="connsiteY32" fmla="*/ 333737 h 1615224"/>
                    <a:gd name="connsiteX33" fmla="*/ 439134 w 1527360"/>
                    <a:gd name="connsiteY33" fmla="*/ 318763 h 1615224"/>
                    <a:gd name="connsiteX34" fmla="*/ 811390 w 1527360"/>
                    <a:gd name="connsiteY34" fmla="*/ 321442 h 1615224"/>
                    <a:gd name="connsiteX35" fmla="*/ 1155163 w 1527360"/>
                    <a:gd name="connsiteY35" fmla="*/ 345757 h 1615224"/>
                    <a:gd name="connsiteX36" fmla="*/ 1376188 w 1527360"/>
                    <a:gd name="connsiteY36" fmla="*/ 382655 h 1615224"/>
                    <a:gd name="connsiteX37" fmla="*/ 1506081 w 1527360"/>
                    <a:gd name="connsiteY37" fmla="*/ 436890 h 1615224"/>
                    <a:gd name="connsiteX38" fmla="*/ 1289488 w 1527360"/>
                    <a:gd name="connsiteY38" fmla="*/ 515330 h 1615224"/>
                    <a:gd name="connsiteX39" fmla="*/ 804661 w 1527360"/>
                    <a:gd name="connsiteY39" fmla="*/ 538876 h 1615224"/>
                    <a:gd name="connsiteX40" fmla="*/ 336253 w 1527360"/>
                    <a:gd name="connsiteY40" fmla="*/ 497678 h 1615224"/>
                    <a:gd name="connsiteX41" fmla="*/ 184441 w 1527360"/>
                    <a:gd name="connsiteY41" fmla="*/ 448251 h 1615224"/>
                    <a:gd name="connsiteX42" fmla="*/ 414255 w 1527360"/>
                    <a:gd name="connsiteY42" fmla="*/ 394895 h 1615224"/>
                    <a:gd name="connsiteX43" fmla="*/ 1056475 w 1527360"/>
                    <a:gd name="connsiteY43" fmla="*/ 409415 h 1615224"/>
                    <a:gd name="connsiteX44" fmla="*/ 1394089 w 1527360"/>
                    <a:gd name="connsiteY44" fmla="*/ 443127 h 1615224"/>
                    <a:gd name="connsiteX45" fmla="*/ 1515440 w 1527360"/>
                    <a:gd name="connsiteY45" fmla="*/ 501208 h 1615224"/>
                    <a:gd name="connsiteX46" fmla="*/ 1414940 w 1527360"/>
                    <a:gd name="connsiteY46" fmla="*/ 559262 h 1615224"/>
                    <a:gd name="connsiteX47" fmla="*/ 1024866 w 1527360"/>
                    <a:gd name="connsiteY47" fmla="*/ 603475 h 1615224"/>
                    <a:gd name="connsiteX48" fmla="*/ 620910 w 1527360"/>
                    <a:gd name="connsiteY48" fmla="*/ 593633 h 1615224"/>
                    <a:gd name="connsiteX49" fmla="*/ 305110 w 1527360"/>
                    <a:gd name="connsiteY49" fmla="*/ 551956 h 1615224"/>
                    <a:gd name="connsiteX50" fmla="*/ 239270 w 1527360"/>
                    <a:gd name="connsiteY50" fmla="*/ 451645 h 1615224"/>
                    <a:gd name="connsiteX0" fmla="*/ 309660 w 1521505"/>
                    <a:gd name="connsiteY0" fmla="*/ 1602888 h 1602888"/>
                    <a:gd name="connsiteX1" fmla="*/ 38619 w 1521505"/>
                    <a:gd name="connsiteY1" fmla="*/ 996349 h 1602888"/>
                    <a:gd name="connsiteX2" fmla="*/ 121751 w 1521505"/>
                    <a:gd name="connsiteY2" fmla="*/ 63182 h 1602888"/>
                    <a:gd name="connsiteX3" fmla="*/ 878611 w 1521505"/>
                    <a:gd name="connsiteY3" fmla="*/ 5222 h 1602888"/>
                    <a:gd name="connsiteX4" fmla="*/ 1351944 w 1521505"/>
                    <a:gd name="connsiteY4" fmla="*/ 48755 h 1602888"/>
                    <a:gd name="connsiteX5" fmla="*/ 1510735 w 1521505"/>
                    <a:gd name="connsiteY5" fmla="*/ 137760 h 1602888"/>
                    <a:gd name="connsiteX6" fmla="*/ 1257687 w 1521505"/>
                    <a:gd name="connsiteY6" fmla="*/ 212326 h 1602888"/>
                    <a:gd name="connsiteX7" fmla="*/ 824586 w 1521505"/>
                    <a:gd name="connsiteY7" fmla="*/ 228041 h 1602888"/>
                    <a:gd name="connsiteX8" fmla="*/ 203300 w 1521505"/>
                    <a:gd name="connsiteY8" fmla="*/ 167597 h 1602888"/>
                    <a:gd name="connsiteX9" fmla="*/ 323337 w 1521505"/>
                    <a:gd name="connsiteY9" fmla="*/ 96190 h 1602888"/>
                    <a:gd name="connsiteX10" fmla="*/ 812844 w 1521505"/>
                    <a:gd name="connsiteY10" fmla="*/ 71476 h 1602888"/>
                    <a:gd name="connsiteX11" fmla="*/ 1193155 w 1521505"/>
                    <a:gd name="connsiteY11" fmla="*/ 95393 h 1602888"/>
                    <a:gd name="connsiteX12" fmla="*/ 1435031 w 1521505"/>
                    <a:gd name="connsiteY12" fmla="*/ 144820 h 1602888"/>
                    <a:gd name="connsiteX13" fmla="*/ 1501788 w 1521505"/>
                    <a:gd name="connsiteY13" fmla="*/ 218590 h 1602888"/>
                    <a:gd name="connsiteX14" fmla="*/ 1258920 w 1521505"/>
                    <a:gd name="connsiteY14" fmla="*/ 277042 h 1602888"/>
                    <a:gd name="connsiteX15" fmla="*/ 870483 w 1521505"/>
                    <a:gd name="connsiteY15" fmla="*/ 292758 h 1602888"/>
                    <a:gd name="connsiteX16" fmla="*/ 344520 w 1521505"/>
                    <a:gd name="connsiteY16" fmla="*/ 260187 h 1602888"/>
                    <a:gd name="connsiteX17" fmla="*/ 178586 w 1521505"/>
                    <a:gd name="connsiteY17" fmla="*/ 213493 h 1602888"/>
                    <a:gd name="connsiteX18" fmla="*/ 556350 w 1521505"/>
                    <a:gd name="connsiteY18" fmla="*/ 146414 h 1602888"/>
                    <a:gd name="connsiteX19" fmla="*/ 1163596 w 1521505"/>
                    <a:gd name="connsiteY19" fmla="*/ 153475 h 1602888"/>
                    <a:gd name="connsiteX20" fmla="*/ 1516729 w 1521505"/>
                    <a:gd name="connsiteY20" fmla="*/ 255035 h 1602888"/>
                    <a:gd name="connsiteX21" fmla="*/ 1319021 w 1521505"/>
                    <a:gd name="connsiteY21" fmla="*/ 339396 h 1602888"/>
                    <a:gd name="connsiteX22" fmla="*/ 909400 w 1521505"/>
                    <a:gd name="connsiteY22" fmla="*/ 368835 h 1602888"/>
                    <a:gd name="connsiteX23" fmla="*/ 355111 w 1521505"/>
                    <a:gd name="connsiteY23" fmla="*/ 344122 h 1602888"/>
                    <a:gd name="connsiteX24" fmla="*/ 164464 w 1521505"/>
                    <a:gd name="connsiteY24" fmla="*/ 284103 h 1602888"/>
                    <a:gd name="connsiteX25" fmla="*/ 457579 w 1521505"/>
                    <a:gd name="connsiteY25" fmla="*/ 244044 h 1602888"/>
                    <a:gd name="connsiteX26" fmla="*/ 1110226 w 1521505"/>
                    <a:gd name="connsiteY26" fmla="*/ 262042 h 1602888"/>
                    <a:gd name="connsiteX27" fmla="*/ 1507369 w 1521505"/>
                    <a:gd name="connsiteY27" fmla="*/ 332679 h 1602888"/>
                    <a:gd name="connsiteX28" fmla="*/ 1371978 w 1521505"/>
                    <a:gd name="connsiteY28" fmla="*/ 411173 h 1602888"/>
                    <a:gd name="connsiteX29" fmla="*/ 797740 w 1521505"/>
                    <a:gd name="connsiteY29" fmla="*/ 445311 h 1602888"/>
                    <a:gd name="connsiteX30" fmla="*/ 372764 w 1521505"/>
                    <a:gd name="connsiteY30" fmla="*/ 411201 h 1602888"/>
                    <a:gd name="connsiteX31" fmla="*/ 173658 w 1521505"/>
                    <a:gd name="connsiteY31" fmla="*/ 357075 h 1602888"/>
                    <a:gd name="connsiteX32" fmla="*/ 255687 w 1521505"/>
                    <a:gd name="connsiteY32" fmla="*/ 321401 h 1602888"/>
                    <a:gd name="connsiteX33" fmla="*/ 433279 w 1521505"/>
                    <a:gd name="connsiteY33" fmla="*/ 306427 h 1602888"/>
                    <a:gd name="connsiteX34" fmla="*/ 805535 w 1521505"/>
                    <a:gd name="connsiteY34" fmla="*/ 309106 h 1602888"/>
                    <a:gd name="connsiteX35" fmla="*/ 1149308 w 1521505"/>
                    <a:gd name="connsiteY35" fmla="*/ 333421 h 1602888"/>
                    <a:gd name="connsiteX36" fmla="*/ 1370333 w 1521505"/>
                    <a:gd name="connsiteY36" fmla="*/ 370319 h 1602888"/>
                    <a:gd name="connsiteX37" fmla="*/ 1500226 w 1521505"/>
                    <a:gd name="connsiteY37" fmla="*/ 424554 h 1602888"/>
                    <a:gd name="connsiteX38" fmla="*/ 1283633 w 1521505"/>
                    <a:gd name="connsiteY38" fmla="*/ 502994 h 1602888"/>
                    <a:gd name="connsiteX39" fmla="*/ 798806 w 1521505"/>
                    <a:gd name="connsiteY39" fmla="*/ 526540 h 1602888"/>
                    <a:gd name="connsiteX40" fmla="*/ 330398 w 1521505"/>
                    <a:gd name="connsiteY40" fmla="*/ 485342 h 1602888"/>
                    <a:gd name="connsiteX41" fmla="*/ 178586 w 1521505"/>
                    <a:gd name="connsiteY41" fmla="*/ 435915 h 1602888"/>
                    <a:gd name="connsiteX42" fmla="*/ 408400 w 1521505"/>
                    <a:gd name="connsiteY42" fmla="*/ 382559 h 1602888"/>
                    <a:gd name="connsiteX43" fmla="*/ 1050620 w 1521505"/>
                    <a:gd name="connsiteY43" fmla="*/ 397079 h 1602888"/>
                    <a:gd name="connsiteX44" fmla="*/ 1388234 w 1521505"/>
                    <a:gd name="connsiteY44" fmla="*/ 430791 h 1602888"/>
                    <a:gd name="connsiteX45" fmla="*/ 1509585 w 1521505"/>
                    <a:gd name="connsiteY45" fmla="*/ 488872 h 1602888"/>
                    <a:gd name="connsiteX46" fmla="*/ 1409085 w 1521505"/>
                    <a:gd name="connsiteY46" fmla="*/ 546926 h 1602888"/>
                    <a:gd name="connsiteX47" fmla="*/ 1019011 w 1521505"/>
                    <a:gd name="connsiteY47" fmla="*/ 591139 h 1602888"/>
                    <a:gd name="connsiteX48" fmla="*/ 615055 w 1521505"/>
                    <a:gd name="connsiteY48" fmla="*/ 581297 h 1602888"/>
                    <a:gd name="connsiteX49" fmla="*/ 299255 w 1521505"/>
                    <a:gd name="connsiteY49" fmla="*/ 539620 h 1602888"/>
                    <a:gd name="connsiteX50" fmla="*/ 233415 w 1521505"/>
                    <a:gd name="connsiteY50" fmla="*/ 439309 h 1602888"/>
                    <a:gd name="connsiteX0" fmla="*/ 296947 w 1508792"/>
                    <a:gd name="connsiteY0" fmla="*/ 1602888 h 1602888"/>
                    <a:gd name="connsiteX1" fmla="*/ 57079 w 1508792"/>
                    <a:gd name="connsiteY1" fmla="*/ 1007458 h 1602888"/>
                    <a:gd name="connsiteX2" fmla="*/ 109038 w 1508792"/>
                    <a:gd name="connsiteY2" fmla="*/ 63182 h 1602888"/>
                    <a:gd name="connsiteX3" fmla="*/ 865898 w 1508792"/>
                    <a:gd name="connsiteY3" fmla="*/ 5222 h 1602888"/>
                    <a:gd name="connsiteX4" fmla="*/ 1339231 w 1508792"/>
                    <a:gd name="connsiteY4" fmla="*/ 48755 h 1602888"/>
                    <a:gd name="connsiteX5" fmla="*/ 1498022 w 1508792"/>
                    <a:gd name="connsiteY5" fmla="*/ 137760 h 1602888"/>
                    <a:gd name="connsiteX6" fmla="*/ 1244974 w 1508792"/>
                    <a:gd name="connsiteY6" fmla="*/ 212326 h 1602888"/>
                    <a:gd name="connsiteX7" fmla="*/ 811873 w 1508792"/>
                    <a:gd name="connsiteY7" fmla="*/ 228041 h 1602888"/>
                    <a:gd name="connsiteX8" fmla="*/ 190587 w 1508792"/>
                    <a:gd name="connsiteY8" fmla="*/ 167597 h 1602888"/>
                    <a:gd name="connsiteX9" fmla="*/ 310624 w 1508792"/>
                    <a:gd name="connsiteY9" fmla="*/ 96190 h 1602888"/>
                    <a:gd name="connsiteX10" fmla="*/ 800131 w 1508792"/>
                    <a:gd name="connsiteY10" fmla="*/ 71476 h 1602888"/>
                    <a:gd name="connsiteX11" fmla="*/ 1180442 w 1508792"/>
                    <a:gd name="connsiteY11" fmla="*/ 95393 h 1602888"/>
                    <a:gd name="connsiteX12" fmla="*/ 1422318 w 1508792"/>
                    <a:gd name="connsiteY12" fmla="*/ 144820 h 1602888"/>
                    <a:gd name="connsiteX13" fmla="*/ 1489075 w 1508792"/>
                    <a:gd name="connsiteY13" fmla="*/ 218590 h 1602888"/>
                    <a:gd name="connsiteX14" fmla="*/ 1246207 w 1508792"/>
                    <a:gd name="connsiteY14" fmla="*/ 277042 h 1602888"/>
                    <a:gd name="connsiteX15" fmla="*/ 857770 w 1508792"/>
                    <a:gd name="connsiteY15" fmla="*/ 292758 h 1602888"/>
                    <a:gd name="connsiteX16" fmla="*/ 331807 w 1508792"/>
                    <a:gd name="connsiteY16" fmla="*/ 260187 h 1602888"/>
                    <a:gd name="connsiteX17" fmla="*/ 165873 w 1508792"/>
                    <a:gd name="connsiteY17" fmla="*/ 213493 h 1602888"/>
                    <a:gd name="connsiteX18" fmla="*/ 543637 w 1508792"/>
                    <a:gd name="connsiteY18" fmla="*/ 146414 h 1602888"/>
                    <a:gd name="connsiteX19" fmla="*/ 1150883 w 1508792"/>
                    <a:gd name="connsiteY19" fmla="*/ 153475 h 1602888"/>
                    <a:gd name="connsiteX20" fmla="*/ 1504016 w 1508792"/>
                    <a:gd name="connsiteY20" fmla="*/ 255035 h 1602888"/>
                    <a:gd name="connsiteX21" fmla="*/ 1306308 w 1508792"/>
                    <a:gd name="connsiteY21" fmla="*/ 339396 h 1602888"/>
                    <a:gd name="connsiteX22" fmla="*/ 896687 w 1508792"/>
                    <a:gd name="connsiteY22" fmla="*/ 368835 h 1602888"/>
                    <a:gd name="connsiteX23" fmla="*/ 342398 w 1508792"/>
                    <a:gd name="connsiteY23" fmla="*/ 344122 h 1602888"/>
                    <a:gd name="connsiteX24" fmla="*/ 151751 w 1508792"/>
                    <a:gd name="connsiteY24" fmla="*/ 284103 h 1602888"/>
                    <a:gd name="connsiteX25" fmla="*/ 444866 w 1508792"/>
                    <a:gd name="connsiteY25" fmla="*/ 244044 h 1602888"/>
                    <a:gd name="connsiteX26" fmla="*/ 1097513 w 1508792"/>
                    <a:gd name="connsiteY26" fmla="*/ 262042 h 1602888"/>
                    <a:gd name="connsiteX27" fmla="*/ 1494656 w 1508792"/>
                    <a:gd name="connsiteY27" fmla="*/ 332679 h 1602888"/>
                    <a:gd name="connsiteX28" fmla="*/ 1359265 w 1508792"/>
                    <a:gd name="connsiteY28" fmla="*/ 411173 h 1602888"/>
                    <a:gd name="connsiteX29" fmla="*/ 785027 w 1508792"/>
                    <a:gd name="connsiteY29" fmla="*/ 445311 h 1602888"/>
                    <a:gd name="connsiteX30" fmla="*/ 360051 w 1508792"/>
                    <a:gd name="connsiteY30" fmla="*/ 411201 h 1602888"/>
                    <a:gd name="connsiteX31" fmla="*/ 160945 w 1508792"/>
                    <a:gd name="connsiteY31" fmla="*/ 357075 h 1602888"/>
                    <a:gd name="connsiteX32" fmla="*/ 242974 w 1508792"/>
                    <a:gd name="connsiteY32" fmla="*/ 321401 h 1602888"/>
                    <a:gd name="connsiteX33" fmla="*/ 420566 w 1508792"/>
                    <a:gd name="connsiteY33" fmla="*/ 306427 h 1602888"/>
                    <a:gd name="connsiteX34" fmla="*/ 792822 w 1508792"/>
                    <a:gd name="connsiteY34" fmla="*/ 309106 h 1602888"/>
                    <a:gd name="connsiteX35" fmla="*/ 1136595 w 1508792"/>
                    <a:gd name="connsiteY35" fmla="*/ 333421 h 1602888"/>
                    <a:gd name="connsiteX36" fmla="*/ 1357620 w 1508792"/>
                    <a:gd name="connsiteY36" fmla="*/ 370319 h 1602888"/>
                    <a:gd name="connsiteX37" fmla="*/ 1487513 w 1508792"/>
                    <a:gd name="connsiteY37" fmla="*/ 424554 h 1602888"/>
                    <a:gd name="connsiteX38" fmla="*/ 1270920 w 1508792"/>
                    <a:gd name="connsiteY38" fmla="*/ 502994 h 1602888"/>
                    <a:gd name="connsiteX39" fmla="*/ 786093 w 1508792"/>
                    <a:gd name="connsiteY39" fmla="*/ 526540 h 1602888"/>
                    <a:gd name="connsiteX40" fmla="*/ 317685 w 1508792"/>
                    <a:gd name="connsiteY40" fmla="*/ 485342 h 1602888"/>
                    <a:gd name="connsiteX41" fmla="*/ 165873 w 1508792"/>
                    <a:gd name="connsiteY41" fmla="*/ 435915 h 1602888"/>
                    <a:gd name="connsiteX42" fmla="*/ 395687 w 1508792"/>
                    <a:gd name="connsiteY42" fmla="*/ 382559 h 1602888"/>
                    <a:gd name="connsiteX43" fmla="*/ 1037907 w 1508792"/>
                    <a:gd name="connsiteY43" fmla="*/ 397079 h 1602888"/>
                    <a:gd name="connsiteX44" fmla="*/ 1375521 w 1508792"/>
                    <a:gd name="connsiteY44" fmla="*/ 430791 h 1602888"/>
                    <a:gd name="connsiteX45" fmla="*/ 1496872 w 1508792"/>
                    <a:gd name="connsiteY45" fmla="*/ 488872 h 1602888"/>
                    <a:gd name="connsiteX46" fmla="*/ 1396372 w 1508792"/>
                    <a:gd name="connsiteY46" fmla="*/ 546926 h 1602888"/>
                    <a:gd name="connsiteX47" fmla="*/ 1006298 w 1508792"/>
                    <a:gd name="connsiteY47" fmla="*/ 591139 h 1602888"/>
                    <a:gd name="connsiteX48" fmla="*/ 602342 w 1508792"/>
                    <a:gd name="connsiteY48" fmla="*/ 581297 h 1602888"/>
                    <a:gd name="connsiteX49" fmla="*/ 286542 w 1508792"/>
                    <a:gd name="connsiteY49" fmla="*/ 539620 h 1602888"/>
                    <a:gd name="connsiteX50" fmla="*/ 220702 w 1508792"/>
                    <a:gd name="connsiteY50" fmla="*/ 439309 h 1602888"/>
                    <a:gd name="connsiteX0" fmla="*/ 296947 w 1508792"/>
                    <a:gd name="connsiteY0" fmla="*/ 1608640 h 1608640"/>
                    <a:gd name="connsiteX1" fmla="*/ 57079 w 1508792"/>
                    <a:gd name="connsiteY1" fmla="*/ 1013210 h 1608640"/>
                    <a:gd name="connsiteX2" fmla="*/ 109038 w 1508792"/>
                    <a:gd name="connsiteY2" fmla="*/ 68934 h 1608640"/>
                    <a:gd name="connsiteX3" fmla="*/ 865898 w 1508792"/>
                    <a:gd name="connsiteY3" fmla="*/ 10974 h 1608640"/>
                    <a:gd name="connsiteX4" fmla="*/ 1339231 w 1508792"/>
                    <a:gd name="connsiteY4" fmla="*/ 54507 h 1608640"/>
                    <a:gd name="connsiteX5" fmla="*/ 1498022 w 1508792"/>
                    <a:gd name="connsiteY5" fmla="*/ 143512 h 1608640"/>
                    <a:gd name="connsiteX6" fmla="*/ 1244974 w 1508792"/>
                    <a:gd name="connsiteY6" fmla="*/ 218078 h 1608640"/>
                    <a:gd name="connsiteX7" fmla="*/ 811873 w 1508792"/>
                    <a:gd name="connsiteY7" fmla="*/ 233793 h 1608640"/>
                    <a:gd name="connsiteX8" fmla="*/ 190587 w 1508792"/>
                    <a:gd name="connsiteY8" fmla="*/ 173349 h 1608640"/>
                    <a:gd name="connsiteX9" fmla="*/ 310624 w 1508792"/>
                    <a:gd name="connsiteY9" fmla="*/ 101942 h 1608640"/>
                    <a:gd name="connsiteX10" fmla="*/ 800131 w 1508792"/>
                    <a:gd name="connsiteY10" fmla="*/ 77228 h 1608640"/>
                    <a:gd name="connsiteX11" fmla="*/ 1180442 w 1508792"/>
                    <a:gd name="connsiteY11" fmla="*/ 101145 h 1608640"/>
                    <a:gd name="connsiteX12" fmla="*/ 1422318 w 1508792"/>
                    <a:gd name="connsiteY12" fmla="*/ 150572 h 1608640"/>
                    <a:gd name="connsiteX13" fmla="*/ 1489075 w 1508792"/>
                    <a:gd name="connsiteY13" fmla="*/ 224342 h 1608640"/>
                    <a:gd name="connsiteX14" fmla="*/ 1246207 w 1508792"/>
                    <a:gd name="connsiteY14" fmla="*/ 282794 h 1608640"/>
                    <a:gd name="connsiteX15" fmla="*/ 857770 w 1508792"/>
                    <a:gd name="connsiteY15" fmla="*/ 298510 h 1608640"/>
                    <a:gd name="connsiteX16" fmla="*/ 331807 w 1508792"/>
                    <a:gd name="connsiteY16" fmla="*/ 265939 h 1608640"/>
                    <a:gd name="connsiteX17" fmla="*/ 165873 w 1508792"/>
                    <a:gd name="connsiteY17" fmla="*/ 219245 h 1608640"/>
                    <a:gd name="connsiteX18" fmla="*/ 543637 w 1508792"/>
                    <a:gd name="connsiteY18" fmla="*/ 152166 h 1608640"/>
                    <a:gd name="connsiteX19" fmla="*/ 1150883 w 1508792"/>
                    <a:gd name="connsiteY19" fmla="*/ 159227 h 1608640"/>
                    <a:gd name="connsiteX20" fmla="*/ 1504016 w 1508792"/>
                    <a:gd name="connsiteY20" fmla="*/ 260787 h 1608640"/>
                    <a:gd name="connsiteX21" fmla="*/ 1306308 w 1508792"/>
                    <a:gd name="connsiteY21" fmla="*/ 345148 h 1608640"/>
                    <a:gd name="connsiteX22" fmla="*/ 896687 w 1508792"/>
                    <a:gd name="connsiteY22" fmla="*/ 374587 h 1608640"/>
                    <a:gd name="connsiteX23" fmla="*/ 342398 w 1508792"/>
                    <a:gd name="connsiteY23" fmla="*/ 349874 h 1608640"/>
                    <a:gd name="connsiteX24" fmla="*/ 151751 w 1508792"/>
                    <a:gd name="connsiteY24" fmla="*/ 289855 h 1608640"/>
                    <a:gd name="connsiteX25" fmla="*/ 444866 w 1508792"/>
                    <a:gd name="connsiteY25" fmla="*/ 249796 h 1608640"/>
                    <a:gd name="connsiteX26" fmla="*/ 1097513 w 1508792"/>
                    <a:gd name="connsiteY26" fmla="*/ 267794 h 1608640"/>
                    <a:gd name="connsiteX27" fmla="*/ 1494656 w 1508792"/>
                    <a:gd name="connsiteY27" fmla="*/ 338431 h 1608640"/>
                    <a:gd name="connsiteX28" fmla="*/ 1359265 w 1508792"/>
                    <a:gd name="connsiteY28" fmla="*/ 416925 h 1608640"/>
                    <a:gd name="connsiteX29" fmla="*/ 785027 w 1508792"/>
                    <a:gd name="connsiteY29" fmla="*/ 451063 h 1608640"/>
                    <a:gd name="connsiteX30" fmla="*/ 360051 w 1508792"/>
                    <a:gd name="connsiteY30" fmla="*/ 416953 h 1608640"/>
                    <a:gd name="connsiteX31" fmla="*/ 160945 w 1508792"/>
                    <a:gd name="connsiteY31" fmla="*/ 362827 h 1608640"/>
                    <a:gd name="connsiteX32" fmla="*/ 242974 w 1508792"/>
                    <a:gd name="connsiteY32" fmla="*/ 327153 h 1608640"/>
                    <a:gd name="connsiteX33" fmla="*/ 420566 w 1508792"/>
                    <a:gd name="connsiteY33" fmla="*/ 312179 h 1608640"/>
                    <a:gd name="connsiteX34" fmla="*/ 792822 w 1508792"/>
                    <a:gd name="connsiteY34" fmla="*/ 314858 h 1608640"/>
                    <a:gd name="connsiteX35" fmla="*/ 1136595 w 1508792"/>
                    <a:gd name="connsiteY35" fmla="*/ 339173 h 1608640"/>
                    <a:gd name="connsiteX36" fmla="*/ 1357620 w 1508792"/>
                    <a:gd name="connsiteY36" fmla="*/ 376071 h 1608640"/>
                    <a:gd name="connsiteX37" fmla="*/ 1487513 w 1508792"/>
                    <a:gd name="connsiteY37" fmla="*/ 430306 h 1608640"/>
                    <a:gd name="connsiteX38" fmla="*/ 1270920 w 1508792"/>
                    <a:gd name="connsiteY38" fmla="*/ 508746 h 1608640"/>
                    <a:gd name="connsiteX39" fmla="*/ 786093 w 1508792"/>
                    <a:gd name="connsiteY39" fmla="*/ 532292 h 1608640"/>
                    <a:gd name="connsiteX40" fmla="*/ 317685 w 1508792"/>
                    <a:gd name="connsiteY40" fmla="*/ 491094 h 1608640"/>
                    <a:gd name="connsiteX41" fmla="*/ 165873 w 1508792"/>
                    <a:gd name="connsiteY41" fmla="*/ 441667 h 1608640"/>
                    <a:gd name="connsiteX42" fmla="*/ 395687 w 1508792"/>
                    <a:gd name="connsiteY42" fmla="*/ 388311 h 1608640"/>
                    <a:gd name="connsiteX43" fmla="*/ 1037907 w 1508792"/>
                    <a:gd name="connsiteY43" fmla="*/ 402831 h 1608640"/>
                    <a:gd name="connsiteX44" fmla="*/ 1375521 w 1508792"/>
                    <a:gd name="connsiteY44" fmla="*/ 436543 h 1608640"/>
                    <a:gd name="connsiteX45" fmla="*/ 1496872 w 1508792"/>
                    <a:gd name="connsiteY45" fmla="*/ 494624 h 1608640"/>
                    <a:gd name="connsiteX46" fmla="*/ 1396372 w 1508792"/>
                    <a:gd name="connsiteY46" fmla="*/ 552678 h 1608640"/>
                    <a:gd name="connsiteX47" fmla="*/ 1006298 w 1508792"/>
                    <a:gd name="connsiteY47" fmla="*/ 596891 h 1608640"/>
                    <a:gd name="connsiteX48" fmla="*/ 602342 w 1508792"/>
                    <a:gd name="connsiteY48" fmla="*/ 587049 h 1608640"/>
                    <a:gd name="connsiteX49" fmla="*/ 286542 w 1508792"/>
                    <a:gd name="connsiteY49" fmla="*/ 545372 h 1608640"/>
                    <a:gd name="connsiteX50" fmla="*/ 220702 w 1508792"/>
                    <a:gd name="connsiteY50" fmla="*/ 445061 h 1608640"/>
                    <a:gd name="connsiteX0" fmla="*/ 296946 w 1508791"/>
                    <a:gd name="connsiteY0" fmla="*/ 1608640 h 1608640"/>
                    <a:gd name="connsiteX1" fmla="*/ 57078 w 1508791"/>
                    <a:gd name="connsiteY1" fmla="*/ 1013210 h 1608640"/>
                    <a:gd name="connsiteX2" fmla="*/ 109037 w 1508791"/>
                    <a:gd name="connsiteY2" fmla="*/ 68934 h 1608640"/>
                    <a:gd name="connsiteX3" fmla="*/ 865897 w 1508791"/>
                    <a:gd name="connsiteY3" fmla="*/ 10974 h 1608640"/>
                    <a:gd name="connsiteX4" fmla="*/ 1339230 w 1508791"/>
                    <a:gd name="connsiteY4" fmla="*/ 54507 h 1608640"/>
                    <a:gd name="connsiteX5" fmla="*/ 1498021 w 1508791"/>
                    <a:gd name="connsiteY5" fmla="*/ 143512 h 1608640"/>
                    <a:gd name="connsiteX6" fmla="*/ 1244973 w 1508791"/>
                    <a:gd name="connsiteY6" fmla="*/ 218078 h 1608640"/>
                    <a:gd name="connsiteX7" fmla="*/ 811872 w 1508791"/>
                    <a:gd name="connsiteY7" fmla="*/ 233793 h 1608640"/>
                    <a:gd name="connsiteX8" fmla="*/ 190586 w 1508791"/>
                    <a:gd name="connsiteY8" fmla="*/ 173349 h 1608640"/>
                    <a:gd name="connsiteX9" fmla="*/ 310623 w 1508791"/>
                    <a:gd name="connsiteY9" fmla="*/ 101942 h 1608640"/>
                    <a:gd name="connsiteX10" fmla="*/ 800130 w 1508791"/>
                    <a:gd name="connsiteY10" fmla="*/ 77228 h 1608640"/>
                    <a:gd name="connsiteX11" fmla="*/ 1180441 w 1508791"/>
                    <a:gd name="connsiteY11" fmla="*/ 101145 h 1608640"/>
                    <a:gd name="connsiteX12" fmla="*/ 1422317 w 1508791"/>
                    <a:gd name="connsiteY12" fmla="*/ 150572 h 1608640"/>
                    <a:gd name="connsiteX13" fmla="*/ 1489074 w 1508791"/>
                    <a:gd name="connsiteY13" fmla="*/ 224342 h 1608640"/>
                    <a:gd name="connsiteX14" fmla="*/ 1246206 w 1508791"/>
                    <a:gd name="connsiteY14" fmla="*/ 282794 h 1608640"/>
                    <a:gd name="connsiteX15" fmla="*/ 857769 w 1508791"/>
                    <a:gd name="connsiteY15" fmla="*/ 298510 h 1608640"/>
                    <a:gd name="connsiteX16" fmla="*/ 331806 w 1508791"/>
                    <a:gd name="connsiteY16" fmla="*/ 265939 h 1608640"/>
                    <a:gd name="connsiteX17" fmla="*/ 165872 w 1508791"/>
                    <a:gd name="connsiteY17" fmla="*/ 219245 h 1608640"/>
                    <a:gd name="connsiteX18" fmla="*/ 543636 w 1508791"/>
                    <a:gd name="connsiteY18" fmla="*/ 152166 h 1608640"/>
                    <a:gd name="connsiteX19" fmla="*/ 1150882 w 1508791"/>
                    <a:gd name="connsiteY19" fmla="*/ 159227 h 1608640"/>
                    <a:gd name="connsiteX20" fmla="*/ 1504015 w 1508791"/>
                    <a:gd name="connsiteY20" fmla="*/ 260787 h 1608640"/>
                    <a:gd name="connsiteX21" fmla="*/ 1306307 w 1508791"/>
                    <a:gd name="connsiteY21" fmla="*/ 345148 h 1608640"/>
                    <a:gd name="connsiteX22" fmla="*/ 896686 w 1508791"/>
                    <a:gd name="connsiteY22" fmla="*/ 374587 h 1608640"/>
                    <a:gd name="connsiteX23" fmla="*/ 342397 w 1508791"/>
                    <a:gd name="connsiteY23" fmla="*/ 349874 h 1608640"/>
                    <a:gd name="connsiteX24" fmla="*/ 151750 w 1508791"/>
                    <a:gd name="connsiteY24" fmla="*/ 289855 h 1608640"/>
                    <a:gd name="connsiteX25" fmla="*/ 444865 w 1508791"/>
                    <a:gd name="connsiteY25" fmla="*/ 249796 h 1608640"/>
                    <a:gd name="connsiteX26" fmla="*/ 1097512 w 1508791"/>
                    <a:gd name="connsiteY26" fmla="*/ 267794 h 1608640"/>
                    <a:gd name="connsiteX27" fmla="*/ 1494655 w 1508791"/>
                    <a:gd name="connsiteY27" fmla="*/ 338431 h 1608640"/>
                    <a:gd name="connsiteX28" fmla="*/ 1359264 w 1508791"/>
                    <a:gd name="connsiteY28" fmla="*/ 416925 h 1608640"/>
                    <a:gd name="connsiteX29" fmla="*/ 785026 w 1508791"/>
                    <a:gd name="connsiteY29" fmla="*/ 451063 h 1608640"/>
                    <a:gd name="connsiteX30" fmla="*/ 360050 w 1508791"/>
                    <a:gd name="connsiteY30" fmla="*/ 416953 h 1608640"/>
                    <a:gd name="connsiteX31" fmla="*/ 160944 w 1508791"/>
                    <a:gd name="connsiteY31" fmla="*/ 362827 h 1608640"/>
                    <a:gd name="connsiteX32" fmla="*/ 242973 w 1508791"/>
                    <a:gd name="connsiteY32" fmla="*/ 327153 h 1608640"/>
                    <a:gd name="connsiteX33" fmla="*/ 420565 w 1508791"/>
                    <a:gd name="connsiteY33" fmla="*/ 312179 h 1608640"/>
                    <a:gd name="connsiteX34" fmla="*/ 792821 w 1508791"/>
                    <a:gd name="connsiteY34" fmla="*/ 314858 h 1608640"/>
                    <a:gd name="connsiteX35" fmla="*/ 1136594 w 1508791"/>
                    <a:gd name="connsiteY35" fmla="*/ 339173 h 1608640"/>
                    <a:gd name="connsiteX36" fmla="*/ 1357619 w 1508791"/>
                    <a:gd name="connsiteY36" fmla="*/ 376071 h 1608640"/>
                    <a:gd name="connsiteX37" fmla="*/ 1487512 w 1508791"/>
                    <a:gd name="connsiteY37" fmla="*/ 430306 h 1608640"/>
                    <a:gd name="connsiteX38" fmla="*/ 1270919 w 1508791"/>
                    <a:gd name="connsiteY38" fmla="*/ 508746 h 1608640"/>
                    <a:gd name="connsiteX39" fmla="*/ 786092 w 1508791"/>
                    <a:gd name="connsiteY39" fmla="*/ 532292 h 1608640"/>
                    <a:gd name="connsiteX40" fmla="*/ 317684 w 1508791"/>
                    <a:gd name="connsiteY40" fmla="*/ 491094 h 1608640"/>
                    <a:gd name="connsiteX41" fmla="*/ 165872 w 1508791"/>
                    <a:gd name="connsiteY41" fmla="*/ 441667 h 1608640"/>
                    <a:gd name="connsiteX42" fmla="*/ 395686 w 1508791"/>
                    <a:gd name="connsiteY42" fmla="*/ 388311 h 1608640"/>
                    <a:gd name="connsiteX43" fmla="*/ 1037906 w 1508791"/>
                    <a:gd name="connsiteY43" fmla="*/ 402831 h 1608640"/>
                    <a:gd name="connsiteX44" fmla="*/ 1375520 w 1508791"/>
                    <a:gd name="connsiteY44" fmla="*/ 436543 h 1608640"/>
                    <a:gd name="connsiteX45" fmla="*/ 1496871 w 1508791"/>
                    <a:gd name="connsiteY45" fmla="*/ 494624 h 1608640"/>
                    <a:gd name="connsiteX46" fmla="*/ 1396371 w 1508791"/>
                    <a:gd name="connsiteY46" fmla="*/ 552678 h 1608640"/>
                    <a:gd name="connsiteX47" fmla="*/ 1006297 w 1508791"/>
                    <a:gd name="connsiteY47" fmla="*/ 596891 h 1608640"/>
                    <a:gd name="connsiteX48" fmla="*/ 602341 w 1508791"/>
                    <a:gd name="connsiteY48" fmla="*/ 587049 h 1608640"/>
                    <a:gd name="connsiteX49" fmla="*/ 286541 w 1508791"/>
                    <a:gd name="connsiteY49" fmla="*/ 545372 h 1608640"/>
                    <a:gd name="connsiteX50" fmla="*/ 220701 w 1508791"/>
                    <a:gd name="connsiteY50" fmla="*/ 445061 h 1608640"/>
                    <a:gd name="connsiteX0" fmla="*/ 303640 w 1515485"/>
                    <a:gd name="connsiteY0" fmla="*/ 1602985 h 1602985"/>
                    <a:gd name="connsiteX1" fmla="*/ 63772 w 1515485"/>
                    <a:gd name="connsiteY1" fmla="*/ 1007555 h 1602985"/>
                    <a:gd name="connsiteX2" fmla="*/ 105340 w 1515485"/>
                    <a:gd name="connsiteY2" fmla="*/ 74388 h 1602985"/>
                    <a:gd name="connsiteX3" fmla="*/ 872591 w 1515485"/>
                    <a:gd name="connsiteY3" fmla="*/ 5319 h 1602985"/>
                    <a:gd name="connsiteX4" fmla="*/ 1345924 w 1515485"/>
                    <a:gd name="connsiteY4" fmla="*/ 48852 h 1602985"/>
                    <a:gd name="connsiteX5" fmla="*/ 1504715 w 1515485"/>
                    <a:gd name="connsiteY5" fmla="*/ 137857 h 1602985"/>
                    <a:gd name="connsiteX6" fmla="*/ 1251667 w 1515485"/>
                    <a:gd name="connsiteY6" fmla="*/ 212423 h 1602985"/>
                    <a:gd name="connsiteX7" fmla="*/ 818566 w 1515485"/>
                    <a:gd name="connsiteY7" fmla="*/ 228138 h 1602985"/>
                    <a:gd name="connsiteX8" fmla="*/ 197280 w 1515485"/>
                    <a:gd name="connsiteY8" fmla="*/ 167694 h 1602985"/>
                    <a:gd name="connsiteX9" fmla="*/ 317317 w 1515485"/>
                    <a:gd name="connsiteY9" fmla="*/ 96287 h 1602985"/>
                    <a:gd name="connsiteX10" fmla="*/ 806824 w 1515485"/>
                    <a:gd name="connsiteY10" fmla="*/ 71573 h 1602985"/>
                    <a:gd name="connsiteX11" fmla="*/ 1187135 w 1515485"/>
                    <a:gd name="connsiteY11" fmla="*/ 95490 h 1602985"/>
                    <a:gd name="connsiteX12" fmla="*/ 1429011 w 1515485"/>
                    <a:gd name="connsiteY12" fmla="*/ 144917 h 1602985"/>
                    <a:gd name="connsiteX13" fmla="*/ 1495768 w 1515485"/>
                    <a:gd name="connsiteY13" fmla="*/ 218687 h 1602985"/>
                    <a:gd name="connsiteX14" fmla="*/ 1252900 w 1515485"/>
                    <a:gd name="connsiteY14" fmla="*/ 277139 h 1602985"/>
                    <a:gd name="connsiteX15" fmla="*/ 864463 w 1515485"/>
                    <a:gd name="connsiteY15" fmla="*/ 292855 h 1602985"/>
                    <a:gd name="connsiteX16" fmla="*/ 338500 w 1515485"/>
                    <a:gd name="connsiteY16" fmla="*/ 260284 h 1602985"/>
                    <a:gd name="connsiteX17" fmla="*/ 172566 w 1515485"/>
                    <a:gd name="connsiteY17" fmla="*/ 213590 h 1602985"/>
                    <a:gd name="connsiteX18" fmla="*/ 550330 w 1515485"/>
                    <a:gd name="connsiteY18" fmla="*/ 146511 h 1602985"/>
                    <a:gd name="connsiteX19" fmla="*/ 1157576 w 1515485"/>
                    <a:gd name="connsiteY19" fmla="*/ 153572 h 1602985"/>
                    <a:gd name="connsiteX20" fmla="*/ 1510709 w 1515485"/>
                    <a:gd name="connsiteY20" fmla="*/ 255132 h 1602985"/>
                    <a:gd name="connsiteX21" fmla="*/ 1313001 w 1515485"/>
                    <a:gd name="connsiteY21" fmla="*/ 339493 h 1602985"/>
                    <a:gd name="connsiteX22" fmla="*/ 903380 w 1515485"/>
                    <a:gd name="connsiteY22" fmla="*/ 368932 h 1602985"/>
                    <a:gd name="connsiteX23" fmla="*/ 349091 w 1515485"/>
                    <a:gd name="connsiteY23" fmla="*/ 344219 h 1602985"/>
                    <a:gd name="connsiteX24" fmla="*/ 158444 w 1515485"/>
                    <a:gd name="connsiteY24" fmla="*/ 284200 h 1602985"/>
                    <a:gd name="connsiteX25" fmla="*/ 451559 w 1515485"/>
                    <a:gd name="connsiteY25" fmla="*/ 244141 h 1602985"/>
                    <a:gd name="connsiteX26" fmla="*/ 1104206 w 1515485"/>
                    <a:gd name="connsiteY26" fmla="*/ 262139 h 1602985"/>
                    <a:gd name="connsiteX27" fmla="*/ 1501349 w 1515485"/>
                    <a:gd name="connsiteY27" fmla="*/ 332776 h 1602985"/>
                    <a:gd name="connsiteX28" fmla="*/ 1365958 w 1515485"/>
                    <a:gd name="connsiteY28" fmla="*/ 411270 h 1602985"/>
                    <a:gd name="connsiteX29" fmla="*/ 791720 w 1515485"/>
                    <a:gd name="connsiteY29" fmla="*/ 445408 h 1602985"/>
                    <a:gd name="connsiteX30" fmla="*/ 366744 w 1515485"/>
                    <a:gd name="connsiteY30" fmla="*/ 411298 h 1602985"/>
                    <a:gd name="connsiteX31" fmla="*/ 167638 w 1515485"/>
                    <a:gd name="connsiteY31" fmla="*/ 357172 h 1602985"/>
                    <a:gd name="connsiteX32" fmla="*/ 249667 w 1515485"/>
                    <a:gd name="connsiteY32" fmla="*/ 321498 h 1602985"/>
                    <a:gd name="connsiteX33" fmla="*/ 427259 w 1515485"/>
                    <a:gd name="connsiteY33" fmla="*/ 306524 h 1602985"/>
                    <a:gd name="connsiteX34" fmla="*/ 799515 w 1515485"/>
                    <a:gd name="connsiteY34" fmla="*/ 309203 h 1602985"/>
                    <a:gd name="connsiteX35" fmla="*/ 1143288 w 1515485"/>
                    <a:gd name="connsiteY35" fmla="*/ 333518 h 1602985"/>
                    <a:gd name="connsiteX36" fmla="*/ 1364313 w 1515485"/>
                    <a:gd name="connsiteY36" fmla="*/ 370416 h 1602985"/>
                    <a:gd name="connsiteX37" fmla="*/ 1494206 w 1515485"/>
                    <a:gd name="connsiteY37" fmla="*/ 424651 h 1602985"/>
                    <a:gd name="connsiteX38" fmla="*/ 1277613 w 1515485"/>
                    <a:gd name="connsiteY38" fmla="*/ 503091 h 1602985"/>
                    <a:gd name="connsiteX39" fmla="*/ 792786 w 1515485"/>
                    <a:gd name="connsiteY39" fmla="*/ 526637 h 1602985"/>
                    <a:gd name="connsiteX40" fmla="*/ 324378 w 1515485"/>
                    <a:gd name="connsiteY40" fmla="*/ 485439 h 1602985"/>
                    <a:gd name="connsiteX41" fmla="*/ 172566 w 1515485"/>
                    <a:gd name="connsiteY41" fmla="*/ 436012 h 1602985"/>
                    <a:gd name="connsiteX42" fmla="*/ 402380 w 1515485"/>
                    <a:gd name="connsiteY42" fmla="*/ 382656 h 1602985"/>
                    <a:gd name="connsiteX43" fmla="*/ 1044600 w 1515485"/>
                    <a:gd name="connsiteY43" fmla="*/ 397176 h 1602985"/>
                    <a:gd name="connsiteX44" fmla="*/ 1382214 w 1515485"/>
                    <a:gd name="connsiteY44" fmla="*/ 430888 h 1602985"/>
                    <a:gd name="connsiteX45" fmla="*/ 1503565 w 1515485"/>
                    <a:gd name="connsiteY45" fmla="*/ 488969 h 1602985"/>
                    <a:gd name="connsiteX46" fmla="*/ 1403065 w 1515485"/>
                    <a:gd name="connsiteY46" fmla="*/ 547023 h 1602985"/>
                    <a:gd name="connsiteX47" fmla="*/ 1012991 w 1515485"/>
                    <a:gd name="connsiteY47" fmla="*/ 591236 h 1602985"/>
                    <a:gd name="connsiteX48" fmla="*/ 609035 w 1515485"/>
                    <a:gd name="connsiteY48" fmla="*/ 581394 h 1602985"/>
                    <a:gd name="connsiteX49" fmla="*/ 293235 w 1515485"/>
                    <a:gd name="connsiteY49" fmla="*/ 539717 h 1602985"/>
                    <a:gd name="connsiteX50" fmla="*/ 227395 w 1515485"/>
                    <a:gd name="connsiteY50" fmla="*/ 439406 h 1602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15485" h="1602985">
                      <a:moveTo>
                        <a:pt x="303640" y="1602985"/>
                      </a:moveTo>
                      <a:cubicBezTo>
                        <a:pt x="306958" y="1142699"/>
                        <a:pt x="82970" y="1270653"/>
                        <a:pt x="63772" y="1007555"/>
                      </a:cubicBezTo>
                      <a:cubicBezTo>
                        <a:pt x="54968" y="733349"/>
                        <a:pt x="-98731" y="263645"/>
                        <a:pt x="105340" y="74388"/>
                      </a:cubicBezTo>
                      <a:cubicBezTo>
                        <a:pt x="364699" y="-34511"/>
                        <a:pt x="665827" y="9575"/>
                        <a:pt x="872591" y="5319"/>
                      </a:cubicBezTo>
                      <a:cubicBezTo>
                        <a:pt x="1079355" y="1063"/>
                        <a:pt x="1240570" y="26762"/>
                        <a:pt x="1345924" y="48852"/>
                      </a:cubicBezTo>
                      <a:cubicBezTo>
                        <a:pt x="1451278" y="70942"/>
                        <a:pt x="1520425" y="110595"/>
                        <a:pt x="1504715" y="137857"/>
                      </a:cubicBezTo>
                      <a:cubicBezTo>
                        <a:pt x="1489005" y="165119"/>
                        <a:pt x="1366025" y="197376"/>
                        <a:pt x="1251667" y="212423"/>
                      </a:cubicBezTo>
                      <a:cubicBezTo>
                        <a:pt x="1137309" y="227470"/>
                        <a:pt x="994297" y="235593"/>
                        <a:pt x="818566" y="228138"/>
                      </a:cubicBezTo>
                      <a:cubicBezTo>
                        <a:pt x="642835" y="220683"/>
                        <a:pt x="280821" y="189669"/>
                        <a:pt x="197280" y="167694"/>
                      </a:cubicBezTo>
                      <a:cubicBezTo>
                        <a:pt x="113739" y="145719"/>
                        <a:pt x="215726" y="112307"/>
                        <a:pt x="317317" y="96287"/>
                      </a:cubicBezTo>
                      <a:cubicBezTo>
                        <a:pt x="418908" y="80267"/>
                        <a:pt x="661854" y="71706"/>
                        <a:pt x="806824" y="71573"/>
                      </a:cubicBezTo>
                      <a:cubicBezTo>
                        <a:pt x="951794" y="71440"/>
                        <a:pt x="1083437" y="83266"/>
                        <a:pt x="1187135" y="95490"/>
                      </a:cubicBezTo>
                      <a:cubicBezTo>
                        <a:pt x="1290833" y="107714"/>
                        <a:pt x="1377572" y="124384"/>
                        <a:pt x="1429011" y="144917"/>
                      </a:cubicBezTo>
                      <a:cubicBezTo>
                        <a:pt x="1480450" y="165450"/>
                        <a:pt x="1525120" y="196650"/>
                        <a:pt x="1495768" y="218687"/>
                      </a:cubicBezTo>
                      <a:cubicBezTo>
                        <a:pt x="1466416" y="240724"/>
                        <a:pt x="1358117" y="264778"/>
                        <a:pt x="1252900" y="277139"/>
                      </a:cubicBezTo>
                      <a:cubicBezTo>
                        <a:pt x="1147683" y="289500"/>
                        <a:pt x="1016863" y="295664"/>
                        <a:pt x="864463" y="292855"/>
                      </a:cubicBezTo>
                      <a:cubicBezTo>
                        <a:pt x="712063" y="290046"/>
                        <a:pt x="453816" y="273495"/>
                        <a:pt x="338500" y="260284"/>
                      </a:cubicBezTo>
                      <a:cubicBezTo>
                        <a:pt x="223184" y="247073"/>
                        <a:pt x="146786" y="235684"/>
                        <a:pt x="172566" y="213590"/>
                      </a:cubicBezTo>
                      <a:cubicBezTo>
                        <a:pt x="198346" y="191496"/>
                        <a:pt x="386162" y="156514"/>
                        <a:pt x="550330" y="146511"/>
                      </a:cubicBezTo>
                      <a:cubicBezTo>
                        <a:pt x="714498" y="136508"/>
                        <a:pt x="997513" y="135469"/>
                        <a:pt x="1157576" y="153572"/>
                      </a:cubicBezTo>
                      <a:cubicBezTo>
                        <a:pt x="1317639" y="171675"/>
                        <a:pt x="1496711" y="216314"/>
                        <a:pt x="1510709" y="255132"/>
                      </a:cubicBezTo>
                      <a:cubicBezTo>
                        <a:pt x="1524707" y="293950"/>
                        <a:pt x="1414223" y="320526"/>
                        <a:pt x="1313001" y="339493"/>
                      </a:cubicBezTo>
                      <a:cubicBezTo>
                        <a:pt x="1211779" y="358460"/>
                        <a:pt x="1064032" y="368144"/>
                        <a:pt x="903380" y="368932"/>
                      </a:cubicBezTo>
                      <a:cubicBezTo>
                        <a:pt x="742728" y="369720"/>
                        <a:pt x="473247" y="358341"/>
                        <a:pt x="349091" y="344219"/>
                      </a:cubicBezTo>
                      <a:cubicBezTo>
                        <a:pt x="224935" y="330097"/>
                        <a:pt x="141366" y="300880"/>
                        <a:pt x="158444" y="284200"/>
                      </a:cubicBezTo>
                      <a:cubicBezTo>
                        <a:pt x="175522" y="267520"/>
                        <a:pt x="293932" y="247818"/>
                        <a:pt x="451559" y="244141"/>
                      </a:cubicBezTo>
                      <a:cubicBezTo>
                        <a:pt x="609186" y="240464"/>
                        <a:pt x="929241" y="247367"/>
                        <a:pt x="1104206" y="262139"/>
                      </a:cubicBezTo>
                      <a:cubicBezTo>
                        <a:pt x="1279171" y="276911"/>
                        <a:pt x="1457724" y="307921"/>
                        <a:pt x="1501349" y="332776"/>
                      </a:cubicBezTo>
                      <a:cubicBezTo>
                        <a:pt x="1544974" y="357631"/>
                        <a:pt x="1484230" y="392498"/>
                        <a:pt x="1365958" y="411270"/>
                      </a:cubicBezTo>
                      <a:cubicBezTo>
                        <a:pt x="1247687" y="430042"/>
                        <a:pt x="958256" y="445403"/>
                        <a:pt x="791720" y="445408"/>
                      </a:cubicBezTo>
                      <a:cubicBezTo>
                        <a:pt x="625184" y="445413"/>
                        <a:pt x="470758" y="426004"/>
                        <a:pt x="366744" y="411298"/>
                      </a:cubicBezTo>
                      <a:cubicBezTo>
                        <a:pt x="262730" y="396592"/>
                        <a:pt x="170483" y="373705"/>
                        <a:pt x="167638" y="357172"/>
                      </a:cubicBezTo>
                      <a:cubicBezTo>
                        <a:pt x="164793" y="340639"/>
                        <a:pt x="206397" y="329939"/>
                        <a:pt x="249667" y="321498"/>
                      </a:cubicBezTo>
                      <a:cubicBezTo>
                        <a:pt x="292937" y="313057"/>
                        <a:pt x="335618" y="308573"/>
                        <a:pt x="427259" y="306524"/>
                      </a:cubicBezTo>
                      <a:cubicBezTo>
                        <a:pt x="518900" y="304475"/>
                        <a:pt x="675430" y="308310"/>
                        <a:pt x="799515" y="309203"/>
                      </a:cubicBezTo>
                      <a:cubicBezTo>
                        <a:pt x="918853" y="313702"/>
                        <a:pt x="1049155" y="323316"/>
                        <a:pt x="1143288" y="333518"/>
                      </a:cubicBezTo>
                      <a:cubicBezTo>
                        <a:pt x="1237421" y="343720"/>
                        <a:pt x="1305827" y="355227"/>
                        <a:pt x="1364313" y="370416"/>
                      </a:cubicBezTo>
                      <a:cubicBezTo>
                        <a:pt x="1422799" y="385605"/>
                        <a:pt x="1494368" y="402538"/>
                        <a:pt x="1494206" y="424651"/>
                      </a:cubicBezTo>
                      <a:cubicBezTo>
                        <a:pt x="1494044" y="446764"/>
                        <a:pt x="1394516" y="486093"/>
                        <a:pt x="1277613" y="503091"/>
                      </a:cubicBezTo>
                      <a:cubicBezTo>
                        <a:pt x="1160710" y="520089"/>
                        <a:pt x="951658" y="529579"/>
                        <a:pt x="792786" y="526637"/>
                      </a:cubicBezTo>
                      <a:cubicBezTo>
                        <a:pt x="633914" y="523695"/>
                        <a:pt x="427748" y="500543"/>
                        <a:pt x="324378" y="485439"/>
                      </a:cubicBezTo>
                      <a:cubicBezTo>
                        <a:pt x="221008" y="470335"/>
                        <a:pt x="159566" y="453142"/>
                        <a:pt x="172566" y="436012"/>
                      </a:cubicBezTo>
                      <a:cubicBezTo>
                        <a:pt x="185566" y="418882"/>
                        <a:pt x="257041" y="389129"/>
                        <a:pt x="402380" y="382656"/>
                      </a:cubicBezTo>
                      <a:cubicBezTo>
                        <a:pt x="547719" y="376183"/>
                        <a:pt x="881294" y="389137"/>
                        <a:pt x="1044600" y="397176"/>
                      </a:cubicBezTo>
                      <a:cubicBezTo>
                        <a:pt x="1207906" y="405215"/>
                        <a:pt x="1305720" y="413207"/>
                        <a:pt x="1382214" y="430888"/>
                      </a:cubicBezTo>
                      <a:cubicBezTo>
                        <a:pt x="1458708" y="448569"/>
                        <a:pt x="1500090" y="469613"/>
                        <a:pt x="1503565" y="488969"/>
                      </a:cubicBezTo>
                      <a:cubicBezTo>
                        <a:pt x="1507040" y="508325"/>
                        <a:pt x="1484827" y="529978"/>
                        <a:pt x="1403065" y="547023"/>
                      </a:cubicBezTo>
                      <a:cubicBezTo>
                        <a:pt x="1321303" y="564068"/>
                        <a:pt x="1145329" y="585508"/>
                        <a:pt x="1012991" y="591236"/>
                      </a:cubicBezTo>
                      <a:cubicBezTo>
                        <a:pt x="880653" y="596965"/>
                        <a:pt x="728994" y="589981"/>
                        <a:pt x="609035" y="581394"/>
                      </a:cubicBezTo>
                      <a:cubicBezTo>
                        <a:pt x="489076" y="572808"/>
                        <a:pt x="356842" y="563382"/>
                        <a:pt x="293235" y="539717"/>
                      </a:cubicBezTo>
                      <a:cubicBezTo>
                        <a:pt x="229628" y="516052"/>
                        <a:pt x="110378" y="513039"/>
                        <a:pt x="227395" y="439406"/>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sp>
            <p:nvSpPr>
              <p:cNvPr id="101" name="Arc 100"/>
              <p:cNvSpPr/>
              <p:nvPr/>
            </p:nvSpPr>
            <p:spPr>
              <a:xfrm>
                <a:off x="5286923" y="6164831"/>
                <a:ext cx="3830433" cy="1080120"/>
              </a:xfrm>
              <a:prstGeom prst="arc">
                <a:avLst>
                  <a:gd name="adj1" fmla="val 19378531"/>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02" name="Arc 101"/>
              <p:cNvSpPr/>
              <p:nvPr/>
            </p:nvSpPr>
            <p:spPr>
              <a:xfrm>
                <a:off x="5240303" y="6043959"/>
                <a:ext cx="4372258" cy="1080120"/>
              </a:xfrm>
              <a:prstGeom prst="arc">
                <a:avLst>
                  <a:gd name="adj1" fmla="val 18510887"/>
                  <a:gd name="adj2" fmla="val 2153114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03" name="Connecteur droit 102"/>
              <p:cNvCxnSpPr/>
              <p:nvPr/>
            </p:nvCxnSpPr>
            <p:spPr>
              <a:xfrm>
                <a:off x="7884368" y="5813648"/>
                <a:ext cx="1145542" cy="12588"/>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Connecteur droit 103"/>
              <p:cNvCxnSpPr/>
              <p:nvPr/>
            </p:nvCxnSpPr>
            <p:spPr>
              <a:xfrm>
                <a:off x="7884368" y="5966048"/>
                <a:ext cx="1114228" cy="25177"/>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Connecteur droit 104"/>
              <p:cNvCxnSpPr/>
              <p:nvPr/>
            </p:nvCxnSpPr>
            <p:spPr>
              <a:xfrm flipV="1">
                <a:off x="7884368" y="5657850"/>
                <a:ext cx="1038004" cy="21005"/>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Arc 105"/>
              <p:cNvSpPr/>
              <p:nvPr/>
            </p:nvSpPr>
            <p:spPr>
              <a:xfrm flipV="1">
                <a:off x="5286923" y="4528438"/>
                <a:ext cx="4109584" cy="1080120"/>
              </a:xfrm>
              <a:prstGeom prst="arc">
                <a:avLst>
                  <a:gd name="adj1" fmla="val 18990619"/>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10" name="Ellipse 75"/>
              <p:cNvSpPr/>
              <p:nvPr/>
            </p:nvSpPr>
            <p:spPr>
              <a:xfrm flipV="1">
                <a:off x="7891511" y="6288624"/>
                <a:ext cx="563645" cy="261455"/>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55970 w 855970"/>
                  <a:gd name="connsiteY0" fmla="*/ 0 h 253801"/>
                  <a:gd name="connsiteX1" fmla="*/ 0 w 855970"/>
                  <a:gd name="connsiteY1" fmla="*/ 253801 h 253801"/>
                  <a:gd name="connsiteX0" fmla="*/ 897688 w 897688"/>
                  <a:gd name="connsiteY0" fmla="*/ 0 h 287886"/>
                  <a:gd name="connsiteX1" fmla="*/ 0 w 897688"/>
                  <a:gd name="connsiteY1" fmla="*/ 287886 h 287886"/>
                  <a:gd name="connsiteX0" fmla="*/ 897688 w 897688"/>
                  <a:gd name="connsiteY0" fmla="*/ 0 h 287886"/>
                  <a:gd name="connsiteX1" fmla="*/ 0 w 897688"/>
                  <a:gd name="connsiteY1" fmla="*/ 287886 h 287886"/>
                  <a:gd name="connsiteX0" fmla="*/ 897688 w 897688"/>
                  <a:gd name="connsiteY0" fmla="*/ 0 h 287886"/>
                  <a:gd name="connsiteX1" fmla="*/ 0 w 897688"/>
                  <a:gd name="connsiteY1" fmla="*/ 287886 h 287886"/>
                </a:gdLst>
                <a:ahLst/>
                <a:cxnLst>
                  <a:cxn ang="0">
                    <a:pos x="connsiteX0" y="connsiteY0"/>
                  </a:cxn>
                  <a:cxn ang="0">
                    <a:pos x="connsiteX1" y="connsiteY1"/>
                  </a:cxn>
                </a:cxnLst>
                <a:rect l="l" t="t" r="r" b="b"/>
                <a:pathLst>
                  <a:path w="897688" h="287886">
                    <a:moveTo>
                      <a:pt x="897688" y="0"/>
                    </a:moveTo>
                    <a:cubicBezTo>
                      <a:pt x="780875" y="164337"/>
                      <a:pt x="475722" y="246923"/>
                      <a:pt x="0" y="287886"/>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1" name="Ellipse 75"/>
              <p:cNvSpPr/>
              <p:nvPr/>
            </p:nvSpPr>
            <p:spPr>
              <a:xfrm flipV="1">
                <a:off x="7907869" y="6379629"/>
                <a:ext cx="337280" cy="17185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91468 w 991468"/>
                  <a:gd name="connsiteY0" fmla="*/ 0 h 490868"/>
                  <a:gd name="connsiteX1" fmla="*/ 0 w 991468"/>
                  <a:gd name="connsiteY1" fmla="*/ 490868 h 490868"/>
                </a:gdLst>
                <a:ahLst/>
                <a:cxnLst>
                  <a:cxn ang="0">
                    <a:pos x="connsiteX0" y="connsiteY0"/>
                  </a:cxn>
                  <a:cxn ang="0">
                    <a:pos x="connsiteX1" y="connsiteY1"/>
                  </a:cxn>
                </a:cxnLst>
                <a:rect l="l" t="t" r="r" b="b"/>
                <a:pathLst>
                  <a:path w="991468" h="490868">
                    <a:moveTo>
                      <a:pt x="991468" y="0"/>
                    </a:moveTo>
                    <a:cubicBezTo>
                      <a:pt x="960289" y="179106"/>
                      <a:pt x="454635" y="490868"/>
                      <a:pt x="0" y="490868"/>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07" name="Ellipse 75"/>
              <p:cNvSpPr/>
              <p:nvPr/>
            </p:nvSpPr>
            <p:spPr>
              <a:xfrm>
                <a:off x="7911054" y="5012320"/>
                <a:ext cx="562072" cy="33858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551446 w 551446"/>
                  <a:gd name="connsiteY0" fmla="*/ 0 h 293343"/>
                  <a:gd name="connsiteX1" fmla="*/ 0 w 551446"/>
                  <a:gd name="connsiteY1" fmla="*/ 293343 h 293343"/>
                  <a:gd name="connsiteX0" fmla="*/ 561123 w 561123"/>
                  <a:gd name="connsiteY0" fmla="*/ 0 h 295724"/>
                  <a:gd name="connsiteX1" fmla="*/ 0 w 561123"/>
                  <a:gd name="connsiteY1" fmla="*/ 295724 h 295724"/>
                  <a:gd name="connsiteX0" fmla="*/ 573220 w 573220"/>
                  <a:gd name="connsiteY0" fmla="*/ 0 h 293343"/>
                  <a:gd name="connsiteX1" fmla="*/ 0 w 573220"/>
                  <a:gd name="connsiteY1" fmla="*/ 293343 h 293343"/>
                  <a:gd name="connsiteX0" fmla="*/ 551446 w 551446"/>
                  <a:gd name="connsiteY0" fmla="*/ 0 h 338586"/>
                  <a:gd name="connsiteX1" fmla="*/ 0 w 551446"/>
                  <a:gd name="connsiteY1" fmla="*/ 338586 h 338586"/>
                  <a:gd name="connsiteX0" fmla="*/ 551446 w 572721"/>
                  <a:gd name="connsiteY0" fmla="*/ 0 h 338586"/>
                  <a:gd name="connsiteX1" fmla="*/ 0 w 572721"/>
                  <a:gd name="connsiteY1" fmla="*/ 338586 h 338586"/>
                  <a:gd name="connsiteX0" fmla="*/ 551446 w 571040"/>
                  <a:gd name="connsiteY0" fmla="*/ 0 h 338586"/>
                  <a:gd name="connsiteX1" fmla="*/ 0 w 571040"/>
                  <a:gd name="connsiteY1" fmla="*/ 338586 h 338586"/>
                </a:gdLst>
                <a:ahLst/>
                <a:cxnLst>
                  <a:cxn ang="0">
                    <a:pos x="connsiteX0" y="connsiteY0"/>
                  </a:cxn>
                  <a:cxn ang="0">
                    <a:pos x="connsiteX1" y="connsiteY1"/>
                  </a:cxn>
                </a:cxnLst>
                <a:rect l="l" t="t" r="r" b="b"/>
                <a:pathLst>
                  <a:path w="571040" h="338586">
                    <a:moveTo>
                      <a:pt x="551446" y="0"/>
                    </a:moveTo>
                    <a:cubicBezTo>
                      <a:pt x="626443" y="141006"/>
                      <a:pt x="495223" y="260005"/>
                      <a:pt x="0" y="338586"/>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08" name="Ellipse 75"/>
              <p:cNvSpPr/>
              <p:nvPr/>
            </p:nvSpPr>
            <p:spPr>
              <a:xfrm>
                <a:off x="7962281" y="5046859"/>
                <a:ext cx="275399" cy="22701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391740 w 405084"/>
                  <a:gd name="connsiteY0" fmla="*/ 0 h 267294"/>
                  <a:gd name="connsiteX1" fmla="*/ 0 w 405084"/>
                  <a:gd name="connsiteY1" fmla="*/ 267294 h 267294"/>
                  <a:gd name="connsiteX0" fmla="*/ 391740 w 394947"/>
                  <a:gd name="connsiteY0" fmla="*/ 0 h 267294"/>
                  <a:gd name="connsiteX1" fmla="*/ 0 w 394947"/>
                  <a:gd name="connsiteY1" fmla="*/ 267294 h 267294"/>
                  <a:gd name="connsiteX0" fmla="*/ 358344 w 367291"/>
                  <a:gd name="connsiteY0" fmla="*/ 0 h 362302"/>
                  <a:gd name="connsiteX1" fmla="*/ 0 w 367291"/>
                  <a:gd name="connsiteY1" fmla="*/ 362302 h 362302"/>
                  <a:gd name="connsiteX0" fmla="*/ 358344 w 401296"/>
                  <a:gd name="connsiteY0" fmla="*/ 0 h 362302"/>
                  <a:gd name="connsiteX1" fmla="*/ 0 w 401296"/>
                  <a:gd name="connsiteY1" fmla="*/ 362302 h 362302"/>
                  <a:gd name="connsiteX0" fmla="*/ 358344 w 395373"/>
                  <a:gd name="connsiteY0" fmla="*/ 0 h 362302"/>
                  <a:gd name="connsiteX1" fmla="*/ 0 w 395373"/>
                  <a:gd name="connsiteY1" fmla="*/ 362302 h 362302"/>
                  <a:gd name="connsiteX0" fmla="*/ 358344 w 389452"/>
                  <a:gd name="connsiteY0" fmla="*/ 0 h 362302"/>
                  <a:gd name="connsiteX1" fmla="*/ 0 w 389452"/>
                  <a:gd name="connsiteY1" fmla="*/ 362302 h 362302"/>
                  <a:gd name="connsiteX0" fmla="*/ 358344 w 386242"/>
                  <a:gd name="connsiteY0" fmla="*/ 0 h 362302"/>
                  <a:gd name="connsiteX1" fmla="*/ 0 w 386242"/>
                  <a:gd name="connsiteY1" fmla="*/ 362302 h 362302"/>
                </a:gdLst>
                <a:ahLst/>
                <a:cxnLst>
                  <a:cxn ang="0">
                    <a:pos x="connsiteX0" y="connsiteY0"/>
                  </a:cxn>
                  <a:cxn ang="0">
                    <a:pos x="connsiteX1" y="connsiteY1"/>
                  </a:cxn>
                </a:cxnLst>
                <a:rect l="l" t="t" r="r" b="b"/>
                <a:pathLst>
                  <a:path w="386242" h="362302">
                    <a:moveTo>
                      <a:pt x="358344" y="0"/>
                    </a:moveTo>
                    <a:cubicBezTo>
                      <a:pt x="408438" y="125901"/>
                      <a:pt x="440183" y="236891"/>
                      <a:pt x="0" y="362302"/>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82" name="Groupe 81"/>
              <p:cNvGrpSpPr/>
              <p:nvPr/>
            </p:nvGrpSpPr>
            <p:grpSpPr>
              <a:xfrm>
                <a:off x="5076056" y="5361742"/>
                <a:ext cx="378042" cy="493632"/>
                <a:chOff x="179512" y="3282088"/>
                <a:chExt cx="504056" cy="886254"/>
              </a:xfrm>
            </p:grpSpPr>
            <p:cxnSp>
              <p:nvCxnSpPr>
                <p:cNvPr id="83" name="Connecteur droit 8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Connecteur droit 8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152" name="Arc 151"/>
            <p:cNvSpPr/>
            <p:nvPr/>
          </p:nvSpPr>
          <p:spPr>
            <a:xfrm flipV="1">
              <a:off x="5502035" y="4050292"/>
              <a:ext cx="3081204" cy="1080120"/>
            </a:xfrm>
            <a:prstGeom prst="arc">
              <a:avLst>
                <a:gd name="adj1" fmla="val 18504443"/>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Tree>
    <p:extLst>
      <p:ext uri="{BB962C8B-B14F-4D97-AF65-F5344CB8AC3E}">
        <p14:creationId xmlns:p14="http://schemas.microsoft.com/office/powerpoint/2010/main" val="28849382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4" name="Groupe 23"/>
          <p:cNvGrpSpPr/>
          <p:nvPr>
            <p:custDataLst>
              <p:tags r:id="rId1"/>
            </p:custDataLst>
          </p:nvPr>
        </p:nvGrpSpPr>
        <p:grpSpPr>
          <a:xfrm>
            <a:off x="107504" y="3877384"/>
            <a:ext cx="3811669" cy="2863984"/>
            <a:chOff x="782508" y="44624"/>
            <a:chExt cx="3811669" cy="2863984"/>
          </a:xfrm>
        </p:grpSpPr>
        <p:sp>
          <p:nvSpPr>
            <p:cNvPr id="131" name="Ellipse 130"/>
            <p:cNvSpPr/>
            <p:nvPr/>
          </p:nvSpPr>
          <p:spPr>
            <a:xfrm>
              <a:off x="2189748" y="2024747"/>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cxnSp>
          <p:nvCxnSpPr>
            <p:cNvPr id="126" name="Connecteur droit 125"/>
            <p:cNvCxnSpPr/>
            <p:nvPr/>
          </p:nvCxnSpPr>
          <p:spPr>
            <a:xfrm>
              <a:off x="1484040" y="1620848"/>
              <a:ext cx="1512168"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1484040" y="1324432"/>
              <a:ext cx="1512168" cy="18446"/>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8" name="Arc 127"/>
            <p:cNvSpPr/>
            <p:nvPr/>
          </p:nvSpPr>
          <p:spPr>
            <a:xfrm flipV="1">
              <a:off x="1261214" y="172304"/>
              <a:ext cx="3081204" cy="1080120"/>
            </a:xfrm>
            <a:prstGeom prst="arc">
              <a:avLst>
                <a:gd name="adj1" fmla="val 10860853"/>
                <a:gd name="adj2" fmla="val 17423871"/>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29" name="Arc 128"/>
            <p:cNvSpPr/>
            <p:nvPr/>
          </p:nvSpPr>
          <p:spPr>
            <a:xfrm>
              <a:off x="1138898" y="1698759"/>
              <a:ext cx="3278146" cy="1080120"/>
            </a:xfrm>
            <a:prstGeom prst="arc">
              <a:avLst>
                <a:gd name="adj1" fmla="val 10868613"/>
                <a:gd name="adj2" fmla="val 1758096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0" name="Ellipse 129"/>
            <p:cNvSpPr/>
            <p:nvPr/>
          </p:nvSpPr>
          <p:spPr>
            <a:xfrm>
              <a:off x="2210876" y="664913"/>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2" name="Ellipse 131"/>
            <p:cNvSpPr/>
            <p:nvPr/>
          </p:nvSpPr>
          <p:spPr>
            <a:xfrm>
              <a:off x="2044473" y="1972505"/>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3" name="Ellipse 132"/>
            <p:cNvSpPr/>
            <p:nvPr/>
          </p:nvSpPr>
          <p:spPr>
            <a:xfrm>
              <a:off x="1850836" y="1890546"/>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4" name="Ellipse 133"/>
            <p:cNvSpPr/>
            <p:nvPr/>
          </p:nvSpPr>
          <p:spPr>
            <a:xfrm>
              <a:off x="2044473" y="527334"/>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5" name="Ellipse 134"/>
            <p:cNvSpPr/>
            <p:nvPr/>
          </p:nvSpPr>
          <p:spPr>
            <a:xfrm>
              <a:off x="1869274" y="413047"/>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6" name="Arc 135"/>
            <p:cNvSpPr/>
            <p:nvPr/>
          </p:nvSpPr>
          <p:spPr>
            <a:xfrm>
              <a:off x="1365862" y="1828488"/>
              <a:ext cx="2871908" cy="1080120"/>
            </a:xfrm>
            <a:prstGeom prst="arc">
              <a:avLst>
                <a:gd name="adj1" fmla="val 10868613"/>
                <a:gd name="adj2" fmla="val 17618415"/>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7" name="Arc 136"/>
            <p:cNvSpPr/>
            <p:nvPr/>
          </p:nvSpPr>
          <p:spPr>
            <a:xfrm flipV="1">
              <a:off x="1346780" y="44624"/>
              <a:ext cx="2871908" cy="1080120"/>
            </a:xfrm>
            <a:prstGeom prst="arc">
              <a:avLst>
                <a:gd name="adj1" fmla="val 10868613"/>
                <a:gd name="adj2" fmla="val 1752690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38" name="Connecteur droit 137"/>
            <p:cNvCxnSpPr/>
            <p:nvPr/>
          </p:nvCxnSpPr>
          <p:spPr>
            <a:xfrm>
              <a:off x="1556048" y="1468448"/>
              <a:ext cx="1440160"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9" name="Espace réservé du contenu 2"/>
            <p:cNvSpPr txBox="1">
              <a:spLocks/>
            </p:cNvSpPr>
            <p:nvPr/>
          </p:nvSpPr>
          <p:spPr>
            <a:xfrm>
              <a:off x="1745757" y="1196751"/>
              <a:ext cx="400148" cy="535492"/>
            </a:xfrm>
            <a:prstGeom prst="rect">
              <a:avLst/>
            </a:prstGeom>
            <a:ln w="5715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b="1" dirty="0" smtClean="0">
                  <a:solidFill>
                    <a:srgbClr val="FF0000"/>
                  </a:solidFill>
                </a:rPr>
                <a:t>B</a:t>
              </a:r>
              <a:endParaRPr lang="fr-FR" b="1" dirty="0">
                <a:solidFill>
                  <a:srgbClr val="FF0000"/>
                </a:solidFill>
              </a:endParaRPr>
            </a:p>
          </p:txBody>
        </p:sp>
        <p:grpSp>
          <p:nvGrpSpPr>
            <p:cNvPr id="21" name="Groupe 20"/>
            <p:cNvGrpSpPr/>
            <p:nvPr/>
          </p:nvGrpSpPr>
          <p:grpSpPr>
            <a:xfrm>
              <a:off x="782508" y="584684"/>
              <a:ext cx="2532436" cy="1561210"/>
              <a:chOff x="619603" y="2853073"/>
              <a:chExt cx="2532436" cy="1561210"/>
            </a:xfrm>
          </p:grpSpPr>
          <p:grpSp>
            <p:nvGrpSpPr>
              <p:cNvPr id="3" name="Groupe 2"/>
              <p:cNvGrpSpPr/>
              <p:nvPr/>
            </p:nvGrpSpPr>
            <p:grpSpPr>
              <a:xfrm>
                <a:off x="785535" y="2853073"/>
                <a:ext cx="2366504" cy="1561210"/>
                <a:chOff x="785535" y="2853073"/>
                <a:chExt cx="2366504" cy="1561210"/>
              </a:xfrm>
            </p:grpSpPr>
            <p:sp>
              <p:nvSpPr>
                <p:cNvPr id="69" name="Forme libre 68"/>
                <p:cNvSpPr/>
                <p:nvPr/>
              </p:nvSpPr>
              <p:spPr>
                <a:xfrm rot="5400000">
                  <a:off x="1081416" y="2759149"/>
                  <a:ext cx="1359253" cy="1951016"/>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762417 w 2094916"/>
                    <a:gd name="connsiteY0" fmla="*/ 64934 h 588508"/>
                    <a:gd name="connsiteX1" fmla="*/ 1452022 w 2094916"/>
                    <a:gd name="connsiteY1" fmla="*/ 332 h 588508"/>
                    <a:gd name="connsiteX2" fmla="*/ 1925355 w 2094916"/>
                    <a:gd name="connsiteY2" fmla="*/ 43865 h 588508"/>
                    <a:gd name="connsiteX3" fmla="*/ 2084146 w 2094916"/>
                    <a:gd name="connsiteY3" fmla="*/ 132870 h 588508"/>
                    <a:gd name="connsiteX4" fmla="*/ 1831098 w 2094916"/>
                    <a:gd name="connsiteY4" fmla="*/ 207436 h 588508"/>
                    <a:gd name="connsiteX5" fmla="*/ 1397997 w 2094916"/>
                    <a:gd name="connsiteY5" fmla="*/ 223151 h 588508"/>
                    <a:gd name="connsiteX6" fmla="*/ 776711 w 2094916"/>
                    <a:gd name="connsiteY6" fmla="*/ 162707 h 588508"/>
                    <a:gd name="connsiteX7" fmla="*/ 896748 w 2094916"/>
                    <a:gd name="connsiteY7" fmla="*/ 91300 h 588508"/>
                    <a:gd name="connsiteX8" fmla="*/ 1386255 w 2094916"/>
                    <a:gd name="connsiteY8" fmla="*/ 66586 h 588508"/>
                    <a:gd name="connsiteX9" fmla="*/ 1766566 w 2094916"/>
                    <a:gd name="connsiteY9" fmla="*/ 90503 h 588508"/>
                    <a:gd name="connsiteX10" fmla="*/ 2008442 w 2094916"/>
                    <a:gd name="connsiteY10" fmla="*/ 139930 h 588508"/>
                    <a:gd name="connsiteX11" fmla="*/ 2075199 w 2094916"/>
                    <a:gd name="connsiteY11" fmla="*/ 213700 h 588508"/>
                    <a:gd name="connsiteX12" fmla="*/ 1832331 w 2094916"/>
                    <a:gd name="connsiteY12" fmla="*/ 272152 h 588508"/>
                    <a:gd name="connsiteX13" fmla="*/ 1443894 w 2094916"/>
                    <a:gd name="connsiteY13" fmla="*/ 287868 h 588508"/>
                    <a:gd name="connsiteX14" fmla="*/ 917931 w 2094916"/>
                    <a:gd name="connsiteY14" fmla="*/ 255297 h 588508"/>
                    <a:gd name="connsiteX15" fmla="*/ 751997 w 2094916"/>
                    <a:gd name="connsiteY15" fmla="*/ 208603 h 588508"/>
                    <a:gd name="connsiteX16" fmla="*/ 1129761 w 2094916"/>
                    <a:gd name="connsiteY16" fmla="*/ 141524 h 588508"/>
                    <a:gd name="connsiteX17" fmla="*/ 1737007 w 2094916"/>
                    <a:gd name="connsiteY17" fmla="*/ 148585 h 588508"/>
                    <a:gd name="connsiteX18" fmla="*/ 2090140 w 2094916"/>
                    <a:gd name="connsiteY18" fmla="*/ 250145 h 588508"/>
                    <a:gd name="connsiteX19" fmla="*/ 1892432 w 2094916"/>
                    <a:gd name="connsiteY19" fmla="*/ 334506 h 588508"/>
                    <a:gd name="connsiteX20" fmla="*/ 1482811 w 2094916"/>
                    <a:gd name="connsiteY20" fmla="*/ 363945 h 588508"/>
                    <a:gd name="connsiteX21" fmla="*/ 928522 w 2094916"/>
                    <a:gd name="connsiteY21" fmla="*/ 339232 h 588508"/>
                    <a:gd name="connsiteX22" fmla="*/ 737875 w 2094916"/>
                    <a:gd name="connsiteY22" fmla="*/ 279213 h 588508"/>
                    <a:gd name="connsiteX23" fmla="*/ 1030990 w 2094916"/>
                    <a:gd name="connsiteY23" fmla="*/ 239154 h 588508"/>
                    <a:gd name="connsiteX24" fmla="*/ 1683637 w 2094916"/>
                    <a:gd name="connsiteY24" fmla="*/ 257152 h 588508"/>
                    <a:gd name="connsiteX25" fmla="*/ 2080780 w 2094916"/>
                    <a:gd name="connsiteY25" fmla="*/ 327789 h 588508"/>
                    <a:gd name="connsiteX26" fmla="*/ 1945389 w 2094916"/>
                    <a:gd name="connsiteY26" fmla="*/ 406283 h 588508"/>
                    <a:gd name="connsiteX27" fmla="*/ 1371151 w 2094916"/>
                    <a:gd name="connsiteY27" fmla="*/ 440421 h 588508"/>
                    <a:gd name="connsiteX28" fmla="*/ 946175 w 2094916"/>
                    <a:gd name="connsiteY28" fmla="*/ 406311 h 588508"/>
                    <a:gd name="connsiteX29" fmla="*/ 747069 w 2094916"/>
                    <a:gd name="connsiteY29" fmla="*/ 352185 h 588508"/>
                    <a:gd name="connsiteX30" fmla="*/ 829098 w 2094916"/>
                    <a:gd name="connsiteY30" fmla="*/ 316511 h 588508"/>
                    <a:gd name="connsiteX31" fmla="*/ 1006690 w 2094916"/>
                    <a:gd name="connsiteY31" fmla="*/ 301537 h 588508"/>
                    <a:gd name="connsiteX32" fmla="*/ 1378946 w 2094916"/>
                    <a:gd name="connsiteY32" fmla="*/ 304216 h 588508"/>
                    <a:gd name="connsiteX33" fmla="*/ 1722719 w 2094916"/>
                    <a:gd name="connsiteY33" fmla="*/ 328531 h 588508"/>
                    <a:gd name="connsiteX34" fmla="*/ 1943744 w 2094916"/>
                    <a:gd name="connsiteY34" fmla="*/ 365429 h 588508"/>
                    <a:gd name="connsiteX35" fmla="*/ 2073637 w 2094916"/>
                    <a:gd name="connsiteY35" fmla="*/ 419664 h 588508"/>
                    <a:gd name="connsiteX36" fmla="*/ 1857044 w 2094916"/>
                    <a:gd name="connsiteY36" fmla="*/ 498104 h 588508"/>
                    <a:gd name="connsiteX37" fmla="*/ 1372217 w 2094916"/>
                    <a:gd name="connsiteY37" fmla="*/ 521650 h 588508"/>
                    <a:gd name="connsiteX38" fmla="*/ 903809 w 2094916"/>
                    <a:gd name="connsiteY38" fmla="*/ 480452 h 588508"/>
                    <a:gd name="connsiteX39" fmla="*/ 751997 w 2094916"/>
                    <a:gd name="connsiteY39" fmla="*/ 431025 h 588508"/>
                    <a:gd name="connsiteX40" fmla="*/ 981811 w 2094916"/>
                    <a:gd name="connsiteY40" fmla="*/ 377669 h 588508"/>
                    <a:gd name="connsiteX41" fmla="*/ 1624031 w 2094916"/>
                    <a:gd name="connsiteY41" fmla="*/ 392189 h 588508"/>
                    <a:gd name="connsiteX42" fmla="*/ 1961645 w 2094916"/>
                    <a:gd name="connsiteY42" fmla="*/ 425901 h 588508"/>
                    <a:gd name="connsiteX43" fmla="*/ 2082996 w 2094916"/>
                    <a:gd name="connsiteY43" fmla="*/ 483982 h 588508"/>
                    <a:gd name="connsiteX44" fmla="*/ 1982496 w 2094916"/>
                    <a:gd name="connsiteY44" fmla="*/ 542036 h 588508"/>
                    <a:gd name="connsiteX45" fmla="*/ 1592422 w 2094916"/>
                    <a:gd name="connsiteY45" fmla="*/ 586249 h 588508"/>
                    <a:gd name="connsiteX46" fmla="*/ 1188466 w 2094916"/>
                    <a:gd name="connsiteY46" fmla="*/ 576407 h 588508"/>
                    <a:gd name="connsiteX47" fmla="*/ 859963 w 2094916"/>
                    <a:gd name="connsiteY47" fmla="*/ 527941 h 588508"/>
                    <a:gd name="connsiteX48" fmla="*/ 476617 w 2094916"/>
                    <a:gd name="connsiteY48" fmla="*/ 431025 h 588508"/>
                    <a:gd name="connsiteX49" fmla="*/ 0 w 2094916"/>
                    <a:gd name="connsiteY49" fmla="*/ 289805 h 588508"/>
                    <a:gd name="connsiteX0" fmla="*/ 296860 w 1629359"/>
                    <a:gd name="connsiteY0" fmla="*/ 64934 h 1228089"/>
                    <a:gd name="connsiteX1" fmla="*/ 986465 w 1629359"/>
                    <a:gd name="connsiteY1" fmla="*/ 332 h 1228089"/>
                    <a:gd name="connsiteX2" fmla="*/ 1459798 w 1629359"/>
                    <a:gd name="connsiteY2" fmla="*/ 43865 h 1228089"/>
                    <a:gd name="connsiteX3" fmla="*/ 1618589 w 1629359"/>
                    <a:gd name="connsiteY3" fmla="*/ 132870 h 1228089"/>
                    <a:gd name="connsiteX4" fmla="*/ 1365541 w 1629359"/>
                    <a:gd name="connsiteY4" fmla="*/ 207436 h 1228089"/>
                    <a:gd name="connsiteX5" fmla="*/ 932440 w 1629359"/>
                    <a:gd name="connsiteY5" fmla="*/ 223151 h 1228089"/>
                    <a:gd name="connsiteX6" fmla="*/ 311154 w 1629359"/>
                    <a:gd name="connsiteY6" fmla="*/ 162707 h 1228089"/>
                    <a:gd name="connsiteX7" fmla="*/ 431191 w 1629359"/>
                    <a:gd name="connsiteY7" fmla="*/ 91300 h 1228089"/>
                    <a:gd name="connsiteX8" fmla="*/ 920698 w 1629359"/>
                    <a:gd name="connsiteY8" fmla="*/ 66586 h 1228089"/>
                    <a:gd name="connsiteX9" fmla="*/ 1301009 w 1629359"/>
                    <a:gd name="connsiteY9" fmla="*/ 90503 h 1228089"/>
                    <a:gd name="connsiteX10" fmla="*/ 1542885 w 1629359"/>
                    <a:gd name="connsiteY10" fmla="*/ 139930 h 1228089"/>
                    <a:gd name="connsiteX11" fmla="*/ 1609642 w 1629359"/>
                    <a:gd name="connsiteY11" fmla="*/ 213700 h 1228089"/>
                    <a:gd name="connsiteX12" fmla="*/ 1366774 w 1629359"/>
                    <a:gd name="connsiteY12" fmla="*/ 272152 h 1228089"/>
                    <a:gd name="connsiteX13" fmla="*/ 978337 w 1629359"/>
                    <a:gd name="connsiteY13" fmla="*/ 287868 h 1228089"/>
                    <a:gd name="connsiteX14" fmla="*/ 452374 w 1629359"/>
                    <a:gd name="connsiteY14" fmla="*/ 255297 h 1228089"/>
                    <a:gd name="connsiteX15" fmla="*/ 286440 w 1629359"/>
                    <a:gd name="connsiteY15" fmla="*/ 208603 h 1228089"/>
                    <a:gd name="connsiteX16" fmla="*/ 664204 w 1629359"/>
                    <a:gd name="connsiteY16" fmla="*/ 141524 h 1228089"/>
                    <a:gd name="connsiteX17" fmla="*/ 1271450 w 1629359"/>
                    <a:gd name="connsiteY17" fmla="*/ 148585 h 1228089"/>
                    <a:gd name="connsiteX18" fmla="*/ 1624583 w 1629359"/>
                    <a:gd name="connsiteY18" fmla="*/ 250145 h 1228089"/>
                    <a:gd name="connsiteX19" fmla="*/ 1426875 w 1629359"/>
                    <a:gd name="connsiteY19" fmla="*/ 334506 h 1228089"/>
                    <a:gd name="connsiteX20" fmla="*/ 1017254 w 1629359"/>
                    <a:gd name="connsiteY20" fmla="*/ 363945 h 1228089"/>
                    <a:gd name="connsiteX21" fmla="*/ 462965 w 1629359"/>
                    <a:gd name="connsiteY21" fmla="*/ 339232 h 1228089"/>
                    <a:gd name="connsiteX22" fmla="*/ 272318 w 1629359"/>
                    <a:gd name="connsiteY22" fmla="*/ 279213 h 1228089"/>
                    <a:gd name="connsiteX23" fmla="*/ 565433 w 1629359"/>
                    <a:gd name="connsiteY23" fmla="*/ 239154 h 1228089"/>
                    <a:gd name="connsiteX24" fmla="*/ 1218080 w 1629359"/>
                    <a:gd name="connsiteY24" fmla="*/ 257152 h 1228089"/>
                    <a:gd name="connsiteX25" fmla="*/ 1615223 w 1629359"/>
                    <a:gd name="connsiteY25" fmla="*/ 327789 h 1228089"/>
                    <a:gd name="connsiteX26" fmla="*/ 1479832 w 1629359"/>
                    <a:gd name="connsiteY26" fmla="*/ 406283 h 1228089"/>
                    <a:gd name="connsiteX27" fmla="*/ 905594 w 1629359"/>
                    <a:gd name="connsiteY27" fmla="*/ 440421 h 1228089"/>
                    <a:gd name="connsiteX28" fmla="*/ 480618 w 1629359"/>
                    <a:gd name="connsiteY28" fmla="*/ 406311 h 1228089"/>
                    <a:gd name="connsiteX29" fmla="*/ 281512 w 1629359"/>
                    <a:gd name="connsiteY29" fmla="*/ 352185 h 1228089"/>
                    <a:gd name="connsiteX30" fmla="*/ 363541 w 1629359"/>
                    <a:gd name="connsiteY30" fmla="*/ 316511 h 1228089"/>
                    <a:gd name="connsiteX31" fmla="*/ 541133 w 1629359"/>
                    <a:gd name="connsiteY31" fmla="*/ 301537 h 1228089"/>
                    <a:gd name="connsiteX32" fmla="*/ 913389 w 1629359"/>
                    <a:gd name="connsiteY32" fmla="*/ 304216 h 1228089"/>
                    <a:gd name="connsiteX33" fmla="*/ 1257162 w 1629359"/>
                    <a:gd name="connsiteY33" fmla="*/ 328531 h 1228089"/>
                    <a:gd name="connsiteX34" fmla="*/ 1478187 w 1629359"/>
                    <a:gd name="connsiteY34" fmla="*/ 365429 h 1228089"/>
                    <a:gd name="connsiteX35" fmla="*/ 1608080 w 1629359"/>
                    <a:gd name="connsiteY35" fmla="*/ 419664 h 1228089"/>
                    <a:gd name="connsiteX36" fmla="*/ 1391487 w 1629359"/>
                    <a:gd name="connsiteY36" fmla="*/ 498104 h 1228089"/>
                    <a:gd name="connsiteX37" fmla="*/ 906660 w 1629359"/>
                    <a:gd name="connsiteY37" fmla="*/ 521650 h 1228089"/>
                    <a:gd name="connsiteX38" fmla="*/ 438252 w 1629359"/>
                    <a:gd name="connsiteY38" fmla="*/ 480452 h 1228089"/>
                    <a:gd name="connsiteX39" fmla="*/ 286440 w 1629359"/>
                    <a:gd name="connsiteY39" fmla="*/ 431025 h 1228089"/>
                    <a:gd name="connsiteX40" fmla="*/ 516254 w 1629359"/>
                    <a:gd name="connsiteY40" fmla="*/ 377669 h 1228089"/>
                    <a:gd name="connsiteX41" fmla="*/ 1158474 w 1629359"/>
                    <a:gd name="connsiteY41" fmla="*/ 392189 h 1228089"/>
                    <a:gd name="connsiteX42" fmla="*/ 1496088 w 1629359"/>
                    <a:gd name="connsiteY42" fmla="*/ 425901 h 1228089"/>
                    <a:gd name="connsiteX43" fmla="*/ 1617439 w 1629359"/>
                    <a:gd name="connsiteY43" fmla="*/ 483982 h 1228089"/>
                    <a:gd name="connsiteX44" fmla="*/ 1516939 w 1629359"/>
                    <a:gd name="connsiteY44" fmla="*/ 542036 h 1228089"/>
                    <a:gd name="connsiteX45" fmla="*/ 1126865 w 1629359"/>
                    <a:gd name="connsiteY45" fmla="*/ 586249 h 1228089"/>
                    <a:gd name="connsiteX46" fmla="*/ 722909 w 1629359"/>
                    <a:gd name="connsiteY46" fmla="*/ 576407 h 1228089"/>
                    <a:gd name="connsiteX47" fmla="*/ 394406 w 1629359"/>
                    <a:gd name="connsiteY47" fmla="*/ 527941 h 1228089"/>
                    <a:gd name="connsiteX48" fmla="*/ 11060 w 1629359"/>
                    <a:gd name="connsiteY48" fmla="*/ 431025 h 1228089"/>
                    <a:gd name="connsiteX49" fmla="*/ 926828 w 1629359"/>
                    <a:gd name="connsiteY49" fmla="*/ 1222973 h 1228089"/>
                    <a:gd name="connsiteX0" fmla="*/ 298869 w 1631368"/>
                    <a:gd name="connsiteY0" fmla="*/ 64934 h 1222973"/>
                    <a:gd name="connsiteX1" fmla="*/ 988474 w 1631368"/>
                    <a:gd name="connsiteY1" fmla="*/ 332 h 1222973"/>
                    <a:gd name="connsiteX2" fmla="*/ 1461807 w 1631368"/>
                    <a:gd name="connsiteY2" fmla="*/ 43865 h 1222973"/>
                    <a:gd name="connsiteX3" fmla="*/ 1620598 w 1631368"/>
                    <a:gd name="connsiteY3" fmla="*/ 132870 h 1222973"/>
                    <a:gd name="connsiteX4" fmla="*/ 1367550 w 1631368"/>
                    <a:gd name="connsiteY4" fmla="*/ 207436 h 1222973"/>
                    <a:gd name="connsiteX5" fmla="*/ 934449 w 1631368"/>
                    <a:gd name="connsiteY5" fmla="*/ 223151 h 1222973"/>
                    <a:gd name="connsiteX6" fmla="*/ 313163 w 1631368"/>
                    <a:gd name="connsiteY6" fmla="*/ 162707 h 1222973"/>
                    <a:gd name="connsiteX7" fmla="*/ 433200 w 1631368"/>
                    <a:gd name="connsiteY7" fmla="*/ 91300 h 1222973"/>
                    <a:gd name="connsiteX8" fmla="*/ 922707 w 1631368"/>
                    <a:gd name="connsiteY8" fmla="*/ 66586 h 1222973"/>
                    <a:gd name="connsiteX9" fmla="*/ 1303018 w 1631368"/>
                    <a:gd name="connsiteY9" fmla="*/ 90503 h 1222973"/>
                    <a:gd name="connsiteX10" fmla="*/ 1544894 w 1631368"/>
                    <a:gd name="connsiteY10" fmla="*/ 139930 h 1222973"/>
                    <a:gd name="connsiteX11" fmla="*/ 1611651 w 1631368"/>
                    <a:gd name="connsiteY11" fmla="*/ 213700 h 1222973"/>
                    <a:gd name="connsiteX12" fmla="*/ 1368783 w 1631368"/>
                    <a:gd name="connsiteY12" fmla="*/ 272152 h 1222973"/>
                    <a:gd name="connsiteX13" fmla="*/ 980346 w 1631368"/>
                    <a:gd name="connsiteY13" fmla="*/ 287868 h 1222973"/>
                    <a:gd name="connsiteX14" fmla="*/ 454383 w 1631368"/>
                    <a:gd name="connsiteY14" fmla="*/ 255297 h 1222973"/>
                    <a:gd name="connsiteX15" fmla="*/ 288449 w 1631368"/>
                    <a:gd name="connsiteY15" fmla="*/ 208603 h 1222973"/>
                    <a:gd name="connsiteX16" fmla="*/ 666213 w 1631368"/>
                    <a:gd name="connsiteY16" fmla="*/ 141524 h 1222973"/>
                    <a:gd name="connsiteX17" fmla="*/ 1273459 w 1631368"/>
                    <a:gd name="connsiteY17" fmla="*/ 148585 h 1222973"/>
                    <a:gd name="connsiteX18" fmla="*/ 1626592 w 1631368"/>
                    <a:gd name="connsiteY18" fmla="*/ 250145 h 1222973"/>
                    <a:gd name="connsiteX19" fmla="*/ 1428884 w 1631368"/>
                    <a:gd name="connsiteY19" fmla="*/ 334506 h 1222973"/>
                    <a:gd name="connsiteX20" fmla="*/ 1019263 w 1631368"/>
                    <a:gd name="connsiteY20" fmla="*/ 363945 h 1222973"/>
                    <a:gd name="connsiteX21" fmla="*/ 464974 w 1631368"/>
                    <a:gd name="connsiteY21" fmla="*/ 339232 h 1222973"/>
                    <a:gd name="connsiteX22" fmla="*/ 274327 w 1631368"/>
                    <a:gd name="connsiteY22" fmla="*/ 279213 h 1222973"/>
                    <a:gd name="connsiteX23" fmla="*/ 567442 w 1631368"/>
                    <a:gd name="connsiteY23" fmla="*/ 239154 h 1222973"/>
                    <a:gd name="connsiteX24" fmla="*/ 1220089 w 1631368"/>
                    <a:gd name="connsiteY24" fmla="*/ 257152 h 1222973"/>
                    <a:gd name="connsiteX25" fmla="*/ 1617232 w 1631368"/>
                    <a:gd name="connsiteY25" fmla="*/ 327789 h 1222973"/>
                    <a:gd name="connsiteX26" fmla="*/ 1481841 w 1631368"/>
                    <a:gd name="connsiteY26" fmla="*/ 406283 h 1222973"/>
                    <a:gd name="connsiteX27" fmla="*/ 907603 w 1631368"/>
                    <a:gd name="connsiteY27" fmla="*/ 440421 h 1222973"/>
                    <a:gd name="connsiteX28" fmla="*/ 482627 w 1631368"/>
                    <a:gd name="connsiteY28" fmla="*/ 406311 h 1222973"/>
                    <a:gd name="connsiteX29" fmla="*/ 283521 w 1631368"/>
                    <a:gd name="connsiteY29" fmla="*/ 352185 h 1222973"/>
                    <a:gd name="connsiteX30" fmla="*/ 365550 w 1631368"/>
                    <a:gd name="connsiteY30" fmla="*/ 316511 h 1222973"/>
                    <a:gd name="connsiteX31" fmla="*/ 543142 w 1631368"/>
                    <a:gd name="connsiteY31" fmla="*/ 301537 h 1222973"/>
                    <a:gd name="connsiteX32" fmla="*/ 915398 w 1631368"/>
                    <a:gd name="connsiteY32" fmla="*/ 304216 h 1222973"/>
                    <a:gd name="connsiteX33" fmla="*/ 1259171 w 1631368"/>
                    <a:gd name="connsiteY33" fmla="*/ 328531 h 1222973"/>
                    <a:gd name="connsiteX34" fmla="*/ 1480196 w 1631368"/>
                    <a:gd name="connsiteY34" fmla="*/ 365429 h 1222973"/>
                    <a:gd name="connsiteX35" fmla="*/ 1610089 w 1631368"/>
                    <a:gd name="connsiteY35" fmla="*/ 419664 h 1222973"/>
                    <a:gd name="connsiteX36" fmla="*/ 1393496 w 1631368"/>
                    <a:gd name="connsiteY36" fmla="*/ 498104 h 1222973"/>
                    <a:gd name="connsiteX37" fmla="*/ 908669 w 1631368"/>
                    <a:gd name="connsiteY37" fmla="*/ 521650 h 1222973"/>
                    <a:gd name="connsiteX38" fmla="*/ 440261 w 1631368"/>
                    <a:gd name="connsiteY38" fmla="*/ 480452 h 1222973"/>
                    <a:gd name="connsiteX39" fmla="*/ 288449 w 1631368"/>
                    <a:gd name="connsiteY39" fmla="*/ 431025 h 1222973"/>
                    <a:gd name="connsiteX40" fmla="*/ 518263 w 1631368"/>
                    <a:gd name="connsiteY40" fmla="*/ 377669 h 1222973"/>
                    <a:gd name="connsiteX41" fmla="*/ 1160483 w 1631368"/>
                    <a:gd name="connsiteY41" fmla="*/ 392189 h 1222973"/>
                    <a:gd name="connsiteX42" fmla="*/ 1498097 w 1631368"/>
                    <a:gd name="connsiteY42" fmla="*/ 425901 h 1222973"/>
                    <a:gd name="connsiteX43" fmla="*/ 1619448 w 1631368"/>
                    <a:gd name="connsiteY43" fmla="*/ 483982 h 1222973"/>
                    <a:gd name="connsiteX44" fmla="*/ 1518948 w 1631368"/>
                    <a:gd name="connsiteY44" fmla="*/ 542036 h 1222973"/>
                    <a:gd name="connsiteX45" fmla="*/ 1128874 w 1631368"/>
                    <a:gd name="connsiteY45" fmla="*/ 586249 h 1222973"/>
                    <a:gd name="connsiteX46" fmla="*/ 724918 w 1631368"/>
                    <a:gd name="connsiteY46" fmla="*/ 576407 h 1222973"/>
                    <a:gd name="connsiteX47" fmla="*/ 396415 w 1631368"/>
                    <a:gd name="connsiteY47" fmla="*/ 527941 h 1222973"/>
                    <a:gd name="connsiteX48" fmla="*/ 13069 w 1631368"/>
                    <a:gd name="connsiteY48" fmla="*/ 431025 h 1222973"/>
                    <a:gd name="connsiteX49" fmla="*/ 928837 w 1631368"/>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24318 w 1359253"/>
                    <a:gd name="connsiteY47" fmla="*/ 544489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4674 w 1359253"/>
                    <a:gd name="connsiteY48" fmla="*/ 51295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 name="connsiteX0" fmla="*/ 26754 w 1359253"/>
                    <a:gd name="connsiteY0" fmla="*/ 64934 h 1838422"/>
                    <a:gd name="connsiteX1" fmla="*/ 716359 w 1359253"/>
                    <a:gd name="connsiteY1" fmla="*/ 332 h 1838422"/>
                    <a:gd name="connsiteX2" fmla="*/ 1189692 w 1359253"/>
                    <a:gd name="connsiteY2" fmla="*/ 43865 h 1838422"/>
                    <a:gd name="connsiteX3" fmla="*/ 1348483 w 1359253"/>
                    <a:gd name="connsiteY3" fmla="*/ 132870 h 1838422"/>
                    <a:gd name="connsiteX4" fmla="*/ 1095435 w 1359253"/>
                    <a:gd name="connsiteY4" fmla="*/ 207436 h 1838422"/>
                    <a:gd name="connsiteX5" fmla="*/ 662334 w 1359253"/>
                    <a:gd name="connsiteY5" fmla="*/ 223151 h 1838422"/>
                    <a:gd name="connsiteX6" fmla="*/ 41048 w 1359253"/>
                    <a:gd name="connsiteY6" fmla="*/ 162707 h 1838422"/>
                    <a:gd name="connsiteX7" fmla="*/ 161085 w 1359253"/>
                    <a:gd name="connsiteY7" fmla="*/ 91300 h 1838422"/>
                    <a:gd name="connsiteX8" fmla="*/ 650592 w 1359253"/>
                    <a:gd name="connsiteY8" fmla="*/ 66586 h 1838422"/>
                    <a:gd name="connsiteX9" fmla="*/ 1030903 w 1359253"/>
                    <a:gd name="connsiteY9" fmla="*/ 90503 h 1838422"/>
                    <a:gd name="connsiteX10" fmla="*/ 1272779 w 1359253"/>
                    <a:gd name="connsiteY10" fmla="*/ 139930 h 1838422"/>
                    <a:gd name="connsiteX11" fmla="*/ 1339536 w 1359253"/>
                    <a:gd name="connsiteY11" fmla="*/ 213700 h 1838422"/>
                    <a:gd name="connsiteX12" fmla="*/ 1096668 w 1359253"/>
                    <a:gd name="connsiteY12" fmla="*/ 272152 h 1838422"/>
                    <a:gd name="connsiteX13" fmla="*/ 708231 w 1359253"/>
                    <a:gd name="connsiteY13" fmla="*/ 287868 h 1838422"/>
                    <a:gd name="connsiteX14" fmla="*/ 182268 w 1359253"/>
                    <a:gd name="connsiteY14" fmla="*/ 255297 h 1838422"/>
                    <a:gd name="connsiteX15" fmla="*/ 16334 w 1359253"/>
                    <a:gd name="connsiteY15" fmla="*/ 208603 h 1838422"/>
                    <a:gd name="connsiteX16" fmla="*/ 394098 w 1359253"/>
                    <a:gd name="connsiteY16" fmla="*/ 141524 h 1838422"/>
                    <a:gd name="connsiteX17" fmla="*/ 1001344 w 1359253"/>
                    <a:gd name="connsiteY17" fmla="*/ 148585 h 1838422"/>
                    <a:gd name="connsiteX18" fmla="*/ 1354477 w 1359253"/>
                    <a:gd name="connsiteY18" fmla="*/ 250145 h 1838422"/>
                    <a:gd name="connsiteX19" fmla="*/ 1156769 w 1359253"/>
                    <a:gd name="connsiteY19" fmla="*/ 334506 h 1838422"/>
                    <a:gd name="connsiteX20" fmla="*/ 747148 w 1359253"/>
                    <a:gd name="connsiteY20" fmla="*/ 363945 h 1838422"/>
                    <a:gd name="connsiteX21" fmla="*/ 192859 w 1359253"/>
                    <a:gd name="connsiteY21" fmla="*/ 339232 h 1838422"/>
                    <a:gd name="connsiteX22" fmla="*/ 2212 w 1359253"/>
                    <a:gd name="connsiteY22" fmla="*/ 279213 h 1838422"/>
                    <a:gd name="connsiteX23" fmla="*/ 295327 w 1359253"/>
                    <a:gd name="connsiteY23" fmla="*/ 239154 h 1838422"/>
                    <a:gd name="connsiteX24" fmla="*/ 947974 w 1359253"/>
                    <a:gd name="connsiteY24" fmla="*/ 257152 h 1838422"/>
                    <a:gd name="connsiteX25" fmla="*/ 1345117 w 1359253"/>
                    <a:gd name="connsiteY25" fmla="*/ 327789 h 1838422"/>
                    <a:gd name="connsiteX26" fmla="*/ 1209726 w 1359253"/>
                    <a:gd name="connsiteY26" fmla="*/ 406283 h 1838422"/>
                    <a:gd name="connsiteX27" fmla="*/ 635488 w 1359253"/>
                    <a:gd name="connsiteY27" fmla="*/ 440421 h 1838422"/>
                    <a:gd name="connsiteX28" fmla="*/ 210512 w 1359253"/>
                    <a:gd name="connsiteY28" fmla="*/ 406311 h 1838422"/>
                    <a:gd name="connsiteX29" fmla="*/ 11406 w 1359253"/>
                    <a:gd name="connsiteY29" fmla="*/ 352185 h 1838422"/>
                    <a:gd name="connsiteX30" fmla="*/ 93435 w 1359253"/>
                    <a:gd name="connsiteY30" fmla="*/ 316511 h 1838422"/>
                    <a:gd name="connsiteX31" fmla="*/ 271027 w 1359253"/>
                    <a:gd name="connsiteY31" fmla="*/ 301537 h 1838422"/>
                    <a:gd name="connsiteX32" fmla="*/ 643283 w 1359253"/>
                    <a:gd name="connsiteY32" fmla="*/ 304216 h 1838422"/>
                    <a:gd name="connsiteX33" fmla="*/ 987056 w 1359253"/>
                    <a:gd name="connsiteY33" fmla="*/ 328531 h 1838422"/>
                    <a:gd name="connsiteX34" fmla="*/ 1208081 w 1359253"/>
                    <a:gd name="connsiteY34" fmla="*/ 365429 h 1838422"/>
                    <a:gd name="connsiteX35" fmla="*/ 1337974 w 1359253"/>
                    <a:gd name="connsiteY35" fmla="*/ 419664 h 1838422"/>
                    <a:gd name="connsiteX36" fmla="*/ 1121381 w 1359253"/>
                    <a:gd name="connsiteY36" fmla="*/ 498104 h 1838422"/>
                    <a:gd name="connsiteX37" fmla="*/ 636554 w 1359253"/>
                    <a:gd name="connsiteY37" fmla="*/ 521650 h 1838422"/>
                    <a:gd name="connsiteX38" fmla="*/ 168146 w 1359253"/>
                    <a:gd name="connsiteY38" fmla="*/ 480452 h 1838422"/>
                    <a:gd name="connsiteX39" fmla="*/ 16334 w 1359253"/>
                    <a:gd name="connsiteY39" fmla="*/ 431025 h 1838422"/>
                    <a:gd name="connsiteX40" fmla="*/ 246148 w 1359253"/>
                    <a:gd name="connsiteY40" fmla="*/ 377669 h 1838422"/>
                    <a:gd name="connsiteX41" fmla="*/ 888368 w 1359253"/>
                    <a:gd name="connsiteY41" fmla="*/ 392189 h 1838422"/>
                    <a:gd name="connsiteX42" fmla="*/ 1225982 w 1359253"/>
                    <a:gd name="connsiteY42" fmla="*/ 425901 h 1838422"/>
                    <a:gd name="connsiteX43" fmla="*/ 1347333 w 1359253"/>
                    <a:gd name="connsiteY43" fmla="*/ 483982 h 1838422"/>
                    <a:gd name="connsiteX44" fmla="*/ 1246833 w 1359253"/>
                    <a:gd name="connsiteY44" fmla="*/ 542036 h 1838422"/>
                    <a:gd name="connsiteX45" fmla="*/ 856759 w 1359253"/>
                    <a:gd name="connsiteY45" fmla="*/ 586249 h 1838422"/>
                    <a:gd name="connsiteX46" fmla="*/ 452803 w 1359253"/>
                    <a:gd name="connsiteY46" fmla="*/ 576407 h 1838422"/>
                    <a:gd name="connsiteX47" fmla="*/ 260040 w 1359253"/>
                    <a:gd name="connsiteY47" fmla="*/ 550853 h 1838422"/>
                    <a:gd name="connsiteX48" fmla="*/ 66108 w 1359253"/>
                    <a:gd name="connsiteY48" fmla="*/ 534595 h 1838422"/>
                    <a:gd name="connsiteX49" fmla="*/ 798239 w 1359253"/>
                    <a:gd name="connsiteY49" fmla="*/ 1838422 h 1838422"/>
                    <a:gd name="connsiteX0" fmla="*/ 26754 w 1359253"/>
                    <a:gd name="connsiteY0" fmla="*/ 64934 h 1838422"/>
                    <a:gd name="connsiteX1" fmla="*/ 716359 w 1359253"/>
                    <a:gd name="connsiteY1" fmla="*/ 332 h 1838422"/>
                    <a:gd name="connsiteX2" fmla="*/ 1189692 w 1359253"/>
                    <a:gd name="connsiteY2" fmla="*/ 43865 h 1838422"/>
                    <a:gd name="connsiteX3" fmla="*/ 1348483 w 1359253"/>
                    <a:gd name="connsiteY3" fmla="*/ 132870 h 1838422"/>
                    <a:gd name="connsiteX4" fmla="*/ 1095435 w 1359253"/>
                    <a:gd name="connsiteY4" fmla="*/ 207436 h 1838422"/>
                    <a:gd name="connsiteX5" fmla="*/ 662334 w 1359253"/>
                    <a:gd name="connsiteY5" fmla="*/ 223151 h 1838422"/>
                    <a:gd name="connsiteX6" fmla="*/ 41048 w 1359253"/>
                    <a:gd name="connsiteY6" fmla="*/ 162707 h 1838422"/>
                    <a:gd name="connsiteX7" fmla="*/ 161085 w 1359253"/>
                    <a:gd name="connsiteY7" fmla="*/ 91300 h 1838422"/>
                    <a:gd name="connsiteX8" fmla="*/ 650592 w 1359253"/>
                    <a:gd name="connsiteY8" fmla="*/ 66586 h 1838422"/>
                    <a:gd name="connsiteX9" fmla="*/ 1030903 w 1359253"/>
                    <a:gd name="connsiteY9" fmla="*/ 90503 h 1838422"/>
                    <a:gd name="connsiteX10" fmla="*/ 1272779 w 1359253"/>
                    <a:gd name="connsiteY10" fmla="*/ 139930 h 1838422"/>
                    <a:gd name="connsiteX11" fmla="*/ 1339536 w 1359253"/>
                    <a:gd name="connsiteY11" fmla="*/ 213700 h 1838422"/>
                    <a:gd name="connsiteX12" fmla="*/ 1096668 w 1359253"/>
                    <a:gd name="connsiteY12" fmla="*/ 272152 h 1838422"/>
                    <a:gd name="connsiteX13" fmla="*/ 708231 w 1359253"/>
                    <a:gd name="connsiteY13" fmla="*/ 287868 h 1838422"/>
                    <a:gd name="connsiteX14" fmla="*/ 182268 w 1359253"/>
                    <a:gd name="connsiteY14" fmla="*/ 255297 h 1838422"/>
                    <a:gd name="connsiteX15" fmla="*/ 16334 w 1359253"/>
                    <a:gd name="connsiteY15" fmla="*/ 208603 h 1838422"/>
                    <a:gd name="connsiteX16" fmla="*/ 394098 w 1359253"/>
                    <a:gd name="connsiteY16" fmla="*/ 141524 h 1838422"/>
                    <a:gd name="connsiteX17" fmla="*/ 1001344 w 1359253"/>
                    <a:gd name="connsiteY17" fmla="*/ 148585 h 1838422"/>
                    <a:gd name="connsiteX18" fmla="*/ 1354477 w 1359253"/>
                    <a:gd name="connsiteY18" fmla="*/ 250145 h 1838422"/>
                    <a:gd name="connsiteX19" fmla="*/ 1156769 w 1359253"/>
                    <a:gd name="connsiteY19" fmla="*/ 334506 h 1838422"/>
                    <a:gd name="connsiteX20" fmla="*/ 747148 w 1359253"/>
                    <a:gd name="connsiteY20" fmla="*/ 363945 h 1838422"/>
                    <a:gd name="connsiteX21" fmla="*/ 192859 w 1359253"/>
                    <a:gd name="connsiteY21" fmla="*/ 339232 h 1838422"/>
                    <a:gd name="connsiteX22" fmla="*/ 2212 w 1359253"/>
                    <a:gd name="connsiteY22" fmla="*/ 279213 h 1838422"/>
                    <a:gd name="connsiteX23" fmla="*/ 295327 w 1359253"/>
                    <a:gd name="connsiteY23" fmla="*/ 239154 h 1838422"/>
                    <a:gd name="connsiteX24" fmla="*/ 947974 w 1359253"/>
                    <a:gd name="connsiteY24" fmla="*/ 257152 h 1838422"/>
                    <a:gd name="connsiteX25" fmla="*/ 1345117 w 1359253"/>
                    <a:gd name="connsiteY25" fmla="*/ 327789 h 1838422"/>
                    <a:gd name="connsiteX26" fmla="*/ 1209726 w 1359253"/>
                    <a:gd name="connsiteY26" fmla="*/ 406283 h 1838422"/>
                    <a:gd name="connsiteX27" fmla="*/ 635488 w 1359253"/>
                    <a:gd name="connsiteY27" fmla="*/ 440421 h 1838422"/>
                    <a:gd name="connsiteX28" fmla="*/ 210512 w 1359253"/>
                    <a:gd name="connsiteY28" fmla="*/ 406311 h 1838422"/>
                    <a:gd name="connsiteX29" fmla="*/ 11406 w 1359253"/>
                    <a:gd name="connsiteY29" fmla="*/ 352185 h 1838422"/>
                    <a:gd name="connsiteX30" fmla="*/ 93435 w 1359253"/>
                    <a:gd name="connsiteY30" fmla="*/ 316511 h 1838422"/>
                    <a:gd name="connsiteX31" fmla="*/ 271027 w 1359253"/>
                    <a:gd name="connsiteY31" fmla="*/ 301537 h 1838422"/>
                    <a:gd name="connsiteX32" fmla="*/ 643283 w 1359253"/>
                    <a:gd name="connsiteY32" fmla="*/ 304216 h 1838422"/>
                    <a:gd name="connsiteX33" fmla="*/ 987056 w 1359253"/>
                    <a:gd name="connsiteY33" fmla="*/ 328531 h 1838422"/>
                    <a:gd name="connsiteX34" fmla="*/ 1208081 w 1359253"/>
                    <a:gd name="connsiteY34" fmla="*/ 365429 h 1838422"/>
                    <a:gd name="connsiteX35" fmla="*/ 1337974 w 1359253"/>
                    <a:gd name="connsiteY35" fmla="*/ 419664 h 1838422"/>
                    <a:gd name="connsiteX36" fmla="*/ 1121381 w 1359253"/>
                    <a:gd name="connsiteY36" fmla="*/ 498104 h 1838422"/>
                    <a:gd name="connsiteX37" fmla="*/ 636554 w 1359253"/>
                    <a:gd name="connsiteY37" fmla="*/ 521650 h 1838422"/>
                    <a:gd name="connsiteX38" fmla="*/ 168146 w 1359253"/>
                    <a:gd name="connsiteY38" fmla="*/ 480452 h 1838422"/>
                    <a:gd name="connsiteX39" fmla="*/ 16334 w 1359253"/>
                    <a:gd name="connsiteY39" fmla="*/ 431025 h 1838422"/>
                    <a:gd name="connsiteX40" fmla="*/ 246148 w 1359253"/>
                    <a:gd name="connsiteY40" fmla="*/ 377669 h 1838422"/>
                    <a:gd name="connsiteX41" fmla="*/ 888368 w 1359253"/>
                    <a:gd name="connsiteY41" fmla="*/ 392189 h 1838422"/>
                    <a:gd name="connsiteX42" fmla="*/ 1225982 w 1359253"/>
                    <a:gd name="connsiteY42" fmla="*/ 425901 h 1838422"/>
                    <a:gd name="connsiteX43" fmla="*/ 1347333 w 1359253"/>
                    <a:gd name="connsiteY43" fmla="*/ 483982 h 1838422"/>
                    <a:gd name="connsiteX44" fmla="*/ 1246833 w 1359253"/>
                    <a:gd name="connsiteY44" fmla="*/ 542036 h 1838422"/>
                    <a:gd name="connsiteX45" fmla="*/ 856759 w 1359253"/>
                    <a:gd name="connsiteY45" fmla="*/ 586249 h 1838422"/>
                    <a:gd name="connsiteX46" fmla="*/ 452803 w 1359253"/>
                    <a:gd name="connsiteY46" fmla="*/ 576407 h 1838422"/>
                    <a:gd name="connsiteX47" fmla="*/ 260040 w 1359253"/>
                    <a:gd name="connsiteY47" fmla="*/ 550853 h 1838422"/>
                    <a:gd name="connsiteX48" fmla="*/ 66108 w 1359253"/>
                    <a:gd name="connsiteY48" fmla="*/ 534595 h 1838422"/>
                    <a:gd name="connsiteX49" fmla="*/ 798239 w 1359253"/>
                    <a:gd name="connsiteY49" fmla="*/ 1838422 h 183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59253" h="1838422">
                      <a:moveTo>
                        <a:pt x="26754" y="64934"/>
                      </a:moveTo>
                      <a:cubicBezTo>
                        <a:pt x="290224" y="16506"/>
                        <a:pt x="522536" y="3844"/>
                        <a:pt x="716359" y="332"/>
                      </a:cubicBezTo>
                      <a:cubicBezTo>
                        <a:pt x="910182" y="-3180"/>
                        <a:pt x="1084338" y="21775"/>
                        <a:pt x="1189692" y="43865"/>
                      </a:cubicBezTo>
                      <a:cubicBezTo>
                        <a:pt x="1295046" y="65955"/>
                        <a:pt x="1364193" y="105608"/>
                        <a:pt x="1348483" y="132870"/>
                      </a:cubicBezTo>
                      <a:cubicBezTo>
                        <a:pt x="1332773" y="160132"/>
                        <a:pt x="1209793" y="192389"/>
                        <a:pt x="1095435" y="207436"/>
                      </a:cubicBezTo>
                      <a:cubicBezTo>
                        <a:pt x="981077" y="222483"/>
                        <a:pt x="838065" y="230606"/>
                        <a:pt x="662334" y="223151"/>
                      </a:cubicBezTo>
                      <a:cubicBezTo>
                        <a:pt x="486603" y="215696"/>
                        <a:pt x="124589" y="184682"/>
                        <a:pt x="41048" y="162707"/>
                      </a:cubicBezTo>
                      <a:cubicBezTo>
                        <a:pt x="-42493" y="140732"/>
                        <a:pt x="59494" y="107320"/>
                        <a:pt x="161085" y="91300"/>
                      </a:cubicBezTo>
                      <a:cubicBezTo>
                        <a:pt x="262676" y="75280"/>
                        <a:pt x="505622" y="66719"/>
                        <a:pt x="650592" y="66586"/>
                      </a:cubicBezTo>
                      <a:cubicBezTo>
                        <a:pt x="795562" y="66453"/>
                        <a:pt x="927205" y="78279"/>
                        <a:pt x="1030903" y="90503"/>
                      </a:cubicBezTo>
                      <a:cubicBezTo>
                        <a:pt x="1134601" y="102727"/>
                        <a:pt x="1221340" y="119397"/>
                        <a:pt x="1272779" y="139930"/>
                      </a:cubicBezTo>
                      <a:cubicBezTo>
                        <a:pt x="1324218" y="160463"/>
                        <a:pt x="1368888" y="191663"/>
                        <a:pt x="1339536" y="213700"/>
                      </a:cubicBezTo>
                      <a:cubicBezTo>
                        <a:pt x="1310184" y="235737"/>
                        <a:pt x="1201885" y="259791"/>
                        <a:pt x="1096668" y="272152"/>
                      </a:cubicBezTo>
                      <a:cubicBezTo>
                        <a:pt x="991451" y="284513"/>
                        <a:pt x="860631" y="290677"/>
                        <a:pt x="708231" y="287868"/>
                      </a:cubicBezTo>
                      <a:cubicBezTo>
                        <a:pt x="555831" y="285059"/>
                        <a:pt x="297584" y="268508"/>
                        <a:pt x="182268" y="255297"/>
                      </a:cubicBezTo>
                      <a:cubicBezTo>
                        <a:pt x="66952" y="242086"/>
                        <a:pt x="-9446" y="230697"/>
                        <a:pt x="16334" y="208603"/>
                      </a:cubicBezTo>
                      <a:cubicBezTo>
                        <a:pt x="42114" y="186509"/>
                        <a:pt x="229930" y="151527"/>
                        <a:pt x="394098" y="141524"/>
                      </a:cubicBezTo>
                      <a:cubicBezTo>
                        <a:pt x="558266" y="131521"/>
                        <a:pt x="841281" y="130482"/>
                        <a:pt x="1001344" y="148585"/>
                      </a:cubicBezTo>
                      <a:cubicBezTo>
                        <a:pt x="1161407" y="166688"/>
                        <a:pt x="1340479" y="211327"/>
                        <a:pt x="1354477" y="250145"/>
                      </a:cubicBezTo>
                      <a:cubicBezTo>
                        <a:pt x="1368475" y="288963"/>
                        <a:pt x="1257991" y="315539"/>
                        <a:pt x="1156769" y="334506"/>
                      </a:cubicBezTo>
                      <a:cubicBezTo>
                        <a:pt x="1055547" y="353473"/>
                        <a:pt x="907800" y="363157"/>
                        <a:pt x="747148" y="363945"/>
                      </a:cubicBezTo>
                      <a:cubicBezTo>
                        <a:pt x="586496" y="364733"/>
                        <a:pt x="317015" y="353354"/>
                        <a:pt x="192859" y="339232"/>
                      </a:cubicBezTo>
                      <a:cubicBezTo>
                        <a:pt x="68703" y="325110"/>
                        <a:pt x="-14866" y="295893"/>
                        <a:pt x="2212" y="279213"/>
                      </a:cubicBezTo>
                      <a:cubicBezTo>
                        <a:pt x="19290" y="262533"/>
                        <a:pt x="137700" y="242831"/>
                        <a:pt x="295327" y="239154"/>
                      </a:cubicBezTo>
                      <a:cubicBezTo>
                        <a:pt x="452954" y="235477"/>
                        <a:pt x="773009" y="242380"/>
                        <a:pt x="947974" y="257152"/>
                      </a:cubicBezTo>
                      <a:cubicBezTo>
                        <a:pt x="1122939" y="271924"/>
                        <a:pt x="1301492" y="302934"/>
                        <a:pt x="1345117" y="327789"/>
                      </a:cubicBezTo>
                      <a:cubicBezTo>
                        <a:pt x="1388742" y="352644"/>
                        <a:pt x="1327998" y="387511"/>
                        <a:pt x="1209726" y="406283"/>
                      </a:cubicBezTo>
                      <a:cubicBezTo>
                        <a:pt x="1091455" y="425055"/>
                        <a:pt x="802024" y="440416"/>
                        <a:pt x="635488" y="440421"/>
                      </a:cubicBezTo>
                      <a:cubicBezTo>
                        <a:pt x="468952" y="440426"/>
                        <a:pt x="314526" y="421017"/>
                        <a:pt x="210512" y="406311"/>
                      </a:cubicBezTo>
                      <a:cubicBezTo>
                        <a:pt x="106498" y="391605"/>
                        <a:pt x="14251" y="368718"/>
                        <a:pt x="11406" y="352185"/>
                      </a:cubicBezTo>
                      <a:cubicBezTo>
                        <a:pt x="8561" y="335652"/>
                        <a:pt x="50165" y="324952"/>
                        <a:pt x="93435" y="316511"/>
                      </a:cubicBezTo>
                      <a:cubicBezTo>
                        <a:pt x="136705" y="308070"/>
                        <a:pt x="179386" y="303586"/>
                        <a:pt x="271027" y="301537"/>
                      </a:cubicBezTo>
                      <a:cubicBezTo>
                        <a:pt x="362668" y="299488"/>
                        <a:pt x="519198" y="303323"/>
                        <a:pt x="643283" y="304216"/>
                      </a:cubicBezTo>
                      <a:cubicBezTo>
                        <a:pt x="762621" y="308715"/>
                        <a:pt x="892923" y="318329"/>
                        <a:pt x="987056" y="328531"/>
                      </a:cubicBezTo>
                      <a:cubicBezTo>
                        <a:pt x="1081189" y="338733"/>
                        <a:pt x="1149595" y="350240"/>
                        <a:pt x="1208081" y="365429"/>
                      </a:cubicBezTo>
                      <a:cubicBezTo>
                        <a:pt x="1266567" y="380618"/>
                        <a:pt x="1338136" y="397551"/>
                        <a:pt x="1337974" y="419664"/>
                      </a:cubicBezTo>
                      <a:cubicBezTo>
                        <a:pt x="1337812" y="441777"/>
                        <a:pt x="1238284" y="481106"/>
                        <a:pt x="1121381" y="498104"/>
                      </a:cubicBezTo>
                      <a:cubicBezTo>
                        <a:pt x="1004478" y="515102"/>
                        <a:pt x="795426" y="524592"/>
                        <a:pt x="636554" y="521650"/>
                      </a:cubicBezTo>
                      <a:cubicBezTo>
                        <a:pt x="477682" y="518708"/>
                        <a:pt x="271516" y="495556"/>
                        <a:pt x="168146" y="480452"/>
                      </a:cubicBezTo>
                      <a:cubicBezTo>
                        <a:pt x="64776" y="465348"/>
                        <a:pt x="3334" y="448155"/>
                        <a:pt x="16334" y="431025"/>
                      </a:cubicBezTo>
                      <a:cubicBezTo>
                        <a:pt x="29334" y="413895"/>
                        <a:pt x="100809" y="384142"/>
                        <a:pt x="246148" y="377669"/>
                      </a:cubicBezTo>
                      <a:cubicBezTo>
                        <a:pt x="391487" y="371196"/>
                        <a:pt x="725062" y="384150"/>
                        <a:pt x="888368" y="392189"/>
                      </a:cubicBezTo>
                      <a:cubicBezTo>
                        <a:pt x="1051674" y="400228"/>
                        <a:pt x="1149488" y="408220"/>
                        <a:pt x="1225982" y="425901"/>
                      </a:cubicBezTo>
                      <a:cubicBezTo>
                        <a:pt x="1302476" y="443582"/>
                        <a:pt x="1343858" y="464626"/>
                        <a:pt x="1347333" y="483982"/>
                      </a:cubicBezTo>
                      <a:cubicBezTo>
                        <a:pt x="1350808" y="503338"/>
                        <a:pt x="1328595" y="524991"/>
                        <a:pt x="1246833" y="542036"/>
                      </a:cubicBezTo>
                      <a:cubicBezTo>
                        <a:pt x="1165071" y="559081"/>
                        <a:pt x="989097" y="580521"/>
                        <a:pt x="856759" y="586249"/>
                      </a:cubicBezTo>
                      <a:cubicBezTo>
                        <a:pt x="724421" y="591978"/>
                        <a:pt x="552256" y="582306"/>
                        <a:pt x="452803" y="576407"/>
                      </a:cubicBezTo>
                      <a:cubicBezTo>
                        <a:pt x="353350" y="570508"/>
                        <a:pt x="324489" y="557822"/>
                        <a:pt x="260040" y="550853"/>
                      </a:cubicBezTo>
                      <a:cubicBezTo>
                        <a:pt x="195591" y="543884"/>
                        <a:pt x="100559" y="517002"/>
                        <a:pt x="66108" y="534595"/>
                      </a:cubicBezTo>
                      <a:cubicBezTo>
                        <a:pt x="-77219" y="600443"/>
                        <a:pt x="800693" y="755530"/>
                        <a:pt x="798239" y="1838422"/>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1" name="Forme libre 70"/>
                <p:cNvSpPr/>
                <p:nvPr/>
              </p:nvSpPr>
              <p:spPr>
                <a:xfrm rot="5400000">
                  <a:off x="1211806" y="2449892"/>
                  <a:ext cx="1537051" cy="234341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305991 w 1860740"/>
                    <a:gd name="connsiteY0" fmla="*/ 6516 h 591190"/>
                    <a:gd name="connsiteX1" fmla="*/ 1217846 w 1860740"/>
                    <a:gd name="connsiteY1" fmla="*/ 3014 h 591190"/>
                    <a:gd name="connsiteX2" fmla="*/ 1691179 w 1860740"/>
                    <a:gd name="connsiteY2" fmla="*/ 46547 h 591190"/>
                    <a:gd name="connsiteX3" fmla="*/ 1849970 w 1860740"/>
                    <a:gd name="connsiteY3" fmla="*/ 135552 h 591190"/>
                    <a:gd name="connsiteX4" fmla="*/ 1596922 w 1860740"/>
                    <a:gd name="connsiteY4" fmla="*/ 210118 h 591190"/>
                    <a:gd name="connsiteX5" fmla="*/ 1163821 w 1860740"/>
                    <a:gd name="connsiteY5" fmla="*/ 225833 h 591190"/>
                    <a:gd name="connsiteX6" fmla="*/ 542535 w 1860740"/>
                    <a:gd name="connsiteY6" fmla="*/ 165389 h 591190"/>
                    <a:gd name="connsiteX7" fmla="*/ 662572 w 1860740"/>
                    <a:gd name="connsiteY7" fmla="*/ 93982 h 591190"/>
                    <a:gd name="connsiteX8" fmla="*/ 1152079 w 1860740"/>
                    <a:gd name="connsiteY8" fmla="*/ 69268 h 591190"/>
                    <a:gd name="connsiteX9" fmla="*/ 1532390 w 1860740"/>
                    <a:gd name="connsiteY9" fmla="*/ 93185 h 591190"/>
                    <a:gd name="connsiteX10" fmla="*/ 1774266 w 1860740"/>
                    <a:gd name="connsiteY10" fmla="*/ 142612 h 591190"/>
                    <a:gd name="connsiteX11" fmla="*/ 1841023 w 1860740"/>
                    <a:gd name="connsiteY11" fmla="*/ 216382 h 591190"/>
                    <a:gd name="connsiteX12" fmla="*/ 1598155 w 1860740"/>
                    <a:gd name="connsiteY12" fmla="*/ 274834 h 591190"/>
                    <a:gd name="connsiteX13" fmla="*/ 1209718 w 1860740"/>
                    <a:gd name="connsiteY13" fmla="*/ 290550 h 591190"/>
                    <a:gd name="connsiteX14" fmla="*/ 683755 w 1860740"/>
                    <a:gd name="connsiteY14" fmla="*/ 257979 h 591190"/>
                    <a:gd name="connsiteX15" fmla="*/ 517821 w 1860740"/>
                    <a:gd name="connsiteY15" fmla="*/ 211285 h 591190"/>
                    <a:gd name="connsiteX16" fmla="*/ 895585 w 1860740"/>
                    <a:gd name="connsiteY16" fmla="*/ 144206 h 591190"/>
                    <a:gd name="connsiteX17" fmla="*/ 1502831 w 1860740"/>
                    <a:gd name="connsiteY17" fmla="*/ 151267 h 591190"/>
                    <a:gd name="connsiteX18" fmla="*/ 1855964 w 1860740"/>
                    <a:gd name="connsiteY18" fmla="*/ 252827 h 591190"/>
                    <a:gd name="connsiteX19" fmla="*/ 1658256 w 1860740"/>
                    <a:gd name="connsiteY19" fmla="*/ 337188 h 591190"/>
                    <a:gd name="connsiteX20" fmla="*/ 1248635 w 1860740"/>
                    <a:gd name="connsiteY20" fmla="*/ 366627 h 591190"/>
                    <a:gd name="connsiteX21" fmla="*/ 694346 w 1860740"/>
                    <a:gd name="connsiteY21" fmla="*/ 341914 h 591190"/>
                    <a:gd name="connsiteX22" fmla="*/ 503699 w 1860740"/>
                    <a:gd name="connsiteY22" fmla="*/ 281895 h 591190"/>
                    <a:gd name="connsiteX23" fmla="*/ 796814 w 1860740"/>
                    <a:gd name="connsiteY23" fmla="*/ 241836 h 591190"/>
                    <a:gd name="connsiteX24" fmla="*/ 1449461 w 1860740"/>
                    <a:gd name="connsiteY24" fmla="*/ 259834 h 591190"/>
                    <a:gd name="connsiteX25" fmla="*/ 1846604 w 1860740"/>
                    <a:gd name="connsiteY25" fmla="*/ 330471 h 591190"/>
                    <a:gd name="connsiteX26" fmla="*/ 1711213 w 1860740"/>
                    <a:gd name="connsiteY26" fmla="*/ 408965 h 591190"/>
                    <a:gd name="connsiteX27" fmla="*/ 1136975 w 1860740"/>
                    <a:gd name="connsiteY27" fmla="*/ 443103 h 591190"/>
                    <a:gd name="connsiteX28" fmla="*/ 711999 w 1860740"/>
                    <a:gd name="connsiteY28" fmla="*/ 408993 h 591190"/>
                    <a:gd name="connsiteX29" fmla="*/ 512893 w 1860740"/>
                    <a:gd name="connsiteY29" fmla="*/ 354867 h 591190"/>
                    <a:gd name="connsiteX30" fmla="*/ 594922 w 1860740"/>
                    <a:gd name="connsiteY30" fmla="*/ 319193 h 591190"/>
                    <a:gd name="connsiteX31" fmla="*/ 772514 w 1860740"/>
                    <a:gd name="connsiteY31" fmla="*/ 304219 h 591190"/>
                    <a:gd name="connsiteX32" fmla="*/ 1144770 w 1860740"/>
                    <a:gd name="connsiteY32" fmla="*/ 306898 h 591190"/>
                    <a:gd name="connsiteX33" fmla="*/ 1488543 w 1860740"/>
                    <a:gd name="connsiteY33" fmla="*/ 331213 h 591190"/>
                    <a:gd name="connsiteX34" fmla="*/ 1709568 w 1860740"/>
                    <a:gd name="connsiteY34" fmla="*/ 368111 h 591190"/>
                    <a:gd name="connsiteX35" fmla="*/ 1839461 w 1860740"/>
                    <a:gd name="connsiteY35" fmla="*/ 422346 h 591190"/>
                    <a:gd name="connsiteX36" fmla="*/ 1622868 w 1860740"/>
                    <a:gd name="connsiteY36" fmla="*/ 500786 h 591190"/>
                    <a:gd name="connsiteX37" fmla="*/ 1138041 w 1860740"/>
                    <a:gd name="connsiteY37" fmla="*/ 524332 h 591190"/>
                    <a:gd name="connsiteX38" fmla="*/ 669633 w 1860740"/>
                    <a:gd name="connsiteY38" fmla="*/ 483134 h 591190"/>
                    <a:gd name="connsiteX39" fmla="*/ 517821 w 1860740"/>
                    <a:gd name="connsiteY39" fmla="*/ 433707 h 591190"/>
                    <a:gd name="connsiteX40" fmla="*/ 747635 w 1860740"/>
                    <a:gd name="connsiteY40" fmla="*/ 380351 h 591190"/>
                    <a:gd name="connsiteX41" fmla="*/ 1389855 w 1860740"/>
                    <a:gd name="connsiteY41" fmla="*/ 394871 h 591190"/>
                    <a:gd name="connsiteX42" fmla="*/ 1727469 w 1860740"/>
                    <a:gd name="connsiteY42" fmla="*/ 428583 h 591190"/>
                    <a:gd name="connsiteX43" fmla="*/ 1848820 w 1860740"/>
                    <a:gd name="connsiteY43" fmla="*/ 486664 h 591190"/>
                    <a:gd name="connsiteX44" fmla="*/ 1748320 w 1860740"/>
                    <a:gd name="connsiteY44" fmla="*/ 544718 h 591190"/>
                    <a:gd name="connsiteX45" fmla="*/ 1358246 w 1860740"/>
                    <a:gd name="connsiteY45" fmla="*/ 588931 h 591190"/>
                    <a:gd name="connsiteX46" fmla="*/ 954290 w 1860740"/>
                    <a:gd name="connsiteY46" fmla="*/ 579089 h 591190"/>
                    <a:gd name="connsiteX47" fmla="*/ 625787 w 1860740"/>
                    <a:gd name="connsiteY47" fmla="*/ 530623 h 591190"/>
                    <a:gd name="connsiteX48" fmla="*/ 242441 w 1860740"/>
                    <a:gd name="connsiteY48" fmla="*/ 433707 h 591190"/>
                    <a:gd name="connsiteX49" fmla="*/ 0 w 1860740"/>
                    <a:gd name="connsiteY49" fmla="*/ 358058 h 591190"/>
                    <a:gd name="connsiteX0" fmla="*/ 63550 w 1618299"/>
                    <a:gd name="connsiteY0" fmla="*/ 6516 h 591190"/>
                    <a:gd name="connsiteX1" fmla="*/ 975405 w 1618299"/>
                    <a:gd name="connsiteY1" fmla="*/ 3014 h 591190"/>
                    <a:gd name="connsiteX2" fmla="*/ 1448738 w 1618299"/>
                    <a:gd name="connsiteY2" fmla="*/ 46547 h 591190"/>
                    <a:gd name="connsiteX3" fmla="*/ 1607529 w 1618299"/>
                    <a:gd name="connsiteY3" fmla="*/ 135552 h 591190"/>
                    <a:gd name="connsiteX4" fmla="*/ 1354481 w 1618299"/>
                    <a:gd name="connsiteY4" fmla="*/ 210118 h 591190"/>
                    <a:gd name="connsiteX5" fmla="*/ 921380 w 1618299"/>
                    <a:gd name="connsiteY5" fmla="*/ 225833 h 591190"/>
                    <a:gd name="connsiteX6" fmla="*/ 300094 w 1618299"/>
                    <a:gd name="connsiteY6" fmla="*/ 165389 h 591190"/>
                    <a:gd name="connsiteX7" fmla="*/ 420131 w 1618299"/>
                    <a:gd name="connsiteY7" fmla="*/ 93982 h 591190"/>
                    <a:gd name="connsiteX8" fmla="*/ 909638 w 1618299"/>
                    <a:gd name="connsiteY8" fmla="*/ 69268 h 591190"/>
                    <a:gd name="connsiteX9" fmla="*/ 1289949 w 1618299"/>
                    <a:gd name="connsiteY9" fmla="*/ 93185 h 591190"/>
                    <a:gd name="connsiteX10" fmla="*/ 1531825 w 1618299"/>
                    <a:gd name="connsiteY10" fmla="*/ 142612 h 591190"/>
                    <a:gd name="connsiteX11" fmla="*/ 1598582 w 1618299"/>
                    <a:gd name="connsiteY11" fmla="*/ 216382 h 591190"/>
                    <a:gd name="connsiteX12" fmla="*/ 1355714 w 1618299"/>
                    <a:gd name="connsiteY12" fmla="*/ 274834 h 591190"/>
                    <a:gd name="connsiteX13" fmla="*/ 967277 w 1618299"/>
                    <a:gd name="connsiteY13" fmla="*/ 290550 h 591190"/>
                    <a:gd name="connsiteX14" fmla="*/ 441314 w 1618299"/>
                    <a:gd name="connsiteY14" fmla="*/ 257979 h 591190"/>
                    <a:gd name="connsiteX15" fmla="*/ 275380 w 1618299"/>
                    <a:gd name="connsiteY15" fmla="*/ 211285 h 591190"/>
                    <a:gd name="connsiteX16" fmla="*/ 653144 w 1618299"/>
                    <a:gd name="connsiteY16" fmla="*/ 144206 h 591190"/>
                    <a:gd name="connsiteX17" fmla="*/ 1260390 w 1618299"/>
                    <a:gd name="connsiteY17" fmla="*/ 151267 h 591190"/>
                    <a:gd name="connsiteX18" fmla="*/ 1613523 w 1618299"/>
                    <a:gd name="connsiteY18" fmla="*/ 252827 h 591190"/>
                    <a:gd name="connsiteX19" fmla="*/ 1415815 w 1618299"/>
                    <a:gd name="connsiteY19" fmla="*/ 337188 h 591190"/>
                    <a:gd name="connsiteX20" fmla="*/ 1006194 w 1618299"/>
                    <a:gd name="connsiteY20" fmla="*/ 366627 h 591190"/>
                    <a:gd name="connsiteX21" fmla="*/ 451905 w 1618299"/>
                    <a:gd name="connsiteY21" fmla="*/ 341914 h 591190"/>
                    <a:gd name="connsiteX22" fmla="*/ 261258 w 1618299"/>
                    <a:gd name="connsiteY22" fmla="*/ 281895 h 591190"/>
                    <a:gd name="connsiteX23" fmla="*/ 554373 w 1618299"/>
                    <a:gd name="connsiteY23" fmla="*/ 241836 h 591190"/>
                    <a:gd name="connsiteX24" fmla="*/ 1207020 w 1618299"/>
                    <a:gd name="connsiteY24" fmla="*/ 259834 h 591190"/>
                    <a:gd name="connsiteX25" fmla="*/ 1604163 w 1618299"/>
                    <a:gd name="connsiteY25" fmla="*/ 330471 h 591190"/>
                    <a:gd name="connsiteX26" fmla="*/ 1468772 w 1618299"/>
                    <a:gd name="connsiteY26" fmla="*/ 408965 h 591190"/>
                    <a:gd name="connsiteX27" fmla="*/ 894534 w 1618299"/>
                    <a:gd name="connsiteY27" fmla="*/ 443103 h 591190"/>
                    <a:gd name="connsiteX28" fmla="*/ 469558 w 1618299"/>
                    <a:gd name="connsiteY28" fmla="*/ 408993 h 591190"/>
                    <a:gd name="connsiteX29" fmla="*/ 270452 w 1618299"/>
                    <a:gd name="connsiteY29" fmla="*/ 354867 h 591190"/>
                    <a:gd name="connsiteX30" fmla="*/ 352481 w 1618299"/>
                    <a:gd name="connsiteY30" fmla="*/ 319193 h 591190"/>
                    <a:gd name="connsiteX31" fmla="*/ 530073 w 1618299"/>
                    <a:gd name="connsiteY31" fmla="*/ 304219 h 591190"/>
                    <a:gd name="connsiteX32" fmla="*/ 902329 w 1618299"/>
                    <a:gd name="connsiteY32" fmla="*/ 306898 h 591190"/>
                    <a:gd name="connsiteX33" fmla="*/ 1246102 w 1618299"/>
                    <a:gd name="connsiteY33" fmla="*/ 331213 h 591190"/>
                    <a:gd name="connsiteX34" fmla="*/ 1467127 w 1618299"/>
                    <a:gd name="connsiteY34" fmla="*/ 368111 h 591190"/>
                    <a:gd name="connsiteX35" fmla="*/ 1597020 w 1618299"/>
                    <a:gd name="connsiteY35" fmla="*/ 422346 h 591190"/>
                    <a:gd name="connsiteX36" fmla="*/ 1380427 w 1618299"/>
                    <a:gd name="connsiteY36" fmla="*/ 500786 h 591190"/>
                    <a:gd name="connsiteX37" fmla="*/ 895600 w 1618299"/>
                    <a:gd name="connsiteY37" fmla="*/ 524332 h 591190"/>
                    <a:gd name="connsiteX38" fmla="*/ 427192 w 1618299"/>
                    <a:gd name="connsiteY38" fmla="*/ 483134 h 591190"/>
                    <a:gd name="connsiteX39" fmla="*/ 275380 w 1618299"/>
                    <a:gd name="connsiteY39" fmla="*/ 433707 h 591190"/>
                    <a:gd name="connsiteX40" fmla="*/ 505194 w 1618299"/>
                    <a:gd name="connsiteY40" fmla="*/ 380351 h 591190"/>
                    <a:gd name="connsiteX41" fmla="*/ 1147414 w 1618299"/>
                    <a:gd name="connsiteY41" fmla="*/ 394871 h 591190"/>
                    <a:gd name="connsiteX42" fmla="*/ 1485028 w 1618299"/>
                    <a:gd name="connsiteY42" fmla="*/ 428583 h 591190"/>
                    <a:gd name="connsiteX43" fmla="*/ 1606379 w 1618299"/>
                    <a:gd name="connsiteY43" fmla="*/ 486664 h 591190"/>
                    <a:gd name="connsiteX44" fmla="*/ 1505879 w 1618299"/>
                    <a:gd name="connsiteY44" fmla="*/ 544718 h 591190"/>
                    <a:gd name="connsiteX45" fmla="*/ 1115805 w 1618299"/>
                    <a:gd name="connsiteY45" fmla="*/ 588931 h 591190"/>
                    <a:gd name="connsiteX46" fmla="*/ 711849 w 1618299"/>
                    <a:gd name="connsiteY46" fmla="*/ 579089 h 591190"/>
                    <a:gd name="connsiteX47" fmla="*/ 383346 w 1618299"/>
                    <a:gd name="connsiteY47" fmla="*/ 530623 h 591190"/>
                    <a:gd name="connsiteX48" fmla="*/ 0 w 1618299"/>
                    <a:gd name="connsiteY48" fmla="*/ 433707 h 591190"/>
                    <a:gd name="connsiteX0" fmla="*/ 63550 w 1618299"/>
                    <a:gd name="connsiteY0" fmla="*/ 6516 h 591017"/>
                    <a:gd name="connsiteX1" fmla="*/ 975405 w 1618299"/>
                    <a:gd name="connsiteY1" fmla="*/ 3014 h 591017"/>
                    <a:gd name="connsiteX2" fmla="*/ 1448738 w 1618299"/>
                    <a:gd name="connsiteY2" fmla="*/ 46547 h 591017"/>
                    <a:gd name="connsiteX3" fmla="*/ 1607529 w 1618299"/>
                    <a:gd name="connsiteY3" fmla="*/ 135552 h 591017"/>
                    <a:gd name="connsiteX4" fmla="*/ 1354481 w 1618299"/>
                    <a:gd name="connsiteY4" fmla="*/ 210118 h 591017"/>
                    <a:gd name="connsiteX5" fmla="*/ 921380 w 1618299"/>
                    <a:gd name="connsiteY5" fmla="*/ 225833 h 591017"/>
                    <a:gd name="connsiteX6" fmla="*/ 300094 w 1618299"/>
                    <a:gd name="connsiteY6" fmla="*/ 165389 h 591017"/>
                    <a:gd name="connsiteX7" fmla="*/ 420131 w 1618299"/>
                    <a:gd name="connsiteY7" fmla="*/ 93982 h 591017"/>
                    <a:gd name="connsiteX8" fmla="*/ 909638 w 1618299"/>
                    <a:gd name="connsiteY8" fmla="*/ 69268 h 591017"/>
                    <a:gd name="connsiteX9" fmla="*/ 1289949 w 1618299"/>
                    <a:gd name="connsiteY9" fmla="*/ 93185 h 591017"/>
                    <a:gd name="connsiteX10" fmla="*/ 1531825 w 1618299"/>
                    <a:gd name="connsiteY10" fmla="*/ 142612 h 591017"/>
                    <a:gd name="connsiteX11" fmla="*/ 1598582 w 1618299"/>
                    <a:gd name="connsiteY11" fmla="*/ 216382 h 591017"/>
                    <a:gd name="connsiteX12" fmla="*/ 1355714 w 1618299"/>
                    <a:gd name="connsiteY12" fmla="*/ 274834 h 591017"/>
                    <a:gd name="connsiteX13" fmla="*/ 967277 w 1618299"/>
                    <a:gd name="connsiteY13" fmla="*/ 290550 h 591017"/>
                    <a:gd name="connsiteX14" fmla="*/ 441314 w 1618299"/>
                    <a:gd name="connsiteY14" fmla="*/ 257979 h 591017"/>
                    <a:gd name="connsiteX15" fmla="*/ 275380 w 1618299"/>
                    <a:gd name="connsiteY15" fmla="*/ 211285 h 591017"/>
                    <a:gd name="connsiteX16" fmla="*/ 653144 w 1618299"/>
                    <a:gd name="connsiteY16" fmla="*/ 144206 h 591017"/>
                    <a:gd name="connsiteX17" fmla="*/ 1260390 w 1618299"/>
                    <a:gd name="connsiteY17" fmla="*/ 151267 h 591017"/>
                    <a:gd name="connsiteX18" fmla="*/ 1613523 w 1618299"/>
                    <a:gd name="connsiteY18" fmla="*/ 252827 h 591017"/>
                    <a:gd name="connsiteX19" fmla="*/ 1415815 w 1618299"/>
                    <a:gd name="connsiteY19" fmla="*/ 337188 h 591017"/>
                    <a:gd name="connsiteX20" fmla="*/ 1006194 w 1618299"/>
                    <a:gd name="connsiteY20" fmla="*/ 366627 h 591017"/>
                    <a:gd name="connsiteX21" fmla="*/ 451905 w 1618299"/>
                    <a:gd name="connsiteY21" fmla="*/ 341914 h 591017"/>
                    <a:gd name="connsiteX22" fmla="*/ 261258 w 1618299"/>
                    <a:gd name="connsiteY22" fmla="*/ 281895 h 591017"/>
                    <a:gd name="connsiteX23" fmla="*/ 554373 w 1618299"/>
                    <a:gd name="connsiteY23" fmla="*/ 241836 h 591017"/>
                    <a:gd name="connsiteX24" fmla="*/ 1207020 w 1618299"/>
                    <a:gd name="connsiteY24" fmla="*/ 259834 h 591017"/>
                    <a:gd name="connsiteX25" fmla="*/ 1604163 w 1618299"/>
                    <a:gd name="connsiteY25" fmla="*/ 330471 h 591017"/>
                    <a:gd name="connsiteX26" fmla="*/ 1468772 w 1618299"/>
                    <a:gd name="connsiteY26" fmla="*/ 408965 h 591017"/>
                    <a:gd name="connsiteX27" fmla="*/ 894534 w 1618299"/>
                    <a:gd name="connsiteY27" fmla="*/ 443103 h 591017"/>
                    <a:gd name="connsiteX28" fmla="*/ 469558 w 1618299"/>
                    <a:gd name="connsiteY28" fmla="*/ 408993 h 591017"/>
                    <a:gd name="connsiteX29" fmla="*/ 270452 w 1618299"/>
                    <a:gd name="connsiteY29" fmla="*/ 354867 h 591017"/>
                    <a:gd name="connsiteX30" fmla="*/ 352481 w 1618299"/>
                    <a:gd name="connsiteY30" fmla="*/ 319193 h 591017"/>
                    <a:gd name="connsiteX31" fmla="*/ 530073 w 1618299"/>
                    <a:gd name="connsiteY31" fmla="*/ 304219 h 591017"/>
                    <a:gd name="connsiteX32" fmla="*/ 902329 w 1618299"/>
                    <a:gd name="connsiteY32" fmla="*/ 306898 h 591017"/>
                    <a:gd name="connsiteX33" fmla="*/ 1246102 w 1618299"/>
                    <a:gd name="connsiteY33" fmla="*/ 331213 h 591017"/>
                    <a:gd name="connsiteX34" fmla="*/ 1467127 w 1618299"/>
                    <a:gd name="connsiteY34" fmla="*/ 368111 h 591017"/>
                    <a:gd name="connsiteX35" fmla="*/ 1597020 w 1618299"/>
                    <a:gd name="connsiteY35" fmla="*/ 422346 h 591017"/>
                    <a:gd name="connsiteX36" fmla="*/ 1380427 w 1618299"/>
                    <a:gd name="connsiteY36" fmla="*/ 500786 h 591017"/>
                    <a:gd name="connsiteX37" fmla="*/ 895600 w 1618299"/>
                    <a:gd name="connsiteY37" fmla="*/ 524332 h 591017"/>
                    <a:gd name="connsiteX38" fmla="*/ 427192 w 1618299"/>
                    <a:gd name="connsiteY38" fmla="*/ 483134 h 591017"/>
                    <a:gd name="connsiteX39" fmla="*/ 275380 w 1618299"/>
                    <a:gd name="connsiteY39" fmla="*/ 433707 h 591017"/>
                    <a:gd name="connsiteX40" fmla="*/ 505194 w 1618299"/>
                    <a:gd name="connsiteY40" fmla="*/ 380351 h 591017"/>
                    <a:gd name="connsiteX41" fmla="*/ 1147414 w 1618299"/>
                    <a:gd name="connsiteY41" fmla="*/ 394871 h 591017"/>
                    <a:gd name="connsiteX42" fmla="*/ 1485028 w 1618299"/>
                    <a:gd name="connsiteY42" fmla="*/ 428583 h 591017"/>
                    <a:gd name="connsiteX43" fmla="*/ 1606379 w 1618299"/>
                    <a:gd name="connsiteY43" fmla="*/ 486664 h 591017"/>
                    <a:gd name="connsiteX44" fmla="*/ 1505879 w 1618299"/>
                    <a:gd name="connsiteY44" fmla="*/ 544718 h 591017"/>
                    <a:gd name="connsiteX45" fmla="*/ 1115805 w 1618299"/>
                    <a:gd name="connsiteY45" fmla="*/ 588931 h 591017"/>
                    <a:gd name="connsiteX46" fmla="*/ 711849 w 1618299"/>
                    <a:gd name="connsiteY46" fmla="*/ 579089 h 591017"/>
                    <a:gd name="connsiteX47" fmla="*/ 396049 w 1618299"/>
                    <a:gd name="connsiteY47" fmla="*/ 537412 h 591017"/>
                    <a:gd name="connsiteX48" fmla="*/ 0 w 1618299"/>
                    <a:gd name="connsiteY48" fmla="*/ 433707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266659 w 1554749"/>
                    <a:gd name="connsiteY48" fmla="*/ 437101 h 591017"/>
                    <a:gd name="connsiteX0" fmla="*/ 0 w 2001557"/>
                    <a:gd name="connsiteY0" fmla="*/ 3440 h 593496"/>
                    <a:gd name="connsiteX1" fmla="*/ 1358663 w 2001557"/>
                    <a:gd name="connsiteY1" fmla="*/ 5493 h 593496"/>
                    <a:gd name="connsiteX2" fmla="*/ 1831996 w 2001557"/>
                    <a:gd name="connsiteY2" fmla="*/ 49026 h 593496"/>
                    <a:gd name="connsiteX3" fmla="*/ 1990787 w 2001557"/>
                    <a:gd name="connsiteY3" fmla="*/ 138031 h 593496"/>
                    <a:gd name="connsiteX4" fmla="*/ 1737739 w 2001557"/>
                    <a:gd name="connsiteY4" fmla="*/ 212597 h 593496"/>
                    <a:gd name="connsiteX5" fmla="*/ 1304638 w 2001557"/>
                    <a:gd name="connsiteY5" fmla="*/ 228312 h 593496"/>
                    <a:gd name="connsiteX6" fmla="*/ 683352 w 2001557"/>
                    <a:gd name="connsiteY6" fmla="*/ 167868 h 593496"/>
                    <a:gd name="connsiteX7" fmla="*/ 803389 w 2001557"/>
                    <a:gd name="connsiteY7" fmla="*/ 96461 h 593496"/>
                    <a:gd name="connsiteX8" fmla="*/ 1292896 w 2001557"/>
                    <a:gd name="connsiteY8" fmla="*/ 71747 h 593496"/>
                    <a:gd name="connsiteX9" fmla="*/ 1673207 w 2001557"/>
                    <a:gd name="connsiteY9" fmla="*/ 95664 h 593496"/>
                    <a:gd name="connsiteX10" fmla="*/ 1915083 w 2001557"/>
                    <a:gd name="connsiteY10" fmla="*/ 145091 h 593496"/>
                    <a:gd name="connsiteX11" fmla="*/ 1981840 w 2001557"/>
                    <a:gd name="connsiteY11" fmla="*/ 218861 h 593496"/>
                    <a:gd name="connsiteX12" fmla="*/ 1738972 w 2001557"/>
                    <a:gd name="connsiteY12" fmla="*/ 277313 h 593496"/>
                    <a:gd name="connsiteX13" fmla="*/ 1350535 w 2001557"/>
                    <a:gd name="connsiteY13" fmla="*/ 293029 h 593496"/>
                    <a:gd name="connsiteX14" fmla="*/ 824572 w 2001557"/>
                    <a:gd name="connsiteY14" fmla="*/ 260458 h 593496"/>
                    <a:gd name="connsiteX15" fmla="*/ 658638 w 2001557"/>
                    <a:gd name="connsiteY15" fmla="*/ 213764 h 593496"/>
                    <a:gd name="connsiteX16" fmla="*/ 1036402 w 2001557"/>
                    <a:gd name="connsiteY16" fmla="*/ 146685 h 593496"/>
                    <a:gd name="connsiteX17" fmla="*/ 1643648 w 2001557"/>
                    <a:gd name="connsiteY17" fmla="*/ 153746 h 593496"/>
                    <a:gd name="connsiteX18" fmla="*/ 1996781 w 2001557"/>
                    <a:gd name="connsiteY18" fmla="*/ 255306 h 593496"/>
                    <a:gd name="connsiteX19" fmla="*/ 1799073 w 2001557"/>
                    <a:gd name="connsiteY19" fmla="*/ 339667 h 593496"/>
                    <a:gd name="connsiteX20" fmla="*/ 1389452 w 2001557"/>
                    <a:gd name="connsiteY20" fmla="*/ 369106 h 593496"/>
                    <a:gd name="connsiteX21" fmla="*/ 835163 w 2001557"/>
                    <a:gd name="connsiteY21" fmla="*/ 344393 h 593496"/>
                    <a:gd name="connsiteX22" fmla="*/ 644516 w 2001557"/>
                    <a:gd name="connsiteY22" fmla="*/ 284374 h 593496"/>
                    <a:gd name="connsiteX23" fmla="*/ 937631 w 2001557"/>
                    <a:gd name="connsiteY23" fmla="*/ 244315 h 593496"/>
                    <a:gd name="connsiteX24" fmla="*/ 1590278 w 2001557"/>
                    <a:gd name="connsiteY24" fmla="*/ 262313 h 593496"/>
                    <a:gd name="connsiteX25" fmla="*/ 1987421 w 2001557"/>
                    <a:gd name="connsiteY25" fmla="*/ 332950 h 593496"/>
                    <a:gd name="connsiteX26" fmla="*/ 1852030 w 2001557"/>
                    <a:gd name="connsiteY26" fmla="*/ 411444 h 593496"/>
                    <a:gd name="connsiteX27" fmla="*/ 1277792 w 2001557"/>
                    <a:gd name="connsiteY27" fmla="*/ 445582 h 593496"/>
                    <a:gd name="connsiteX28" fmla="*/ 852816 w 2001557"/>
                    <a:gd name="connsiteY28" fmla="*/ 411472 h 593496"/>
                    <a:gd name="connsiteX29" fmla="*/ 653710 w 2001557"/>
                    <a:gd name="connsiteY29" fmla="*/ 357346 h 593496"/>
                    <a:gd name="connsiteX30" fmla="*/ 735739 w 2001557"/>
                    <a:gd name="connsiteY30" fmla="*/ 321672 h 593496"/>
                    <a:gd name="connsiteX31" fmla="*/ 913331 w 2001557"/>
                    <a:gd name="connsiteY31" fmla="*/ 306698 h 593496"/>
                    <a:gd name="connsiteX32" fmla="*/ 1285587 w 2001557"/>
                    <a:gd name="connsiteY32" fmla="*/ 309377 h 593496"/>
                    <a:gd name="connsiteX33" fmla="*/ 1629360 w 2001557"/>
                    <a:gd name="connsiteY33" fmla="*/ 333692 h 593496"/>
                    <a:gd name="connsiteX34" fmla="*/ 1850385 w 2001557"/>
                    <a:gd name="connsiteY34" fmla="*/ 370590 h 593496"/>
                    <a:gd name="connsiteX35" fmla="*/ 1980278 w 2001557"/>
                    <a:gd name="connsiteY35" fmla="*/ 424825 h 593496"/>
                    <a:gd name="connsiteX36" fmla="*/ 1763685 w 2001557"/>
                    <a:gd name="connsiteY36" fmla="*/ 503265 h 593496"/>
                    <a:gd name="connsiteX37" fmla="*/ 1278858 w 2001557"/>
                    <a:gd name="connsiteY37" fmla="*/ 526811 h 593496"/>
                    <a:gd name="connsiteX38" fmla="*/ 810450 w 2001557"/>
                    <a:gd name="connsiteY38" fmla="*/ 485613 h 593496"/>
                    <a:gd name="connsiteX39" fmla="*/ 658638 w 2001557"/>
                    <a:gd name="connsiteY39" fmla="*/ 436186 h 593496"/>
                    <a:gd name="connsiteX40" fmla="*/ 888452 w 2001557"/>
                    <a:gd name="connsiteY40" fmla="*/ 382830 h 593496"/>
                    <a:gd name="connsiteX41" fmla="*/ 1530672 w 2001557"/>
                    <a:gd name="connsiteY41" fmla="*/ 397350 h 593496"/>
                    <a:gd name="connsiteX42" fmla="*/ 1868286 w 2001557"/>
                    <a:gd name="connsiteY42" fmla="*/ 431062 h 593496"/>
                    <a:gd name="connsiteX43" fmla="*/ 1989637 w 2001557"/>
                    <a:gd name="connsiteY43" fmla="*/ 489143 h 593496"/>
                    <a:gd name="connsiteX44" fmla="*/ 1889137 w 2001557"/>
                    <a:gd name="connsiteY44" fmla="*/ 547197 h 593496"/>
                    <a:gd name="connsiteX45" fmla="*/ 1499063 w 2001557"/>
                    <a:gd name="connsiteY45" fmla="*/ 591410 h 593496"/>
                    <a:gd name="connsiteX46" fmla="*/ 1095107 w 2001557"/>
                    <a:gd name="connsiteY46" fmla="*/ 581568 h 593496"/>
                    <a:gd name="connsiteX47" fmla="*/ 779307 w 2001557"/>
                    <a:gd name="connsiteY47" fmla="*/ 539891 h 593496"/>
                    <a:gd name="connsiteX48" fmla="*/ 713467 w 2001557"/>
                    <a:gd name="connsiteY48" fmla="*/ 439580 h 593496"/>
                    <a:gd name="connsiteX0" fmla="*/ 0 w 1762566"/>
                    <a:gd name="connsiteY0" fmla="*/ 53 h 901165"/>
                    <a:gd name="connsiteX1" fmla="*/ 1119672 w 1762566"/>
                    <a:gd name="connsiteY1" fmla="*/ 313162 h 901165"/>
                    <a:gd name="connsiteX2" fmla="*/ 1593005 w 1762566"/>
                    <a:gd name="connsiteY2" fmla="*/ 356695 h 901165"/>
                    <a:gd name="connsiteX3" fmla="*/ 1751796 w 1762566"/>
                    <a:gd name="connsiteY3" fmla="*/ 445700 h 901165"/>
                    <a:gd name="connsiteX4" fmla="*/ 1498748 w 1762566"/>
                    <a:gd name="connsiteY4" fmla="*/ 520266 h 901165"/>
                    <a:gd name="connsiteX5" fmla="*/ 1065647 w 1762566"/>
                    <a:gd name="connsiteY5" fmla="*/ 535981 h 901165"/>
                    <a:gd name="connsiteX6" fmla="*/ 444361 w 1762566"/>
                    <a:gd name="connsiteY6" fmla="*/ 475537 h 901165"/>
                    <a:gd name="connsiteX7" fmla="*/ 564398 w 1762566"/>
                    <a:gd name="connsiteY7" fmla="*/ 404130 h 901165"/>
                    <a:gd name="connsiteX8" fmla="*/ 1053905 w 1762566"/>
                    <a:gd name="connsiteY8" fmla="*/ 379416 h 901165"/>
                    <a:gd name="connsiteX9" fmla="*/ 1434216 w 1762566"/>
                    <a:gd name="connsiteY9" fmla="*/ 403333 h 901165"/>
                    <a:gd name="connsiteX10" fmla="*/ 1676092 w 1762566"/>
                    <a:gd name="connsiteY10" fmla="*/ 452760 h 901165"/>
                    <a:gd name="connsiteX11" fmla="*/ 1742849 w 1762566"/>
                    <a:gd name="connsiteY11" fmla="*/ 526530 h 901165"/>
                    <a:gd name="connsiteX12" fmla="*/ 1499981 w 1762566"/>
                    <a:gd name="connsiteY12" fmla="*/ 584982 h 901165"/>
                    <a:gd name="connsiteX13" fmla="*/ 1111544 w 1762566"/>
                    <a:gd name="connsiteY13" fmla="*/ 600698 h 901165"/>
                    <a:gd name="connsiteX14" fmla="*/ 585581 w 1762566"/>
                    <a:gd name="connsiteY14" fmla="*/ 568127 h 901165"/>
                    <a:gd name="connsiteX15" fmla="*/ 419647 w 1762566"/>
                    <a:gd name="connsiteY15" fmla="*/ 521433 h 901165"/>
                    <a:gd name="connsiteX16" fmla="*/ 797411 w 1762566"/>
                    <a:gd name="connsiteY16" fmla="*/ 454354 h 901165"/>
                    <a:gd name="connsiteX17" fmla="*/ 1404657 w 1762566"/>
                    <a:gd name="connsiteY17" fmla="*/ 461415 h 901165"/>
                    <a:gd name="connsiteX18" fmla="*/ 1757790 w 1762566"/>
                    <a:gd name="connsiteY18" fmla="*/ 562975 h 901165"/>
                    <a:gd name="connsiteX19" fmla="*/ 1560082 w 1762566"/>
                    <a:gd name="connsiteY19" fmla="*/ 647336 h 901165"/>
                    <a:gd name="connsiteX20" fmla="*/ 1150461 w 1762566"/>
                    <a:gd name="connsiteY20" fmla="*/ 676775 h 901165"/>
                    <a:gd name="connsiteX21" fmla="*/ 596172 w 1762566"/>
                    <a:gd name="connsiteY21" fmla="*/ 652062 h 901165"/>
                    <a:gd name="connsiteX22" fmla="*/ 405525 w 1762566"/>
                    <a:gd name="connsiteY22" fmla="*/ 592043 h 901165"/>
                    <a:gd name="connsiteX23" fmla="*/ 698640 w 1762566"/>
                    <a:gd name="connsiteY23" fmla="*/ 551984 h 901165"/>
                    <a:gd name="connsiteX24" fmla="*/ 1351287 w 1762566"/>
                    <a:gd name="connsiteY24" fmla="*/ 569982 h 901165"/>
                    <a:gd name="connsiteX25" fmla="*/ 1748430 w 1762566"/>
                    <a:gd name="connsiteY25" fmla="*/ 640619 h 901165"/>
                    <a:gd name="connsiteX26" fmla="*/ 1613039 w 1762566"/>
                    <a:gd name="connsiteY26" fmla="*/ 719113 h 901165"/>
                    <a:gd name="connsiteX27" fmla="*/ 1038801 w 1762566"/>
                    <a:gd name="connsiteY27" fmla="*/ 753251 h 901165"/>
                    <a:gd name="connsiteX28" fmla="*/ 613825 w 1762566"/>
                    <a:gd name="connsiteY28" fmla="*/ 719141 h 901165"/>
                    <a:gd name="connsiteX29" fmla="*/ 414719 w 1762566"/>
                    <a:gd name="connsiteY29" fmla="*/ 665015 h 901165"/>
                    <a:gd name="connsiteX30" fmla="*/ 496748 w 1762566"/>
                    <a:gd name="connsiteY30" fmla="*/ 629341 h 901165"/>
                    <a:gd name="connsiteX31" fmla="*/ 674340 w 1762566"/>
                    <a:gd name="connsiteY31" fmla="*/ 614367 h 901165"/>
                    <a:gd name="connsiteX32" fmla="*/ 1046596 w 1762566"/>
                    <a:gd name="connsiteY32" fmla="*/ 617046 h 901165"/>
                    <a:gd name="connsiteX33" fmla="*/ 1390369 w 1762566"/>
                    <a:gd name="connsiteY33" fmla="*/ 641361 h 901165"/>
                    <a:gd name="connsiteX34" fmla="*/ 1611394 w 1762566"/>
                    <a:gd name="connsiteY34" fmla="*/ 678259 h 901165"/>
                    <a:gd name="connsiteX35" fmla="*/ 1741287 w 1762566"/>
                    <a:gd name="connsiteY35" fmla="*/ 732494 h 901165"/>
                    <a:gd name="connsiteX36" fmla="*/ 1524694 w 1762566"/>
                    <a:gd name="connsiteY36" fmla="*/ 810934 h 901165"/>
                    <a:gd name="connsiteX37" fmla="*/ 1039867 w 1762566"/>
                    <a:gd name="connsiteY37" fmla="*/ 834480 h 901165"/>
                    <a:gd name="connsiteX38" fmla="*/ 571459 w 1762566"/>
                    <a:gd name="connsiteY38" fmla="*/ 793282 h 901165"/>
                    <a:gd name="connsiteX39" fmla="*/ 419647 w 1762566"/>
                    <a:gd name="connsiteY39" fmla="*/ 743855 h 901165"/>
                    <a:gd name="connsiteX40" fmla="*/ 649461 w 1762566"/>
                    <a:gd name="connsiteY40" fmla="*/ 690499 h 901165"/>
                    <a:gd name="connsiteX41" fmla="*/ 1291681 w 1762566"/>
                    <a:gd name="connsiteY41" fmla="*/ 705019 h 901165"/>
                    <a:gd name="connsiteX42" fmla="*/ 1629295 w 1762566"/>
                    <a:gd name="connsiteY42" fmla="*/ 738731 h 901165"/>
                    <a:gd name="connsiteX43" fmla="*/ 1750646 w 1762566"/>
                    <a:gd name="connsiteY43" fmla="*/ 796812 h 901165"/>
                    <a:gd name="connsiteX44" fmla="*/ 1650146 w 1762566"/>
                    <a:gd name="connsiteY44" fmla="*/ 854866 h 901165"/>
                    <a:gd name="connsiteX45" fmla="*/ 1260072 w 1762566"/>
                    <a:gd name="connsiteY45" fmla="*/ 899079 h 901165"/>
                    <a:gd name="connsiteX46" fmla="*/ 856116 w 1762566"/>
                    <a:gd name="connsiteY46" fmla="*/ 889237 h 901165"/>
                    <a:gd name="connsiteX47" fmla="*/ 540316 w 1762566"/>
                    <a:gd name="connsiteY47" fmla="*/ 847560 h 901165"/>
                    <a:gd name="connsiteX48" fmla="*/ 474476 w 1762566"/>
                    <a:gd name="connsiteY48" fmla="*/ 747249 h 901165"/>
                    <a:gd name="connsiteX0" fmla="*/ 0 w 1762566"/>
                    <a:gd name="connsiteY0" fmla="*/ 0 h 901112"/>
                    <a:gd name="connsiteX1" fmla="*/ 414766 w 1762566"/>
                    <a:gd name="connsiteY1" fmla="*/ 54457 h 901112"/>
                    <a:gd name="connsiteX2" fmla="*/ 1119672 w 1762566"/>
                    <a:gd name="connsiteY2" fmla="*/ 313109 h 901112"/>
                    <a:gd name="connsiteX3" fmla="*/ 1593005 w 1762566"/>
                    <a:gd name="connsiteY3" fmla="*/ 356642 h 901112"/>
                    <a:gd name="connsiteX4" fmla="*/ 1751796 w 1762566"/>
                    <a:gd name="connsiteY4" fmla="*/ 445647 h 901112"/>
                    <a:gd name="connsiteX5" fmla="*/ 1498748 w 1762566"/>
                    <a:gd name="connsiteY5" fmla="*/ 520213 h 901112"/>
                    <a:gd name="connsiteX6" fmla="*/ 1065647 w 1762566"/>
                    <a:gd name="connsiteY6" fmla="*/ 535928 h 901112"/>
                    <a:gd name="connsiteX7" fmla="*/ 444361 w 1762566"/>
                    <a:gd name="connsiteY7" fmla="*/ 475484 h 901112"/>
                    <a:gd name="connsiteX8" fmla="*/ 564398 w 1762566"/>
                    <a:gd name="connsiteY8" fmla="*/ 404077 h 901112"/>
                    <a:gd name="connsiteX9" fmla="*/ 1053905 w 1762566"/>
                    <a:gd name="connsiteY9" fmla="*/ 379363 h 901112"/>
                    <a:gd name="connsiteX10" fmla="*/ 1434216 w 1762566"/>
                    <a:gd name="connsiteY10" fmla="*/ 403280 h 901112"/>
                    <a:gd name="connsiteX11" fmla="*/ 1676092 w 1762566"/>
                    <a:gd name="connsiteY11" fmla="*/ 452707 h 901112"/>
                    <a:gd name="connsiteX12" fmla="*/ 1742849 w 1762566"/>
                    <a:gd name="connsiteY12" fmla="*/ 526477 h 901112"/>
                    <a:gd name="connsiteX13" fmla="*/ 1499981 w 1762566"/>
                    <a:gd name="connsiteY13" fmla="*/ 584929 h 901112"/>
                    <a:gd name="connsiteX14" fmla="*/ 1111544 w 1762566"/>
                    <a:gd name="connsiteY14" fmla="*/ 600645 h 901112"/>
                    <a:gd name="connsiteX15" fmla="*/ 585581 w 1762566"/>
                    <a:gd name="connsiteY15" fmla="*/ 568074 h 901112"/>
                    <a:gd name="connsiteX16" fmla="*/ 419647 w 1762566"/>
                    <a:gd name="connsiteY16" fmla="*/ 521380 h 901112"/>
                    <a:gd name="connsiteX17" fmla="*/ 797411 w 1762566"/>
                    <a:gd name="connsiteY17" fmla="*/ 454301 h 901112"/>
                    <a:gd name="connsiteX18" fmla="*/ 1404657 w 1762566"/>
                    <a:gd name="connsiteY18" fmla="*/ 461362 h 901112"/>
                    <a:gd name="connsiteX19" fmla="*/ 1757790 w 1762566"/>
                    <a:gd name="connsiteY19" fmla="*/ 562922 h 901112"/>
                    <a:gd name="connsiteX20" fmla="*/ 1560082 w 1762566"/>
                    <a:gd name="connsiteY20" fmla="*/ 647283 h 901112"/>
                    <a:gd name="connsiteX21" fmla="*/ 1150461 w 1762566"/>
                    <a:gd name="connsiteY21" fmla="*/ 676722 h 901112"/>
                    <a:gd name="connsiteX22" fmla="*/ 596172 w 1762566"/>
                    <a:gd name="connsiteY22" fmla="*/ 652009 h 901112"/>
                    <a:gd name="connsiteX23" fmla="*/ 405525 w 1762566"/>
                    <a:gd name="connsiteY23" fmla="*/ 591990 h 901112"/>
                    <a:gd name="connsiteX24" fmla="*/ 698640 w 1762566"/>
                    <a:gd name="connsiteY24" fmla="*/ 551931 h 901112"/>
                    <a:gd name="connsiteX25" fmla="*/ 1351287 w 1762566"/>
                    <a:gd name="connsiteY25" fmla="*/ 569929 h 901112"/>
                    <a:gd name="connsiteX26" fmla="*/ 1748430 w 1762566"/>
                    <a:gd name="connsiteY26" fmla="*/ 640566 h 901112"/>
                    <a:gd name="connsiteX27" fmla="*/ 1613039 w 1762566"/>
                    <a:gd name="connsiteY27" fmla="*/ 719060 h 901112"/>
                    <a:gd name="connsiteX28" fmla="*/ 1038801 w 1762566"/>
                    <a:gd name="connsiteY28" fmla="*/ 753198 h 901112"/>
                    <a:gd name="connsiteX29" fmla="*/ 613825 w 1762566"/>
                    <a:gd name="connsiteY29" fmla="*/ 719088 h 901112"/>
                    <a:gd name="connsiteX30" fmla="*/ 414719 w 1762566"/>
                    <a:gd name="connsiteY30" fmla="*/ 664962 h 901112"/>
                    <a:gd name="connsiteX31" fmla="*/ 496748 w 1762566"/>
                    <a:gd name="connsiteY31" fmla="*/ 629288 h 901112"/>
                    <a:gd name="connsiteX32" fmla="*/ 674340 w 1762566"/>
                    <a:gd name="connsiteY32" fmla="*/ 614314 h 901112"/>
                    <a:gd name="connsiteX33" fmla="*/ 1046596 w 1762566"/>
                    <a:gd name="connsiteY33" fmla="*/ 616993 h 901112"/>
                    <a:gd name="connsiteX34" fmla="*/ 1390369 w 1762566"/>
                    <a:gd name="connsiteY34" fmla="*/ 641308 h 901112"/>
                    <a:gd name="connsiteX35" fmla="*/ 1611394 w 1762566"/>
                    <a:gd name="connsiteY35" fmla="*/ 678206 h 901112"/>
                    <a:gd name="connsiteX36" fmla="*/ 1741287 w 1762566"/>
                    <a:gd name="connsiteY36" fmla="*/ 732441 h 901112"/>
                    <a:gd name="connsiteX37" fmla="*/ 1524694 w 1762566"/>
                    <a:gd name="connsiteY37" fmla="*/ 810881 h 901112"/>
                    <a:gd name="connsiteX38" fmla="*/ 1039867 w 1762566"/>
                    <a:gd name="connsiteY38" fmla="*/ 834427 h 901112"/>
                    <a:gd name="connsiteX39" fmla="*/ 571459 w 1762566"/>
                    <a:gd name="connsiteY39" fmla="*/ 793229 h 901112"/>
                    <a:gd name="connsiteX40" fmla="*/ 419647 w 1762566"/>
                    <a:gd name="connsiteY40" fmla="*/ 743802 h 901112"/>
                    <a:gd name="connsiteX41" fmla="*/ 649461 w 1762566"/>
                    <a:gd name="connsiteY41" fmla="*/ 690446 h 901112"/>
                    <a:gd name="connsiteX42" fmla="*/ 1291681 w 1762566"/>
                    <a:gd name="connsiteY42" fmla="*/ 704966 h 901112"/>
                    <a:gd name="connsiteX43" fmla="*/ 1629295 w 1762566"/>
                    <a:gd name="connsiteY43" fmla="*/ 738678 h 901112"/>
                    <a:gd name="connsiteX44" fmla="*/ 1750646 w 1762566"/>
                    <a:gd name="connsiteY44" fmla="*/ 796759 h 901112"/>
                    <a:gd name="connsiteX45" fmla="*/ 1650146 w 1762566"/>
                    <a:gd name="connsiteY45" fmla="*/ 854813 h 901112"/>
                    <a:gd name="connsiteX46" fmla="*/ 1260072 w 1762566"/>
                    <a:gd name="connsiteY46" fmla="*/ 899026 h 901112"/>
                    <a:gd name="connsiteX47" fmla="*/ 856116 w 1762566"/>
                    <a:gd name="connsiteY47" fmla="*/ 889184 h 901112"/>
                    <a:gd name="connsiteX48" fmla="*/ 540316 w 1762566"/>
                    <a:gd name="connsiteY48" fmla="*/ 847507 h 901112"/>
                    <a:gd name="connsiteX49" fmla="*/ 474476 w 1762566"/>
                    <a:gd name="connsiteY49" fmla="*/ 747196 h 901112"/>
                    <a:gd name="connsiteX0" fmla="*/ 0 w 1710612"/>
                    <a:gd name="connsiteY0" fmla="*/ 1718575 h 1718688"/>
                    <a:gd name="connsiteX1" fmla="*/ 362812 w 1710612"/>
                    <a:gd name="connsiteY1" fmla="*/ 1122 h 1718688"/>
                    <a:gd name="connsiteX2" fmla="*/ 1067718 w 1710612"/>
                    <a:gd name="connsiteY2" fmla="*/ 259774 h 1718688"/>
                    <a:gd name="connsiteX3" fmla="*/ 1541051 w 1710612"/>
                    <a:gd name="connsiteY3" fmla="*/ 303307 h 1718688"/>
                    <a:gd name="connsiteX4" fmla="*/ 1699842 w 1710612"/>
                    <a:gd name="connsiteY4" fmla="*/ 392312 h 1718688"/>
                    <a:gd name="connsiteX5" fmla="*/ 1446794 w 1710612"/>
                    <a:gd name="connsiteY5" fmla="*/ 466878 h 1718688"/>
                    <a:gd name="connsiteX6" fmla="*/ 1013693 w 1710612"/>
                    <a:gd name="connsiteY6" fmla="*/ 482593 h 1718688"/>
                    <a:gd name="connsiteX7" fmla="*/ 392407 w 1710612"/>
                    <a:gd name="connsiteY7" fmla="*/ 422149 h 1718688"/>
                    <a:gd name="connsiteX8" fmla="*/ 512444 w 1710612"/>
                    <a:gd name="connsiteY8" fmla="*/ 350742 h 1718688"/>
                    <a:gd name="connsiteX9" fmla="*/ 1001951 w 1710612"/>
                    <a:gd name="connsiteY9" fmla="*/ 326028 h 1718688"/>
                    <a:gd name="connsiteX10" fmla="*/ 1382262 w 1710612"/>
                    <a:gd name="connsiteY10" fmla="*/ 349945 h 1718688"/>
                    <a:gd name="connsiteX11" fmla="*/ 1624138 w 1710612"/>
                    <a:gd name="connsiteY11" fmla="*/ 399372 h 1718688"/>
                    <a:gd name="connsiteX12" fmla="*/ 1690895 w 1710612"/>
                    <a:gd name="connsiteY12" fmla="*/ 473142 h 1718688"/>
                    <a:gd name="connsiteX13" fmla="*/ 1448027 w 1710612"/>
                    <a:gd name="connsiteY13" fmla="*/ 531594 h 1718688"/>
                    <a:gd name="connsiteX14" fmla="*/ 1059590 w 1710612"/>
                    <a:gd name="connsiteY14" fmla="*/ 547310 h 1718688"/>
                    <a:gd name="connsiteX15" fmla="*/ 533627 w 1710612"/>
                    <a:gd name="connsiteY15" fmla="*/ 514739 h 1718688"/>
                    <a:gd name="connsiteX16" fmla="*/ 367693 w 1710612"/>
                    <a:gd name="connsiteY16" fmla="*/ 468045 h 1718688"/>
                    <a:gd name="connsiteX17" fmla="*/ 745457 w 1710612"/>
                    <a:gd name="connsiteY17" fmla="*/ 400966 h 1718688"/>
                    <a:gd name="connsiteX18" fmla="*/ 1352703 w 1710612"/>
                    <a:gd name="connsiteY18" fmla="*/ 408027 h 1718688"/>
                    <a:gd name="connsiteX19" fmla="*/ 1705836 w 1710612"/>
                    <a:gd name="connsiteY19" fmla="*/ 509587 h 1718688"/>
                    <a:gd name="connsiteX20" fmla="*/ 1508128 w 1710612"/>
                    <a:gd name="connsiteY20" fmla="*/ 593948 h 1718688"/>
                    <a:gd name="connsiteX21" fmla="*/ 1098507 w 1710612"/>
                    <a:gd name="connsiteY21" fmla="*/ 623387 h 1718688"/>
                    <a:gd name="connsiteX22" fmla="*/ 544218 w 1710612"/>
                    <a:gd name="connsiteY22" fmla="*/ 598674 h 1718688"/>
                    <a:gd name="connsiteX23" fmla="*/ 353571 w 1710612"/>
                    <a:gd name="connsiteY23" fmla="*/ 538655 h 1718688"/>
                    <a:gd name="connsiteX24" fmla="*/ 646686 w 1710612"/>
                    <a:gd name="connsiteY24" fmla="*/ 498596 h 1718688"/>
                    <a:gd name="connsiteX25" fmla="*/ 1299333 w 1710612"/>
                    <a:gd name="connsiteY25" fmla="*/ 516594 h 1718688"/>
                    <a:gd name="connsiteX26" fmla="*/ 1696476 w 1710612"/>
                    <a:gd name="connsiteY26" fmla="*/ 587231 h 1718688"/>
                    <a:gd name="connsiteX27" fmla="*/ 1561085 w 1710612"/>
                    <a:gd name="connsiteY27" fmla="*/ 665725 h 1718688"/>
                    <a:gd name="connsiteX28" fmla="*/ 986847 w 1710612"/>
                    <a:gd name="connsiteY28" fmla="*/ 699863 h 1718688"/>
                    <a:gd name="connsiteX29" fmla="*/ 561871 w 1710612"/>
                    <a:gd name="connsiteY29" fmla="*/ 665753 h 1718688"/>
                    <a:gd name="connsiteX30" fmla="*/ 362765 w 1710612"/>
                    <a:gd name="connsiteY30" fmla="*/ 611627 h 1718688"/>
                    <a:gd name="connsiteX31" fmla="*/ 444794 w 1710612"/>
                    <a:gd name="connsiteY31" fmla="*/ 575953 h 1718688"/>
                    <a:gd name="connsiteX32" fmla="*/ 622386 w 1710612"/>
                    <a:gd name="connsiteY32" fmla="*/ 560979 h 1718688"/>
                    <a:gd name="connsiteX33" fmla="*/ 994642 w 1710612"/>
                    <a:gd name="connsiteY33" fmla="*/ 563658 h 1718688"/>
                    <a:gd name="connsiteX34" fmla="*/ 1338415 w 1710612"/>
                    <a:gd name="connsiteY34" fmla="*/ 587973 h 1718688"/>
                    <a:gd name="connsiteX35" fmla="*/ 1559440 w 1710612"/>
                    <a:gd name="connsiteY35" fmla="*/ 624871 h 1718688"/>
                    <a:gd name="connsiteX36" fmla="*/ 1689333 w 1710612"/>
                    <a:gd name="connsiteY36" fmla="*/ 679106 h 1718688"/>
                    <a:gd name="connsiteX37" fmla="*/ 1472740 w 1710612"/>
                    <a:gd name="connsiteY37" fmla="*/ 757546 h 1718688"/>
                    <a:gd name="connsiteX38" fmla="*/ 987913 w 1710612"/>
                    <a:gd name="connsiteY38" fmla="*/ 781092 h 1718688"/>
                    <a:gd name="connsiteX39" fmla="*/ 519505 w 1710612"/>
                    <a:gd name="connsiteY39" fmla="*/ 739894 h 1718688"/>
                    <a:gd name="connsiteX40" fmla="*/ 367693 w 1710612"/>
                    <a:gd name="connsiteY40" fmla="*/ 690467 h 1718688"/>
                    <a:gd name="connsiteX41" fmla="*/ 597507 w 1710612"/>
                    <a:gd name="connsiteY41" fmla="*/ 637111 h 1718688"/>
                    <a:gd name="connsiteX42" fmla="*/ 1239727 w 1710612"/>
                    <a:gd name="connsiteY42" fmla="*/ 651631 h 1718688"/>
                    <a:gd name="connsiteX43" fmla="*/ 1577341 w 1710612"/>
                    <a:gd name="connsiteY43" fmla="*/ 685343 h 1718688"/>
                    <a:gd name="connsiteX44" fmla="*/ 1698692 w 1710612"/>
                    <a:gd name="connsiteY44" fmla="*/ 743424 h 1718688"/>
                    <a:gd name="connsiteX45" fmla="*/ 1598192 w 1710612"/>
                    <a:gd name="connsiteY45" fmla="*/ 801478 h 1718688"/>
                    <a:gd name="connsiteX46" fmla="*/ 1208118 w 1710612"/>
                    <a:gd name="connsiteY46" fmla="*/ 845691 h 1718688"/>
                    <a:gd name="connsiteX47" fmla="*/ 804162 w 1710612"/>
                    <a:gd name="connsiteY47" fmla="*/ 835849 h 1718688"/>
                    <a:gd name="connsiteX48" fmla="*/ 488362 w 1710612"/>
                    <a:gd name="connsiteY48" fmla="*/ 794172 h 1718688"/>
                    <a:gd name="connsiteX49" fmla="*/ 422522 w 1710612"/>
                    <a:gd name="connsiteY49" fmla="*/ 693861 h 1718688"/>
                    <a:gd name="connsiteX0" fmla="*/ 0 w 1710612"/>
                    <a:gd name="connsiteY0" fmla="*/ 1479898 h 1480028"/>
                    <a:gd name="connsiteX1" fmla="*/ 342030 w 1710612"/>
                    <a:gd name="connsiteY1" fmla="*/ 1292 h 1480028"/>
                    <a:gd name="connsiteX2" fmla="*/ 1067718 w 1710612"/>
                    <a:gd name="connsiteY2" fmla="*/ 21097 h 1480028"/>
                    <a:gd name="connsiteX3" fmla="*/ 1541051 w 1710612"/>
                    <a:gd name="connsiteY3" fmla="*/ 64630 h 1480028"/>
                    <a:gd name="connsiteX4" fmla="*/ 1699842 w 1710612"/>
                    <a:gd name="connsiteY4" fmla="*/ 153635 h 1480028"/>
                    <a:gd name="connsiteX5" fmla="*/ 1446794 w 1710612"/>
                    <a:gd name="connsiteY5" fmla="*/ 228201 h 1480028"/>
                    <a:gd name="connsiteX6" fmla="*/ 1013693 w 1710612"/>
                    <a:gd name="connsiteY6" fmla="*/ 243916 h 1480028"/>
                    <a:gd name="connsiteX7" fmla="*/ 392407 w 1710612"/>
                    <a:gd name="connsiteY7" fmla="*/ 183472 h 1480028"/>
                    <a:gd name="connsiteX8" fmla="*/ 512444 w 1710612"/>
                    <a:gd name="connsiteY8" fmla="*/ 112065 h 1480028"/>
                    <a:gd name="connsiteX9" fmla="*/ 1001951 w 1710612"/>
                    <a:gd name="connsiteY9" fmla="*/ 87351 h 1480028"/>
                    <a:gd name="connsiteX10" fmla="*/ 1382262 w 1710612"/>
                    <a:gd name="connsiteY10" fmla="*/ 111268 h 1480028"/>
                    <a:gd name="connsiteX11" fmla="*/ 1624138 w 1710612"/>
                    <a:gd name="connsiteY11" fmla="*/ 160695 h 1480028"/>
                    <a:gd name="connsiteX12" fmla="*/ 1690895 w 1710612"/>
                    <a:gd name="connsiteY12" fmla="*/ 234465 h 1480028"/>
                    <a:gd name="connsiteX13" fmla="*/ 1448027 w 1710612"/>
                    <a:gd name="connsiteY13" fmla="*/ 292917 h 1480028"/>
                    <a:gd name="connsiteX14" fmla="*/ 1059590 w 1710612"/>
                    <a:gd name="connsiteY14" fmla="*/ 308633 h 1480028"/>
                    <a:gd name="connsiteX15" fmla="*/ 533627 w 1710612"/>
                    <a:gd name="connsiteY15" fmla="*/ 276062 h 1480028"/>
                    <a:gd name="connsiteX16" fmla="*/ 367693 w 1710612"/>
                    <a:gd name="connsiteY16" fmla="*/ 229368 h 1480028"/>
                    <a:gd name="connsiteX17" fmla="*/ 745457 w 1710612"/>
                    <a:gd name="connsiteY17" fmla="*/ 162289 h 1480028"/>
                    <a:gd name="connsiteX18" fmla="*/ 1352703 w 1710612"/>
                    <a:gd name="connsiteY18" fmla="*/ 169350 h 1480028"/>
                    <a:gd name="connsiteX19" fmla="*/ 1705836 w 1710612"/>
                    <a:gd name="connsiteY19" fmla="*/ 270910 h 1480028"/>
                    <a:gd name="connsiteX20" fmla="*/ 1508128 w 1710612"/>
                    <a:gd name="connsiteY20" fmla="*/ 355271 h 1480028"/>
                    <a:gd name="connsiteX21" fmla="*/ 1098507 w 1710612"/>
                    <a:gd name="connsiteY21" fmla="*/ 384710 h 1480028"/>
                    <a:gd name="connsiteX22" fmla="*/ 544218 w 1710612"/>
                    <a:gd name="connsiteY22" fmla="*/ 359997 h 1480028"/>
                    <a:gd name="connsiteX23" fmla="*/ 353571 w 1710612"/>
                    <a:gd name="connsiteY23" fmla="*/ 299978 h 1480028"/>
                    <a:gd name="connsiteX24" fmla="*/ 646686 w 1710612"/>
                    <a:gd name="connsiteY24" fmla="*/ 259919 h 1480028"/>
                    <a:gd name="connsiteX25" fmla="*/ 1299333 w 1710612"/>
                    <a:gd name="connsiteY25" fmla="*/ 277917 h 1480028"/>
                    <a:gd name="connsiteX26" fmla="*/ 1696476 w 1710612"/>
                    <a:gd name="connsiteY26" fmla="*/ 348554 h 1480028"/>
                    <a:gd name="connsiteX27" fmla="*/ 1561085 w 1710612"/>
                    <a:gd name="connsiteY27" fmla="*/ 427048 h 1480028"/>
                    <a:gd name="connsiteX28" fmla="*/ 986847 w 1710612"/>
                    <a:gd name="connsiteY28" fmla="*/ 461186 h 1480028"/>
                    <a:gd name="connsiteX29" fmla="*/ 561871 w 1710612"/>
                    <a:gd name="connsiteY29" fmla="*/ 427076 h 1480028"/>
                    <a:gd name="connsiteX30" fmla="*/ 362765 w 1710612"/>
                    <a:gd name="connsiteY30" fmla="*/ 372950 h 1480028"/>
                    <a:gd name="connsiteX31" fmla="*/ 444794 w 1710612"/>
                    <a:gd name="connsiteY31" fmla="*/ 337276 h 1480028"/>
                    <a:gd name="connsiteX32" fmla="*/ 622386 w 1710612"/>
                    <a:gd name="connsiteY32" fmla="*/ 322302 h 1480028"/>
                    <a:gd name="connsiteX33" fmla="*/ 994642 w 1710612"/>
                    <a:gd name="connsiteY33" fmla="*/ 324981 h 1480028"/>
                    <a:gd name="connsiteX34" fmla="*/ 1338415 w 1710612"/>
                    <a:gd name="connsiteY34" fmla="*/ 349296 h 1480028"/>
                    <a:gd name="connsiteX35" fmla="*/ 1559440 w 1710612"/>
                    <a:gd name="connsiteY35" fmla="*/ 386194 h 1480028"/>
                    <a:gd name="connsiteX36" fmla="*/ 1689333 w 1710612"/>
                    <a:gd name="connsiteY36" fmla="*/ 440429 h 1480028"/>
                    <a:gd name="connsiteX37" fmla="*/ 1472740 w 1710612"/>
                    <a:gd name="connsiteY37" fmla="*/ 518869 h 1480028"/>
                    <a:gd name="connsiteX38" fmla="*/ 987913 w 1710612"/>
                    <a:gd name="connsiteY38" fmla="*/ 542415 h 1480028"/>
                    <a:gd name="connsiteX39" fmla="*/ 519505 w 1710612"/>
                    <a:gd name="connsiteY39" fmla="*/ 501217 h 1480028"/>
                    <a:gd name="connsiteX40" fmla="*/ 367693 w 1710612"/>
                    <a:gd name="connsiteY40" fmla="*/ 451790 h 1480028"/>
                    <a:gd name="connsiteX41" fmla="*/ 597507 w 1710612"/>
                    <a:gd name="connsiteY41" fmla="*/ 398434 h 1480028"/>
                    <a:gd name="connsiteX42" fmla="*/ 1239727 w 1710612"/>
                    <a:gd name="connsiteY42" fmla="*/ 412954 h 1480028"/>
                    <a:gd name="connsiteX43" fmla="*/ 1577341 w 1710612"/>
                    <a:gd name="connsiteY43" fmla="*/ 446666 h 1480028"/>
                    <a:gd name="connsiteX44" fmla="*/ 1698692 w 1710612"/>
                    <a:gd name="connsiteY44" fmla="*/ 504747 h 1480028"/>
                    <a:gd name="connsiteX45" fmla="*/ 1598192 w 1710612"/>
                    <a:gd name="connsiteY45" fmla="*/ 562801 h 1480028"/>
                    <a:gd name="connsiteX46" fmla="*/ 1208118 w 1710612"/>
                    <a:gd name="connsiteY46" fmla="*/ 607014 h 1480028"/>
                    <a:gd name="connsiteX47" fmla="*/ 804162 w 1710612"/>
                    <a:gd name="connsiteY47" fmla="*/ 597172 h 1480028"/>
                    <a:gd name="connsiteX48" fmla="*/ 488362 w 1710612"/>
                    <a:gd name="connsiteY48" fmla="*/ 555495 h 1480028"/>
                    <a:gd name="connsiteX49" fmla="*/ 422522 w 1710612"/>
                    <a:gd name="connsiteY49" fmla="*/ 455184 h 1480028"/>
                    <a:gd name="connsiteX0" fmla="*/ 0 w 1710612"/>
                    <a:gd name="connsiteY0" fmla="*/ 1485447 h 1485577"/>
                    <a:gd name="connsiteX1" fmla="*/ 342030 w 1710612"/>
                    <a:gd name="connsiteY1" fmla="*/ 6841 h 1485577"/>
                    <a:gd name="connsiteX2" fmla="*/ 1067718 w 1710612"/>
                    <a:gd name="connsiteY2" fmla="*/ 26646 h 1485577"/>
                    <a:gd name="connsiteX3" fmla="*/ 1541051 w 1710612"/>
                    <a:gd name="connsiteY3" fmla="*/ 70179 h 1485577"/>
                    <a:gd name="connsiteX4" fmla="*/ 1699842 w 1710612"/>
                    <a:gd name="connsiteY4" fmla="*/ 159184 h 1485577"/>
                    <a:gd name="connsiteX5" fmla="*/ 1446794 w 1710612"/>
                    <a:gd name="connsiteY5" fmla="*/ 233750 h 1485577"/>
                    <a:gd name="connsiteX6" fmla="*/ 1013693 w 1710612"/>
                    <a:gd name="connsiteY6" fmla="*/ 249465 h 1485577"/>
                    <a:gd name="connsiteX7" fmla="*/ 392407 w 1710612"/>
                    <a:gd name="connsiteY7" fmla="*/ 189021 h 1485577"/>
                    <a:gd name="connsiteX8" fmla="*/ 512444 w 1710612"/>
                    <a:gd name="connsiteY8" fmla="*/ 117614 h 1485577"/>
                    <a:gd name="connsiteX9" fmla="*/ 1001951 w 1710612"/>
                    <a:gd name="connsiteY9" fmla="*/ 92900 h 1485577"/>
                    <a:gd name="connsiteX10" fmla="*/ 1382262 w 1710612"/>
                    <a:gd name="connsiteY10" fmla="*/ 116817 h 1485577"/>
                    <a:gd name="connsiteX11" fmla="*/ 1624138 w 1710612"/>
                    <a:gd name="connsiteY11" fmla="*/ 166244 h 1485577"/>
                    <a:gd name="connsiteX12" fmla="*/ 1690895 w 1710612"/>
                    <a:gd name="connsiteY12" fmla="*/ 240014 h 1485577"/>
                    <a:gd name="connsiteX13" fmla="*/ 1448027 w 1710612"/>
                    <a:gd name="connsiteY13" fmla="*/ 298466 h 1485577"/>
                    <a:gd name="connsiteX14" fmla="*/ 1059590 w 1710612"/>
                    <a:gd name="connsiteY14" fmla="*/ 314182 h 1485577"/>
                    <a:gd name="connsiteX15" fmla="*/ 533627 w 1710612"/>
                    <a:gd name="connsiteY15" fmla="*/ 281611 h 1485577"/>
                    <a:gd name="connsiteX16" fmla="*/ 367693 w 1710612"/>
                    <a:gd name="connsiteY16" fmla="*/ 234917 h 1485577"/>
                    <a:gd name="connsiteX17" fmla="*/ 745457 w 1710612"/>
                    <a:gd name="connsiteY17" fmla="*/ 167838 h 1485577"/>
                    <a:gd name="connsiteX18" fmla="*/ 1352703 w 1710612"/>
                    <a:gd name="connsiteY18" fmla="*/ 174899 h 1485577"/>
                    <a:gd name="connsiteX19" fmla="*/ 1705836 w 1710612"/>
                    <a:gd name="connsiteY19" fmla="*/ 276459 h 1485577"/>
                    <a:gd name="connsiteX20" fmla="*/ 1508128 w 1710612"/>
                    <a:gd name="connsiteY20" fmla="*/ 360820 h 1485577"/>
                    <a:gd name="connsiteX21" fmla="*/ 1098507 w 1710612"/>
                    <a:gd name="connsiteY21" fmla="*/ 390259 h 1485577"/>
                    <a:gd name="connsiteX22" fmla="*/ 544218 w 1710612"/>
                    <a:gd name="connsiteY22" fmla="*/ 365546 h 1485577"/>
                    <a:gd name="connsiteX23" fmla="*/ 353571 w 1710612"/>
                    <a:gd name="connsiteY23" fmla="*/ 305527 h 1485577"/>
                    <a:gd name="connsiteX24" fmla="*/ 646686 w 1710612"/>
                    <a:gd name="connsiteY24" fmla="*/ 265468 h 1485577"/>
                    <a:gd name="connsiteX25" fmla="*/ 1299333 w 1710612"/>
                    <a:gd name="connsiteY25" fmla="*/ 283466 h 1485577"/>
                    <a:gd name="connsiteX26" fmla="*/ 1696476 w 1710612"/>
                    <a:gd name="connsiteY26" fmla="*/ 354103 h 1485577"/>
                    <a:gd name="connsiteX27" fmla="*/ 1561085 w 1710612"/>
                    <a:gd name="connsiteY27" fmla="*/ 432597 h 1485577"/>
                    <a:gd name="connsiteX28" fmla="*/ 986847 w 1710612"/>
                    <a:gd name="connsiteY28" fmla="*/ 466735 h 1485577"/>
                    <a:gd name="connsiteX29" fmla="*/ 561871 w 1710612"/>
                    <a:gd name="connsiteY29" fmla="*/ 432625 h 1485577"/>
                    <a:gd name="connsiteX30" fmla="*/ 362765 w 1710612"/>
                    <a:gd name="connsiteY30" fmla="*/ 378499 h 1485577"/>
                    <a:gd name="connsiteX31" fmla="*/ 444794 w 1710612"/>
                    <a:gd name="connsiteY31" fmla="*/ 342825 h 1485577"/>
                    <a:gd name="connsiteX32" fmla="*/ 622386 w 1710612"/>
                    <a:gd name="connsiteY32" fmla="*/ 327851 h 1485577"/>
                    <a:gd name="connsiteX33" fmla="*/ 994642 w 1710612"/>
                    <a:gd name="connsiteY33" fmla="*/ 330530 h 1485577"/>
                    <a:gd name="connsiteX34" fmla="*/ 1338415 w 1710612"/>
                    <a:gd name="connsiteY34" fmla="*/ 354845 h 1485577"/>
                    <a:gd name="connsiteX35" fmla="*/ 1559440 w 1710612"/>
                    <a:gd name="connsiteY35" fmla="*/ 391743 h 1485577"/>
                    <a:gd name="connsiteX36" fmla="*/ 1689333 w 1710612"/>
                    <a:gd name="connsiteY36" fmla="*/ 445978 h 1485577"/>
                    <a:gd name="connsiteX37" fmla="*/ 1472740 w 1710612"/>
                    <a:gd name="connsiteY37" fmla="*/ 524418 h 1485577"/>
                    <a:gd name="connsiteX38" fmla="*/ 987913 w 1710612"/>
                    <a:gd name="connsiteY38" fmla="*/ 547964 h 1485577"/>
                    <a:gd name="connsiteX39" fmla="*/ 519505 w 1710612"/>
                    <a:gd name="connsiteY39" fmla="*/ 506766 h 1485577"/>
                    <a:gd name="connsiteX40" fmla="*/ 367693 w 1710612"/>
                    <a:gd name="connsiteY40" fmla="*/ 457339 h 1485577"/>
                    <a:gd name="connsiteX41" fmla="*/ 597507 w 1710612"/>
                    <a:gd name="connsiteY41" fmla="*/ 403983 h 1485577"/>
                    <a:gd name="connsiteX42" fmla="*/ 1239727 w 1710612"/>
                    <a:gd name="connsiteY42" fmla="*/ 418503 h 1485577"/>
                    <a:gd name="connsiteX43" fmla="*/ 1577341 w 1710612"/>
                    <a:gd name="connsiteY43" fmla="*/ 452215 h 1485577"/>
                    <a:gd name="connsiteX44" fmla="*/ 1698692 w 1710612"/>
                    <a:gd name="connsiteY44" fmla="*/ 510296 h 1485577"/>
                    <a:gd name="connsiteX45" fmla="*/ 1598192 w 1710612"/>
                    <a:gd name="connsiteY45" fmla="*/ 568350 h 1485577"/>
                    <a:gd name="connsiteX46" fmla="*/ 1208118 w 1710612"/>
                    <a:gd name="connsiteY46" fmla="*/ 612563 h 1485577"/>
                    <a:gd name="connsiteX47" fmla="*/ 804162 w 1710612"/>
                    <a:gd name="connsiteY47" fmla="*/ 602721 h 1485577"/>
                    <a:gd name="connsiteX48" fmla="*/ 488362 w 1710612"/>
                    <a:gd name="connsiteY48" fmla="*/ 561044 h 1485577"/>
                    <a:gd name="connsiteX49" fmla="*/ 422522 w 1710612"/>
                    <a:gd name="connsiteY49" fmla="*/ 460733 h 1485577"/>
                    <a:gd name="connsiteX0" fmla="*/ 0 w 1710612"/>
                    <a:gd name="connsiteY0" fmla="*/ 1485447 h 1485597"/>
                    <a:gd name="connsiteX1" fmla="*/ 342030 w 1710612"/>
                    <a:gd name="connsiteY1" fmla="*/ 6841 h 1485597"/>
                    <a:gd name="connsiteX2" fmla="*/ 1067718 w 1710612"/>
                    <a:gd name="connsiteY2" fmla="*/ 26646 h 1485597"/>
                    <a:gd name="connsiteX3" fmla="*/ 1541051 w 1710612"/>
                    <a:gd name="connsiteY3" fmla="*/ 70179 h 1485597"/>
                    <a:gd name="connsiteX4" fmla="*/ 1699842 w 1710612"/>
                    <a:gd name="connsiteY4" fmla="*/ 159184 h 1485597"/>
                    <a:gd name="connsiteX5" fmla="*/ 1446794 w 1710612"/>
                    <a:gd name="connsiteY5" fmla="*/ 233750 h 1485597"/>
                    <a:gd name="connsiteX6" fmla="*/ 1013693 w 1710612"/>
                    <a:gd name="connsiteY6" fmla="*/ 249465 h 1485597"/>
                    <a:gd name="connsiteX7" fmla="*/ 392407 w 1710612"/>
                    <a:gd name="connsiteY7" fmla="*/ 189021 h 1485597"/>
                    <a:gd name="connsiteX8" fmla="*/ 512444 w 1710612"/>
                    <a:gd name="connsiteY8" fmla="*/ 117614 h 1485597"/>
                    <a:gd name="connsiteX9" fmla="*/ 1001951 w 1710612"/>
                    <a:gd name="connsiteY9" fmla="*/ 92900 h 1485597"/>
                    <a:gd name="connsiteX10" fmla="*/ 1382262 w 1710612"/>
                    <a:gd name="connsiteY10" fmla="*/ 116817 h 1485597"/>
                    <a:gd name="connsiteX11" fmla="*/ 1624138 w 1710612"/>
                    <a:gd name="connsiteY11" fmla="*/ 166244 h 1485597"/>
                    <a:gd name="connsiteX12" fmla="*/ 1690895 w 1710612"/>
                    <a:gd name="connsiteY12" fmla="*/ 240014 h 1485597"/>
                    <a:gd name="connsiteX13" fmla="*/ 1448027 w 1710612"/>
                    <a:gd name="connsiteY13" fmla="*/ 298466 h 1485597"/>
                    <a:gd name="connsiteX14" fmla="*/ 1059590 w 1710612"/>
                    <a:gd name="connsiteY14" fmla="*/ 314182 h 1485597"/>
                    <a:gd name="connsiteX15" fmla="*/ 533627 w 1710612"/>
                    <a:gd name="connsiteY15" fmla="*/ 281611 h 1485597"/>
                    <a:gd name="connsiteX16" fmla="*/ 367693 w 1710612"/>
                    <a:gd name="connsiteY16" fmla="*/ 234917 h 1485597"/>
                    <a:gd name="connsiteX17" fmla="*/ 745457 w 1710612"/>
                    <a:gd name="connsiteY17" fmla="*/ 167838 h 1485597"/>
                    <a:gd name="connsiteX18" fmla="*/ 1352703 w 1710612"/>
                    <a:gd name="connsiteY18" fmla="*/ 174899 h 1485597"/>
                    <a:gd name="connsiteX19" fmla="*/ 1705836 w 1710612"/>
                    <a:gd name="connsiteY19" fmla="*/ 276459 h 1485597"/>
                    <a:gd name="connsiteX20" fmla="*/ 1508128 w 1710612"/>
                    <a:gd name="connsiteY20" fmla="*/ 360820 h 1485597"/>
                    <a:gd name="connsiteX21" fmla="*/ 1098507 w 1710612"/>
                    <a:gd name="connsiteY21" fmla="*/ 390259 h 1485597"/>
                    <a:gd name="connsiteX22" fmla="*/ 544218 w 1710612"/>
                    <a:gd name="connsiteY22" fmla="*/ 365546 h 1485597"/>
                    <a:gd name="connsiteX23" fmla="*/ 353571 w 1710612"/>
                    <a:gd name="connsiteY23" fmla="*/ 305527 h 1485597"/>
                    <a:gd name="connsiteX24" fmla="*/ 646686 w 1710612"/>
                    <a:gd name="connsiteY24" fmla="*/ 265468 h 1485597"/>
                    <a:gd name="connsiteX25" fmla="*/ 1299333 w 1710612"/>
                    <a:gd name="connsiteY25" fmla="*/ 283466 h 1485597"/>
                    <a:gd name="connsiteX26" fmla="*/ 1696476 w 1710612"/>
                    <a:gd name="connsiteY26" fmla="*/ 354103 h 1485597"/>
                    <a:gd name="connsiteX27" fmla="*/ 1561085 w 1710612"/>
                    <a:gd name="connsiteY27" fmla="*/ 432597 h 1485597"/>
                    <a:gd name="connsiteX28" fmla="*/ 986847 w 1710612"/>
                    <a:gd name="connsiteY28" fmla="*/ 466735 h 1485597"/>
                    <a:gd name="connsiteX29" fmla="*/ 561871 w 1710612"/>
                    <a:gd name="connsiteY29" fmla="*/ 432625 h 1485597"/>
                    <a:gd name="connsiteX30" fmla="*/ 362765 w 1710612"/>
                    <a:gd name="connsiteY30" fmla="*/ 378499 h 1485597"/>
                    <a:gd name="connsiteX31" fmla="*/ 444794 w 1710612"/>
                    <a:gd name="connsiteY31" fmla="*/ 342825 h 1485597"/>
                    <a:gd name="connsiteX32" fmla="*/ 622386 w 1710612"/>
                    <a:gd name="connsiteY32" fmla="*/ 327851 h 1485597"/>
                    <a:gd name="connsiteX33" fmla="*/ 994642 w 1710612"/>
                    <a:gd name="connsiteY33" fmla="*/ 330530 h 1485597"/>
                    <a:gd name="connsiteX34" fmla="*/ 1338415 w 1710612"/>
                    <a:gd name="connsiteY34" fmla="*/ 354845 h 1485597"/>
                    <a:gd name="connsiteX35" fmla="*/ 1559440 w 1710612"/>
                    <a:gd name="connsiteY35" fmla="*/ 391743 h 1485597"/>
                    <a:gd name="connsiteX36" fmla="*/ 1689333 w 1710612"/>
                    <a:gd name="connsiteY36" fmla="*/ 445978 h 1485597"/>
                    <a:gd name="connsiteX37" fmla="*/ 1472740 w 1710612"/>
                    <a:gd name="connsiteY37" fmla="*/ 524418 h 1485597"/>
                    <a:gd name="connsiteX38" fmla="*/ 987913 w 1710612"/>
                    <a:gd name="connsiteY38" fmla="*/ 547964 h 1485597"/>
                    <a:gd name="connsiteX39" fmla="*/ 519505 w 1710612"/>
                    <a:gd name="connsiteY39" fmla="*/ 506766 h 1485597"/>
                    <a:gd name="connsiteX40" fmla="*/ 367693 w 1710612"/>
                    <a:gd name="connsiteY40" fmla="*/ 457339 h 1485597"/>
                    <a:gd name="connsiteX41" fmla="*/ 597507 w 1710612"/>
                    <a:gd name="connsiteY41" fmla="*/ 403983 h 1485597"/>
                    <a:gd name="connsiteX42" fmla="*/ 1239727 w 1710612"/>
                    <a:gd name="connsiteY42" fmla="*/ 418503 h 1485597"/>
                    <a:gd name="connsiteX43" fmla="*/ 1577341 w 1710612"/>
                    <a:gd name="connsiteY43" fmla="*/ 452215 h 1485597"/>
                    <a:gd name="connsiteX44" fmla="*/ 1698692 w 1710612"/>
                    <a:gd name="connsiteY44" fmla="*/ 510296 h 1485597"/>
                    <a:gd name="connsiteX45" fmla="*/ 1598192 w 1710612"/>
                    <a:gd name="connsiteY45" fmla="*/ 568350 h 1485597"/>
                    <a:gd name="connsiteX46" fmla="*/ 1208118 w 1710612"/>
                    <a:gd name="connsiteY46" fmla="*/ 612563 h 1485597"/>
                    <a:gd name="connsiteX47" fmla="*/ 804162 w 1710612"/>
                    <a:gd name="connsiteY47" fmla="*/ 602721 h 1485597"/>
                    <a:gd name="connsiteX48" fmla="*/ 488362 w 1710612"/>
                    <a:gd name="connsiteY48" fmla="*/ 561044 h 1485597"/>
                    <a:gd name="connsiteX49" fmla="*/ 422522 w 1710612"/>
                    <a:gd name="connsiteY49" fmla="*/ 460733 h 1485597"/>
                    <a:gd name="connsiteX0" fmla="*/ 0 w 1710612"/>
                    <a:gd name="connsiteY0" fmla="*/ 1499865 h 1500015"/>
                    <a:gd name="connsiteX1" fmla="*/ 342030 w 1710612"/>
                    <a:gd name="connsiteY1" fmla="*/ 21259 h 1500015"/>
                    <a:gd name="connsiteX2" fmla="*/ 1067718 w 1710612"/>
                    <a:gd name="connsiteY2" fmla="*/ 41064 h 1500015"/>
                    <a:gd name="connsiteX3" fmla="*/ 1541051 w 1710612"/>
                    <a:gd name="connsiteY3" fmla="*/ 84597 h 1500015"/>
                    <a:gd name="connsiteX4" fmla="*/ 1699842 w 1710612"/>
                    <a:gd name="connsiteY4" fmla="*/ 173602 h 1500015"/>
                    <a:gd name="connsiteX5" fmla="*/ 1446794 w 1710612"/>
                    <a:gd name="connsiteY5" fmla="*/ 248168 h 1500015"/>
                    <a:gd name="connsiteX6" fmla="*/ 1013693 w 1710612"/>
                    <a:gd name="connsiteY6" fmla="*/ 263883 h 1500015"/>
                    <a:gd name="connsiteX7" fmla="*/ 392407 w 1710612"/>
                    <a:gd name="connsiteY7" fmla="*/ 203439 h 1500015"/>
                    <a:gd name="connsiteX8" fmla="*/ 512444 w 1710612"/>
                    <a:gd name="connsiteY8" fmla="*/ 132032 h 1500015"/>
                    <a:gd name="connsiteX9" fmla="*/ 1001951 w 1710612"/>
                    <a:gd name="connsiteY9" fmla="*/ 107318 h 1500015"/>
                    <a:gd name="connsiteX10" fmla="*/ 1382262 w 1710612"/>
                    <a:gd name="connsiteY10" fmla="*/ 131235 h 1500015"/>
                    <a:gd name="connsiteX11" fmla="*/ 1624138 w 1710612"/>
                    <a:gd name="connsiteY11" fmla="*/ 180662 h 1500015"/>
                    <a:gd name="connsiteX12" fmla="*/ 1690895 w 1710612"/>
                    <a:gd name="connsiteY12" fmla="*/ 254432 h 1500015"/>
                    <a:gd name="connsiteX13" fmla="*/ 1448027 w 1710612"/>
                    <a:gd name="connsiteY13" fmla="*/ 312884 h 1500015"/>
                    <a:gd name="connsiteX14" fmla="*/ 1059590 w 1710612"/>
                    <a:gd name="connsiteY14" fmla="*/ 328600 h 1500015"/>
                    <a:gd name="connsiteX15" fmla="*/ 533627 w 1710612"/>
                    <a:gd name="connsiteY15" fmla="*/ 296029 h 1500015"/>
                    <a:gd name="connsiteX16" fmla="*/ 367693 w 1710612"/>
                    <a:gd name="connsiteY16" fmla="*/ 249335 h 1500015"/>
                    <a:gd name="connsiteX17" fmla="*/ 745457 w 1710612"/>
                    <a:gd name="connsiteY17" fmla="*/ 182256 h 1500015"/>
                    <a:gd name="connsiteX18" fmla="*/ 1352703 w 1710612"/>
                    <a:gd name="connsiteY18" fmla="*/ 189317 h 1500015"/>
                    <a:gd name="connsiteX19" fmla="*/ 1705836 w 1710612"/>
                    <a:gd name="connsiteY19" fmla="*/ 290877 h 1500015"/>
                    <a:gd name="connsiteX20" fmla="*/ 1508128 w 1710612"/>
                    <a:gd name="connsiteY20" fmla="*/ 375238 h 1500015"/>
                    <a:gd name="connsiteX21" fmla="*/ 1098507 w 1710612"/>
                    <a:gd name="connsiteY21" fmla="*/ 404677 h 1500015"/>
                    <a:gd name="connsiteX22" fmla="*/ 544218 w 1710612"/>
                    <a:gd name="connsiteY22" fmla="*/ 379964 h 1500015"/>
                    <a:gd name="connsiteX23" fmla="*/ 353571 w 1710612"/>
                    <a:gd name="connsiteY23" fmla="*/ 319945 h 1500015"/>
                    <a:gd name="connsiteX24" fmla="*/ 646686 w 1710612"/>
                    <a:gd name="connsiteY24" fmla="*/ 279886 h 1500015"/>
                    <a:gd name="connsiteX25" fmla="*/ 1299333 w 1710612"/>
                    <a:gd name="connsiteY25" fmla="*/ 297884 h 1500015"/>
                    <a:gd name="connsiteX26" fmla="*/ 1696476 w 1710612"/>
                    <a:gd name="connsiteY26" fmla="*/ 368521 h 1500015"/>
                    <a:gd name="connsiteX27" fmla="*/ 1561085 w 1710612"/>
                    <a:gd name="connsiteY27" fmla="*/ 447015 h 1500015"/>
                    <a:gd name="connsiteX28" fmla="*/ 986847 w 1710612"/>
                    <a:gd name="connsiteY28" fmla="*/ 481153 h 1500015"/>
                    <a:gd name="connsiteX29" fmla="*/ 561871 w 1710612"/>
                    <a:gd name="connsiteY29" fmla="*/ 447043 h 1500015"/>
                    <a:gd name="connsiteX30" fmla="*/ 362765 w 1710612"/>
                    <a:gd name="connsiteY30" fmla="*/ 392917 h 1500015"/>
                    <a:gd name="connsiteX31" fmla="*/ 444794 w 1710612"/>
                    <a:gd name="connsiteY31" fmla="*/ 357243 h 1500015"/>
                    <a:gd name="connsiteX32" fmla="*/ 622386 w 1710612"/>
                    <a:gd name="connsiteY32" fmla="*/ 342269 h 1500015"/>
                    <a:gd name="connsiteX33" fmla="*/ 994642 w 1710612"/>
                    <a:gd name="connsiteY33" fmla="*/ 344948 h 1500015"/>
                    <a:gd name="connsiteX34" fmla="*/ 1338415 w 1710612"/>
                    <a:gd name="connsiteY34" fmla="*/ 369263 h 1500015"/>
                    <a:gd name="connsiteX35" fmla="*/ 1559440 w 1710612"/>
                    <a:gd name="connsiteY35" fmla="*/ 406161 h 1500015"/>
                    <a:gd name="connsiteX36" fmla="*/ 1689333 w 1710612"/>
                    <a:gd name="connsiteY36" fmla="*/ 460396 h 1500015"/>
                    <a:gd name="connsiteX37" fmla="*/ 1472740 w 1710612"/>
                    <a:gd name="connsiteY37" fmla="*/ 538836 h 1500015"/>
                    <a:gd name="connsiteX38" fmla="*/ 987913 w 1710612"/>
                    <a:gd name="connsiteY38" fmla="*/ 562382 h 1500015"/>
                    <a:gd name="connsiteX39" fmla="*/ 519505 w 1710612"/>
                    <a:gd name="connsiteY39" fmla="*/ 521184 h 1500015"/>
                    <a:gd name="connsiteX40" fmla="*/ 367693 w 1710612"/>
                    <a:gd name="connsiteY40" fmla="*/ 471757 h 1500015"/>
                    <a:gd name="connsiteX41" fmla="*/ 597507 w 1710612"/>
                    <a:gd name="connsiteY41" fmla="*/ 418401 h 1500015"/>
                    <a:gd name="connsiteX42" fmla="*/ 1239727 w 1710612"/>
                    <a:gd name="connsiteY42" fmla="*/ 432921 h 1500015"/>
                    <a:gd name="connsiteX43" fmla="*/ 1577341 w 1710612"/>
                    <a:gd name="connsiteY43" fmla="*/ 466633 h 1500015"/>
                    <a:gd name="connsiteX44" fmla="*/ 1698692 w 1710612"/>
                    <a:gd name="connsiteY44" fmla="*/ 524714 h 1500015"/>
                    <a:gd name="connsiteX45" fmla="*/ 1598192 w 1710612"/>
                    <a:gd name="connsiteY45" fmla="*/ 582768 h 1500015"/>
                    <a:gd name="connsiteX46" fmla="*/ 1208118 w 1710612"/>
                    <a:gd name="connsiteY46" fmla="*/ 626981 h 1500015"/>
                    <a:gd name="connsiteX47" fmla="*/ 804162 w 1710612"/>
                    <a:gd name="connsiteY47" fmla="*/ 617139 h 1500015"/>
                    <a:gd name="connsiteX48" fmla="*/ 488362 w 1710612"/>
                    <a:gd name="connsiteY48" fmla="*/ 575462 h 1500015"/>
                    <a:gd name="connsiteX49" fmla="*/ 422522 w 1710612"/>
                    <a:gd name="connsiteY49" fmla="*/ 475151 h 1500015"/>
                    <a:gd name="connsiteX0" fmla="*/ 0 w 1710612"/>
                    <a:gd name="connsiteY0" fmla="*/ 1458869 h 1459028"/>
                    <a:gd name="connsiteX1" fmla="*/ 331639 w 1710612"/>
                    <a:gd name="connsiteY1" fmla="*/ 52473 h 1459028"/>
                    <a:gd name="connsiteX2" fmla="*/ 1067718 w 1710612"/>
                    <a:gd name="connsiteY2" fmla="*/ 68 h 1459028"/>
                    <a:gd name="connsiteX3" fmla="*/ 1541051 w 1710612"/>
                    <a:gd name="connsiteY3" fmla="*/ 43601 h 1459028"/>
                    <a:gd name="connsiteX4" fmla="*/ 1699842 w 1710612"/>
                    <a:gd name="connsiteY4" fmla="*/ 132606 h 1459028"/>
                    <a:gd name="connsiteX5" fmla="*/ 1446794 w 1710612"/>
                    <a:gd name="connsiteY5" fmla="*/ 207172 h 1459028"/>
                    <a:gd name="connsiteX6" fmla="*/ 1013693 w 1710612"/>
                    <a:gd name="connsiteY6" fmla="*/ 222887 h 1459028"/>
                    <a:gd name="connsiteX7" fmla="*/ 392407 w 1710612"/>
                    <a:gd name="connsiteY7" fmla="*/ 162443 h 1459028"/>
                    <a:gd name="connsiteX8" fmla="*/ 512444 w 1710612"/>
                    <a:gd name="connsiteY8" fmla="*/ 91036 h 1459028"/>
                    <a:gd name="connsiteX9" fmla="*/ 1001951 w 1710612"/>
                    <a:gd name="connsiteY9" fmla="*/ 66322 h 1459028"/>
                    <a:gd name="connsiteX10" fmla="*/ 1382262 w 1710612"/>
                    <a:gd name="connsiteY10" fmla="*/ 90239 h 1459028"/>
                    <a:gd name="connsiteX11" fmla="*/ 1624138 w 1710612"/>
                    <a:gd name="connsiteY11" fmla="*/ 139666 h 1459028"/>
                    <a:gd name="connsiteX12" fmla="*/ 1690895 w 1710612"/>
                    <a:gd name="connsiteY12" fmla="*/ 213436 h 1459028"/>
                    <a:gd name="connsiteX13" fmla="*/ 1448027 w 1710612"/>
                    <a:gd name="connsiteY13" fmla="*/ 271888 h 1459028"/>
                    <a:gd name="connsiteX14" fmla="*/ 1059590 w 1710612"/>
                    <a:gd name="connsiteY14" fmla="*/ 287604 h 1459028"/>
                    <a:gd name="connsiteX15" fmla="*/ 533627 w 1710612"/>
                    <a:gd name="connsiteY15" fmla="*/ 255033 h 1459028"/>
                    <a:gd name="connsiteX16" fmla="*/ 367693 w 1710612"/>
                    <a:gd name="connsiteY16" fmla="*/ 208339 h 1459028"/>
                    <a:gd name="connsiteX17" fmla="*/ 745457 w 1710612"/>
                    <a:gd name="connsiteY17" fmla="*/ 141260 h 1459028"/>
                    <a:gd name="connsiteX18" fmla="*/ 1352703 w 1710612"/>
                    <a:gd name="connsiteY18" fmla="*/ 148321 h 1459028"/>
                    <a:gd name="connsiteX19" fmla="*/ 1705836 w 1710612"/>
                    <a:gd name="connsiteY19" fmla="*/ 249881 h 1459028"/>
                    <a:gd name="connsiteX20" fmla="*/ 1508128 w 1710612"/>
                    <a:gd name="connsiteY20" fmla="*/ 334242 h 1459028"/>
                    <a:gd name="connsiteX21" fmla="*/ 1098507 w 1710612"/>
                    <a:gd name="connsiteY21" fmla="*/ 363681 h 1459028"/>
                    <a:gd name="connsiteX22" fmla="*/ 544218 w 1710612"/>
                    <a:gd name="connsiteY22" fmla="*/ 338968 h 1459028"/>
                    <a:gd name="connsiteX23" fmla="*/ 353571 w 1710612"/>
                    <a:gd name="connsiteY23" fmla="*/ 278949 h 1459028"/>
                    <a:gd name="connsiteX24" fmla="*/ 646686 w 1710612"/>
                    <a:gd name="connsiteY24" fmla="*/ 238890 h 1459028"/>
                    <a:gd name="connsiteX25" fmla="*/ 1299333 w 1710612"/>
                    <a:gd name="connsiteY25" fmla="*/ 256888 h 1459028"/>
                    <a:gd name="connsiteX26" fmla="*/ 1696476 w 1710612"/>
                    <a:gd name="connsiteY26" fmla="*/ 327525 h 1459028"/>
                    <a:gd name="connsiteX27" fmla="*/ 1561085 w 1710612"/>
                    <a:gd name="connsiteY27" fmla="*/ 406019 h 1459028"/>
                    <a:gd name="connsiteX28" fmla="*/ 986847 w 1710612"/>
                    <a:gd name="connsiteY28" fmla="*/ 440157 h 1459028"/>
                    <a:gd name="connsiteX29" fmla="*/ 561871 w 1710612"/>
                    <a:gd name="connsiteY29" fmla="*/ 406047 h 1459028"/>
                    <a:gd name="connsiteX30" fmla="*/ 362765 w 1710612"/>
                    <a:gd name="connsiteY30" fmla="*/ 351921 h 1459028"/>
                    <a:gd name="connsiteX31" fmla="*/ 444794 w 1710612"/>
                    <a:gd name="connsiteY31" fmla="*/ 316247 h 1459028"/>
                    <a:gd name="connsiteX32" fmla="*/ 622386 w 1710612"/>
                    <a:gd name="connsiteY32" fmla="*/ 301273 h 1459028"/>
                    <a:gd name="connsiteX33" fmla="*/ 994642 w 1710612"/>
                    <a:gd name="connsiteY33" fmla="*/ 303952 h 1459028"/>
                    <a:gd name="connsiteX34" fmla="*/ 1338415 w 1710612"/>
                    <a:gd name="connsiteY34" fmla="*/ 328267 h 1459028"/>
                    <a:gd name="connsiteX35" fmla="*/ 1559440 w 1710612"/>
                    <a:gd name="connsiteY35" fmla="*/ 365165 h 1459028"/>
                    <a:gd name="connsiteX36" fmla="*/ 1689333 w 1710612"/>
                    <a:gd name="connsiteY36" fmla="*/ 419400 h 1459028"/>
                    <a:gd name="connsiteX37" fmla="*/ 1472740 w 1710612"/>
                    <a:gd name="connsiteY37" fmla="*/ 497840 h 1459028"/>
                    <a:gd name="connsiteX38" fmla="*/ 987913 w 1710612"/>
                    <a:gd name="connsiteY38" fmla="*/ 521386 h 1459028"/>
                    <a:gd name="connsiteX39" fmla="*/ 519505 w 1710612"/>
                    <a:gd name="connsiteY39" fmla="*/ 480188 h 1459028"/>
                    <a:gd name="connsiteX40" fmla="*/ 367693 w 1710612"/>
                    <a:gd name="connsiteY40" fmla="*/ 430761 h 1459028"/>
                    <a:gd name="connsiteX41" fmla="*/ 597507 w 1710612"/>
                    <a:gd name="connsiteY41" fmla="*/ 377405 h 1459028"/>
                    <a:gd name="connsiteX42" fmla="*/ 1239727 w 1710612"/>
                    <a:gd name="connsiteY42" fmla="*/ 391925 h 1459028"/>
                    <a:gd name="connsiteX43" fmla="*/ 1577341 w 1710612"/>
                    <a:gd name="connsiteY43" fmla="*/ 425637 h 1459028"/>
                    <a:gd name="connsiteX44" fmla="*/ 1698692 w 1710612"/>
                    <a:gd name="connsiteY44" fmla="*/ 483718 h 1459028"/>
                    <a:gd name="connsiteX45" fmla="*/ 1598192 w 1710612"/>
                    <a:gd name="connsiteY45" fmla="*/ 541772 h 1459028"/>
                    <a:gd name="connsiteX46" fmla="*/ 1208118 w 1710612"/>
                    <a:gd name="connsiteY46" fmla="*/ 585985 h 1459028"/>
                    <a:gd name="connsiteX47" fmla="*/ 804162 w 1710612"/>
                    <a:gd name="connsiteY47" fmla="*/ 576143 h 1459028"/>
                    <a:gd name="connsiteX48" fmla="*/ 488362 w 1710612"/>
                    <a:gd name="connsiteY48" fmla="*/ 534466 h 1459028"/>
                    <a:gd name="connsiteX49" fmla="*/ 422522 w 1710612"/>
                    <a:gd name="connsiteY49" fmla="*/ 434155 h 1459028"/>
                    <a:gd name="connsiteX0" fmla="*/ 19139 w 1532324"/>
                    <a:gd name="connsiteY0" fmla="*/ 1597734 h 1597877"/>
                    <a:gd name="connsiteX1" fmla="*/ 153351 w 1532324"/>
                    <a:gd name="connsiteY1" fmla="*/ 52473 h 1597877"/>
                    <a:gd name="connsiteX2" fmla="*/ 889430 w 1532324"/>
                    <a:gd name="connsiteY2" fmla="*/ 68 h 1597877"/>
                    <a:gd name="connsiteX3" fmla="*/ 1362763 w 1532324"/>
                    <a:gd name="connsiteY3" fmla="*/ 43601 h 1597877"/>
                    <a:gd name="connsiteX4" fmla="*/ 1521554 w 1532324"/>
                    <a:gd name="connsiteY4" fmla="*/ 132606 h 1597877"/>
                    <a:gd name="connsiteX5" fmla="*/ 1268506 w 1532324"/>
                    <a:gd name="connsiteY5" fmla="*/ 207172 h 1597877"/>
                    <a:gd name="connsiteX6" fmla="*/ 835405 w 1532324"/>
                    <a:gd name="connsiteY6" fmla="*/ 222887 h 1597877"/>
                    <a:gd name="connsiteX7" fmla="*/ 214119 w 1532324"/>
                    <a:gd name="connsiteY7" fmla="*/ 162443 h 1597877"/>
                    <a:gd name="connsiteX8" fmla="*/ 334156 w 1532324"/>
                    <a:gd name="connsiteY8" fmla="*/ 91036 h 1597877"/>
                    <a:gd name="connsiteX9" fmla="*/ 823663 w 1532324"/>
                    <a:gd name="connsiteY9" fmla="*/ 66322 h 1597877"/>
                    <a:gd name="connsiteX10" fmla="*/ 1203974 w 1532324"/>
                    <a:gd name="connsiteY10" fmla="*/ 90239 h 1597877"/>
                    <a:gd name="connsiteX11" fmla="*/ 1445850 w 1532324"/>
                    <a:gd name="connsiteY11" fmla="*/ 139666 h 1597877"/>
                    <a:gd name="connsiteX12" fmla="*/ 1512607 w 1532324"/>
                    <a:gd name="connsiteY12" fmla="*/ 213436 h 1597877"/>
                    <a:gd name="connsiteX13" fmla="*/ 1269739 w 1532324"/>
                    <a:gd name="connsiteY13" fmla="*/ 271888 h 1597877"/>
                    <a:gd name="connsiteX14" fmla="*/ 881302 w 1532324"/>
                    <a:gd name="connsiteY14" fmla="*/ 287604 h 1597877"/>
                    <a:gd name="connsiteX15" fmla="*/ 355339 w 1532324"/>
                    <a:gd name="connsiteY15" fmla="*/ 255033 h 1597877"/>
                    <a:gd name="connsiteX16" fmla="*/ 189405 w 1532324"/>
                    <a:gd name="connsiteY16" fmla="*/ 208339 h 1597877"/>
                    <a:gd name="connsiteX17" fmla="*/ 567169 w 1532324"/>
                    <a:gd name="connsiteY17" fmla="*/ 141260 h 1597877"/>
                    <a:gd name="connsiteX18" fmla="*/ 1174415 w 1532324"/>
                    <a:gd name="connsiteY18" fmla="*/ 148321 h 1597877"/>
                    <a:gd name="connsiteX19" fmla="*/ 1527548 w 1532324"/>
                    <a:gd name="connsiteY19" fmla="*/ 249881 h 1597877"/>
                    <a:gd name="connsiteX20" fmla="*/ 1329840 w 1532324"/>
                    <a:gd name="connsiteY20" fmla="*/ 334242 h 1597877"/>
                    <a:gd name="connsiteX21" fmla="*/ 920219 w 1532324"/>
                    <a:gd name="connsiteY21" fmla="*/ 363681 h 1597877"/>
                    <a:gd name="connsiteX22" fmla="*/ 365930 w 1532324"/>
                    <a:gd name="connsiteY22" fmla="*/ 338968 h 1597877"/>
                    <a:gd name="connsiteX23" fmla="*/ 175283 w 1532324"/>
                    <a:gd name="connsiteY23" fmla="*/ 278949 h 1597877"/>
                    <a:gd name="connsiteX24" fmla="*/ 468398 w 1532324"/>
                    <a:gd name="connsiteY24" fmla="*/ 238890 h 1597877"/>
                    <a:gd name="connsiteX25" fmla="*/ 1121045 w 1532324"/>
                    <a:gd name="connsiteY25" fmla="*/ 256888 h 1597877"/>
                    <a:gd name="connsiteX26" fmla="*/ 1518188 w 1532324"/>
                    <a:gd name="connsiteY26" fmla="*/ 327525 h 1597877"/>
                    <a:gd name="connsiteX27" fmla="*/ 1382797 w 1532324"/>
                    <a:gd name="connsiteY27" fmla="*/ 406019 h 1597877"/>
                    <a:gd name="connsiteX28" fmla="*/ 808559 w 1532324"/>
                    <a:gd name="connsiteY28" fmla="*/ 440157 h 1597877"/>
                    <a:gd name="connsiteX29" fmla="*/ 383583 w 1532324"/>
                    <a:gd name="connsiteY29" fmla="*/ 406047 h 1597877"/>
                    <a:gd name="connsiteX30" fmla="*/ 184477 w 1532324"/>
                    <a:gd name="connsiteY30" fmla="*/ 351921 h 1597877"/>
                    <a:gd name="connsiteX31" fmla="*/ 266506 w 1532324"/>
                    <a:gd name="connsiteY31" fmla="*/ 316247 h 1597877"/>
                    <a:gd name="connsiteX32" fmla="*/ 444098 w 1532324"/>
                    <a:gd name="connsiteY32" fmla="*/ 301273 h 1597877"/>
                    <a:gd name="connsiteX33" fmla="*/ 816354 w 1532324"/>
                    <a:gd name="connsiteY33" fmla="*/ 303952 h 1597877"/>
                    <a:gd name="connsiteX34" fmla="*/ 1160127 w 1532324"/>
                    <a:gd name="connsiteY34" fmla="*/ 328267 h 1597877"/>
                    <a:gd name="connsiteX35" fmla="*/ 1381152 w 1532324"/>
                    <a:gd name="connsiteY35" fmla="*/ 365165 h 1597877"/>
                    <a:gd name="connsiteX36" fmla="*/ 1511045 w 1532324"/>
                    <a:gd name="connsiteY36" fmla="*/ 419400 h 1597877"/>
                    <a:gd name="connsiteX37" fmla="*/ 1294452 w 1532324"/>
                    <a:gd name="connsiteY37" fmla="*/ 497840 h 1597877"/>
                    <a:gd name="connsiteX38" fmla="*/ 809625 w 1532324"/>
                    <a:gd name="connsiteY38" fmla="*/ 521386 h 1597877"/>
                    <a:gd name="connsiteX39" fmla="*/ 341217 w 1532324"/>
                    <a:gd name="connsiteY39" fmla="*/ 480188 h 1597877"/>
                    <a:gd name="connsiteX40" fmla="*/ 189405 w 1532324"/>
                    <a:gd name="connsiteY40" fmla="*/ 430761 h 1597877"/>
                    <a:gd name="connsiteX41" fmla="*/ 419219 w 1532324"/>
                    <a:gd name="connsiteY41" fmla="*/ 377405 h 1597877"/>
                    <a:gd name="connsiteX42" fmla="*/ 1061439 w 1532324"/>
                    <a:gd name="connsiteY42" fmla="*/ 391925 h 1597877"/>
                    <a:gd name="connsiteX43" fmla="*/ 1399053 w 1532324"/>
                    <a:gd name="connsiteY43" fmla="*/ 425637 h 1597877"/>
                    <a:gd name="connsiteX44" fmla="*/ 1520404 w 1532324"/>
                    <a:gd name="connsiteY44" fmla="*/ 483718 h 1597877"/>
                    <a:gd name="connsiteX45" fmla="*/ 1419904 w 1532324"/>
                    <a:gd name="connsiteY45" fmla="*/ 541772 h 1597877"/>
                    <a:gd name="connsiteX46" fmla="*/ 1029830 w 1532324"/>
                    <a:gd name="connsiteY46" fmla="*/ 585985 h 1597877"/>
                    <a:gd name="connsiteX47" fmla="*/ 625874 w 1532324"/>
                    <a:gd name="connsiteY47" fmla="*/ 576143 h 1597877"/>
                    <a:gd name="connsiteX48" fmla="*/ 310074 w 1532324"/>
                    <a:gd name="connsiteY48" fmla="*/ 534466 h 1597877"/>
                    <a:gd name="connsiteX49" fmla="*/ 244234 w 1532324"/>
                    <a:gd name="connsiteY49" fmla="*/ 434155 h 1597877"/>
                    <a:gd name="connsiteX0" fmla="*/ 0 w 1513185"/>
                    <a:gd name="connsiteY0" fmla="*/ 1597734 h 1597734"/>
                    <a:gd name="connsiteX1" fmla="*/ 40690 w 1513185"/>
                    <a:gd name="connsiteY1" fmla="*/ 1391124 h 1597734"/>
                    <a:gd name="connsiteX2" fmla="*/ 134212 w 1513185"/>
                    <a:gd name="connsiteY2" fmla="*/ 52473 h 1597734"/>
                    <a:gd name="connsiteX3" fmla="*/ 870291 w 1513185"/>
                    <a:gd name="connsiteY3" fmla="*/ 68 h 1597734"/>
                    <a:gd name="connsiteX4" fmla="*/ 1343624 w 1513185"/>
                    <a:gd name="connsiteY4" fmla="*/ 43601 h 1597734"/>
                    <a:gd name="connsiteX5" fmla="*/ 1502415 w 1513185"/>
                    <a:gd name="connsiteY5" fmla="*/ 132606 h 1597734"/>
                    <a:gd name="connsiteX6" fmla="*/ 1249367 w 1513185"/>
                    <a:gd name="connsiteY6" fmla="*/ 207172 h 1597734"/>
                    <a:gd name="connsiteX7" fmla="*/ 816266 w 1513185"/>
                    <a:gd name="connsiteY7" fmla="*/ 222887 h 1597734"/>
                    <a:gd name="connsiteX8" fmla="*/ 194980 w 1513185"/>
                    <a:gd name="connsiteY8" fmla="*/ 162443 h 1597734"/>
                    <a:gd name="connsiteX9" fmla="*/ 315017 w 1513185"/>
                    <a:gd name="connsiteY9" fmla="*/ 91036 h 1597734"/>
                    <a:gd name="connsiteX10" fmla="*/ 804524 w 1513185"/>
                    <a:gd name="connsiteY10" fmla="*/ 66322 h 1597734"/>
                    <a:gd name="connsiteX11" fmla="*/ 1184835 w 1513185"/>
                    <a:gd name="connsiteY11" fmla="*/ 90239 h 1597734"/>
                    <a:gd name="connsiteX12" fmla="*/ 1426711 w 1513185"/>
                    <a:gd name="connsiteY12" fmla="*/ 139666 h 1597734"/>
                    <a:gd name="connsiteX13" fmla="*/ 1493468 w 1513185"/>
                    <a:gd name="connsiteY13" fmla="*/ 213436 h 1597734"/>
                    <a:gd name="connsiteX14" fmla="*/ 1250600 w 1513185"/>
                    <a:gd name="connsiteY14" fmla="*/ 271888 h 1597734"/>
                    <a:gd name="connsiteX15" fmla="*/ 862163 w 1513185"/>
                    <a:gd name="connsiteY15" fmla="*/ 287604 h 1597734"/>
                    <a:gd name="connsiteX16" fmla="*/ 336200 w 1513185"/>
                    <a:gd name="connsiteY16" fmla="*/ 255033 h 1597734"/>
                    <a:gd name="connsiteX17" fmla="*/ 170266 w 1513185"/>
                    <a:gd name="connsiteY17" fmla="*/ 208339 h 1597734"/>
                    <a:gd name="connsiteX18" fmla="*/ 548030 w 1513185"/>
                    <a:gd name="connsiteY18" fmla="*/ 141260 h 1597734"/>
                    <a:gd name="connsiteX19" fmla="*/ 1155276 w 1513185"/>
                    <a:gd name="connsiteY19" fmla="*/ 148321 h 1597734"/>
                    <a:gd name="connsiteX20" fmla="*/ 1508409 w 1513185"/>
                    <a:gd name="connsiteY20" fmla="*/ 249881 h 1597734"/>
                    <a:gd name="connsiteX21" fmla="*/ 1310701 w 1513185"/>
                    <a:gd name="connsiteY21" fmla="*/ 334242 h 1597734"/>
                    <a:gd name="connsiteX22" fmla="*/ 901080 w 1513185"/>
                    <a:gd name="connsiteY22" fmla="*/ 363681 h 1597734"/>
                    <a:gd name="connsiteX23" fmla="*/ 346791 w 1513185"/>
                    <a:gd name="connsiteY23" fmla="*/ 338968 h 1597734"/>
                    <a:gd name="connsiteX24" fmla="*/ 156144 w 1513185"/>
                    <a:gd name="connsiteY24" fmla="*/ 278949 h 1597734"/>
                    <a:gd name="connsiteX25" fmla="*/ 449259 w 1513185"/>
                    <a:gd name="connsiteY25" fmla="*/ 238890 h 1597734"/>
                    <a:gd name="connsiteX26" fmla="*/ 1101906 w 1513185"/>
                    <a:gd name="connsiteY26" fmla="*/ 256888 h 1597734"/>
                    <a:gd name="connsiteX27" fmla="*/ 1499049 w 1513185"/>
                    <a:gd name="connsiteY27" fmla="*/ 327525 h 1597734"/>
                    <a:gd name="connsiteX28" fmla="*/ 1363658 w 1513185"/>
                    <a:gd name="connsiteY28" fmla="*/ 406019 h 1597734"/>
                    <a:gd name="connsiteX29" fmla="*/ 789420 w 1513185"/>
                    <a:gd name="connsiteY29" fmla="*/ 440157 h 1597734"/>
                    <a:gd name="connsiteX30" fmla="*/ 364444 w 1513185"/>
                    <a:gd name="connsiteY30" fmla="*/ 406047 h 1597734"/>
                    <a:gd name="connsiteX31" fmla="*/ 165338 w 1513185"/>
                    <a:gd name="connsiteY31" fmla="*/ 351921 h 1597734"/>
                    <a:gd name="connsiteX32" fmla="*/ 247367 w 1513185"/>
                    <a:gd name="connsiteY32" fmla="*/ 316247 h 1597734"/>
                    <a:gd name="connsiteX33" fmla="*/ 424959 w 1513185"/>
                    <a:gd name="connsiteY33" fmla="*/ 301273 h 1597734"/>
                    <a:gd name="connsiteX34" fmla="*/ 797215 w 1513185"/>
                    <a:gd name="connsiteY34" fmla="*/ 303952 h 1597734"/>
                    <a:gd name="connsiteX35" fmla="*/ 1140988 w 1513185"/>
                    <a:gd name="connsiteY35" fmla="*/ 328267 h 1597734"/>
                    <a:gd name="connsiteX36" fmla="*/ 1362013 w 1513185"/>
                    <a:gd name="connsiteY36" fmla="*/ 365165 h 1597734"/>
                    <a:gd name="connsiteX37" fmla="*/ 1491906 w 1513185"/>
                    <a:gd name="connsiteY37" fmla="*/ 419400 h 1597734"/>
                    <a:gd name="connsiteX38" fmla="*/ 1275313 w 1513185"/>
                    <a:gd name="connsiteY38" fmla="*/ 497840 h 1597734"/>
                    <a:gd name="connsiteX39" fmla="*/ 790486 w 1513185"/>
                    <a:gd name="connsiteY39" fmla="*/ 521386 h 1597734"/>
                    <a:gd name="connsiteX40" fmla="*/ 322078 w 1513185"/>
                    <a:gd name="connsiteY40" fmla="*/ 480188 h 1597734"/>
                    <a:gd name="connsiteX41" fmla="*/ 170266 w 1513185"/>
                    <a:gd name="connsiteY41" fmla="*/ 430761 h 1597734"/>
                    <a:gd name="connsiteX42" fmla="*/ 400080 w 1513185"/>
                    <a:gd name="connsiteY42" fmla="*/ 377405 h 1597734"/>
                    <a:gd name="connsiteX43" fmla="*/ 1042300 w 1513185"/>
                    <a:gd name="connsiteY43" fmla="*/ 391925 h 1597734"/>
                    <a:gd name="connsiteX44" fmla="*/ 1379914 w 1513185"/>
                    <a:gd name="connsiteY44" fmla="*/ 425637 h 1597734"/>
                    <a:gd name="connsiteX45" fmla="*/ 1501265 w 1513185"/>
                    <a:gd name="connsiteY45" fmla="*/ 483718 h 1597734"/>
                    <a:gd name="connsiteX46" fmla="*/ 1400765 w 1513185"/>
                    <a:gd name="connsiteY46" fmla="*/ 541772 h 1597734"/>
                    <a:gd name="connsiteX47" fmla="*/ 1010691 w 1513185"/>
                    <a:gd name="connsiteY47" fmla="*/ 585985 h 1597734"/>
                    <a:gd name="connsiteX48" fmla="*/ 606735 w 1513185"/>
                    <a:gd name="connsiteY48" fmla="*/ 576143 h 1597734"/>
                    <a:gd name="connsiteX49" fmla="*/ 290935 w 1513185"/>
                    <a:gd name="connsiteY49" fmla="*/ 534466 h 1597734"/>
                    <a:gd name="connsiteX50" fmla="*/ 225095 w 1513185"/>
                    <a:gd name="connsiteY50" fmla="*/ 434155 h 1597734"/>
                    <a:gd name="connsiteX0" fmla="*/ 241207 w 1473834"/>
                    <a:gd name="connsiteY0" fmla="*/ 1681053 h 1681053"/>
                    <a:gd name="connsiteX1" fmla="*/ 1339 w 1473834"/>
                    <a:gd name="connsiteY1" fmla="*/ 1391124 h 1681053"/>
                    <a:gd name="connsiteX2" fmla="*/ 94861 w 1473834"/>
                    <a:gd name="connsiteY2" fmla="*/ 52473 h 1681053"/>
                    <a:gd name="connsiteX3" fmla="*/ 830940 w 1473834"/>
                    <a:gd name="connsiteY3" fmla="*/ 68 h 1681053"/>
                    <a:gd name="connsiteX4" fmla="*/ 1304273 w 1473834"/>
                    <a:gd name="connsiteY4" fmla="*/ 43601 h 1681053"/>
                    <a:gd name="connsiteX5" fmla="*/ 1463064 w 1473834"/>
                    <a:gd name="connsiteY5" fmla="*/ 132606 h 1681053"/>
                    <a:gd name="connsiteX6" fmla="*/ 1210016 w 1473834"/>
                    <a:gd name="connsiteY6" fmla="*/ 207172 h 1681053"/>
                    <a:gd name="connsiteX7" fmla="*/ 776915 w 1473834"/>
                    <a:gd name="connsiteY7" fmla="*/ 222887 h 1681053"/>
                    <a:gd name="connsiteX8" fmla="*/ 155629 w 1473834"/>
                    <a:gd name="connsiteY8" fmla="*/ 162443 h 1681053"/>
                    <a:gd name="connsiteX9" fmla="*/ 275666 w 1473834"/>
                    <a:gd name="connsiteY9" fmla="*/ 91036 h 1681053"/>
                    <a:gd name="connsiteX10" fmla="*/ 765173 w 1473834"/>
                    <a:gd name="connsiteY10" fmla="*/ 66322 h 1681053"/>
                    <a:gd name="connsiteX11" fmla="*/ 1145484 w 1473834"/>
                    <a:gd name="connsiteY11" fmla="*/ 90239 h 1681053"/>
                    <a:gd name="connsiteX12" fmla="*/ 1387360 w 1473834"/>
                    <a:gd name="connsiteY12" fmla="*/ 139666 h 1681053"/>
                    <a:gd name="connsiteX13" fmla="*/ 1454117 w 1473834"/>
                    <a:gd name="connsiteY13" fmla="*/ 213436 h 1681053"/>
                    <a:gd name="connsiteX14" fmla="*/ 1211249 w 1473834"/>
                    <a:gd name="connsiteY14" fmla="*/ 271888 h 1681053"/>
                    <a:gd name="connsiteX15" fmla="*/ 822812 w 1473834"/>
                    <a:gd name="connsiteY15" fmla="*/ 287604 h 1681053"/>
                    <a:gd name="connsiteX16" fmla="*/ 296849 w 1473834"/>
                    <a:gd name="connsiteY16" fmla="*/ 255033 h 1681053"/>
                    <a:gd name="connsiteX17" fmla="*/ 130915 w 1473834"/>
                    <a:gd name="connsiteY17" fmla="*/ 208339 h 1681053"/>
                    <a:gd name="connsiteX18" fmla="*/ 508679 w 1473834"/>
                    <a:gd name="connsiteY18" fmla="*/ 141260 h 1681053"/>
                    <a:gd name="connsiteX19" fmla="*/ 1115925 w 1473834"/>
                    <a:gd name="connsiteY19" fmla="*/ 148321 h 1681053"/>
                    <a:gd name="connsiteX20" fmla="*/ 1469058 w 1473834"/>
                    <a:gd name="connsiteY20" fmla="*/ 249881 h 1681053"/>
                    <a:gd name="connsiteX21" fmla="*/ 1271350 w 1473834"/>
                    <a:gd name="connsiteY21" fmla="*/ 334242 h 1681053"/>
                    <a:gd name="connsiteX22" fmla="*/ 861729 w 1473834"/>
                    <a:gd name="connsiteY22" fmla="*/ 363681 h 1681053"/>
                    <a:gd name="connsiteX23" fmla="*/ 307440 w 1473834"/>
                    <a:gd name="connsiteY23" fmla="*/ 338968 h 1681053"/>
                    <a:gd name="connsiteX24" fmla="*/ 116793 w 1473834"/>
                    <a:gd name="connsiteY24" fmla="*/ 278949 h 1681053"/>
                    <a:gd name="connsiteX25" fmla="*/ 409908 w 1473834"/>
                    <a:gd name="connsiteY25" fmla="*/ 238890 h 1681053"/>
                    <a:gd name="connsiteX26" fmla="*/ 1062555 w 1473834"/>
                    <a:gd name="connsiteY26" fmla="*/ 256888 h 1681053"/>
                    <a:gd name="connsiteX27" fmla="*/ 1459698 w 1473834"/>
                    <a:gd name="connsiteY27" fmla="*/ 327525 h 1681053"/>
                    <a:gd name="connsiteX28" fmla="*/ 1324307 w 1473834"/>
                    <a:gd name="connsiteY28" fmla="*/ 406019 h 1681053"/>
                    <a:gd name="connsiteX29" fmla="*/ 750069 w 1473834"/>
                    <a:gd name="connsiteY29" fmla="*/ 440157 h 1681053"/>
                    <a:gd name="connsiteX30" fmla="*/ 325093 w 1473834"/>
                    <a:gd name="connsiteY30" fmla="*/ 406047 h 1681053"/>
                    <a:gd name="connsiteX31" fmla="*/ 125987 w 1473834"/>
                    <a:gd name="connsiteY31" fmla="*/ 351921 h 1681053"/>
                    <a:gd name="connsiteX32" fmla="*/ 208016 w 1473834"/>
                    <a:gd name="connsiteY32" fmla="*/ 316247 h 1681053"/>
                    <a:gd name="connsiteX33" fmla="*/ 385608 w 1473834"/>
                    <a:gd name="connsiteY33" fmla="*/ 301273 h 1681053"/>
                    <a:gd name="connsiteX34" fmla="*/ 757864 w 1473834"/>
                    <a:gd name="connsiteY34" fmla="*/ 303952 h 1681053"/>
                    <a:gd name="connsiteX35" fmla="*/ 1101637 w 1473834"/>
                    <a:gd name="connsiteY35" fmla="*/ 328267 h 1681053"/>
                    <a:gd name="connsiteX36" fmla="*/ 1322662 w 1473834"/>
                    <a:gd name="connsiteY36" fmla="*/ 365165 h 1681053"/>
                    <a:gd name="connsiteX37" fmla="*/ 1452555 w 1473834"/>
                    <a:gd name="connsiteY37" fmla="*/ 419400 h 1681053"/>
                    <a:gd name="connsiteX38" fmla="*/ 1235962 w 1473834"/>
                    <a:gd name="connsiteY38" fmla="*/ 497840 h 1681053"/>
                    <a:gd name="connsiteX39" fmla="*/ 751135 w 1473834"/>
                    <a:gd name="connsiteY39" fmla="*/ 521386 h 1681053"/>
                    <a:gd name="connsiteX40" fmla="*/ 282727 w 1473834"/>
                    <a:gd name="connsiteY40" fmla="*/ 480188 h 1681053"/>
                    <a:gd name="connsiteX41" fmla="*/ 130915 w 1473834"/>
                    <a:gd name="connsiteY41" fmla="*/ 430761 h 1681053"/>
                    <a:gd name="connsiteX42" fmla="*/ 360729 w 1473834"/>
                    <a:gd name="connsiteY42" fmla="*/ 377405 h 1681053"/>
                    <a:gd name="connsiteX43" fmla="*/ 1002949 w 1473834"/>
                    <a:gd name="connsiteY43" fmla="*/ 391925 h 1681053"/>
                    <a:gd name="connsiteX44" fmla="*/ 1340563 w 1473834"/>
                    <a:gd name="connsiteY44" fmla="*/ 425637 h 1681053"/>
                    <a:gd name="connsiteX45" fmla="*/ 1461914 w 1473834"/>
                    <a:gd name="connsiteY45" fmla="*/ 483718 h 1681053"/>
                    <a:gd name="connsiteX46" fmla="*/ 1361414 w 1473834"/>
                    <a:gd name="connsiteY46" fmla="*/ 541772 h 1681053"/>
                    <a:gd name="connsiteX47" fmla="*/ 971340 w 1473834"/>
                    <a:gd name="connsiteY47" fmla="*/ 585985 h 1681053"/>
                    <a:gd name="connsiteX48" fmla="*/ 567384 w 1473834"/>
                    <a:gd name="connsiteY48" fmla="*/ 576143 h 1681053"/>
                    <a:gd name="connsiteX49" fmla="*/ 251584 w 1473834"/>
                    <a:gd name="connsiteY49" fmla="*/ 534466 h 1681053"/>
                    <a:gd name="connsiteX50" fmla="*/ 185744 w 1473834"/>
                    <a:gd name="connsiteY50" fmla="*/ 434155 h 1681053"/>
                    <a:gd name="connsiteX0" fmla="*/ 251549 w 1484176"/>
                    <a:gd name="connsiteY0" fmla="*/ 1681053 h 1681053"/>
                    <a:gd name="connsiteX1" fmla="*/ 1290 w 1484176"/>
                    <a:gd name="connsiteY1" fmla="*/ 991195 h 1681053"/>
                    <a:gd name="connsiteX2" fmla="*/ 105203 w 1484176"/>
                    <a:gd name="connsiteY2" fmla="*/ 52473 h 1681053"/>
                    <a:gd name="connsiteX3" fmla="*/ 841282 w 1484176"/>
                    <a:gd name="connsiteY3" fmla="*/ 68 h 1681053"/>
                    <a:gd name="connsiteX4" fmla="*/ 1314615 w 1484176"/>
                    <a:gd name="connsiteY4" fmla="*/ 43601 h 1681053"/>
                    <a:gd name="connsiteX5" fmla="*/ 1473406 w 1484176"/>
                    <a:gd name="connsiteY5" fmla="*/ 132606 h 1681053"/>
                    <a:gd name="connsiteX6" fmla="*/ 1220358 w 1484176"/>
                    <a:gd name="connsiteY6" fmla="*/ 207172 h 1681053"/>
                    <a:gd name="connsiteX7" fmla="*/ 787257 w 1484176"/>
                    <a:gd name="connsiteY7" fmla="*/ 222887 h 1681053"/>
                    <a:gd name="connsiteX8" fmla="*/ 165971 w 1484176"/>
                    <a:gd name="connsiteY8" fmla="*/ 162443 h 1681053"/>
                    <a:gd name="connsiteX9" fmla="*/ 286008 w 1484176"/>
                    <a:gd name="connsiteY9" fmla="*/ 91036 h 1681053"/>
                    <a:gd name="connsiteX10" fmla="*/ 775515 w 1484176"/>
                    <a:gd name="connsiteY10" fmla="*/ 66322 h 1681053"/>
                    <a:gd name="connsiteX11" fmla="*/ 1155826 w 1484176"/>
                    <a:gd name="connsiteY11" fmla="*/ 90239 h 1681053"/>
                    <a:gd name="connsiteX12" fmla="*/ 1397702 w 1484176"/>
                    <a:gd name="connsiteY12" fmla="*/ 139666 h 1681053"/>
                    <a:gd name="connsiteX13" fmla="*/ 1464459 w 1484176"/>
                    <a:gd name="connsiteY13" fmla="*/ 213436 h 1681053"/>
                    <a:gd name="connsiteX14" fmla="*/ 1221591 w 1484176"/>
                    <a:gd name="connsiteY14" fmla="*/ 271888 h 1681053"/>
                    <a:gd name="connsiteX15" fmla="*/ 833154 w 1484176"/>
                    <a:gd name="connsiteY15" fmla="*/ 287604 h 1681053"/>
                    <a:gd name="connsiteX16" fmla="*/ 307191 w 1484176"/>
                    <a:gd name="connsiteY16" fmla="*/ 255033 h 1681053"/>
                    <a:gd name="connsiteX17" fmla="*/ 141257 w 1484176"/>
                    <a:gd name="connsiteY17" fmla="*/ 208339 h 1681053"/>
                    <a:gd name="connsiteX18" fmla="*/ 519021 w 1484176"/>
                    <a:gd name="connsiteY18" fmla="*/ 141260 h 1681053"/>
                    <a:gd name="connsiteX19" fmla="*/ 1126267 w 1484176"/>
                    <a:gd name="connsiteY19" fmla="*/ 148321 h 1681053"/>
                    <a:gd name="connsiteX20" fmla="*/ 1479400 w 1484176"/>
                    <a:gd name="connsiteY20" fmla="*/ 249881 h 1681053"/>
                    <a:gd name="connsiteX21" fmla="*/ 1281692 w 1484176"/>
                    <a:gd name="connsiteY21" fmla="*/ 334242 h 1681053"/>
                    <a:gd name="connsiteX22" fmla="*/ 872071 w 1484176"/>
                    <a:gd name="connsiteY22" fmla="*/ 363681 h 1681053"/>
                    <a:gd name="connsiteX23" fmla="*/ 317782 w 1484176"/>
                    <a:gd name="connsiteY23" fmla="*/ 338968 h 1681053"/>
                    <a:gd name="connsiteX24" fmla="*/ 127135 w 1484176"/>
                    <a:gd name="connsiteY24" fmla="*/ 278949 h 1681053"/>
                    <a:gd name="connsiteX25" fmla="*/ 420250 w 1484176"/>
                    <a:gd name="connsiteY25" fmla="*/ 238890 h 1681053"/>
                    <a:gd name="connsiteX26" fmla="*/ 1072897 w 1484176"/>
                    <a:gd name="connsiteY26" fmla="*/ 256888 h 1681053"/>
                    <a:gd name="connsiteX27" fmla="*/ 1470040 w 1484176"/>
                    <a:gd name="connsiteY27" fmla="*/ 327525 h 1681053"/>
                    <a:gd name="connsiteX28" fmla="*/ 1334649 w 1484176"/>
                    <a:gd name="connsiteY28" fmla="*/ 406019 h 1681053"/>
                    <a:gd name="connsiteX29" fmla="*/ 760411 w 1484176"/>
                    <a:gd name="connsiteY29" fmla="*/ 440157 h 1681053"/>
                    <a:gd name="connsiteX30" fmla="*/ 335435 w 1484176"/>
                    <a:gd name="connsiteY30" fmla="*/ 406047 h 1681053"/>
                    <a:gd name="connsiteX31" fmla="*/ 136329 w 1484176"/>
                    <a:gd name="connsiteY31" fmla="*/ 351921 h 1681053"/>
                    <a:gd name="connsiteX32" fmla="*/ 218358 w 1484176"/>
                    <a:gd name="connsiteY32" fmla="*/ 316247 h 1681053"/>
                    <a:gd name="connsiteX33" fmla="*/ 395950 w 1484176"/>
                    <a:gd name="connsiteY33" fmla="*/ 301273 h 1681053"/>
                    <a:gd name="connsiteX34" fmla="*/ 768206 w 1484176"/>
                    <a:gd name="connsiteY34" fmla="*/ 303952 h 1681053"/>
                    <a:gd name="connsiteX35" fmla="*/ 1111979 w 1484176"/>
                    <a:gd name="connsiteY35" fmla="*/ 328267 h 1681053"/>
                    <a:gd name="connsiteX36" fmla="*/ 1333004 w 1484176"/>
                    <a:gd name="connsiteY36" fmla="*/ 365165 h 1681053"/>
                    <a:gd name="connsiteX37" fmla="*/ 1462897 w 1484176"/>
                    <a:gd name="connsiteY37" fmla="*/ 419400 h 1681053"/>
                    <a:gd name="connsiteX38" fmla="*/ 1246304 w 1484176"/>
                    <a:gd name="connsiteY38" fmla="*/ 497840 h 1681053"/>
                    <a:gd name="connsiteX39" fmla="*/ 761477 w 1484176"/>
                    <a:gd name="connsiteY39" fmla="*/ 521386 h 1681053"/>
                    <a:gd name="connsiteX40" fmla="*/ 293069 w 1484176"/>
                    <a:gd name="connsiteY40" fmla="*/ 480188 h 1681053"/>
                    <a:gd name="connsiteX41" fmla="*/ 141257 w 1484176"/>
                    <a:gd name="connsiteY41" fmla="*/ 430761 h 1681053"/>
                    <a:gd name="connsiteX42" fmla="*/ 371071 w 1484176"/>
                    <a:gd name="connsiteY42" fmla="*/ 377405 h 1681053"/>
                    <a:gd name="connsiteX43" fmla="*/ 1013291 w 1484176"/>
                    <a:gd name="connsiteY43" fmla="*/ 391925 h 1681053"/>
                    <a:gd name="connsiteX44" fmla="*/ 1350905 w 1484176"/>
                    <a:gd name="connsiteY44" fmla="*/ 425637 h 1681053"/>
                    <a:gd name="connsiteX45" fmla="*/ 1472256 w 1484176"/>
                    <a:gd name="connsiteY45" fmla="*/ 483718 h 1681053"/>
                    <a:gd name="connsiteX46" fmla="*/ 1371756 w 1484176"/>
                    <a:gd name="connsiteY46" fmla="*/ 541772 h 1681053"/>
                    <a:gd name="connsiteX47" fmla="*/ 981682 w 1484176"/>
                    <a:gd name="connsiteY47" fmla="*/ 585985 h 1681053"/>
                    <a:gd name="connsiteX48" fmla="*/ 577726 w 1484176"/>
                    <a:gd name="connsiteY48" fmla="*/ 576143 h 1681053"/>
                    <a:gd name="connsiteX49" fmla="*/ 261926 w 1484176"/>
                    <a:gd name="connsiteY49" fmla="*/ 534466 h 1681053"/>
                    <a:gd name="connsiteX50" fmla="*/ 196086 w 1484176"/>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78202 w 1510829"/>
                    <a:gd name="connsiteY0" fmla="*/ 1681053 h 1681053"/>
                    <a:gd name="connsiteX1" fmla="*/ 27943 w 1510829"/>
                    <a:gd name="connsiteY1" fmla="*/ 991195 h 1681053"/>
                    <a:gd name="connsiteX2" fmla="*/ 131856 w 1510829"/>
                    <a:gd name="connsiteY2" fmla="*/ 52473 h 1681053"/>
                    <a:gd name="connsiteX3" fmla="*/ 867935 w 1510829"/>
                    <a:gd name="connsiteY3" fmla="*/ 68 h 1681053"/>
                    <a:gd name="connsiteX4" fmla="*/ 1341268 w 1510829"/>
                    <a:gd name="connsiteY4" fmla="*/ 43601 h 1681053"/>
                    <a:gd name="connsiteX5" fmla="*/ 1500059 w 1510829"/>
                    <a:gd name="connsiteY5" fmla="*/ 132606 h 1681053"/>
                    <a:gd name="connsiteX6" fmla="*/ 1247011 w 1510829"/>
                    <a:gd name="connsiteY6" fmla="*/ 207172 h 1681053"/>
                    <a:gd name="connsiteX7" fmla="*/ 813910 w 1510829"/>
                    <a:gd name="connsiteY7" fmla="*/ 222887 h 1681053"/>
                    <a:gd name="connsiteX8" fmla="*/ 192624 w 1510829"/>
                    <a:gd name="connsiteY8" fmla="*/ 162443 h 1681053"/>
                    <a:gd name="connsiteX9" fmla="*/ 312661 w 1510829"/>
                    <a:gd name="connsiteY9" fmla="*/ 91036 h 1681053"/>
                    <a:gd name="connsiteX10" fmla="*/ 802168 w 1510829"/>
                    <a:gd name="connsiteY10" fmla="*/ 66322 h 1681053"/>
                    <a:gd name="connsiteX11" fmla="*/ 1182479 w 1510829"/>
                    <a:gd name="connsiteY11" fmla="*/ 90239 h 1681053"/>
                    <a:gd name="connsiteX12" fmla="*/ 1424355 w 1510829"/>
                    <a:gd name="connsiteY12" fmla="*/ 139666 h 1681053"/>
                    <a:gd name="connsiteX13" fmla="*/ 1491112 w 1510829"/>
                    <a:gd name="connsiteY13" fmla="*/ 213436 h 1681053"/>
                    <a:gd name="connsiteX14" fmla="*/ 1248244 w 1510829"/>
                    <a:gd name="connsiteY14" fmla="*/ 271888 h 1681053"/>
                    <a:gd name="connsiteX15" fmla="*/ 859807 w 1510829"/>
                    <a:gd name="connsiteY15" fmla="*/ 287604 h 1681053"/>
                    <a:gd name="connsiteX16" fmla="*/ 333844 w 1510829"/>
                    <a:gd name="connsiteY16" fmla="*/ 255033 h 1681053"/>
                    <a:gd name="connsiteX17" fmla="*/ 167910 w 1510829"/>
                    <a:gd name="connsiteY17" fmla="*/ 208339 h 1681053"/>
                    <a:gd name="connsiteX18" fmla="*/ 545674 w 1510829"/>
                    <a:gd name="connsiteY18" fmla="*/ 141260 h 1681053"/>
                    <a:gd name="connsiteX19" fmla="*/ 1152920 w 1510829"/>
                    <a:gd name="connsiteY19" fmla="*/ 148321 h 1681053"/>
                    <a:gd name="connsiteX20" fmla="*/ 1506053 w 1510829"/>
                    <a:gd name="connsiteY20" fmla="*/ 249881 h 1681053"/>
                    <a:gd name="connsiteX21" fmla="*/ 1308345 w 1510829"/>
                    <a:gd name="connsiteY21" fmla="*/ 334242 h 1681053"/>
                    <a:gd name="connsiteX22" fmla="*/ 898724 w 1510829"/>
                    <a:gd name="connsiteY22" fmla="*/ 363681 h 1681053"/>
                    <a:gd name="connsiteX23" fmla="*/ 344435 w 1510829"/>
                    <a:gd name="connsiteY23" fmla="*/ 338968 h 1681053"/>
                    <a:gd name="connsiteX24" fmla="*/ 153788 w 1510829"/>
                    <a:gd name="connsiteY24" fmla="*/ 278949 h 1681053"/>
                    <a:gd name="connsiteX25" fmla="*/ 446903 w 1510829"/>
                    <a:gd name="connsiteY25" fmla="*/ 238890 h 1681053"/>
                    <a:gd name="connsiteX26" fmla="*/ 1099550 w 1510829"/>
                    <a:gd name="connsiteY26" fmla="*/ 256888 h 1681053"/>
                    <a:gd name="connsiteX27" fmla="*/ 1496693 w 1510829"/>
                    <a:gd name="connsiteY27" fmla="*/ 327525 h 1681053"/>
                    <a:gd name="connsiteX28" fmla="*/ 1361302 w 1510829"/>
                    <a:gd name="connsiteY28" fmla="*/ 406019 h 1681053"/>
                    <a:gd name="connsiteX29" fmla="*/ 787064 w 1510829"/>
                    <a:gd name="connsiteY29" fmla="*/ 440157 h 1681053"/>
                    <a:gd name="connsiteX30" fmla="*/ 362088 w 1510829"/>
                    <a:gd name="connsiteY30" fmla="*/ 406047 h 1681053"/>
                    <a:gd name="connsiteX31" fmla="*/ 162982 w 1510829"/>
                    <a:gd name="connsiteY31" fmla="*/ 351921 h 1681053"/>
                    <a:gd name="connsiteX32" fmla="*/ 245011 w 1510829"/>
                    <a:gd name="connsiteY32" fmla="*/ 316247 h 1681053"/>
                    <a:gd name="connsiteX33" fmla="*/ 422603 w 1510829"/>
                    <a:gd name="connsiteY33" fmla="*/ 301273 h 1681053"/>
                    <a:gd name="connsiteX34" fmla="*/ 794859 w 1510829"/>
                    <a:gd name="connsiteY34" fmla="*/ 303952 h 1681053"/>
                    <a:gd name="connsiteX35" fmla="*/ 1138632 w 1510829"/>
                    <a:gd name="connsiteY35" fmla="*/ 328267 h 1681053"/>
                    <a:gd name="connsiteX36" fmla="*/ 1359657 w 1510829"/>
                    <a:gd name="connsiteY36" fmla="*/ 365165 h 1681053"/>
                    <a:gd name="connsiteX37" fmla="*/ 1489550 w 1510829"/>
                    <a:gd name="connsiteY37" fmla="*/ 419400 h 1681053"/>
                    <a:gd name="connsiteX38" fmla="*/ 1272957 w 1510829"/>
                    <a:gd name="connsiteY38" fmla="*/ 497840 h 1681053"/>
                    <a:gd name="connsiteX39" fmla="*/ 788130 w 1510829"/>
                    <a:gd name="connsiteY39" fmla="*/ 521386 h 1681053"/>
                    <a:gd name="connsiteX40" fmla="*/ 319722 w 1510829"/>
                    <a:gd name="connsiteY40" fmla="*/ 480188 h 1681053"/>
                    <a:gd name="connsiteX41" fmla="*/ 167910 w 1510829"/>
                    <a:gd name="connsiteY41" fmla="*/ 430761 h 1681053"/>
                    <a:gd name="connsiteX42" fmla="*/ 397724 w 1510829"/>
                    <a:gd name="connsiteY42" fmla="*/ 377405 h 1681053"/>
                    <a:gd name="connsiteX43" fmla="*/ 1039944 w 1510829"/>
                    <a:gd name="connsiteY43" fmla="*/ 391925 h 1681053"/>
                    <a:gd name="connsiteX44" fmla="*/ 1377558 w 1510829"/>
                    <a:gd name="connsiteY44" fmla="*/ 425637 h 1681053"/>
                    <a:gd name="connsiteX45" fmla="*/ 1498909 w 1510829"/>
                    <a:gd name="connsiteY45" fmla="*/ 483718 h 1681053"/>
                    <a:gd name="connsiteX46" fmla="*/ 1398409 w 1510829"/>
                    <a:gd name="connsiteY46" fmla="*/ 541772 h 1681053"/>
                    <a:gd name="connsiteX47" fmla="*/ 1008335 w 1510829"/>
                    <a:gd name="connsiteY47" fmla="*/ 585985 h 1681053"/>
                    <a:gd name="connsiteX48" fmla="*/ 604379 w 1510829"/>
                    <a:gd name="connsiteY48" fmla="*/ 576143 h 1681053"/>
                    <a:gd name="connsiteX49" fmla="*/ 288579 w 1510829"/>
                    <a:gd name="connsiteY49" fmla="*/ 534466 h 1681053"/>
                    <a:gd name="connsiteX50" fmla="*/ 222739 w 1510829"/>
                    <a:gd name="connsiteY50" fmla="*/ 434155 h 1681053"/>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98984 w 1510829"/>
                    <a:gd name="connsiteY0" fmla="*/ 1605629 h 1605629"/>
                    <a:gd name="connsiteX1" fmla="*/ 27943 w 1510829"/>
                    <a:gd name="connsiteY1" fmla="*/ 999090 h 1605629"/>
                    <a:gd name="connsiteX2" fmla="*/ 131856 w 1510829"/>
                    <a:gd name="connsiteY2" fmla="*/ 60368 h 1605629"/>
                    <a:gd name="connsiteX3" fmla="*/ 867935 w 1510829"/>
                    <a:gd name="connsiteY3" fmla="*/ 7963 h 1605629"/>
                    <a:gd name="connsiteX4" fmla="*/ 1341268 w 1510829"/>
                    <a:gd name="connsiteY4" fmla="*/ 51496 h 1605629"/>
                    <a:gd name="connsiteX5" fmla="*/ 1500059 w 1510829"/>
                    <a:gd name="connsiteY5" fmla="*/ 140501 h 1605629"/>
                    <a:gd name="connsiteX6" fmla="*/ 1247011 w 1510829"/>
                    <a:gd name="connsiteY6" fmla="*/ 215067 h 1605629"/>
                    <a:gd name="connsiteX7" fmla="*/ 813910 w 1510829"/>
                    <a:gd name="connsiteY7" fmla="*/ 230782 h 1605629"/>
                    <a:gd name="connsiteX8" fmla="*/ 192624 w 1510829"/>
                    <a:gd name="connsiteY8" fmla="*/ 170338 h 1605629"/>
                    <a:gd name="connsiteX9" fmla="*/ 312661 w 1510829"/>
                    <a:gd name="connsiteY9" fmla="*/ 98931 h 1605629"/>
                    <a:gd name="connsiteX10" fmla="*/ 802168 w 1510829"/>
                    <a:gd name="connsiteY10" fmla="*/ 74217 h 1605629"/>
                    <a:gd name="connsiteX11" fmla="*/ 1182479 w 1510829"/>
                    <a:gd name="connsiteY11" fmla="*/ 98134 h 1605629"/>
                    <a:gd name="connsiteX12" fmla="*/ 1424355 w 1510829"/>
                    <a:gd name="connsiteY12" fmla="*/ 147561 h 1605629"/>
                    <a:gd name="connsiteX13" fmla="*/ 1491112 w 1510829"/>
                    <a:gd name="connsiteY13" fmla="*/ 221331 h 1605629"/>
                    <a:gd name="connsiteX14" fmla="*/ 1248244 w 1510829"/>
                    <a:gd name="connsiteY14" fmla="*/ 279783 h 1605629"/>
                    <a:gd name="connsiteX15" fmla="*/ 859807 w 1510829"/>
                    <a:gd name="connsiteY15" fmla="*/ 295499 h 1605629"/>
                    <a:gd name="connsiteX16" fmla="*/ 333844 w 1510829"/>
                    <a:gd name="connsiteY16" fmla="*/ 262928 h 1605629"/>
                    <a:gd name="connsiteX17" fmla="*/ 167910 w 1510829"/>
                    <a:gd name="connsiteY17" fmla="*/ 216234 h 1605629"/>
                    <a:gd name="connsiteX18" fmla="*/ 545674 w 1510829"/>
                    <a:gd name="connsiteY18" fmla="*/ 149155 h 1605629"/>
                    <a:gd name="connsiteX19" fmla="*/ 1152920 w 1510829"/>
                    <a:gd name="connsiteY19" fmla="*/ 156216 h 1605629"/>
                    <a:gd name="connsiteX20" fmla="*/ 1506053 w 1510829"/>
                    <a:gd name="connsiteY20" fmla="*/ 257776 h 1605629"/>
                    <a:gd name="connsiteX21" fmla="*/ 1308345 w 1510829"/>
                    <a:gd name="connsiteY21" fmla="*/ 342137 h 1605629"/>
                    <a:gd name="connsiteX22" fmla="*/ 898724 w 1510829"/>
                    <a:gd name="connsiteY22" fmla="*/ 371576 h 1605629"/>
                    <a:gd name="connsiteX23" fmla="*/ 344435 w 1510829"/>
                    <a:gd name="connsiteY23" fmla="*/ 346863 h 1605629"/>
                    <a:gd name="connsiteX24" fmla="*/ 153788 w 1510829"/>
                    <a:gd name="connsiteY24" fmla="*/ 286844 h 1605629"/>
                    <a:gd name="connsiteX25" fmla="*/ 446903 w 1510829"/>
                    <a:gd name="connsiteY25" fmla="*/ 246785 h 1605629"/>
                    <a:gd name="connsiteX26" fmla="*/ 1099550 w 1510829"/>
                    <a:gd name="connsiteY26" fmla="*/ 264783 h 1605629"/>
                    <a:gd name="connsiteX27" fmla="*/ 1496693 w 1510829"/>
                    <a:gd name="connsiteY27" fmla="*/ 335420 h 1605629"/>
                    <a:gd name="connsiteX28" fmla="*/ 1361302 w 1510829"/>
                    <a:gd name="connsiteY28" fmla="*/ 413914 h 1605629"/>
                    <a:gd name="connsiteX29" fmla="*/ 787064 w 1510829"/>
                    <a:gd name="connsiteY29" fmla="*/ 448052 h 1605629"/>
                    <a:gd name="connsiteX30" fmla="*/ 362088 w 1510829"/>
                    <a:gd name="connsiteY30" fmla="*/ 413942 h 1605629"/>
                    <a:gd name="connsiteX31" fmla="*/ 162982 w 1510829"/>
                    <a:gd name="connsiteY31" fmla="*/ 359816 h 1605629"/>
                    <a:gd name="connsiteX32" fmla="*/ 245011 w 1510829"/>
                    <a:gd name="connsiteY32" fmla="*/ 324142 h 1605629"/>
                    <a:gd name="connsiteX33" fmla="*/ 422603 w 1510829"/>
                    <a:gd name="connsiteY33" fmla="*/ 309168 h 1605629"/>
                    <a:gd name="connsiteX34" fmla="*/ 794859 w 1510829"/>
                    <a:gd name="connsiteY34" fmla="*/ 311847 h 1605629"/>
                    <a:gd name="connsiteX35" fmla="*/ 1138632 w 1510829"/>
                    <a:gd name="connsiteY35" fmla="*/ 336162 h 1605629"/>
                    <a:gd name="connsiteX36" fmla="*/ 1359657 w 1510829"/>
                    <a:gd name="connsiteY36" fmla="*/ 373060 h 1605629"/>
                    <a:gd name="connsiteX37" fmla="*/ 1489550 w 1510829"/>
                    <a:gd name="connsiteY37" fmla="*/ 427295 h 1605629"/>
                    <a:gd name="connsiteX38" fmla="*/ 1272957 w 1510829"/>
                    <a:gd name="connsiteY38" fmla="*/ 505735 h 1605629"/>
                    <a:gd name="connsiteX39" fmla="*/ 788130 w 1510829"/>
                    <a:gd name="connsiteY39" fmla="*/ 529281 h 1605629"/>
                    <a:gd name="connsiteX40" fmla="*/ 319722 w 1510829"/>
                    <a:gd name="connsiteY40" fmla="*/ 488083 h 1605629"/>
                    <a:gd name="connsiteX41" fmla="*/ 167910 w 1510829"/>
                    <a:gd name="connsiteY41" fmla="*/ 438656 h 1605629"/>
                    <a:gd name="connsiteX42" fmla="*/ 397724 w 1510829"/>
                    <a:gd name="connsiteY42" fmla="*/ 385300 h 1605629"/>
                    <a:gd name="connsiteX43" fmla="*/ 1039944 w 1510829"/>
                    <a:gd name="connsiteY43" fmla="*/ 399820 h 1605629"/>
                    <a:gd name="connsiteX44" fmla="*/ 1377558 w 1510829"/>
                    <a:gd name="connsiteY44" fmla="*/ 433532 h 1605629"/>
                    <a:gd name="connsiteX45" fmla="*/ 1498909 w 1510829"/>
                    <a:gd name="connsiteY45" fmla="*/ 491613 h 1605629"/>
                    <a:gd name="connsiteX46" fmla="*/ 1398409 w 1510829"/>
                    <a:gd name="connsiteY46" fmla="*/ 549667 h 1605629"/>
                    <a:gd name="connsiteX47" fmla="*/ 1008335 w 1510829"/>
                    <a:gd name="connsiteY47" fmla="*/ 593880 h 1605629"/>
                    <a:gd name="connsiteX48" fmla="*/ 604379 w 1510829"/>
                    <a:gd name="connsiteY48" fmla="*/ 584038 h 1605629"/>
                    <a:gd name="connsiteX49" fmla="*/ 288579 w 1510829"/>
                    <a:gd name="connsiteY49" fmla="*/ 542361 h 1605629"/>
                    <a:gd name="connsiteX50" fmla="*/ 222739 w 1510829"/>
                    <a:gd name="connsiteY50" fmla="*/ 442050 h 1605629"/>
                    <a:gd name="connsiteX0" fmla="*/ 315515 w 1527360"/>
                    <a:gd name="connsiteY0" fmla="*/ 1615224 h 1615224"/>
                    <a:gd name="connsiteX1" fmla="*/ 44474 w 1527360"/>
                    <a:gd name="connsiteY1" fmla="*/ 1008685 h 1615224"/>
                    <a:gd name="connsiteX2" fmla="*/ 117215 w 1527360"/>
                    <a:gd name="connsiteY2" fmla="*/ 53300 h 1615224"/>
                    <a:gd name="connsiteX3" fmla="*/ 884466 w 1527360"/>
                    <a:gd name="connsiteY3" fmla="*/ 17558 h 1615224"/>
                    <a:gd name="connsiteX4" fmla="*/ 1357799 w 1527360"/>
                    <a:gd name="connsiteY4" fmla="*/ 61091 h 1615224"/>
                    <a:gd name="connsiteX5" fmla="*/ 1516590 w 1527360"/>
                    <a:gd name="connsiteY5" fmla="*/ 150096 h 1615224"/>
                    <a:gd name="connsiteX6" fmla="*/ 1263542 w 1527360"/>
                    <a:gd name="connsiteY6" fmla="*/ 224662 h 1615224"/>
                    <a:gd name="connsiteX7" fmla="*/ 830441 w 1527360"/>
                    <a:gd name="connsiteY7" fmla="*/ 240377 h 1615224"/>
                    <a:gd name="connsiteX8" fmla="*/ 209155 w 1527360"/>
                    <a:gd name="connsiteY8" fmla="*/ 179933 h 1615224"/>
                    <a:gd name="connsiteX9" fmla="*/ 329192 w 1527360"/>
                    <a:gd name="connsiteY9" fmla="*/ 108526 h 1615224"/>
                    <a:gd name="connsiteX10" fmla="*/ 818699 w 1527360"/>
                    <a:gd name="connsiteY10" fmla="*/ 83812 h 1615224"/>
                    <a:gd name="connsiteX11" fmla="*/ 1199010 w 1527360"/>
                    <a:gd name="connsiteY11" fmla="*/ 107729 h 1615224"/>
                    <a:gd name="connsiteX12" fmla="*/ 1440886 w 1527360"/>
                    <a:gd name="connsiteY12" fmla="*/ 157156 h 1615224"/>
                    <a:gd name="connsiteX13" fmla="*/ 1507643 w 1527360"/>
                    <a:gd name="connsiteY13" fmla="*/ 230926 h 1615224"/>
                    <a:gd name="connsiteX14" fmla="*/ 1264775 w 1527360"/>
                    <a:gd name="connsiteY14" fmla="*/ 289378 h 1615224"/>
                    <a:gd name="connsiteX15" fmla="*/ 876338 w 1527360"/>
                    <a:gd name="connsiteY15" fmla="*/ 305094 h 1615224"/>
                    <a:gd name="connsiteX16" fmla="*/ 350375 w 1527360"/>
                    <a:gd name="connsiteY16" fmla="*/ 272523 h 1615224"/>
                    <a:gd name="connsiteX17" fmla="*/ 184441 w 1527360"/>
                    <a:gd name="connsiteY17" fmla="*/ 225829 h 1615224"/>
                    <a:gd name="connsiteX18" fmla="*/ 562205 w 1527360"/>
                    <a:gd name="connsiteY18" fmla="*/ 158750 h 1615224"/>
                    <a:gd name="connsiteX19" fmla="*/ 1169451 w 1527360"/>
                    <a:gd name="connsiteY19" fmla="*/ 165811 h 1615224"/>
                    <a:gd name="connsiteX20" fmla="*/ 1522584 w 1527360"/>
                    <a:gd name="connsiteY20" fmla="*/ 267371 h 1615224"/>
                    <a:gd name="connsiteX21" fmla="*/ 1324876 w 1527360"/>
                    <a:gd name="connsiteY21" fmla="*/ 351732 h 1615224"/>
                    <a:gd name="connsiteX22" fmla="*/ 915255 w 1527360"/>
                    <a:gd name="connsiteY22" fmla="*/ 381171 h 1615224"/>
                    <a:gd name="connsiteX23" fmla="*/ 360966 w 1527360"/>
                    <a:gd name="connsiteY23" fmla="*/ 356458 h 1615224"/>
                    <a:gd name="connsiteX24" fmla="*/ 170319 w 1527360"/>
                    <a:gd name="connsiteY24" fmla="*/ 296439 h 1615224"/>
                    <a:gd name="connsiteX25" fmla="*/ 463434 w 1527360"/>
                    <a:gd name="connsiteY25" fmla="*/ 256380 h 1615224"/>
                    <a:gd name="connsiteX26" fmla="*/ 1116081 w 1527360"/>
                    <a:gd name="connsiteY26" fmla="*/ 274378 h 1615224"/>
                    <a:gd name="connsiteX27" fmla="*/ 1513224 w 1527360"/>
                    <a:gd name="connsiteY27" fmla="*/ 345015 h 1615224"/>
                    <a:gd name="connsiteX28" fmla="*/ 1377833 w 1527360"/>
                    <a:gd name="connsiteY28" fmla="*/ 423509 h 1615224"/>
                    <a:gd name="connsiteX29" fmla="*/ 803595 w 1527360"/>
                    <a:gd name="connsiteY29" fmla="*/ 457647 h 1615224"/>
                    <a:gd name="connsiteX30" fmla="*/ 378619 w 1527360"/>
                    <a:gd name="connsiteY30" fmla="*/ 423537 h 1615224"/>
                    <a:gd name="connsiteX31" fmla="*/ 179513 w 1527360"/>
                    <a:gd name="connsiteY31" fmla="*/ 369411 h 1615224"/>
                    <a:gd name="connsiteX32" fmla="*/ 261542 w 1527360"/>
                    <a:gd name="connsiteY32" fmla="*/ 333737 h 1615224"/>
                    <a:gd name="connsiteX33" fmla="*/ 439134 w 1527360"/>
                    <a:gd name="connsiteY33" fmla="*/ 318763 h 1615224"/>
                    <a:gd name="connsiteX34" fmla="*/ 811390 w 1527360"/>
                    <a:gd name="connsiteY34" fmla="*/ 321442 h 1615224"/>
                    <a:gd name="connsiteX35" fmla="*/ 1155163 w 1527360"/>
                    <a:gd name="connsiteY35" fmla="*/ 345757 h 1615224"/>
                    <a:gd name="connsiteX36" fmla="*/ 1376188 w 1527360"/>
                    <a:gd name="connsiteY36" fmla="*/ 382655 h 1615224"/>
                    <a:gd name="connsiteX37" fmla="*/ 1506081 w 1527360"/>
                    <a:gd name="connsiteY37" fmla="*/ 436890 h 1615224"/>
                    <a:gd name="connsiteX38" fmla="*/ 1289488 w 1527360"/>
                    <a:gd name="connsiteY38" fmla="*/ 515330 h 1615224"/>
                    <a:gd name="connsiteX39" fmla="*/ 804661 w 1527360"/>
                    <a:gd name="connsiteY39" fmla="*/ 538876 h 1615224"/>
                    <a:gd name="connsiteX40" fmla="*/ 336253 w 1527360"/>
                    <a:gd name="connsiteY40" fmla="*/ 497678 h 1615224"/>
                    <a:gd name="connsiteX41" fmla="*/ 184441 w 1527360"/>
                    <a:gd name="connsiteY41" fmla="*/ 448251 h 1615224"/>
                    <a:gd name="connsiteX42" fmla="*/ 414255 w 1527360"/>
                    <a:gd name="connsiteY42" fmla="*/ 394895 h 1615224"/>
                    <a:gd name="connsiteX43" fmla="*/ 1056475 w 1527360"/>
                    <a:gd name="connsiteY43" fmla="*/ 409415 h 1615224"/>
                    <a:gd name="connsiteX44" fmla="*/ 1394089 w 1527360"/>
                    <a:gd name="connsiteY44" fmla="*/ 443127 h 1615224"/>
                    <a:gd name="connsiteX45" fmla="*/ 1515440 w 1527360"/>
                    <a:gd name="connsiteY45" fmla="*/ 501208 h 1615224"/>
                    <a:gd name="connsiteX46" fmla="*/ 1414940 w 1527360"/>
                    <a:gd name="connsiteY46" fmla="*/ 559262 h 1615224"/>
                    <a:gd name="connsiteX47" fmla="*/ 1024866 w 1527360"/>
                    <a:gd name="connsiteY47" fmla="*/ 603475 h 1615224"/>
                    <a:gd name="connsiteX48" fmla="*/ 620910 w 1527360"/>
                    <a:gd name="connsiteY48" fmla="*/ 593633 h 1615224"/>
                    <a:gd name="connsiteX49" fmla="*/ 305110 w 1527360"/>
                    <a:gd name="connsiteY49" fmla="*/ 551956 h 1615224"/>
                    <a:gd name="connsiteX50" fmla="*/ 239270 w 1527360"/>
                    <a:gd name="connsiteY50" fmla="*/ 451645 h 1615224"/>
                    <a:gd name="connsiteX0" fmla="*/ 309660 w 1521505"/>
                    <a:gd name="connsiteY0" fmla="*/ 1602888 h 1602888"/>
                    <a:gd name="connsiteX1" fmla="*/ 38619 w 1521505"/>
                    <a:gd name="connsiteY1" fmla="*/ 996349 h 1602888"/>
                    <a:gd name="connsiteX2" fmla="*/ 121751 w 1521505"/>
                    <a:gd name="connsiteY2" fmla="*/ 63182 h 1602888"/>
                    <a:gd name="connsiteX3" fmla="*/ 878611 w 1521505"/>
                    <a:gd name="connsiteY3" fmla="*/ 5222 h 1602888"/>
                    <a:gd name="connsiteX4" fmla="*/ 1351944 w 1521505"/>
                    <a:gd name="connsiteY4" fmla="*/ 48755 h 1602888"/>
                    <a:gd name="connsiteX5" fmla="*/ 1510735 w 1521505"/>
                    <a:gd name="connsiteY5" fmla="*/ 137760 h 1602888"/>
                    <a:gd name="connsiteX6" fmla="*/ 1257687 w 1521505"/>
                    <a:gd name="connsiteY6" fmla="*/ 212326 h 1602888"/>
                    <a:gd name="connsiteX7" fmla="*/ 824586 w 1521505"/>
                    <a:gd name="connsiteY7" fmla="*/ 228041 h 1602888"/>
                    <a:gd name="connsiteX8" fmla="*/ 203300 w 1521505"/>
                    <a:gd name="connsiteY8" fmla="*/ 167597 h 1602888"/>
                    <a:gd name="connsiteX9" fmla="*/ 323337 w 1521505"/>
                    <a:gd name="connsiteY9" fmla="*/ 96190 h 1602888"/>
                    <a:gd name="connsiteX10" fmla="*/ 812844 w 1521505"/>
                    <a:gd name="connsiteY10" fmla="*/ 71476 h 1602888"/>
                    <a:gd name="connsiteX11" fmla="*/ 1193155 w 1521505"/>
                    <a:gd name="connsiteY11" fmla="*/ 95393 h 1602888"/>
                    <a:gd name="connsiteX12" fmla="*/ 1435031 w 1521505"/>
                    <a:gd name="connsiteY12" fmla="*/ 144820 h 1602888"/>
                    <a:gd name="connsiteX13" fmla="*/ 1501788 w 1521505"/>
                    <a:gd name="connsiteY13" fmla="*/ 218590 h 1602888"/>
                    <a:gd name="connsiteX14" fmla="*/ 1258920 w 1521505"/>
                    <a:gd name="connsiteY14" fmla="*/ 277042 h 1602888"/>
                    <a:gd name="connsiteX15" fmla="*/ 870483 w 1521505"/>
                    <a:gd name="connsiteY15" fmla="*/ 292758 h 1602888"/>
                    <a:gd name="connsiteX16" fmla="*/ 344520 w 1521505"/>
                    <a:gd name="connsiteY16" fmla="*/ 260187 h 1602888"/>
                    <a:gd name="connsiteX17" fmla="*/ 178586 w 1521505"/>
                    <a:gd name="connsiteY17" fmla="*/ 213493 h 1602888"/>
                    <a:gd name="connsiteX18" fmla="*/ 556350 w 1521505"/>
                    <a:gd name="connsiteY18" fmla="*/ 146414 h 1602888"/>
                    <a:gd name="connsiteX19" fmla="*/ 1163596 w 1521505"/>
                    <a:gd name="connsiteY19" fmla="*/ 153475 h 1602888"/>
                    <a:gd name="connsiteX20" fmla="*/ 1516729 w 1521505"/>
                    <a:gd name="connsiteY20" fmla="*/ 255035 h 1602888"/>
                    <a:gd name="connsiteX21" fmla="*/ 1319021 w 1521505"/>
                    <a:gd name="connsiteY21" fmla="*/ 339396 h 1602888"/>
                    <a:gd name="connsiteX22" fmla="*/ 909400 w 1521505"/>
                    <a:gd name="connsiteY22" fmla="*/ 368835 h 1602888"/>
                    <a:gd name="connsiteX23" fmla="*/ 355111 w 1521505"/>
                    <a:gd name="connsiteY23" fmla="*/ 344122 h 1602888"/>
                    <a:gd name="connsiteX24" fmla="*/ 164464 w 1521505"/>
                    <a:gd name="connsiteY24" fmla="*/ 284103 h 1602888"/>
                    <a:gd name="connsiteX25" fmla="*/ 457579 w 1521505"/>
                    <a:gd name="connsiteY25" fmla="*/ 244044 h 1602888"/>
                    <a:gd name="connsiteX26" fmla="*/ 1110226 w 1521505"/>
                    <a:gd name="connsiteY26" fmla="*/ 262042 h 1602888"/>
                    <a:gd name="connsiteX27" fmla="*/ 1507369 w 1521505"/>
                    <a:gd name="connsiteY27" fmla="*/ 332679 h 1602888"/>
                    <a:gd name="connsiteX28" fmla="*/ 1371978 w 1521505"/>
                    <a:gd name="connsiteY28" fmla="*/ 411173 h 1602888"/>
                    <a:gd name="connsiteX29" fmla="*/ 797740 w 1521505"/>
                    <a:gd name="connsiteY29" fmla="*/ 445311 h 1602888"/>
                    <a:gd name="connsiteX30" fmla="*/ 372764 w 1521505"/>
                    <a:gd name="connsiteY30" fmla="*/ 411201 h 1602888"/>
                    <a:gd name="connsiteX31" fmla="*/ 173658 w 1521505"/>
                    <a:gd name="connsiteY31" fmla="*/ 357075 h 1602888"/>
                    <a:gd name="connsiteX32" fmla="*/ 255687 w 1521505"/>
                    <a:gd name="connsiteY32" fmla="*/ 321401 h 1602888"/>
                    <a:gd name="connsiteX33" fmla="*/ 433279 w 1521505"/>
                    <a:gd name="connsiteY33" fmla="*/ 306427 h 1602888"/>
                    <a:gd name="connsiteX34" fmla="*/ 805535 w 1521505"/>
                    <a:gd name="connsiteY34" fmla="*/ 309106 h 1602888"/>
                    <a:gd name="connsiteX35" fmla="*/ 1149308 w 1521505"/>
                    <a:gd name="connsiteY35" fmla="*/ 333421 h 1602888"/>
                    <a:gd name="connsiteX36" fmla="*/ 1370333 w 1521505"/>
                    <a:gd name="connsiteY36" fmla="*/ 370319 h 1602888"/>
                    <a:gd name="connsiteX37" fmla="*/ 1500226 w 1521505"/>
                    <a:gd name="connsiteY37" fmla="*/ 424554 h 1602888"/>
                    <a:gd name="connsiteX38" fmla="*/ 1283633 w 1521505"/>
                    <a:gd name="connsiteY38" fmla="*/ 502994 h 1602888"/>
                    <a:gd name="connsiteX39" fmla="*/ 798806 w 1521505"/>
                    <a:gd name="connsiteY39" fmla="*/ 526540 h 1602888"/>
                    <a:gd name="connsiteX40" fmla="*/ 330398 w 1521505"/>
                    <a:gd name="connsiteY40" fmla="*/ 485342 h 1602888"/>
                    <a:gd name="connsiteX41" fmla="*/ 178586 w 1521505"/>
                    <a:gd name="connsiteY41" fmla="*/ 435915 h 1602888"/>
                    <a:gd name="connsiteX42" fmla="*/ 408400 w 1521505"/>
                    <a:gd name="connsiteY42" fmla="*/ 382559 h 1602888"/>
                    <a:gd name="connsiteX43" fmla="*/ 1050620 w 1521505"/>
                    <a:gd name="connsiteY43" fmla="*/ 397079 h 1602888"/>
                    <a:gd name="connsiteX44" fmla="*/ 1388234 w 1521505"/>
                    <a:gd name="connsiteY44" fmla="*/ 430791 h 1602888"/>
                    <a:gd name="connsiteX45" fmla="*/ 1509585 w 1521505"/>
                    <a:gd name="connsiteY45" fmla="*/ 488872 h 1602888"/>
                    <a:gd name="connsiteX46" fmla="*/ 1409085 w 1521505"/>
                    <a:gd name="connsiteY46" fmla="*/ 546926 h 1602888"/>
                    <a:gd name="connsiteX47" fmla="*/ 1019011 w 1521505"/>
                    <a:gd name="connsiteY47" fmla="*/ 591139 h 1602888"/>
                    <a:gd name="connsiteX48" fmla="*/ 615055 w 1521505"/>
                    <a:gd name="connsiteY48" fmla="*/ 581297 h 1602888"/>
                    <a:gd name="connsiteX49" fmla="*/ 299255 w 1521505"/>
                    <a:gd name="connsiteY49" fmla="*/ 539620 h 1602888"/>
                    <a:gd name="connsiteX50" fmla="*/ 233415 w 1521505"/>
                    <a:gd name="connsiteY50" fmla="*/ 439309 h 1602888"/>
                    <a:gd name="connsiteX0" fmla="*/ 296947 w 1508792"/>
                    <a:gd name="connsiteY0" fmla="*/ 1602888 h 1602888"/>
                    <a:gd name="connsiteX1" fmla="*/ 57079 w 1508792"/>
                    <a:gd name="connsiteY1" fmla="*/ 1007458 h 1602888"/>
                    <a:gd name="connsiteX2" fmla="*/ 109038 w 1508792"/>
                    <a:gd name="connsiteY2" fmla="*/ 63182 h 1602888"/>
                    <a:gd name="connsiteX3" fmla="*/ 865898 w 1508792"/>
                    <a:gd name="connsiteY3" fmla="*/ 5222 h 1602888"/>
                    <a:gd name="connsiteX4" fmla="*/ 1339231 w 1508792"/>
                    <a:gd name="connsiteY4" fmla="*/ 48755 h 1602888"/>
                    <a:gd name="connsiteX5" fmla="*/ 1498022 w 1508792"/>
                    <a:gd name="connsiteY5" fmla="*/ 137760 h 1602888"/>
                    <a:gd name="connsiteX6" fmla="*/ 1244974 w 1508792"/>
                    <a:gd name="connsiteY6" fmla="*/ 212326 h 1602888"/>
                    <a:gd name="connsiteX7" fmla="*/ 811873 w 1508792"/>
                    <a:gd name="connsiteY7" fmla="*/ 228041 h 1602888"/>
                    <a:gd name="connsiteX8" fmla="*/ 190587 w 1508792"/>
                    <a:gd name="connsiteY8" fmla="*/ 167597 h 1602888"/>
                    <a:gd name="connsiteX9" fmla="*/ 310624 w 1508792"/>
                    <a:gd name="connsiteY9" fmla="*/ 96190 h 1602888"/>
                    <a:gd name="connsiteX10" fmla="*/ 800131 w 1508792"/>
                    <a:gd name="connsiteY10" fmla="*/ 71476 h 1602888"/>
                    <a:gd name="connsiteX11" fmla="*/ 1180442 w 1508792"/>
                    <a:gd name="connsiteY11" fmla="*/ 95393 h 1602888"/>
                    <a:gd name="connsiteX12" fmla="*/ 1422318 w 1508792"/>
                    <a:gd name="connsiteY12" fmla="*/ 144820 h 1602888"/>
                    <a:gd name="connsiteX13" fmla="*/ 1489075 w 1508792"/>
                    <a:gd name="connsiteY13" fmla="*/ 218590 h 1602888"/>
                    <a:gd name="connsiteX14" fmla="*/ 1246207 w 1508792"/>
                    <a:gd name="connsiteY14" fmla="*/ 277042 h 1602888"/>
                    <a:gd name="connsiteX15" fmla="*/ 857770 w 1508792"/>
                    <a:gd name="connsiteY15" fmla="*/ 292758 h 1602888"/>
                    <a:gd name="connsiteX16" fmla="*/ 331807 w 1508792"/>
                    <a:gd name="connsiteY16" fmla="*/ 260187 h 1602888"/>
                    <a:gd name="connsiteX17" fmla="*/ 165873 w 1508792"/>
                    <a:gd name="connsiteY17" fmla="*/ 213493 h 1602888"/>
                    <a:gd name="connsiteX18" fmla="*/ 543637 w 1508792"/>
                    <a:gd name="connsiteY18" fmla="*/ 146414 h 1602888"/>
                    <a:gd name="connsiteX19" fmla="*/ 1150883 w 1508792"/>
                    <a:gd name="connsiteY19" fmla="*/ 153475 h 1602888"/>
                    <a:gd name="connsiteX20" fmla="*/ 1504016 w 1508792"/>
                    <a:gd name="connsiteY20" fmla="*/ 255035 h 1602888"/>
                    <a:gd name="connsiteX21" fmla="*/ 1306308 w 1508792"/>
                    <a:gd name="connsiteY21" fmla="*/ 339396 h 1602888"/>
                    <a:gd name="connsiteX22" fmla="*/ 896687 w 1508792"/>
                    <a:gd name="connsiteY22" fmla="*/ 368835 h 1602888"/>
                    <a:gd name="connsiteX23" fmla="*/ 342398 w 1508792"/>
                    <a:gd name="connsiteY23" fmla="*/ 344122 h 1602888"/>
                    <a:gd name="connsiteX24" fmla="*/ 151751 w 1508792"/>
                    <a:gd name="connsiteY24" fmla="*/ 284103 h 1602888"/>
                    <a:gd name="connsiteX25" fmla="*/ 444866 w 1508792"/>
                    <a:gd name="connsiteY25" fmla="*/ 244044 h 1602888"/>
                    <a:gd name="connsiteX26" fmla="*/ 1097513 w 1508792"/>
                    <a:gd name="connsiteY26" fmla="*/ 262042 h 1602888"/>
                    <a:gd name="connsiteX27" fmla="*/ 1494656 w 1508792"/>
                    <a:gd name="connsiteY27" fmla="*/ 332679 h 1602888"/>
                    <a:gd name="connsiteX28" fmla="*/ 1359265 w 1508792"/>
                    <a:gd name="connsiteY28" fmla="*/ 411173 h 1602888"/>
                    <a:gd name="connsiteX29" fmla="*/ 785027 w 1508792"/>
                    <a:gd name="connsiteY29" fmla="*/ 445311 h 1602888"/>
                    <a:gd name="connsiteX30" fmla="*/ 360051 w 1508792"/>
                    <a:gd name="connsiteY30" fmla="*/ 411201 h 1602888"/>
                    <a:gd name="connsiteX31" fmla="*/ 160945 w 1508792"/>
                    <a:gd name="connsiteY31" fmla="*/ 357075 h 1602888"/>
                    <a:gd name="connsiteX32" fmla="*/ 242974 w 1508792"/>
                    <a:gd name="connsiteY32" fmla="*/ 321401 h 1602888"/>
                    <a:gd name="connsiteX33" fmla="*/ 420566 w 1508792"/>
                    <a:gd name="connsiteY33" fmla="*/ 306427 h 1602888"/>
                    <a:gd name="connsiteX34" fmla="*/ 792822 w 1508792"/>
                    <a:gd name="connsiteY34" fmla="*/ 309106 h 1602888"/>
                    <a:gd name="connsiteX35" fmla="*/ 1136595 w 1508792"/>
                    <a:gd name="connsiteY35" fmla="*/ 333421 h 1602888"/>
                    <a:gd name="connsiteX36" fmla="*/ 1357620 w 1508792"/>
                    <a:gd name="connsiteY36" fmla="*/ 370319 h 1602888"/>
                    <a:gd name="connsiteX37" fmla="*/ 1487513 w 1508792"/>
                    <a:gd name="connsiteY37" fmla="*/ 424554 h 1602888"/>
                    <a:gd name="connsiteX38" fmla="*/ 1270920 w 1508792"/>
                    <a:gd name="connsiteY38" fmla="*/ 502994 h 1602888"/>
                    <a:gd name="connsiteX39" fmla="*/ 786093 w 1508792"/>
                    <a:gd name="connsiteY39" fmla="*/ 526540 h 1602888"/>
                    <a:gd name="connsiteX40" fmla="*/ 317685 w 1508792"/>
                    <a:gd name="connsiteY40" fmla="*/ 485342 h 1602888"/>
                    <a:gd name="connsiteX41" fmla="*/ 165873 w 1508792"/>
                    <a:gd name="connsiteY41" fmla="*/ 435915 h 1602888"/>
                    <a:gd name="connsiteX42" fmla="*/ 395687 w 1508792"/>
                    <a:gd name="connsiteY42" fmla="*/ 382559 h 1602888"/>
                    <a:gd name="connsiteX43" fmla="*/ 1037907 w 1508792"/>
                    <a:gd name="connsiteY43" fmla="*/ 397079 h 1602888"/>
                    <a:gd name="connsiteX44" fmla="*/ 1375521 w 1508792"/>
                    <a:gd name="connsiteY44" fmla="*/ 430791 h 1602888"/>
                    <a:gd name="connsiteX45" fmla="*/ 1496872 w 1508792"/>
                    <a:gd name="connsiteY45" fmla="*/ 488872 h 1602888"/>
                    <a:gd name="connsiteX46" fmla="*/ 1396372 w 1508792"/>
                    <a:gd name="connsiteY46" fmla="*/ 546926 h 1602888"/>
                    <a:gd name="connsiteX47" fmla="*/ 1006298 w 1508792"/>
                    <a:gd name="connsiteY47" fmla="*/ 591139 h 1602888"/>
                    <a:gd name="connsiteX48" fmla="*/ 602342 w 1508792"/>
                    <a:gd name="connsiteY48" fmla="*/ 581297 h 1602888"/>
                    <a:gd name="connsiteX49" fmla="*/ 286542 w 1508792"/>
                    <a:gd name="connsiteY49" fmla="*/ 539620 h 1602888"/>
                    <a:gd name="connsiteX50" fmla="*/ 220702 w 1508792"/>
                    <a:gd name="connsiteY50" fmla="*/ 439309 h 1602888"/>
                    <a:gd name="connsiteX0" fmla="*/ 296947 w 1508792"/>
                    <a:gd name="connsiteY0" fmla="*/ 1608640 h 1608640"/>
                    <a:gd name="connsiteX1" fmla="*/ 57079 w 1508792"/>
                    <a:gd name="connsiteY1" fmla="*/ 1013210 h 1608640"/>
                    <a:gd name="connsiteX2" fmla="*/ 109038 w 1508792"/>
                    <a:gd name="connsiteY2" fmla="*/ 68934 h 1608640"/>
                    <a:gd name="connsiteX3" fmla="*/ 865898 w 1508792"/>
                    <a:gd name="connsiteY3" fmla="*/ 10974 h 1608640"/>
                    <a:gd name="connsiteX4" fmla="*/ 1339231 w 1508792"/>
                    <a:gd name="connsiteY4" fmla="*/ 54507 h 1608640"/>
                    <a:gd name="connsiteX5" fmla="*/ 1498022 w 1508792"/>
                    <a:gd name="connsiteY5" fmla="*/ 143512 h 1608640"/>
                    <a:gd name="connsiteX6" fmla="*/ 1244974 w 1508792"/>
                    <a:gd name="connsiteY6" fmla="*/ 218078 h 1608640"/>
                    <a:gd name="connsiteX7" fmla="*/ 811873 w 1508792"/>
                    <a:gd name="connsiteY7" fmla="*/ 233793 h 1608640"/>
                    <a:gd name="connsiteX8" fmla="*/ 190587 w 1508792"/>
                    <a:gd name="connsiteY8" fmla="*/ 173349 h 1608640"/>
                    <a:gd name="connsiteX9" fmla="*/ 310624 w 1508792"/>
                    <a:gd name="connsiteY9" fmla="*/ 101942 h 1608640"/>
                    <a:gd name="connsiteX10" fmla="*/ 800131 w 1508792"/>
                    <a:gd name="connsiteY10" fmla="*/ 77228 h 1608640"/>
                    <a:gd name="connsiteX11" fmla="*/ 1180442 w 1508792"/>
                    <a:gd name="connsiteY11" fmla="*/ 101145 h 1608640"/>
                    <a:gd name="connsiteX12" fmla="*/ 1422318 w 1508792"/>
                    <a:gd name="connsiteY12" fmla="*/ 150572 h 1608640"/>
                    <a:gd name="connsiteX13" fmla="*/ 1489075 w 1508792"/>
                    <a:gd name="connsiteY13" fmla="*/ 224342 h 1608640"/>
                    <a:gd name="connsiteX14" fmla="*/ 1246207 w 1508792"/>
                    <a:gd name="connsiteY14" fmla="*/ 282794 h 1608640"/>
                    <a:gd name="connsiteX15" fmla="*/ 857770 w 1508792"/>
                    <a:gd name="connsiteY15" fmla="*/ 298510 h 1608640"/>
                    <a:gd name="connsiteX16" fmla="*/ 331807 w 1508792"/>
                    <a:gd name="connsiteY16" fmla="*/ 265939 h 1608640"/>
                    <a:gd name="connsiteX17" fmla="*/ 165873 w 1508792"/>
                    <a:gd name="connsiteY17" fmla="*/ 219245 h 1608640"/>
                    <a:gd name="connsiteX18" fmla="*/ 543637 w 1508792"/>
                    <a:gd name="connsiteY18" fmla="*/ 152166 h 1608640"/>
                    <a:gd name="connsiteX19" fmla="*/ 1150883 w 1508792"/>
                    <a:gd name="connsiteY19" fmla="*/ 159227 h 1608640"/>
                    <a:gd name="connsiteX20" fmla="*/ 1504016 w 1508792"/>
                    <a:gd name="connsiteY20" fmla="*/ 260787 h 1608640"/>
                    <a:gd name="connsiteX21" fmla="*/ 1306308 w 1508792"/>
                    <a:gd name="connsiteY21" fmla="*/ 345148 h 1608640"/>
                    <a:gd name="connsiteX22" fmla="*/ 896687 w 1508792"/>
                    <a:gd name="connsiteY22" fmla="*/ 374587 h 1608640"/>
                    <a:gd name="connsiteX23" fmla="*/ 342398 w 1508792"/>
                    <a:gd name="connsiteY23" fmla="*/ 349874 h 1608640"/>
                    <a:gd name="connsiteX24" fmla="*/ 151751 w 1508792"/>
                    <a:gd name="connsiteY24" fmla="*/ 289855 h 1608640"/>
                    <a:gd name="connsiteX25" fmla="*/ 444866 w 1508792"/>
                    <a:gd name="connsiteY25" fmla="*/ 249796 h 1608640"/>
                    <a:gd name="connsiteX26" fmla="*/ 1097513 w 1508792"/>
                    <a:gd name="connsiteY26" fmla="*/ 267794 h 1608640"/>
                    <a:gd name="connsiteX27" fmla="*/ 1494656 w 1508792"/>
                    <a:gd name="connsiteY27" fmla="*/ 338431 h 1608640"/>
                    <a:gd name="connsiteX28" fmla="*/ 1359265 w 1508792"/>
                    <a:gd name="connsiteY28" fmla="*/ 416925 h 1608640"/>
                    <a:gd name="connsiteX29" fmla="*/ 785027 w 1508792"/>
                    <a:gd name="connsiteY29" fmla="*/ 451063 h 1608640"/>
                    <a:gd name="connsiteX30" fmla="*/ 360051 w 1508792"/>
                    <a:gd name="connsiteY30" fmla="*/ 416953 h 1608640"/>
                    <a:gd name="connsiteX31" fmla="*/ 160945 w 1508792"/>
                    <a:gd name="connsiteY31" fmla="*/ 362827 h 1608640"/>
                    <a:gd name="connsiteX32" fmla="*/ 242974 w 1508792"/>
                    <a:gd name="connsiteY32" fmla="*/ 327153 h 1608640"/>
                    <a:gd name="connsiteX33" fmla="*/ 420566 w 1508792"/>
                    <a:gd name="connsiteY33" fmla="*/ 312179 h 1608640"/>
                    <a:gd name="connsiteX34" fmla="*/ 792822 w 1508792"/>
                    <a:gd name="connsiteY34" fmla="*/ 314858 h 1608640"/>
                    <a:gd name="connsiteX35" fmla="*/ 1136595 w 1508792"/>
                    <a:gd name="connsiteY35" fmla="*/ 339173 h 1608640"/>
                    <a:gd name="connsiteX36" fmla="*/ 1357620 w 1508792"/>
                    <a:gd name="connsiteY36" fmla="*/ 376071 h 1608640"/>
                    <a:gd name="connsiteX37" fmla="*/ 1487513 w 1508792"/>
                    <a:gd name="connsiteY37" fmla="*/ 430306 h 1608640"/>
                    <a:gd name="connsiteX38" fmla="*/ 1270920 w 1508792"/>
                    <a:gd name="connsiteY38" fmla="*/ 508746 h 1608640"/>
                    <a:gd name="connsiteX39" fmla="*/ 786093 w 1508792"/>
                    <a:gd name="connsiteY39" fmla="*/ 532292 h 1608640"/>
                    <a:gd name="connsiteX40" fmla="*/ 317685 w 1508792"/>
                    <a:gd name="connsiteY40" fmla="*/ 491094 h 1608640"/>
                    <a:gd name="connsiteX41" fmla="*/ 165873 w 1508792"/>
                    <a:gd name="connsiteY41" fmla="*/ 441667 h 1608640"/>
                    <a:gd name="connsiteX42" fmla="*/ 395687 w 1508792"/>
                    <a:gd name="connsiteY42" fmla="*/ 388311 h 1608640"/>
                    <a:gd name="connsiteX43" fmla="*/ 1037907 w 1508792"/>
                    <a:gd name="connsiteY43" fmla="*/ 402831 h 1608640"/>
                    <a:gd name="connsiteX44" fmla="*/ 1375521 w 1508792"/>
                    <a:gd name="connsiteY44" fmla="*/ 436543 h 1608640"/>
                    <a:gd name="connsiteX45" fmla="*/ 1496872 w 1508792"/>
                    <a:gd name="connsiteY45" fmla="*/ 494624 h 1608640"/>
                    <a:gd name="connsiteX46" fmla="*/ 1396372 w 1508792"/>
                    <a:gd name="connsiteY46" fmla="*/ 552678 h 1608640"/>
                    <a:gd name="connsiteX47" fmla="*/ 1006298 w 1508792"/>
                    <a:gd name="connsiteY47" fmla="*/ 596891 h 1608640"/>
                    <a:gd name="connsiteX48" fmla="*/ 602342 w 1508792"/>
                    <a:gd name="connsiteY48" fmla="*/ 587049 h 1608640"/>
                    <a:gd name="connsiteX49" fmla="*/ 286542 w 1508792"/>
                    <a:gd name="connsiteY49" fmla="*/ 545372 h 1608640"/>
                    <a:gd name="connsiteX50" fmla="*/ 220702 w 1508792"/>
                    <a:gd name="connsiteY50" fmla="*/ 445061 h 1608640"/>
                    <a:gd name="connsiteX0" fmla="*/ 296946 w 1508791"/>
                    <a:gd name="connsiteY0" fmla="*/ 1608640 h 1608640"/>
                    <a:gd name="connsiteX1" fmla="*/ 57078 w 1508791"/>
                    <a:gd name="connsiteY1" fmla="*/ 1013210 h 1608640"/>
                    <a:gd name="connsiteX2" fmla="*/ 109037 w 1508791"/>
                    <a:gd name="connsiteY2" fmla="*/ 68934 h 1608640"/>
                    <a:gd name="connsiteX3" fmla="*/ 865897 w 1508791"/>
                    <a:gd name="connsiteY3" fmla="*/ 10974 h 1608640"/>
                    <a:gd name="connsiteX4" fmla="*/ 1339230 w 1508791"/>
                    <a:gd name="connsiteY4" fmla="*/ 54507 h 1608640"/>
                    <a:gd name="connsiteX5" fmla="*/ 1498021 w 1508791"/>
                    <a:gd name="connsiteY5" fmla="*/ 143512 h 1608640"/>
                    <a:gd name="connsiteX6" fmla="*/ 1244973 w 1508791"/>
                    <a:gd name="connsiteY6" fmla="*/ 218078 h 1608640"/>
                    <a:gd name="connsiteX7" fmla="*/ 811872 w 1508791"/>
                    <a:gd name="connsiteY7" fmla="*/ 233793 h 1608640"/>
                    <a:gd name="connsiteX8" fmla="*/ 190586 w 1508791"/>
                    <a:gd name="connsiteY8" fmla="*/ 173349 h 1608640"/>
                    <a:gd name="connsiteX9" fmla="*/ 310623 w 1508791"/>
                    <a:gd name="connsiteY9" fmla="*/ 101942 h 1608640"/>
                    <a:gd name="connsiteX10" fmla="*/ 800130 w 1508791"/>
                    <a:gd name="connsiteY10" fmla="*/ 77228 h 1608640"/>
                    <a:gd name="connsiteX11" fmla="*/ 1180441 w 1508791"/>
                    <a:gd name="connsiteY11" fmla="*/ 101145 h 1608640"/>
                    <a:gd name="connsiteX12" fmla="*/ 1422317 w 1508791"/>
                    <a:gd name="connsiteY12" fmla="*/ 150572 h 1608640"/>
                    <a:gd name="connsiteX13" fmla="*/ 1489074 w 1508791"/>
                    <a:gd name="connsiteY13" fmla="*/ 224342 h 1608640"/>
                    <a:gd name="connsiteX14" fmla="*/ 1246206 w 1508791"/>
                    <a:gd name="connsiteY14" fmla="*/ 282794 h 1608640"/>
                    <a:gd name="connsiteX15" fmla="*/ 857769 w 1508791"/>
                    <a:gd name="connsiteY15" fmla="*/ 298510 h 1608640"/>
                    <a:gd name="connsiteX16" fmla="*/ 331806 w 1508791"/>
                    <a:gd name="connsiteY16" fmla="*/ 265939 h 1608640"/>
                    <a:gd name="connsiteX17" fmla="*/ 165872 w 1508791"/>
                    <a:gd name="connsiteY17" fmla="*/ 219245 h 1608640"/>
                    <a:gd name="connsiteX18" fmla="*/ 543636 w 1508791"/>
                    <a:gd name="connsiteY18" fmla="*/ 152166 h 1608640"/>
                    <a:gd name="connsiteX19" fmla="*/ 1150882 w 1508791"/>
                    <a:gd name="connsiteY19" fmla="*/ 159227 h 1608640"/>
                    <a:gd name="connsiteX20" fmla="*/ 1504015 w 1508791"/>
                    <a:gd name="connsiteY20" fmla="*/ 260787 h 1608640"/>
                    <a:gd name="connsiteX21" fmla="*/ 1306307 w 1508791"/>
                    <a:gd name="connsiteY21" fmla="*/ 345148 h 1608640"/>
                    <a:gd name="connsiteX22" fmla="*/ 896686 w 1508791"/>
                    <a:gd name="connsiteY22" fmla="*/ 374587 h 1608640"/>
                    <a:gd name="connsiteX23" fmla="*/ 342397 w 1508791"/>
                    <a:gd name="connsiteY23" fmla="*/ 349874 h 1608640"/>
                    <a:gd name="connsiteX24" fmla="*/ 151750 w 1508791"/>
                    <a:gd name="connsiteY24" fmla="*/ 289855 h 1608640"/>
                    <a:gd name="connsiteX25" fmla="*/ 444865 w 1508791"/>
                    <a:gd name="connsiteY25" fmla="*/ 249796 h 1608640"/>
                    <a:gd name="connsiteX26" fmla="*/ 1097512 w 1508791"/>
                    <a:gd name="connsiteY26" fmla="*/ 267794 h 1608640"/>
                    <a:gd name="connsiteX27" fmla="*/ 1494655 w 1508791"/>
                    <a:gd name="connsiteY27" fmla="*/ 338431 h 1608640"/>
                    <a:gd name="connsiteX28" fmla="*/ 1359264 w 1508791"/>
                    <a:gd name="connsiteY28" fmla="*/ 416925 h 1608640"/>
                    <a:gd name="connsiteX29" fmla="*/ 785026 w 1508791"/>
                    <a:gd name="connsiteY29" fmla="*/ 451063 h 1608640"/>
                    <a:gd name="connsiteX30" fmla="*/ 360050 w 1508791"/>
                    <a:gd name="connsiteY30" fmla="*/ 416953 h 1608640"/>
                    <a:gd name="connsiteX31" fmla="*/ 160944 w 1508791"/>
                    <a:gd name="connsiteY31" fmla="*/ 362827 h 1608640"/>
                    <a:gd name="connsiteX32" fmla="*/ 242973 w 1508791"/>
                    <a:gd name="connsiteY32" fmla="*/ 327153 h 1608640"/>
                    <a:gd name="connsiteX33" fmla="*/ 420565 w 1508791"/>
                    <a:gd name="connsiteY33" fmla="*/ 312179 h 1608640"/>
                    <a:gd name="connsiteX34" fmla="*/ 792821 w 1508791"/>
                    <a:gd name="connsiteY34" fmla="*/ 314858 h 1608640"/>
                    <a:gd name="connsiteX35" fmla="*/ 1136594 w 1508791"/>
                    <a:gd name="connsiteY35" fmla="*/ 339173 h 1608640"/>
                    <a:gd name="connsiteX36" fmla="*/ 1357619 w 1508791"/>
                    <a:gd name="connsiteY36" fmla="*/ 376071 h 1608640"/>
                    <a:gd name="connsiteX37" fmla="*/ 1487512 w 1508791"/>
                    <a:gd name="connsiteY37" fmla="*/ 430306 h 1608640"/>
                    <a:gd name="connsiteX38" fmla="*/ 1270919 w 1508791"/>
                    <a:gd name="connsiteY38" fmla="*/ 508746 h 1608640"/>
                    <a:gd name="connsiteX39" fmla="*/ 786092 w 1508791"/>
                    <a:gd name="connsiteY39" fmla="*/ 532292 h 1608640"/>
                    <a:gd name="connsiteX40" fmla="*/ 317684 w 1508791"/>
                    <a:gd name="connsiteY40" fmla="*/ 491094 h 1608640"/>
                    <a:gd name="connsiteX41" fmla="*/ 165872 w 1508791"/>
                    <a:gd name="connsiteY41" fmla="*/ 441667 h 1608640"/>
                    <a:gd name="connsiteX42" fmla="*/ 395686 w 1508791"/>
                    <a:gd name="connsiteY42" fmla="*/ 388311 h 1608640"/>
                    <a:gd name="connsiteX43" fmla="*/ 1037906 w 1508791"/>
                    <a:gd name="connsiteY43" fmla="*/ 402831 h 1608640"/>
                    <a:gd name="connsiteX44" fmla="*/ 1375520 w 1508791"/>
                    <a:gd name="connsiteY44" fmla="*/ 436543 h 1608640"/>
                    <a:gd name="connsiteX45" fmla="*/ 1496871 w 1508791"/>
                    <a:gd name="connsiteY45" fmla="*/ 494624 h 1608640"/>
                    <a:gd name="connsiteX46" fmla="*/ 1396371 w 1508791"/>
                    <a:gd name="connsiteY46" fmla="*/ 552678 h 1608640"/>
                    <a:gd name="connsiteX47" fmla="*/ 1006297 w 1508791"/>
                    <a:gd name="connsiteY47" fmla="*/ 596891 h 1608640"/>
                    <a:gd name="connsiteX48" fmla="*/ 602341 w 1508791"/>
                    <a:gd name="connsiteY48" fmla="*/ 587049 h 1608640"/>
                    <a:gd name="connsiteX49" fmla="*/ 286541 w 1508791"/>
                    <a:gd name="connsiteY49" fmla="*/ 545372 h 1608640"/>
                    <a:gd name="connsiteX50" fmla="*/ 220701 w 1508791"/>
                    <a:gd name="connsiteY50" fmla="*/ 445061 h 1608640"/>
                    <a:gd name="connsiteX0" fmla="*/ 303640 w 1515485"/>
                    <a:gd name="connsiteY0" fmla="*/ 1602985 h 1602985"/>
                    <a:gd name="connsiteX1" fmla="*/ 63772 w 1515485"/>
                    <a:gd name="connsiteY1" fmla="*/ 1007555 h 1602985"/>
                    <a:gd name="connsiteX2" fmla="*/ 105340 w 1515485"/>
                    <a:gd name="connsiteY2" fmla="*/ 74388 h 1602985"/>
                    <a:gd name="connsiteX3" fmla="*/ 872591 w 1515485"/>
                    <a:gd name="connsiteY3" fmla="*/ 5319 h 1602985"/>
                    <a:gd name="connsiteX4" fmla="*/ 1345924 w 1515485"/>
                    <a:gd name="connsiteY4" fmla="*/ 48852 h 1602985"/>
                    <a:gd name="connsiteX5" fmla="*/ 1504715 w 1515485"/>
                    <a:gd name="connsiteY5" fmla="*/ 137857 h 1602985"/>
                    <a:gd name="connsiteX6" fmla="*/ 1251667 w 1515485"/>
                    <a:gd name="connsiteY6" fmla="*/ 212423 h 1602985"/>
                    <a:gd name="connsiteX7" fmla="*/ 818566 w 1515485"/>
                    <a:gd name="connsiteY7" fmla="*/ 228138 h 1602985"/>
                    <a:gd name="connsiteX8" fmla="*/ 197280 w 1515485"/>
                    <a:gd name="connsiteY8" fmla="*/ 167694 h 1602985"/>
                    <a:gd name="connsiteX9" fmla="*/ 317317 w 1515485"/>
                    <a:gd name="connsiteY9" fmla="*/ 96287 h 1602985"/>
                    <a:gd name="connsiteX10" fmla="*/ 806824 w 1515485"/>
                    <a:gd name="connsiteY10" fmla="*/ 71573 h 1602985"/>
                    <a:gd name="connsiteX11" fmla="*/ 1187135 w 1515485"/>
                    <a:gd name="connsiteY11" fmla="*/ 95490 h 1602985"/>
                    <a:gd name="connsiteX12" fmla="*/ 1429011 w 1515485"/>
                    <a:gd name="connsiteY12" fmla="*/ 144917 h 1602985"/>
                    <a:gd name="connsiteX13" fmla="*/ 1495768 w 1515485"/>
                    <a:gd name="connsiteY13" fmla="*/ 218687 h 1602985"/>
                    <a:gd name="connsiteX14" fmla="*/ 1252900 w 1515485"/>
                    <a:gd name="connsiteY14" fmla="*/ 277139 h 1602985"/>
                    <a:gd name="connsiteX15" fmla="*/ 864463 w 1515485"/>
                    <a:gd name="connsiteY15" fmla="*/ 292855 h 1602985"/>
                    <a:gd name="connsiteX16" fmla="*/ 338500 w 1515485"/>
                    <a:gd name="connsiteY16" fmla="*/ 260284 h 1602985"/>
                    <a:gd name="connsiteX17" fmla="*/ 172566 w 1515485"/>
                    <a:gd name="connsiteY17" fmla="*/ 213590 h 1602985"/>
                    <a:gd name="connsiteX18" fmla="*/ 550330 w 1515485"/>
                    <a:gd name="connsiteY18" fmla="*/ 146511 h 1602985"/>
                    <a:gd name="connsiteX19" fmla="*/ 1157576 w 1515485"/>
                    <a:gd name="connsiteY19" fmla="*/ 153572 h 1602985"/>
                    <a:gd name="connsiteX20" fmla="*/ 1510709 w 1515485"/>
                    <a:gd name="connsiteY20" fmla="*/ 255132 h 1602985"/>
                    <a:gd name="connsiteX21" fmla="*/ 1313001 w 1515485"/>
                    <a:gd name="connsiteY21" fmla="*/ 339493 h 1602985"/>
                    <a:gd name="connsiteX22" fmla="*/ 903380 w 1515485"/>
                    <a:gd name="connsiteY22" fmla="*/ 368932 h 1602985"/>
                    <a:gd name="connsiteX23" fmla="*/ 349091 w 1515485"/>
                    <a:gd name="connsiteY23" fmla="*/ 344219 h 1602985"/>
                    <a:gd name="connsiteX24" fmla="*/ 158444 w 1515485"/>
                    <a:gd name="connsiteY24" fmla="*/ 284200 h 1602985"/>
                    <a:gd name="connsiteX25" fmla="*/ 451559 w 1515485"/>
                    <a:gd name="connsiteY25" fmla="*/ 244141 h 1602985"/>
                    <a:gd name="connsiteX26" fmla="*/ 1104206 w 1515485"/>
                    <a:gd name="connsiteY26" fmla="*/ 262139 h 1602985"/>
                    <a:gd name="connsiteX27" fmla="*/ 1501349 w 1515485"/>
                    <a:gd name="connsiteY27" fmla="*/ 332776 h 1602985"/>
                    <a:gd name="connsiteX28" fmla="*/ 1365958 w 1515485"/>
                    <a:gd name="connsiteY28" fmla="*/ 411270 h 1602985"/>
                    <a:gd name="connsiteX29" fmla="*/ 791720 w 1515485"/>
                    <a:gd name="connsiteY29" fmla="*/ 445408 h 1602985"/>
                    <a:gd name="connsiteX30" fmla="*/ 366744 w 1515485"/>
                    <a:gd name="connsiteY30" fmla="*/ 411298 h 1602985"/>
                    <a:gd name="connsiteX31" fmla="*/ 167638 w 1515485"/>
                    <a:gd name="connsiteY31" fmla="*/ 357172 h 1602985"/>
                    <a:gd name="connsiteX32" fmla="*/ 249667 w 1515485"/>
                    <a:gd name="connsiteY32" fmla="*/ 321498 h 1602985"/>
                    <a:gd name="connsiteX33" fmla="*/ 427259 w 1515485"/>
                    <a:gd name="connsiteY33" fmla="*/ 306524 h 1602985"/>
                    <a:gd name="connsiteX34" fmla="*/ 799515 w 1515485"/>
                    <a:gd name="connsiteY34" fmla="*/ 309203 h 1602985"/>
                    <a:gd name="connsiteX35" fmla="*/ 1143288 w 1515485"/>
                    <a:gd name="connsiteY35" fmla="*/ 333518 h 1602985"/>
                    <a:gd name="connsiteX36" fmla="*/ 1364313 w 1515485"/>
                    <a:gd name="connsiteY36" fmla="*/ 370416 h 1602985"/>
                    <a:gd name="connsiteX37" fmla="*/ 1494206 w 1515485"/>
                    <a:gd name="connsiteY37" fmla="*/ 424651 h 1602985"/>
                    <a:gd name="connsiteX38" fmla="*/ 1277613 w 1515485"/>
                    <a:gd name="connsiteY38" fmla="*/ 503091 h 1602985"/>
                    <a:gd name="connsiteX39" fmla="*/ 792786 w 1515485"/>
                    <a:gd name="connsiteY39" fmla="*/ 526637 h 1602985"/>
                    <a:gd name="connsiteX40" fmla="*/ 324378 w 1515485"/>
                    <a:gd name="connsiteY40" fmla="*/ 485439 h 1602985"/>
                    <a:gd name="connsiteX41" fmla="*/ 172566 w 1515485"/>
                    <a:gd name="connsiteY41" fmla="*/ 436012 h 1602985"/>
                    <a:gd name="connsiteX42" fmla="*/ 402380 w 1515485"/>
                    <a:gd name="connsiteY42" fmla="*/ 382656 h 1602985"/>
                    <a:gd name="connsiteX43" fmla="*/ 1044600 w 1515485"/>
                    <a:gd name="connsiteY43" fmla="*/ 397176 h 1602985"/>
                    <a:gd name="connsiteX44" fmla="*/ 1382214 w 1515485"/>
                    <a:gd name="connsiteY44" fmla="*/ 430888 h 1602985"/>
                    <a:gd name="connsiteX45" fmla="*/ 1503565 w 1515485"/>
                    <a:gd name="connsiteY45" fmla="*/ 488969 h 1602985"/>
                    <a:gd name="connsiteX46" fmla="*/ 1403065 w 1515485"/>
                    <a:gd name="connsiteY46" fmla="*/ 547023 h 1602985"/>
                    <a:gd name="connsiteX47" fmla="*/ 1012991 w 1515485"/>
                    <a:gd name="connsiteY47" fmla="*/ 591236 h 1602985"/>
                    <a:gd name="connsiteX48" fmla="*/ 609035 w 1515485"/>
                    <a:gd name="connsiteY48" fmla="*/ 581394 h 1602985"/>
                    <a:gd name="connsiteX49" fmla="*/ 293235 w 1515485"/>
                    <a:gd name="connsiteY49" fmla="*/ 539717 h 1602985"/>
                    <a:gd name="connsiteX50" fmla="*/ 227395 w 1515485"/>
                    <a:gd name="connsiteY50" fmla="*/ 439406 h 1602985"/>
                    <a:gd name="connsiteX0" fmla="*/ 445158 w 1515485"/>
                    <a:gd name="connsiteY0" fmla="*/ 2208177 h 2208177"/>
                    <a:gd name="connsiteX1" fmla="*/ 63772 w 1515485"/>
                    <a:gd name="connsiteY1" fmla="*/ 1007555 h 2208177"/>
                    <a:gd name="connsiteX2" fmla="*/ 105340 w 1515485"/>
                    <a:gd name="connsiteY2" fmla="*/ 74388 h 2208177"/>
                    <a:gd name="connsiteX3" fmla="*/ 872591 w 1515485"/>
                    <a:gd name="connsiteY3" fmla="*/ 5319 h 2208177"/>
                    <a:gd name="connsiteX4" fmla="*/ 1345924 w 1515485"/>
                    <a:gd name="connsiteY4" fmla="*/ 48852 h 2208177"/>
                    <a:gd name="connsiteX5" fmla="*/ 1504715 w 1515485"/>
                    <a:gd name="connsiteY5" fmla="*/ 137857 h 2208177"/>
                    <a:gd name="connsiteX6" fmla="*/ 1251667 w 1515485"/>
                    <a:gd name="connsiteY6" fmla="*/ 212423 h 2208177"/>
                    <a:gd name="connsiteX7" fmla="*/ 818566 w 1515485"/>
                    <a:gd name="connsiteY7" fmla="*/ 228138 h 2208177"/>
                    <a:gd name="connsiteX8" fmla="*/ 197280 w 1515485"/>
                    <a:gd name="connsiteY8" fmla="*/ 167694 h 2208177"/>
                    <a:gd name="connsiteX9" fmla="*/ 317317 w 1515485"/>
                    <a:gd name="connsiteY9" fmla="*/ 96287 h 2208177"/>
                    <a:gd name="connsiteX10" fmla="*/ 806824 w 1515485"/>
                    <a:gd name="connsiteY10" fmla="*/ 71573 h 2208177"/>
                    <a:gd name="connsiteX11" fmla="*/ 1187135 w 1515485"/>
                    <a:gd name="connsiteY11" fmla="*/ 95490 h 2208177"/>
                    <a:gd name="connsiteX12" fmla="*/ 1429011 w 1515485"/>
                    <a:gd name="connsiteY12" fmla="*/ 144917 h 2208177"/>
                    <a:gd name="connsiteX13" fmla="*/ 1495768 w 1515485"/>
                    <a:gd name="connsiteY13" fmla="*/ 218687 h 2208177"/>
                    <a:gd name="connsiteX14" fmla="*/ 1252900 w 1515485"/>
                    <a:gd name="connsiteY14" fmla="*/ 277139 h 2208177"/>
                    <a:gd name="connsiteX15" fmla="*/ 864463 w 1515485"/>
                    <a:gd name="connsiteY15" fmla="*/ 292855 h 2208177"/>
                    <a:gd name="connsiteX16" fmla="*/ 338500 w 1515485"/>
                    <a:gd name="connsiteY16" fmla="*/ 260284 h 2208177"/>
                    <a:gd name="connsiteX17" fmla="*/ 172566 w 1515485"/>
                    <a:gd name="connsiteY17" fmla="*/ 213590 h 2208177"/>
                    <a:gd name="connsiteX18" fmla="*/ 550330 w 1515485"/>
                    <a:gd name="connsiteY18" fmla="*/ 146511 h 2208177"/>
                    <a:gd name="connsiteX19" fmla="*/ 1157576 w 1515485"/>
                    <a:gd name="connsiteY19" fmla="*/ 153572 h 2208177"/>
                    <a:gd name="connsiteX20" fmla="*/ 1510709 w 1515485"/>
                    <a:gd name="connsiteY20" fmla="*/ 255132 h 2208177"/>
                    <a:gd name="connsiteX21" fmla="*/ 1313001 w 1515485"/>
                    <a:gd name="connsiteY21" fmla="*/ 339493 h 2208177"/>
                    <a:gd name="connsiteX22" fmla="*/ 903380 w 1515485"/>
                    <a:gd name="connsiteY22" fmla="*/ 368932 h 2208177"/>
                    <a:gd name="connsiteX23" fmla="*/ 349091 w 1515485"/>
                    <a:gd name="connsiteY23" fmla="*/ 344219 h 2208177"/>
                    <a:gd name="connsiteX24" fmla="*/ 158444 w 1515485"/>
                    <a:gd name="connsiteY24" fmla="*/ 284200 h 2208177"/>
                    <a:gd name="connsiteX25" fmla="*/ 451559 w 1515485"/>
                    <a:gd name="connsiteY25" fmla="*/ 244141 h 2208177"/>
                    <a:gd name="connsiteX26" fmla="*/ 1104206 w 1515485"/>
                    <a:gd name="connsiteY26" fmla="*/ 262139 h 2208177"/>
                    <a:gd name="connsiteX27" fmla="*/ 1501349 w 1515485"/>
                    <a:gd name="connsiteY27" fmla="*/ 332776 h 2208177"/>
                    <a:gd name="connsiteX28" fmla="*/ 1365958 w 1515485"/>
                    <a:gd name="connsiteY28" fmla="*/ 411270 h 2208177"/>
                    <a:gd name="connsiteX29" fmla="*/ 791720 w 1515485"/>
                    <a:gd name="connsiteY29" fmla="*/ 445408 h 2208177"/>
                    <a:gd name="connsiteX30" fmla="*/ 366744 w 1515485"/>
                    <a:gd name="connsiteY30" fmla="*/ 411298 h 2208177"/>
                    <a:gd name="connsiteX31" fmla="*/ 167638 w 1515485"/>
                    <a:gd name="connsiteY31" fmla="*/ 357172 h 2208177"/>
                    <a:gd name="connsiteX32" fmla="*/ 249667 w 1515485"/>
                    <a:gd name="connsiteY32" fmla="*/ 321498 h 2208177"/>
                    <a:gd name="connsiteX33" fmla="*/ 427259 w 1515485"/>
                    <a:gd name="connsiteY33" fmla="*/ 306524 h 2208177"/>
                    <a:gd name="connsiteX34" fmla="*/ 799515 w 1515485"/>
                    <a:gd name="connsiteY34" fmla="*/ 309203 h 2208177"/>
                    <a:gd name="connsiteX35" fmla="*/ 1143288 w 1515485"/>
                    <a:gd name="connsiteY35" fmla="*/ 333518 h 2208177"/>
                    <a:gd name="connsiteX36" fmla="*/ 1364313 w 1515485"/>
                    <a:gd name="connsiteY36" fmla="*/ 370416 h 2208177"/>
                    <a:gd name="connsiteX37" fmla="*/ 1494206 w 1515485"/>
                    <a:gd name="connsiteY37" fmla="*/ 424651 h 2208177"/>
                    <a:gd name="connsiteX38" fmla="*/ 1277613 w 1515485"/>
                    <a:gd name="connsiteY38" fmla="*/ 503091 h 2208177"/>
                    <a:gd name="connsiteX39" fmla="*/ 792786 w 1515485"/>
                    <a:gd name="connsiteY39" fmla="*/ 526637 h 2208177"/>
                    <a:gd name="connsiteX40" fmla="*/ 324378 w 1515485"/>
                    <a:gd name="connsiteY40" fmla="*/ 485439 h 2208177"/>
                    <a:gd name="connsiteX41" fmla="*/ 172566 w 1515485"/>
                    <a:gd name="connsiteY41" fmla="*/ 436012 h 2208177"/>
                    <a:gd name="connsiteX42" fmla="*/ 402380 w 1515485"/>
                    <a:gd name="connsiteY42" fmla="*/ 382656 h 2208177"/>
                    <a:gd name="connsiteX43" fmla="*/ 1044600 w 1515485"/>
                    <a:gd name="connsiteY43" fmla="*/ 397176 h 2208177"/>
                    <a:gd name="connsiteX44" fmla="*/ 1382214 w 1515485"/>
                    <a:gd name="connsiteY44" fmla="*/ 430888 h 2208177"/>
                    <a:gd name="connsiteX45" fmla="*/ 1503565 w 1515485"/>
                    <a:gd name="connsiteY45" fmla="*/ 488969 h 2208177"/>
                    <a:gd name="connsiteX46" fmla="*/ 1403065 w 1515485"/>
                    <a:gd name="connsiteY46" fmla="*/ 547023 h 2208177"/>
                    <a:gd name="connsiteX47" fmla="*/ 1012991 w 1515485"/>
                    <a:gd name="connsiteY47" fmla="*/ 591236 h 2208177"/>
                    <a:gd name="connsiteX48" fmla="*/ 609035 w 1515485"/>
                    <a:gd name="connsiteY48" fmla="*/ 581394 h 2208177"/>
                    <a:gd name="connsiteX49" fmla="*/ 293235 w 1515485"/>
                    <a:gd name="connsiteY49" fmla="*/ 539717 h 2208177"/>
                    <a:gd name="connsiteX50" fmla="*/ 227395 w 1515485"/>
                    <a:gd name="connsiteY50" fmla="*/ 439406 h 2208177"/>
                    <a:gd name="connsiteX0" fmla="*/ 445158 w 1515485"/>
                    <a:gd name="connsiteY0" fmla="*/ 2208177 h 2208177"/>
                    <a:gd name="connsiteX1" fmla="*/ 63772 w 1515485"/>
                    <a:gd name="connsiteY1" fmla="*/ 1007555 h 2208177"/>
                    <a:gd name="connsiteX2" fmla="*/ 105340 w 1515485"/>
                    <a:gd name="connsiteY2" fmla="*/ 74388 h 2208177"/>
                    <a:gd name="connsiteX3" fmla="*/ 872591 w 1515485"/>
                    <a:gd name="connsiteY3" fmla="*/ 5319 h 2208177"/>
                    <a:gd name="connsiteX4" fmla="*/ 1345924 w 1515485"/>
                    <a:gd name="connsiteY4" fmla="*/ 48852 h 2208177"/>
                    <a:gd name="connsiteX5" fmla="*/ 1504715 w 1515485"/>
                    <a:gd name="connsiteY5" fmla="*/ 137857 h 2208177"/>
                    <a:gd name="connsiteX6" fmla="*/ 1251667 w 1515485"/>
                    <a:gd name="connsiteY6" fmla="*/ 212423 h 2208177"/>
                    <a:gd name="connsiteX7" fmla="*/ 818566 w 1515485"/>
                    <a:gd name="connsiteY7" fmla="*/ 228138 h 2208177"/>
                    <a:gd name="connsiteX8" fmla="*/ 197280 w 1515485"/>
                    <a:gd name="connsiteY8" fmla="*/ 167694 h 2208177"/>
                    <a:gd name="connsiteX9" fmla="*/ 317317 w 1515485"/>
                    <a:gd name="connsiteY9" fmla="*/ 96287 h 2208177"/>
                    <a:gd name="connsiteX10" fmla="*/ 806824 w 1515485"/>
                    <a:gd name="connsiteY10" fmla="*/ 71573 h 2208177"/>
                    <a:gd name="connsiteX11" fmla="*/ 1187135 w 1515485"/>
                    <a:gd name="connsiteY11" fmla="*/ 95490 h 2208177"/>
                    <a:gd name="connsiteX12" fmla="*/ 1429011 w 1515485"/>
                    <a:gd name="connsiteY12" fmla="*/ 144917 h 2208177"/>
                    <a:gd name="connsiteX13" fmla="*/ 1495768 w 1515485"/>
                    <a:gd name="connsiteY13" fmla="*/ 218687 h 2208177"/>
                    <a:gd name="connsiteX14" fmla="*/ 1252900 w 1515485"/>
                    <a:gd name="connsiteY14" fmla="*/ 277139 h 2208177"/>
                    <a:gd name="connsiteX15" fmla="*/ 864463 w 1515485"/>
                    <a:gd name="connsiteY15" fmla="*/ 292855 h 2208177"/>
                    <a:gd name="connsiteX16" fmla="*/ 338500 w 1515485"/>
                    <a:gd name="connsiteY16" fmla="*/ 260284 h 2208177"/>
                    <a:gd name="connsiteX17" fmla="*/ 172566 w 1515485"/>
                    <a:gd name="connsiteY17" fmla="*/ 213590 h 2208177"/>
                    <a:gd name="connsiteX18" fmla="*/ 550330 w 1515485"/>
                    <a:gd name="connsiteY18" fmla="*/ 146511 h 2208177"/>
                    <a:gd name="connsiteX19" fmla="*/ 1157576 w 1515485"/>
                    <a:gd name="connsiteY19" fmla="*/ 153572 h 2208177"/>
                    <a:gd name="connsiteX20" fmla="*/ 1510709 w 1515485"/>
                    <a:gd name="connsiteY20" fmla="*/ 255132 h 2208177"/>
                    <a:gd name="connsiteX21" fmla="*/ 1313001 w 1515485"/>
                    <a:gd name="connsiteY21" fmla="*/ 339493 h 2208177"/>
                    <a:gd name="connsiteX22" fmla="*/ 903380 w 1515485"/>
                    <a:gd name="connsiteY22" fmla="*/ 368932 h 2208177"/>
                    <a:gd name="connsiteX23" fmla="*/ 349091 w 1515485"/>
                    <a:gd name="connsiteY23" fmla="*/ 344219 h 2208177"/>
                    <a:gd name="connsiteX24" fmla="*/ 158444 w 1515485"/>
                    <a:gd name="connsiteY24" fmla="*/ 284200 h 2208177"/>
                    <a:gd name="connsiteX25" fmla="*/ 451559 w 1515485"/>
                    <a:gd name="connsiteY25" fmla="*/ 244141 h 2208177"/>
                    <a:gd name="connsiteX26" fmla="*/ 1104206 w 1515485"/>
                    <a:gd name="connsiteY26" fmla="*/ 262139 h 2208177"/>
                    <a:gd name="connsiteX27" fmla="*/ 1501349 w 1515485"/>
                    <a:gd name="connsiteY27" fmla="*/ 332776 h 2208177"/>
                    <a:gd name="connsiteX28" fmla="*/ 1365958 w 1515485"/>
                    <a:gd name="connsiteY28" fmla="*/ 411270 h 2208177"/>
                    <a:gd name="connsiteX29" fmla="*/ 791720 w 1515485"/>
                    <a:gd name="connsiteY29" fmla="*/ 445408 h 2208177"/>
                    <a:gd name="connsiteX30" fmla="*/ 366744 w 1515485"/>
                    <a:gd name="connsiteY30" fmla="*/ 411298 h 2208177"/>
                    <a:gd name="connsiteX31" fmla="*/ 167638 w 1515485"/>
                    <a:gd name="connsiteY31" fmla="*/ 357172 h 2208177"/>
                    <a:gd name="connsiteX32" fmla="*/ 249667 w 1515485"/>
                    <a:gd name="connsiteY32" fmla="*/ 321498 h 2208177"/>
                    <a:gd name="connsiteX33" fmla="*/ 427259 w 1515485"/>
                    <a:gd name="connsiteY33" fmla="*/ 306524 h 2208177"/>
                    <a:gd name="connsiteX34" fmla="*/ 799515 w 1515485"/>
                    <a:gd name="connsiteY34" fmla="*/ 309203 h 2208177"/>
                    <a:gd name="connsiteX35" fmla="*/ 1143288 w 1515485"/>
                    <a:gd name="connsiteY35" fmla="*/ 333518 h 2208177"/>
                    <a:gd name="connsiteX36" fmla="*/ 1364313 w 1515485"/>
                    <a:gd name="connsiteY36" fmla="*/ 370416 h 2208177"/>
                    <a:gd name="connsiteX37" fmla="*/ 1494206 w 1515485"/>
                    <a:gd name="connsiteY37" fmla="*/ 424651 h 2208177"/>
                    <a:gd name="connsiteX38" fmla="*/ 1277613 w 1515485"/>
                    <a:gd name="connsiteY38" fmla="*/ 503091 h 2208177"/>
                    <a:gd name="connsiteX39" fmla="*/ 792786 w 1515485"/>
                    <a:gd name="connsiteY39" fmla="*/ 526637 h 2208177"/>
                    <a:gd name="connsiteX40" fmla="*/ 324378 w 1515485"/>
                    <a:gd name="connsiteY40" fmla="*/ 485439 h 2208177"/>
                    <a:gd name="connsiteX41" fmla="*/ 172566 w 1515485"/>
                    <a:gd name="connsiteY41" fmla="*/ 436012 h 2208177"/>
                    <a:gd name="connsiteX42" fmla="*/ 402380 w 1515485"/>
                    <a:gd name="connsiteY42" fmla="*/ 382656 h 2208177"/>
                    <a:gd name="connsiteX43" fmla="*/ 1044600 w 1515485"/>
                    <a:gd name="connsiteY43" fmla="*/ 397176 h 2208177"/>
                    <a:gd name="connsiteX44" fmla="*/ 1382214 w 1515485"/>
                    <a:gd name="connsiteY44" fmla="*/ 430888 h 2208177"/>
                    <a:gd name="connsiteX45" fmla="*/ 1503565 w 1515485"/>
                    <a:gd name="connsiteY45" fmla="*/ 488969 h 2208177"/>
                    <a:gd name="connsiteX46" fmla="*/ 1403065 w 1515485"/>
                    <a:gd name="connsiteY46" fmla="*/ 547023 h 2208177"/>
                    <a:gd name="connsiteX47" fmla="*/ 1012991 w 1515485"/>
                    <a:gd name="connsiteY47" fmla="*/ 591236 h 2208177"/>
                    <a:gd name="connsiteX48" fmla="*/ 609035 w 1515485"/>
                    <a:gd name="connsiteY48" fmla="*/ 581394 h 2208177"/>
                    <a:gd name="connsiteX49" fmla="*/ 293235 w 1515485"/>
                    <a:gd name="connsiteY49" fmla="*/ 539717 h 2208177"/>
                    <a:gd name="connsiteX50" fmla="*/ 227395 w 1515485"/>
                    <a:gd name="connsiteY50" fmla="*/ 439406 h 2208177"/>
                    <a:gd name="connsiteX0" fmla="*/ 449035 w 1519362"/>
                    <a:gd name="connsiteY0" fmla="*/ 2208177 h 2208177"/>
                    <a:gd name="connsiteX1" fmla="*/ 56766 w 1519362"/>
                    <a:gd name="connsiteY1" fmla="*/ 1028071 h 2208177"/>
                    <a:gd name="connsiteX2" fmla="*/ 109217 w 1519362"/>
                    <a:gd name="connsiteY2" fmla="*/ 74388 h 2208177"/>
                    <a:gd name="connsiteX3" fmla="*/ 876468 w 1519362"/>
                    <a:gd name="connsiteY3" fmla="*/ 5319 h 2208177"/>
                    <a:gd name="connsiteX4" fmla="*/ 1349801 w 1519362"/>
                    <a:gd name="connsiteY4" fmla="*/ 48852 h 2208177"/>
                    <a:gd name="connsiteX5" fmla="*/ 1508592 w 1519362"/>
                    <a:gd name="connsiteY5" fmla="*/ 137857 h 2208177"/>
                    <a:gd name="connsiteX6" fmla="*/ 1255544 w 1519362"/>
                    <a:gd name="connsiteY6" fmla="*/ 212423 h 2208177"/>
                    <a:gd name="connsiteX7" fmla="*/ 822443 w 1519362"/>
                    <a:gd name="connsiteY7" fmla="*/ 228138 h 2208177"/>
                    <a:gd name="connsiteX8" fmla="*/ 201157 w 1519362"/>
                    <a:gd name="connsiteY8" fmla="*/ 167694 h 2208177"/>
                    <a:gd name="connsiteX9" fmla="*/ 321194 w 1519362"/>
                    <a:gd name="connsiteY9" fmla="*/ 96287 h 2208177"/>
                    <a:gd name="connsiteX10" fmla="*/ 810701 w 1519362"/>
                    <a:gd name="connsiteY10" fmla="*/ 71573 h 2208177"/>
                    <a:gd name="connsiteX11" fmla="*/ 1191012 w 1519362"/>
                    <a:gd name="connsiteY11" fmla="*/ 95490 h 2208177"/>
                    <a:gd name="connsiteX12" fmla="*/ 1432888 w 1519362"/>
                    <a:gd name="connsiteY12" fmla="*/ 144917 h 2208177"/>
                    <a:gd name="connsiteX13" fmla="*/ 1499645 w 1519362"/>
                    <a:gd name="connsiteY13" fmla="*/ 218687 h 2208177"/>
                    <a:gd name="connsiteX14" fmla="*/ 1256777 w 1519362"/>
                    <a:gd name="connsiteY14" fmla="*/ 277139 h 2208177"/>
                    <a:gd name="connsiteX15" fmla="*/ 868340 w 1519362"/>
                    <a:gd name="connsiteY15" fmla="*/ 292855 h 2208177"/>
                    <a:gd name="connsiteX16" fmla="*/ 342377 w 1519362"/>
                    <a:gd name="connsiteY16" fmla="*/ 260284 h 2208177"/>
                    <a:gd name="connsiteX17" fmla="*/ 176443 w 1519362"/>
                    <a:gd name="connsiteY17" fmla="*/ 213590 h 2208177"/>
                    <a:gd name="connsiteX18" fmla="*/ 554207 w 1519362"/>
                    <a:gd name="connsiteY18" fmla="*/ 146511 h 2208177"/>
                    <a:gd name="connsiteX19" fmla="*/ 1161453 w 1519362"/>
                    <a:gd name="connsiteY19" fmla="*/ 153572 h 2208177"/>
                    <a:gd name="connsiteX20" fmla="*/ 1514586 w 1519362"/>
                    <a:gd name="connsiteY20" fmla="*/ 255132 h 2208177"/>
                    <a:gd name="connsiteX21" fmla="*/ 1316878 w 1519362"/>
                    <a:gd name="connsiteY21" fmla="*/ 339493 h 2208177"/>
                    <a:gd name="connsiteX22" fmla="*/ 907257 w 1519362"/>
                    <a:gd name="connsiteY22" fmla="*/ 368932 h 2208177"/>
                    <a:gd name="connsiteX23" fmla="*/ 352968 w 1519362"/>
                    <a:gd name="connsiteY23" fmla="*/ 344219 h 2208177"/>
                    <a:gd name="connsiteX24" fmla="*/ 162321 w 1519362"/>
                    <a:gd name="connsiteY24" fmla="*/ 284200 h 2208177"/>
                    <a:gd name="connsiteX25" fmla="*/ 455436 w 1519362"/>
                    <a:gd name="connsiteY25" fmla="*/ 244141 h 2208177"/>
                    <a:gd name="connsiteX26" fmla="*/ 1108083 w 1519362"/>
                    <a:gd name="connsiteY26" fmla="*/ 262139 h 2208177"/>
                    <a:gd name="connsiteX27" fmla="*/ 1505226 w 1519362"/>
                    <a:gd name="connsiteY27" fmla="*/ 332776 h 2208177"/>
                    <a:gd name="connsiteX28" fmla="*/ 1369835 w 1519362"/>
                    <a:gd name="connsiteY28" fmla="*/ 411270 h 2208177"/>
                    <a:gd name="connsiteX29" fmla="*/ 795597 w 1519362"/>
                    <a:gd name="connsiteY29" fmla="*/ 445408 h 2208177"/>
                    <a:gd name="connsiteX30" fmla="*/ 370621 w 1519362"/>
                    <a:gd name="connsiteY30" fmla="*/ 411298 h 2208177"/>
                    <a:gd name="connsiteX31" fmla="*/ 171515 w 1519362"/>
                    <a:gd name="connsiteY31" fmla="*/ 357172 h 2208177"/>
                    <a:gd name="connsiteX32" fmla="*/ 253544 w 1519362"/>
                    <a:gd name="connsiteY32" fmla="*/ 321498 h 2208177"/>
                    <a:gd name="connsiteX33" fmla="*/ 431136 w 1519362"/>
                    <a:gd name="connsiteY33" fmla="*/ 306524 h 2208177"/>
                    <a:gd name="connsiteX34" fmla="*/ 803392 w 1519362"/>
                    <a:gd name="connsiteY34" fmla="*/ 309203 h 2208177"/>
                    <a:gd name="connsiteX35" fmla="*/ 1147165 w 1519362"/>
                    <a:gd name="connsiteY35" fmla="*/ 333518 h 2208177"/>
                    <a:gd name="connsiteX36" fmla="*/ 1368190 w 1519362"/>
                    <a:gd name="connsiteY36" fmla="*/ 370416 h 2208177"/>
                    <a:gd name="connsiteX37" fmla="*/ 1498083 w 1519362"/>
                    <a:gd name="connsiteY37" fmla="*/ 424651 h 2208177"/>
                    <a:gd name="connsiteX38" fmla="*/ 1281490 w 1519362"/>
                    <a:gd name="connsiteY38" fmla="*/ 503091 h 2208177"/>
                    <a:gd name="connsiteX39" fmla="*/ 796663 w 1519362"/>
                    <a:gd name="connsiteY39" fmla="*/ 526637 h 2208177"/>
                    <a:gd name="connsiteX40" fmla="*/ 328255 w 1519362"/>
                    <a:gd name="connsiteY40" fmla="*/ 485439 h 2208177"/>
                    <a:gd name="connsiteX41" fmla="*/ 176443 w 1519362"/>
                    <a:gd name="connsiteY41" fmla="*/ 436012 h 2208177"/>
                    <a:gd name="connsiteX42" fmla="*/ 406257 w 1519362"/>
                    <a:gd name="connsiteY42" fmla="*/ 382656 h 2208177"/>
                    <a:gd name="connsiteX43" fmla="*/ 1048477 w 1519362"/>
                    <a:gd name="connsiteY43" fmla="*/ 397176 h 2208177"/>
                    <a:gd name="connsiteX44" fmla="*/ 1386091 w 1519362"/>
                    <a:gd name="connsiteY44" fmla="*/ 430888 h 2208177"/>
                    <a:gd name="connsiteX45" fmla="*/ 1507442 w 1519362"/>
                    <a:gd name="connsiteY45" fmla="*/ 488969 h 2208177"/>
                    <a:gd name="connsiteX46" fmla="*/ 1406942 w 1519362"/>
                    <a:gd name="connsiteY46" fmla="*/ 547023 h 2208177"/>
                    <a:gd name="connsiteX47" fmla="*/ 1016868 w 1519362"/>
                    <a:gd name="connsiteY47" fmla="*/ 591236 h 2208177"/>
                    <a:gd name="connsiteX48" fmla="*/ 612912 w 1519362"/>
                    <a:gd name="connsiteY48" fmla="*/ 581394 h 2208177"/>
                    <a:gd name="connsiteX49" fmla="*/ 297112 w 1519362"/>
                    <a:gd name="connsiteY49" fmla="*/ 539717 h 2208177"/>
                    <a:gd name="connsiteX50" fmla="*/ 231272 w 1519362"/>
                    <a:gd name="connsiteY50" fmla="*/ 439406 h 2208177"/>
                    <a:gd name="connsiteX0" fmla="*/ 449035 w 1519362"/>
                    <a:gd name="connsiteY0" fmla="*/ 2208177 h 2208177"/>
                    <a:gd name="connsiteX1" fmla="*/ 56766 w 1519362"/>
                    <a:gd name="connsiteY1" fmla="*/ 1028071 h 2208177"/>
                    <a:gd name="connsiteX2" fmla="*/ 109217 w 1519362"/>
                    <a:gd name="connsiteY2" fmla="*/ 74388 h 2208177"/>
                    <a:gd name="connsiteX3" fmla="*/ 876468 w 1519362"/>
                    <a:gd name="connsiteY3" fmla="*/ 5319 h 2208177"/>
                    <a:gd name="connsiteX4" fmla="*/ 1349801 w 1519362"/>
                    <a:gd name="connsiteY4" fmla="*/ 48852 h 2208177"/>
                    <a:gd name="connsiteX5" fmla="*/ 1508592 w 1519362"/>
                    <a:gd name="connsiteY5" fmla="*/ 137857 h 2208177"/>
                    <a:gd name="connsiteX6" fmla="*/ 1255544 w 1519362"/>
                    <a:gd name="connsiteY6" fmla="*/ 212423 h 2208177"/>
                    <a:gd name="connsiteX7" fmla="*/ 822443 w 1519362"/>
                    <a:gd name="connsiteY7" fmla="*/ 228138 h 2208177"/>
                    <a:gd name="connsiteX8" fmla="*/ 201157 w 1519362"/>
                    <a:gd name="connsiteY8" fmla="*/ 167694 h 2208177"/>
                    <a:gd name="connsiteX9" fmla="*/ 321194 w 1519362"/>
                    <a:gd name="connsiteY9" fmla="*/ 96287 h 2208177"/>
                    <a:gd name="connsiteX10" fmla="*/ 810701 w 1519362"/>
                    <a:gd name="connsiteY10" fmla="*/ 71573 h 2208177"/>
                    <a:gd name="connsiteX11" fmla="*/ 1191012 w 1519362"/>
                    <a:gd name="connsiteY11" fmla="*/ 95490 h 2208177"/>
                    <a:gd name="connsiteX12" fmla="*/ 1432888 w 1519362"/>
                    <a:gd name="connsiteY12" fmla="*/ 144917 h 2208177"/>
                    <a:gd name="connsiteX13" fmla="*/ 1499645 w 1519362"/>
                    <a:gd name="connsiteY13" fmla="*/ 218687 h 2208177"/>
                    <a:gd name="connsiteX14" fmla="*/ 1256777 w 1519362"/>
                    <a:gd name="connsiteY14" fmla="*/ 277139 h 2208177"/>
                    <a:gd name="connsiteX15" fmla="*/ 868340 w 1519362"/>
                    <a:gd name="connsiteY15" fmla="*/ 292855 h 2208177"/>
                    <a:gd name="connsiteX16" fmla="*/ 342377 w 1519362"/>
                    <a:gd name="connsiteY16" fmla="*/ 260284 h 2208177"/>
                    <a:gd name="connsiteX17" fmla="*/ 176443 w 1519362"/>
                    <a:gd name="connsiteY17" fmla="*/ 213590 h 2208177"/>
                    <a:gd name="connsiteX18" fmla="*/ 554207 w 1519362"/>
                    <a:gd name="connsiteY18" fmla="*/ 146511 h 2208177"/>
                    <a:gd name="connsiteX19" fmla="*/ 1161453 w 1519362"/>
                    <a:gd name="connsiteY19" fmla="*/ 153572 h 2208177"/>
                    <a:gd name="connsiteX20" fmla="*/ 1514586 w 1519362"/>
                    <a:gd name="connsiteY20" fmla="*/ 255132 h 2208177"/>
                    <a:gd name="connsiteX21" fmla="*/ 1316878 w 1519362"/>
                    <a:gd name="connsiteY21" fmla="*/ 339493 h 2208177"/>
                    <a:gd name="connsiteX22" fmla="*/ 907257 w 1519362"/>
                    <a:gd name="connsiteY22" fmla="*/ 368932 h 2208177"/>
                    <a:gd name="connsiteX23" fmla="*/ 352968 w 1519362"/>
                    <a:gd name="connsiteY23" fmla="*/ 344219 h 2208177"/>
                    <a:gd name="connsiteX24" fmla="*/ 162321 w 1519362"/>
                    <a:gd name="connsiteY24" fmla="*/ 284200 h 2208177"/>
                    <a:gd name="connsiteX25" fmla="*/ 455436 w 1519362"/>
                    <a:gd name="connsiteY25" fmla="*/ 244141 h 2208177"/>
                    <a:gd name="connsiteX26" fmla="*/ 1108083 w 1519362"/>
                    <a:gd name="connsiteY26" fmla="*/ 262139 h 2208177"/>
                    <a:gd name="connsiteX27" fmla="*/ 1505226 w 1519362"/>
                    <a:gd name="connsiteY27" fmla="*/ 332776 h 2208177"/>
                    <a:gd name="connsiteX28" fmla="*/ 1369835 w 1519362"/>
                    <a:gd name="connsiteY28" fmla="*/ 411270 h 2208177"/>
                    <a:gd name="connsiteX29" fmla="*/ 795597 w 1519362"/>
                    <a:gd name="connsiteY29" fmla="*/ 445408 h 2208177"/>
                    <a:gd name="connsiteX30" fmla="*/ 370621 w 1519362"/>
                    <a:gd name="connsiteY30" fmla="*/ 411298 h 2208177"/>
                    <a:gd name="connsiteX31" fmla="*/ 171515 w 1519362"/>
                    <a:gd name="connsiteY31" fmla="*/ 357172 h 2208177"/>
                    <a:gd name="connsiteX32" fmla="*/ 253544 w 1519362"/>
                    <a:gd name="connsiteY32" fmla="*/ 321498 h 2208177"/>
                    <a:gd name="connsiteX33" fmla="*/ 431136 w 1519362"/>
                    <a:gd name="connsiteY33" fmla="*/ 306524 h 2208177"/>
                    <a:gd name="connsiteX34" fmla="*/ 803392 w 1519362"/>
                    <a:gd name="connsiteY34" fmla="*/ 309203 h 2208177"/>
                    <a:gd name="connsiteX35" fmla="*/ 1147165 w 1519362"/>
                    <a:gd name="connsiteY35" fmla="*/ 333518 h 2208177"/>
                    <a:gd name="connsiteX36" fmla="*/ 1368190 w 1519362"/>
                    <a:gd name="connsiteY36" fmla="*/ 370416 h 2208177"/>
                    <a:gd name="connsiteX37" fmla="*/ 1498083 w 1519362"/>
                    <a:gd name="connsiteY37" fmla="*/ 424651 h 2208177"/>
                    <a:gd name="connsiteX38" fmla="*/ 1281490 w 1519362"/>
                    <a:gd name="connsiteY38" fmla="*/ 503091 h 2208177"/>
                    <a:gd name="connsiteX39" fmla="*/ 796663 w 1519362"/>
                    <a:gd name="connsiteY39" fmla="*/ 526637 h 2208177"/>
                    <a:gd name="connsiteX40" fmla="*/ 328255 w 1519362"/>
                    <a:gd name="connsiteY40" fmla="*/ 485439 h 2208177"/>
                    <a:gd name="connsiteX41" fmla="*/ 176443 w 1519362"/>
                    <a:gd name="connsiteY41" fmla="*/ 436012 h 2208177"/>
                    <a:gd name="connsiteX42" fmla="*/ 406257 w 1519362"/>
                    <a:gd name="connsiteY42" fmla="*/ 382656 h 2208177"/>
                    <a:gd name="connsiteX43" fmla="*/ 1048477 w 1519362"/>
                    <a:gd name="connsiteY43" fmla="*/ 397176 h 2208177"/>
                    <a:gd name="connsiteX44" fmla="*/ 1386091 w 1519362"/>
                    <a:gd name="connsiteY44" fmla="*/ 430888 h 2208177"/>
                    <a:gd name="connsiteX45" fmla="*/ 1507442 w 1519362"/>
                    <a:gd name="connsiteY45" fmla="*/ 488969 h 2208177"/>
                    <a:gd name="connsiteX46" fmla="*/ 1406942 w 1519362"/>
                    <a:gd name="connsiteY46" fmla="*/ 547023 h 2208177"/>
                    <a:gd name="connsiteX47" fmla="*/ 1016868 w 1519362"/>
                    <a:gd name="connsiteY47" fmla="*/ 591236 h 2208177"/>
                    <a:gd name="connsiteX48" fmla="*/ 612912 w 1519362"/>
                    <a:gd name="connsiteY48" fmla="*/ 581394 h 2208177"/>
                    <a:gd name="connsiteX49" fmla="*/ 297112 w 1519362"/>
                    <a:gd name="connsiteY49" fmla="*/ 539717 h 2208177"/>
                    <a:gd name="connsiteX50" fmla="*/ 231272 w 1519362"/>
                    <a:gd name="connsiteY50" fmla="*/ 439406 h 2208177"/>
                    <a:gd name="connsiteX0" fmla="*/ 466724 w 1537051"/>
                    <a:gd name="connsiteY0" fmla="*/ 2208177 h 2208177"/>
                    <a:gd name="connsiteX1" fmla="*/ 74455 w 1537051"/>
                    <a:gd name="connsiteY1" fmla="*/ 1028071 h 2208177"/>
                    <a:gd name="connsiteX2" fmla="*/ 126906 w 1537051"/>
                    <a:gd name="connsiteY2" fmla="*/ 74388 h 2208177"/>
                    <a:gd name="connsiteX3" fmla="*/ 894157 w 1537051"/>
                    <a:gd name="connsiteY3" fmla="*/ 5319 h 2208177"/>
                    <a:gd name="connsiteX4" fmla="*/ 1367490 w 1537051"/>
                    <a:gd name="connsiteY4" fmla="*/ 48852 h 2208177"/>
                    <a:gd name="connsiteX5" fmla="*/ 1526281 w 1537051"/>
                    <a:gd name="connsiteY5" fmla="*/ 137857 h 2208177"/>
                    <a:gd name="connsiteX6" fmla="*/ 1273233 w 1537051"/>
                    <a:gd name="connsiteY6" fmla="*/ 212423 h 2208177"/>
                    <a:gd name="connsiteX7" fmla="*/ 840132 w 1537051"/>
                    <a:gd name="connsiteY7" fmla="*/ 228138 h 2208177"/>
                    <a:gd name="connsiteX8" fmla="*/ 218846 w 1537051"/>
                    <a:gd name="connsiteY8" fmla="*/ 167694 h 2208177"/>
                    <a:gd name="connsiteX9" fmla="*/ 338883 w 1537051"/>
                    <a:gd name="connsiteY9" fmla="*/ 96287 h 2208177"/>
                    <a:gd name="connsiteX10" fmla="*/ 828390 w 1537051"/>
                    <a:gd name="connsiteY10" fmla="*/ 71573 h 2208177"/>
                    <a:gd name="connsiteX11" fmla="*/ 1208701 w 1537051"/>
                    <a:gd name="connsiteY11" fmla="*/ 95490 h 2208177"/>
                    <a:gd name="connsiteX12" fmla="*/ 1450577 w 1537051"/>
                    <a:gd name="connsiteY12" fmla="*/ 144917 h 2208177"/>
                    <a:gd name="connsiteX13" fmla="*/ 1517334 w 1537051"/>
                    <a:gd name="connsiteY13" fmla="*/ 218687 h 2208177"/>
                    <a:gd name="connsiteX14" fmla="*/ 1274466 w 1537051"/>
                    <a:gd name="connsiteY14" fmla="*/ 277139 h 2208177"/>
                    <a:gd name="connsiteX15" fmla="*/ 886029 w 1537051"/>
                    <a:gd name="connsiteY15" fmla="*/ 292855 h 2208177"/>
                    <a:gd name="connsiteX16" fmla="*/ 360066 w 1537051"/>
                    <a:gd name="connsiteY16" fmla="*/ 260284 h 2208177"/>
                    <a:gd name="connsiteX17" fmla="*/ 194132 w 1537051"/>
                    <a:gd name="connsiteY17" fmla="*/ 213590 h 2208177"/>
                    <a:gd name="connsiteX18" fmla="*/ 571896 w 1537051"/>
                    <a:gd name="connsiteY18" fmla="*/ 146511 h 2208177"/>
                    <a:gd name="connsiteX19" fmla="*/ 1179142 w 1537051"/>
                    <a:gd name="connsiteY19" fmla="*/ 153572 h 2208177"/>
                    <a:gd name="connsiteX20" fmla="*/ 1532275 w 1537051"/>
                    <a:gd name="connsiteY20" fmla="*/ 255132 h 2208177"/>
                    <a:gd name="connsiteX21" fmla="*/ 1334567 w 1537051"/>
                    <a:gd name="connsiteY21" fmla="*/ 339493 h 2208177"/>
                    <a:gd name="connsiteX22" fmla="*/ 924946 w 1537051"/>
                    <a:gd name="connsiteY22" fmla="*/ 368932 h 2208177"/>
                    <a:gd name="connsiteX23" fmla="*/ 370657 w 1537051"/>
                    <a:gd name="connsiteY23" fmla="*/ 344219 h 2208177"/>
                    <a:gd name="connsiteX24" fmla="*/ 180010 w 1537051"/>
                    <a:gd name="connsiteY24" fmla="*/ 284200 h 2208177"/>
                    <a:gd name="connsiteX25" fmla="*/ 473125 w 1537051"/>
                    <a:gd name="connsiteY25" fmla="*/ 244141 h 2208177"/>
                    <a:gd name="connsiteX26" fmla="*/ 1125772 w 1537051"/>
                    <a:gd name="connsiteY26" fmla="*/ 262139 h 2208177"/>
                    <a:gd name="connsiteX27" fmla="*/ 1522915 w 1537051"/>
                    <a:gd name="connsiteY27" fmla="*/ 332776 h 2208177"/>
                    <a:gd name="connsiteX28" fmla="*/ 1387524 w 1537051"/>
                    <a:gd name="connsiteY28" fmla="*/ 411270 h 2208177"/>
                    <a:gd name="connsiteX29" fmla="*/ 813286 w 1537051"/>
                    <a:gd name="connsiteY29" fmla="*/ 445408 h 2208177"/>
                    <a:gd name="connsiteX30" fmla="*/ 388310 w 1537051"/>
                    <a:gd name="connsiteY30" fmla="*/ 411298 h 2208177"/>
                    <a:gd name="connsiteX31" fmla="*/ 189204 w 1537051"/>
                    <a:gd name="connsiteY31" fmla="*/ 357172 h 2208177"/>
                    <a:gd name="connsiteX32" fmla="*/ 271233 w 1537051"/>
                    <a:gd name="connsiteY32" fmla="*/ 321498 h 2208177"/>
                    <a:gd name="connsiteX33" fmla="*/ 448825 w 1537051"/>
                    <a:gd name="connsiteY33" fmla="*/ 306524 h 2208177"/>
                    <a:gd name="connsiteX34" fmla="*/ 821081 w 1537051"/>
                    <a:gd name="connsiteY34" fmla="*/ 309203 h 2208177"/>
                    <a:gd name="connsiteX35" fmla="*/ 1164854 w 1537051"/>
                    <a:gd name="connsiteY35" fmla="*/ 333518 h 2208177"/>
                    <a:gd name="connsiteX36" fmla="*/ 1385879 w 1537051"/>
                    <a:gd name="connsiteY36" fmla="*/ 370416 h 2208177"/>
                    <a:gd name="connsiteX37" fmla="*/ 1515772 w 1537051"/>
                    <a:gd name="connsiteY37" fmla="*/ 424651 h 2208177"/>
                    <a:gd name="connsiteX38" fmla="*/ 1299179 w 1537051"/>
                    <a:gd name="connsiteY38" fmla="*/ 503091 h 2208177"/>
                    <a:gd name="connsiteX39" fmla="*/ 814352 w 1537051"/>
                    <a:gd name="connsiteY39" fmla="*/ 526637 h 2208177"/>
                    <a:gd name="connsiteX40" fmla="*/ 345944 w 1537051"/>
                    <a:gd name="connsiteY40" fmla="*/ 485439 h 2208177"/>
                    <a:gd name="connsiteX41" fmla="*/ 194132 w 1537051"/>
                    <a:gd name="connsiteY41" fmla="*/ 436012 h 2208177"/>
                    <a:gd name="connsiteX42" fmla="*/ 423946 w 1537051"/>
                    <a:gd name="connsiteY42" fmla="*/ 382656 h 2208177"/>
                    <a:gd name="connsiteX43" fmla="*/ 1066166 w 1537051"/>
                    <a:gd name="connsiteY43" fmla="*/ 397176 h 2208177"/>
                    <a:gd name="connsiteX44" fmla="*/ 1403780 w 1537051"/>
                    <a:gd name="connsiteY44" fmla="*/ 430888 h 2208177"/>
                    <a:gd name="connsiteX45" fmla="*/ 1525131 w 1537051"/>
                    <a:gd name="connsiteY45" fmla="*/ 488969 h 2208177"/>
                    <a:gd name="connsiteX46" fmla="*/ 1424631 w 1537051"/>
                    <a:gd name="connsiteY46" fmla="*/ 547023 h 2208177"/>
                    <a:gd name="connsiteX47" fmla="*/ 1034557 w 1537051"/>
                    <a:gd name="connsiteY47" fmla="*/ 591236 h 2208177"/>
                    <a:gd name="connsiteX48" fmla="*/ 630601 w 1537051"/>
                    <a:gd name="connsiteY48" fmla="*/ 581394 h 2208177"/>
                    <a:gd name="connsiteX49" fmla="*/ 314801 w 1537051"/>
                    <a:gd name="connsiteY49" fmla="*/ 539717 h 2208177"/>
                    <a:gd name="connsiteX50" fmla="*/ 248961 w 1537051"/>
                    <a:gd name="connsiteY50" fmla="*/ 439406 h 220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37051" h="2208177">
                      <a:moveTo>
                        <a:pt x="466724" y="2208177"/>
                      </a:moveTo>
                      <a:cubicBezTo>
                        <a:pt x="568016" y="1111926"/>
                        <a:pt x="137196" y="1291169"/>
                        <a:pt x="74455" y="1028071"/>
                      </a:cubicBezTo>
                      <a:cubicBezTo>
                        <a:pt x="11222" y="610260"/>
                        <a:pt x="-77165" y="263645"/>
                        <a:pt x="126906" y="74388"/>
                      </a:cubicBezTo>
                      <a:cubicBezTo>
                        <a:pt x="386265" y="-34511"/>
                        <a:pt x="687393" y="9575"/>
                        <a:pt x="894157" y="5319"/>
                      </a:cubicBezTo>
                      <a:cubicBezTo>
                        <a:pt x="1100921" y="1063"/>
                        <a:pt x="1262136" y="26762"/>
                        <a:pt x="1367490" y="48852"/>
                      </a:cubicBezTo>
                      <a:cubicBezTo>
                        <a:pt x="1472844" y="70942"/>
                        <a:pt x="1541991" y="110595"/>
                        <a:pt x="1526281" y="137857"/>
                      </a:cubicBezTo>
                      <a:cubicBezTo>
                        <a:pt x="1510571" y="165119"/>
                        <a:pt x="1387591" y="197376"/>
                        <a:pt x="1273233" y="212423"/>
                      </a:cubicBezTo>
                      <a:cubicBezTo>
                        <a:pt x="1158875" y="227470"/>
                        <a:pt x="1015863" y="235593"/>
                        <a:pt x="840132" y="228138"/>
                      </a:cubicBezTo>
                      <a:cubicBezTo>
                        <a:pt x="664401" y="220683"/>
                        <a:pt x="302387" y="189669"/>
                        <a:pt x="218846" y="167694"/>
                      </a:cubicBezTo>
                      <a:cubicBezTo>
                        <a:pt x="135305" y="145719"/>
                        <a:pt x="237292" y="112307"/>
                        <a:pt x="338883" y="96287"/>
                      </a:cubicBezTo>
                      <a:cubicBezTo>
                        <a:pt x="440474" y="80267"/>
                        <a:pt x="683420" y="71706"/>
                        <a:pt x="828390" y="71573"/>
                      </a:cubicBezTo>
                      <a:cubicBezTo>
                        <a:pt x="973360" y="71440"/>
                        <a:pt x="1105003" y="83266"/>
                        <a:pt x="1208701" y="95490"/>
                      </a:cubicBezTo>
                      <a:cubicBezTo>
                        <a:pt x="1312399" y="107714"/>
                        <a:pt x="1399138" y="124384"/>
                        <a:pt x="1450577" y="144917"/>
                      </a:cubicBezTo>
                      <a:cubicBezTo>
                        <a:pt x="1502016" y="165450"/>
                        <a:pt x="1546686" y="196650"/>
                        <a:pt x="1517334" y="218687"/>
                      </a:cubicBezTo>
                      <a:cubicBezTo>
                        <a:pt x="1487982" y="240724"/>
                        <a:pt x="1379683" y="264778"/>
                        <a:pt x="1274466" y="277139"/>
                      </a:cubicBezTo>
                      <a:cubicBezTo>
                        <a:pt x="1169249" y="289500"/>
                        <a:pt x="1038429" y="295664"/>
                        <a:pt x="886029" y="292855"/>
                      </a:cubicBezTo>
                      <a:cubicBezTo>
                        <a:pt x="733629" y="290046"/>
                        <a:pt x="475382" y="273495"/>
                        <a:pt x="360066" y="260284"/>
                      </a:cubicBezTo>
                      <a:cubicBezTo>
                        <a:pt x="244750" y="247073"/>
                        <a:pt x="168352" y="235684"/>
                        <a:pt x="194132" y="213590"/>
                      </a:cubicBezTo>
                      <a:cubicBezTo>
                        <a:pt x="219912" y="191496"/>
                        <a:pt x="407728" y="156514"/>
                        <a:pt x="571896" y="146511"/>
                      </a:cubicBezTo>
                      <a:cubicBezTo>
                        <a:pt x="736064" y="136508"/>
                        <a:pt x="1019079" y="135469"/>
                        <a:pt x="1179142" y="153572"/>
                      </a:cubicBezTo>
                      <a:cubicBezTo>
                        <a:pt x="1339205" y="171675"/>
                        <a:pt x="1518277" y="216314"/>
                        <a:pt x="1532275" y="255132"/>
                      </a:cubicBezTo>
                      <a:cubicBezTo>
                        <a:pt x="1546273" y="293950"/>
                        <a:pt x="1435789" y="320526"/>
                        <a:pt x="1334567" y="339493"/>
                      </a:cubicBezTo>
                      <a:cubicBezTo>
                        <a:pt x="1233345" y="358460"/>
                        <a:pt x="1085598" y="368144"/>
                        <a:pt x="924946" y="368932"/>
                      </a:cubicBezTo>
                      <a:cubicBezTo>
                        <a:pt x="764294" y="369720"/>
                        <a:pt x="494813" y="358341"/>
                        <a:pt x="370657" y="344219"/>
                      </a:cubicBezTo>
                      <a:cubicBezTo>
                        <a:pt x="246501" y="330097"/>
                        <a:pt x="162932" y="300880"/>
                        <a:pt x="180010" y="284200"/>
                      </a:cubicBezTo>
                      <a:cubicBezTo>
                        <a:pt x="197088" y="267520"/>
                        <a:pt x="315498" y="247818"/>
                        <a:pt x="473125" y="244141"/>
                      </a:cubicBezTo>
                      <a:cubicBezTo>
                        <a:pt x="630752" y="240464"/>
                        <a:pt x="950807" y="247367"/>
                        <a:pt x="1125772" y="262139"/>
                      </a:cubicBezTo>
                      <a:cubicBezTo>
                        <a:pt x="1300737" y="276911"/>
                        <a:pt x="1479290" y="307921"/>
                        <a:pt x="1522915" y="332776"/>
                      </a:cubicBezTo>
                      <a:cubicBezTo>
                        <a:pt x="1566540" y="357631"/>
                        <a:pt x="1505796" y="392498"/>
                        <a:pt x="1387524" y="411270"/>
                      </a:cubicBezTo>
                      <a:cubicBezTo>
                        <a:pt x="1269253" y="430042"/>
                        <a:pt x="979822" y="445403"/>
                        <a:pt x="813286" y="445408"/>
                      </a:cubicBezTo>
                      <a:cubicBezTo>
                        <a:pt x="646750" y="445413"/>
                        <a:pt x="492324" y="426004"/>
                        <a:pt x="388310" y="411298"/>
                      </a:cubicBezTo>
                      <a:cubicBezTo>
                        <a:pt x="284296" y="396592"/>
                        <a:pt x="192049" y="373705"/>
                        <a:pt x="189204" y="357172"/>
                      </a:cubicBezTo>
                      <a:cubicBezTo>
                        <a:pt x="186359" y="340639"/>
                        <a:pt x="227963" y="329939"/>
                        <a:pt x="271233" y="321498"/>
                      </a:cubicBezTo>
                      <a:cubicBezTo>
                        <a:pt x="314503" y="313057"/>
                        <a:pt x="357184" y="308573"/>
                        <a:pt x="448825" y="306524"/>
                      </a:cubicBezTo>
                      <a:cubicBezTo>
                        <a:pt x="540466" y="304475"/>
                        <a:pt x="696996" y="308310"/>
                        <a:pt x="821081" y="309203"/>
                      </a:cubicBezTo>
                      <a:cubicBezTo>
                        <a:pt x="940419" y="313702"/>
                        <a:pt x="1070721" y="323316"/>
                        <a:pt x="1164854" y="333518"/>
                      </a:cubicBezTo>
                      <a:cubicBezTo>
                        <a:pt x="1258987" y="343720"/>
                        <a:pt x="1327393" y="355227"/>
                        <a:pt x="1385879" y="370416"/>
                      </a:cubicBezTo>
                      <a:cubicBezTo>
                        <a:pt x="1444365" y="385605"/>
                        <a:pt x="1515934" y="402538"/>
                        <a:pt x="1515772" y="424651"/>
                      </a:cubicBezTo>
                      <a:cubicBezTo>
                        <a:pt x="1515610" y="446764"/>
                        <a:pt x="1416082" y="486093"/>
                        <a:pt x="1299179" y="503091"/>
                      </a:cubicBezTo>
                      <a:cubicBezTo>
                        <a:pt x="1182276" y="520089"/>
                        <a:pt x="973224" y="529579"/>
                        <a:pt x="814352" y="526637"/>
                      </a:cubicBezTo>
                      <a:cubicBezTo>
                        <a:pt x="655480" y="523695"/>
                        <a:pt x="449314" y="500543"/>
                        <a:pt x="345944" y="485439"/>
                      </a:cubicBezTo>
                      <a:cubicBezTo>
                        <a:pt x="242574" y="470335"/>
                        <a:pt x="181132" y="453142"/>
                        <a:pt x="194132" y="436012"/>
                      </a:cubicBezTo>
                      <a:cubicBezTo>
                        <a:pt x="207132" y="418882"/>
                        <a:pt x="278607" y="389129"/>
                        <a:pt x="423946" y="382656"/>
                      </a:cubicBezTo>
                      <a:cubicBezTo>
                        <a:pt x="569285" y="376183"/>
                        <a:pt x="902860" y="389137"/>
                        <a:pt x="1066166" y="397176"/>
                      </a:cubicBezTo>
                      <a:cubicBezTo>
                        <a:pt x="1229472" y="405215"/>
                        <a:pt x="1327286" y="413207"/>
                        <a:pt x="1403780" y="430888"/>
                      </a:cubicBezTo>
                      <a:cubicBezTo>
                        <a:pt x="1480274" y="448569"/>
                        <a:pt x="1521656" y="469613"/>
                        <a:pt x="1525131" y="488969"/>
                      </a:cubicBezTo>
                      <a:cubicBezTo>
                        <a:pt x="1528606" y="508325"/>
                        <a:pt x="1506393" y="529978"/>
                        <a:pt x="1424631" y="547023"/>
                      </a:cubicBezTo>
                      <a:cubicBezTo>
                        <a:pt x="1342869" y="564068"/>
                        <a:pt x="1166895" y="585508"/>
                        <a:pt x="1034557" y="591236"/>
                      </a:cubicBezTo>
                      <a:cubicBezTo>
                        <a:pt x="902219" y="596965"/>
                        <a:pt x="750560" y="589981"/>
                        <a:pt x="630601" y="581394"/>
                      </a:cubicBezTo>
                      <a:cubicBezTo>
                        <a:pt x="510642" y="572808"/>
                        <a:pt x="378408" y="563382"/>
                        <a:pt x="314801" y="539717"/>
                      </a:cubicBezTo>
                      <a:cubicBezTo>
                        <a:pt x="251194" y="516052"/>
                        <a:pt x="131944" y="513039"/>
                        <a:pt x="248961" y="439406"/>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grpSp>
            <p:nvGrpSpPr>
              <p:cNvPr id="115" name="Groupe 114"/>
              <p:cNvGrpSpPr/>
              <p:nvPr/>
            </p:nvGrpSpPr>
            <p:grpSpPr>
              <a:xfrm>
                <a:off x="619603" y="3303224"/>
                <a:ext cx="378042" cy="572091"/>
                <a:chOff x="179512" y="3282088"/>
                <a:chExt cx="504056" cy="1027118"/>
              </a:xfrm>
            </p:grpSpPr>
            <p:cxnSp>
              <p:nvCxnSpPr>
                <p:cNvPr id="116" name="Connecteur droit 115"/>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7" name="Connecteur droit 116"/>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Connecteur droit 119"/>
                <p:cNvCxnSpPr/>
                <p:nvPr/>
              </p:nvCxnSpPr>
              <p:spPr>
                <a:xfrm flipH="1">
                  <a:off x="412917" y="3789041"/>
                  <a:ext cx="18624" cy="52016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cxnSp>
          <p:nvCxnSpPr>
            <p:cNvPr id="140" name="Connecteur droit 139"/>
            <p:cNvCxnSpPr/>
            <p:nvPr/>
          </p:nvCxnSpPr>
          <p:spPr>
            <a:xfrm>
              <a:off x="3063453" y="1468448"/>
              <a:ext cx="1150472"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nvCxnSpPr>
          <p:spPr>
            <a:xfrm>
              <a:off x="3101782" y="1606926"/>
              <a:ext cx="1051751" cy="39099"/>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nvCxnSpPr>
          <p:spPr>
            <a:xfrm flipV="1">
              <a:off x="3095625" y="1312650"/>
              <a:ext cx="981075" cy="16088"/>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Arc 142"/>
            <p:cNvSpPr/>
            <p:nvPr/>
          </p:nvSpPr>
          <p:spPr>
            <a:xfrm flipV="1">
              <a:off x="1350986" y="183238"/>
              <a:ext cx="3081204" cy="1080120"/>
            </a:xfrm>
            <a:prstGeom prst="arc">
              <a:avLst>
                <a:gd name="adj1" fmla="val 17699535"/>
                <a:gd name="adj2" fmla="val 21535884"/>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4" name="Arc 143"/>
            <p:cNvSpPr/>
            <p:nvPr/>
          </p:nvSpPr>
          <p:spPr>
            <a:xfrm flipV="1">
              <a:off x="1342017" y="60348"/>
              <a:ext cx="2871908" cy="1080120"/>
            </a:xfrm>
            <a:prstGeom prst="arc">
              <a:avLst>
                <a:gd name="adj1" fmla="val 18365555"/>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5" name="Ellipse 75"/>
            <p:cNvSpPr/>
            <p:nvPr/>
          </p:nvSpPr>
          <p:spPr>
            <a:xfrm>
              <a:off x="3155425" y="712363"/>
              <a:ext cx="586057" cy="31001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794130 w 794130"/>
                <a:gd name="connsiteY0" fmla="*/ 0 h 310013"/>
                <a:gd name="connsiteX1" fmla="*/ 0 w 794130"/>
                <a:gd name="connsiteY1" fmla="*/ 310013 h 310013"/>
                <a:gd name="connsiteX0" fmla="*/ 794130 w 794130"/>
                <a:gd name="connsiteY0" fmla="*/ 0 h 310013"/>
                <a:gd name="connsiteX1" fmla="*/ 0 w 794130"/>
                <a:gd name="connsiteY1" fmla="*/ 310013 h 310013"/>
              </a:gdLst>
              <a:ahLst/>
              <a:cxnLst>
                <a:cxn ang="0">
                  <a:pos x="connsiteX0" y="connsiteY0"/>
                </a:cxn>
                <a:cxn ang="0">
                  <a:pos x="connsiteX1" y="connsiteY1"/>
                </a:cxn>
              </a:cxnLst>
              <a:rect l="l" t="t" r="r" b="b"/>
              <a:pathLst>
                <a:path w="794130" h="310013">
                  <a:moveTo>
                    <a:pt x="794130" y="0"/>
                  </a:moveTo>
                  <a:cubicBezTo>
                    <a:pt x="794130" y="179106"/>
                    <a:pt x="510543" y="276676"/>
                    <a:pt x="0" y="310013"/>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6" name="Ellipse 75"/>
            <p:cNvSpPr/>
            <p:nvPr/>
          </p:nvSpPr>
          <p:spPr>
            <a:xfrm>
              <a:off x="3208723" y="694515"/>
              <a:ext cx="363419" cy="25082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09377 w 909377"/>
                <a:gd name="connsiteY0" fmla="*/ 0 h 430710"/>
                <a:gd name="connsiteX1" fmla="*/ 0 w 909377"/>
                <a:gd name="connsiteY1" fmla="*/ 430710 h 430710"/>
                <a:gd name="connsiteX0" fmla="*/ 909377 w 926025"/>
                <a:gd name="connsiteY0" fmla="*/ 0 h 430710"/>
                <a:gd name="connsiteX1" fmla="*/ 0 w 926025"/>
                <a:gd name="connsiteY1" fmla="*/ 430710 h 430710"/>
                <a:gd name="connsiteX0" fmla="*/ 909377 w 918303"/>
                <a:gd name="connsiteY0" fmla="*/ 0 h 430710"/>
                <a:gd name="connsiteX1" fmla="*/ 0 w 918303"/>
                <a:gd name="connsiteY1" fmla="*/ 430710 h 430710"/>
                <a:gd name="connsiteX0" fmla="*/ 909377 w 926027"/>
                <a:gd name="connsiteY0" fmla="*/ 0 h 430710"/>
                <a:gd name="connsiteX1" fmla="*/ 0 w 926027"/>
                <a:gd name="connsiteY1" fmla="*/ 430710 h 430710"/>
                <a:gd name="connsiteX0" fmla="*/ 909377 w 925365"/>
                <a:gd name="connsiteY0" fmla="*/ 0 h 430710"/>
                <a:gd name="connsiteX1" fmla="*/ 0 w 925365"/>
                <a:gd name="connsiteY1" fmla="*/ 430710 h 430710"/>
                <a:gd name="connsiteX0" fmla="*/ 909377 w 929263"/>
                <a:gd name="connsiteY0" fmla="*/ 0 h 430710"/>
                <a:gd name="connsiteX1" fmla="*/ 0 w 929263"/>
                <a:gd name="connsiteY1" fmla="*/ 430710 h 430710"/>
                <a:gd name="connsiteX0" fmla="*/ 749022 w 777109"/>
                <a:gd name="connsiteY0" fmla="*/ 0 h 423110"/>
                <a:gd name="connsiteX1" fmla="*/ 0 w 777109"/>
                <a:gd name="connsiteY1" fmla="*/ 423110 h 423110"/>
                <a:gd name="connsiteX0" fmla="*/ 642119 w 679804"/>
                <a:gd name="connsiteY0" fmla="*/ 0 h 400307"/>
                <a:gd name="connsiteX1" fmla="*/ 0 w 679804"/>
                <a:gd name="connsiteY1" fmla="*/ 400307 h 400307"/>
                <a:gd name="connsiteX0" fmla="*/ 642119 w 673293"/>
                <a:gd name="connsiteY0" fmla="*/ 0 h 413842"/>
                <a:gd name="connsiteX1" fmla="*/ 0 w 673293"/>
                <a:gd name="connsiteY1" fmla="*/ 400307 h 413842"/>
                <a:gd name="connsiteX0" fmla="*/ 642119 w 679803"/>
                <a:gd name="connsiteY0" fmla="*/ 0 h 400307"/>
                <a:gd name="connsiteX1" fmla="*/ 0 w 679803"/>
                <a:gd name="connsiteY1" fmla="*/ 400307 h 400307"/>
              </a:gdLst>
              <a:ahLst/>
              <a:cxnLst>
                <a:cxn ang="0">
                  <a:pos x="connsiteX0" y="connsiteY0"/>
                </a:cxn>
                <a:cxn ang="0">
                  <a:pos x="connsiteX1" y="connsiteY1"/>
                </a:cxn>
              </a:cxnLst>
              <a:rect l="l" t="t" r="r" b="b"/>
              <a:pathLst>
                <a:path w="679803" h="400307">
                  <a:moveTo>
                    <a:pt x="642119" y="0"/>
                  </a:moveTo>
                  <a:cubicBezTo>
                    <a:pt x="757931" y="217110"/>
                    <a:pt x="623899" y="347103"/>
                    <a:pt x="0" y="40030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7" name="Ellipse 75"/>
            <p:cNvSpPr/>
            <p:nvPr/>
          </p:nvSpPr>
          <p:spPr>
            <a:xfrm>
              <a:off x="3183735" y="822899"/>
              <a:ext cx="207568" cy="620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651910 w 651910"/>
                <a:gd name="connsiteY0" fmla="*/ 0 h 183421"/>
                <a:gd name="connsiteX1" fmla="*/ 0 w 651910"/>
                <a:gd name="connsiteY1" fmla="*/ 183421 h 183421"/>
                <a:gd name="connsiteX0" fmla="*/ 651910 w 651910"/>
                <a:gd name="connsiteY0" fmla="*/ 0 h 183421"/>
                <a:gd name="connsiteX1" fmla="*/ 0 w 651910"/>
                <a:gd name="connsiteY1" fmla="*/ 183421 h 183421"/>
              </a:gdLst>
              <a:ahLst/>
              <a:cxnLst>
                <a:cxn ang="0">
                  <a:pos x="connsiteX0" y="connsiteY0"/>
                </a:cxn>
                <a:cxn ang="0">
                  <a:pos x="connsiteX1" y="connsiteY1"/>
                </a:cxn>
              </a:cxnLst>
              <a:rect l="l" t="t" r="r" b="b"/>
              <a:pathLst>
                <a:path w="651910" h="183421">
                  <a:moveTo>
                    <a:pt x="651910" y="0"/>
                  </a:moveTo>
                  <a:cubicBezTo>
                    <a:pt x="509812" y="129797"/>
                    <a:pt x="412290" y="120024"/>
                    <a:pt x="0" y="183421"/>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8" name="Ellipse 75"/>
            <p:cNvSpPr/>
            <p:nvPr/>
          </p:nvSpPr>
          <p:spPr>
            <a:xfrm flipV="1">
              <a:off x="3168290" y="1923441"/>
              <a:ext cx="557611" cy="36478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676019 w 676019"/>
                <a:gd name="connsiteY0" fmla="*/ 0 h 250482"/>
                <a:gd name="connsiteX1" fmla="*/ 0 w 676019"/>
                <a:gd name="connsiteY1" fmla="*/ 250482 h 250482"/>
                <a:gd name="connsiteX0" fmla="*/ 676019 w 676019"/>
                <a:gd name="connsiteY0" fmla="*/ 0 h 250482"/>
                <a:gd name="connsiteX1" fmla="*/ 0 w 676019"/>
                <a:gd name="connsiteY1" fmla="*/ 250482 h 250482"/>
                <a:gd name="connsiteX0" fmla="*/ 658083 w 658083"/>
                <a:gd name="connsiteY0" fmla="*/ 0 h 364782"/>
                <a:gd name="connsiteX1" fmla="*/ 0 w 658083"/>
                <a:gd name="connsiteY1" fmla="*/ 364782 h 364782"/>
                <a:gd name="connsiteX0" fmla="*/ 658083 w 692158"/>
                <a:gd name="connsiteY0" fmla="*/ 0 h 364782"/>
                <a:gd name="connsiteX1" fmla="*/ 0 w 692158"/>
                <a:gd name="connsiteY1" fmla="*/ 364782 h 364782"/>
                <a:gd name="connsiteX0" fmla="*/ 658083 w 684032"/>
                <a:gd name="connsiteY0" fmla="*/ 0 h 364782"/>
                <a:gd name="connsiteX1" fmla="*/ 0 w 684032"/>
                <a:gd name="connsiteY1" fmla="*/ 364782 h 364782"/>
                <a:gd name="connsiteX0" fmla="*/ 658083 w 680541"/>
                <a:gd name="connsiteY0" fmla="*/ 0 h 364782"/>
                <a:gd name="connsiteX1" fmla="*/ 0 w 680541"/>
                <a:gd name="connsiteY1" fmla="*/ 364782 h 364782"/>
                <a:gd name="connsiteX0" fmla="*/ 658083 w 700047"/>
                <a:gd name="connsiteY0" fmla="*/ 0 h 364782"/>
                <a:gd name="connsiteX1" fmla="*/ 0 w 700047"/>
                <a:gd name="connsiteY1" fmla="*/ 364782 h 364782"/>
              </a:gdLst>
              <a:ahLst/>
              <a:cxnLst>
                <a:cxn ang="0">
                  <a:pos x="connsiteX0" y="connsiteY0"/>
                </a:cxn>
                <a:cxn ang="0">
                  <a:pos x="connsiteX1" y="connsiteY1"/>
                </a:cxn>
              </a:cxnLst>
              <a:rect l="l" t="t" r="r" b="b"/>
              <a:pathLst>
                <a:path w="700047" h="364782">
                  <a:moveTo>
                    <a:pt x="658083" y="0"/>
                  </a:moveTo>
                  <a:cubicBezTo>
                    <a:pt x="831475" y="160054"/>
                    <a:pt x="439268" y="305250"/>
                    <a:pt x="0" y="364782"/>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9" name="Ellipse 75"/>
            <p:cNvSpPr/>
            <p:nvPr/>
          </p:nvSpPr>
          <p:spPr>
            <a:xfrm flipV="1">
              <a:off x="3188763" y="2008753"/>
              <a:ext cx="386461" cy="2356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691117 w 691117"/>
                <a:gd name="connsiteY0" fmla="*/ 0 h 350549"/>
                <a:gd name="connsiteX1" fmla="*/ 0 w 691117"/>
                <a:gd name="connsiteY1" fmla="*/ 350549 h 350549"/>
                <a:gd name="connsiteX0" fmla="*/ 691117 w 691626"/>
                <a:gd name="connsiteY0" fmla="*/ 0 h 350549"/>
                <a:gd name="connsiteX1" fmla="*/ 0 w 691626"/>
                <a:gd name="connsiteY1" fmla="*/ 350549 h 350549"/>
                <a:gd name="connsiteX0" fmla="*/ 655483 w 656070"/>
                <a:gd name="connsiteY0" fmla="*/ 0 h 518533"/>
                <a:gd name="connsiteX1" fmla="*/ 0 w 656070"/>
                <a:gd name="connsiteY1" fmla="*/ 518533 h 518533"/>
                <a:gd name="connsiteX0" fmla="*/ 655483 w 692653"/>
                <a:gd name="connsiteY0" fmla="*/ 0 h 518533"/>
                <a:gd name="connsiteX1" fmla="*/ 0 w 692653"/>
                <a:gd name="connsiteY1" fmla="*/ 518533 h 518533"/>
                <a:gd name="connsiteX0" fmla="*/ 655483 w 688871"/>
                <a:gd name="connsiteY0" fmla="*/ 0 h 519585"/>
                <a:gd name="connsiteX1" fmla="*/ 0 w 688871"/>
                <a:gd name="connsiteY1" fmla="*/ 518533 h 519585"/>
                <a:gd name="connsiteX0" fmla="*/ 655483 w 722904"/>
                <a:gd name="connsiteY0" fmla="*/ 0 h 519464"/>
                <a:gd name="connsiteX1" fmla="*/ 0 w 722904"/>
                <a:gd name="connsiteY1" fmla="*/ 518533 h 519464"/>
              </a:gdLst>
              <a:ahLst/>
              <a:cxnLst>
                <a:cxn ang="0">
                  <a:pos x="connsiteX0" y="connsiteY0"/>
                </a:cxn>
                <a:cxn ang="0">
                  <a:pos x="connsiteX1" y="connsiteY1"/>
                </a:cxn>
              </a:cxnLst>
              <a:rect l="l" t="t" r="r" b="b"/>
              <a:pathLst>
                <a:path w="722904" h="519464">
                  <a:moveTo>
                    <a:pt x="655483" y="0"/>
                  </a:moveTo>
                  <a:cubicBezTo>
                    <a:pt x="909378" y="200104"/>
                    <a:pt x="392276" y="539531"/>
                    <a:pt x="0" y="518533"/>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9" name="Arc 118"/>
            <p:cNvSpPr/>
            <p:nvPr/>
          </p:nvSpPr>
          <p:spPr>
            <a:xfrm>
              <a:off x="1350986" y="1821680"/>
              <a:ext cx="2871908" cy="1080120"/>
            </a:xfrm>
            <a:prstGeom prst="arc">
              <a:avLst>
                <a:gd name="adj1" fmla="val 18303118"/>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1" name="Arc 150"/>
            <p:cNvSpPr/>
            <p:nvPr/>
          </p:nvSpPr>
          <p:spPr>
            <a:xfrm>
              <a:off x="1316031" y="1700808"/>
              <a:ext cx="3278146" cy="1080120"/>
            </a:xfrm>
            <a:prstGeom prst="arc">
              <a:avLst>
                <a:gd name="adj1" fmla="val 17361737"/>
                <a:gd name="adj2" fmla="val 2153114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0" name="Ellipse 75"/>
            <p:cNvSpPr/>
            <p:nvPr/>
          </p:nvSpPr>
          <p:spPr>
            <a:xfrm flipV="1">
              <a:off x="3162286" y="2058207"/>
              <a:ext cx="250430" cy="9058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651910 w 651910"/>
                <a:gd name="connsiteY0" fmla="*/ 0 h 155246"/>
                <a:gd name="connsiteX1" fmla="*/ 0 w 651910"/>
                <a:gd name="connsiteY1" fmla="*/ 155246 h 155246"/>
                <a:gd name="connsiteX0" fmla="*/ 786527 w 786527"/>
                <a:gd name="connsiteY0" fmla="*/ 0 h 267949"/>
                <a:gd name="connsiteX1" fmla="*/ 0 w 786527"/>
                <a:gd name="connsiteY1" fmla="*/ 267949 h 267949"/>
              </a:gdLst>
              <a:ahLst/>
              <a:cxnLst>
                <a:cxn ang="0">
                  <a:pos x="connsiteX0" y="connsiteY0"/>
                </a:cxn>
                <a:cxn ang="0">
                  <a:pos x="connsiteX1" y="connsiteY1"/>
                </a:cxn>
              </a:cxnLst>
              <a:rect l="l" t="t" r="r" b="b"/>
              <a:pathLst>
                <a:path w="786527" h="267949">
                  <a:moveTo>
                    <a:pt x="786527" y="0"/>
                  </a:moveTo>
                  <a:cubicBezTo>
                    <a:pt x="644429" y="129797"/>
                    <a:pt x="472120" y="218641"/>
                    <a:pt x="0" y="267949"/>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54" name="Titre 1"/>
          <p:cNvSpPr>
            <a:spLocks noGrp="1"/>
          </p:cNvSpPr>
          <p:nvPr>
            <p:ph type="title"/>
            <p:custDataLst>
              <p:tags r:id="rId2"/>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168" name="Espace réservé du contenu 2"/>
              <p:cNvSpPr txBox="1">
                <a:spLocks/>
              </p:cNvSpPr>
              <p:nvPr>
                <p:custDataLst>
                  <p:tags r:id="rId3"/>
                </p:custDataLst>
              </p:nvPr>
            </p:nvSpPr>
            <p:spPr>
              <a:xfrm>
                <a:off x="174979" y="3068960"/>
                <a:ext cx="468505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168" name="Espace réservé du contenu 2"/>
              <p:cNvSpPr txBox="1">
                <a:spLocks noRot="1" noChangeAspect="1" noMove="1" noResize="1" noEditPoints="1" noAdjustHandles="1" noChangeArrowheads="1" noChangeShapeType="1" noTextEdit="1"/>
              </p:cNvSpPr>
              <p:nvPr/>
            </p:nvSpPr>
            <p:spPr>
              <a:xfrm>
                <a:off x="174979" y="3068960"/>
                <a:ext cx="4685053" cy="1215752"/>
              </a:xfrm>
              <a:prstGeom prst="rect">
                <a:avLst/>
              </a:prstGeom>
              <a:blipFill rotWithShape="1">
                <a:blip r:embed="rId9"/>
                <a:stretch>
                  <a:fillRect t="-2500"/>
                </a:stretch>
              </a:blipFill>
            </p:spPr>
            <p:txBody>
              <a:bodyPr/>
              <a:lstStyle/>
              <a:p>
                <a:r>
                  <a:rPr lang="fr-FR">
                    <a:noFill/>
                  </a:rPr>
                  <a:t> </a:t>
                </a:r>
              </a:p>
            </p:txBody>
          </p:sp>
        </mc:Fallback>
      </mc:AlternateContent>
      <p:sp>
        <p:nvSpPr>
          <p:cNvPr id="170" name="Espace réservé du contenu 2"/>
          <p:cNvSpPr txBox="1">
            <a:spLocks/>
          </p:cNvSpPr>
          <p:nvPr>
            <p:custDataLst>
              <p:tags r:id="rId4"/>
            </p:custDataLst>
          </p:nvPr>
        </p:nvSpPr>
        <p:spPr>
          <a:xfrm>
            <a:off x="3707904" y="2852936"/>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4" name="Espace réservé du contenu 2"/>
          <p:cNvSpPr txBox="1">
            <a:spLocks/>
          </p:cNvSpPr>
          <p:nvPr>
            <p:custDataLst>
              <p:tags r:id="rId5"/>
            </p:custDataLst>
          </p:nvPr>
        </p:nvSpPr>
        <p:spPr>
          <a:xfrm>
            <a:off x="-17177" y="1340768"/>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20" name="Espace réservé du contenu 2">
            <a:hlinkClick r:id="rId10" action="ppaction://hlinksldjump"/>
          </p:cNvPr>
          <p:cNvSpPr txBox="1">
            <a:spLocks/>
          </p:cNvSpPr>
          <p:nvPr>
            <p:custDataLst>
              <p:tags r:id="rId6"/>
            </p:custDataLst>
          </p:nvPr>
        </p:nvSpPr>
        <p:spPr>
          <a:xfrm>
            <a:off x="3995936" y="4725144"/>
            <a:ext cx="4968552" cy="2024142"/>
          </a:xfrm>
          <a:prstGeom prst="rect">
            <a:avLst/>
          </a:prstGeom>
          <a:solidFill>
            <a:schemeClr val="tx1">
              <a:alpha val="7000"/>
            </a:schemeClr>
          </a:solidFill>
          <a:scene3d>
            <a:camera prst="orthographicFront"/>
            <a:lightRig rig="threePt" dir="t"/>
          </a:scene3d>
          <a:sp3d>
            <a:bevelT prst="relaxedInse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endParaRPr lang="fr-FR" sz="1600" dirty="0">
              <a:solidFill>
                <a:schemeClr val="bg1"/>
              </a:solidFill>
            </a:endParaRPr>
          </a:p>
          <a:p>
            <a:pPr marL="0" indent="0" algn="ctr">
              <a:buFont typeface="Arial" panose="020B0604020202020204" pitchFamily="34" charset="0"/>
              <a:buNone/>
            </a:pPr>
            <a:r>
              <a:rPr lang="fr-FR" sz="1600" dirty="0" smtClean="0">
                <a:solidFill>
                  <a:schemeClr val="bg1"/>
                </a:solidFill>
              </a:rPr>
              <a:t>B: deux fois plus grand</a:t>
            </a:r>
          </a:p>
          <a:p>
            <a:pPr marL="0" indent="0" algn="ctr">
              <a:buFont typeface="Arial" panose="020B0604020202020204" pitchFamily="34" charset="0"/>
              <a:buNone/>
            </a:pPr>
            <a:r>
              <a:rPr lang="fr-FR" sz="1600" dirty="0" smtClean="0">
                <a:solidFill>
                  <a:schemeClr val="bg1"/>
                </a:solidFill>
              </a:rPr>
              <a:t>« Retour Clic »  </a:t>
            </a:r>
          </a:p>
          <a:p>
            <a:pPr marL="0" indent="0" algn="ctr">
              <a:buFont typeface="Arial" panose="020B0604020202020204" pitchFamily="34" charset="0"/>
              <a:buNone/>
            </a:pPr>
            <a:endParaRPr lang="fr-FR" sz="1600" dirty="0">
              <a:solidFill>
                <a:schemeClr val="bg1"/>
              </a:solidFill>
            </a:endParaRPr>
          </a:p>
        </p:txBody>
      </p:sp>
    </p:spTree>
    <p:extLst>
      <p:ext uri="{BB962C8B-B14F-4D97-AF65-F5344CB8AC3E}">
        <p14:creationId xmlns:p14="http://schemas.microsoft.com/office/powerpoint/2010/main" val="20883344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4" name="Groupe 33"/>
          <p:cNvGrpSpPr/>
          <p:nvPr>
            <p:custDataLst>
              <p:tags r:id="rId1"/>
            </p:custDataLst>
          </p:nvPr>
        </p:nvGrpSpPr>
        <p:grpSpPr>
          <a:xfrm>
            <a:off x="107504" y="3933056"/>
            <a:ext cx="4252848" cy="2863984"/>
            <a:chOff x="5143688" y="565016"/>
            <a:chExt cx="4252848" cy="2863984"/>
          </a:xfrm>
        </p:grpSpPr>
        <p:cxnSp>
          <p:nvCxnSpPr>
            <p:cNvPr id="155" name="Connecteur droit 154"/>
            <p:cNvCxnSpPr/>
            <p:nvPr/>
          </p:nvCxnSpPr>
          <p:spPr>
            <a:xfrm>
              <a:off x="5568498" y="2141240"/>
              <a:ext cx="1861216" cy="0"/>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6" name="Connecteur droit 155"/>
            <p:cNvCxnSpPr/>
            <p:nvPr/>
          </p:nvCxnSpPr>
          <p:spPr>
            <a:xfrm>
              <a:off x="5568498" y="1844824"/>
              <a:ext cx="1861216" cy="18446"/>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7" name="Arc 156"/>
            <p:cNvSpPr/>
            <p:nvPr/>
          </p:nvSpPr>
          <p:spPr>
            <a:xfrm flipV="1">
              <a:off x="5294238" y="692696"/>
              <a:ext cx="3792427" cy="1080120"/>
            </a:xfrm>
            <a:prstGeom prst="arc">
              <a:avLst>
                <a:gd name="adj1" fmla="val 10860853"/>
                <a:gd name="adj2" fmla="val 18610113"/>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8" name="Arc 157"/>
            <p:cNvSpPr/>
            <p:nvPr/>
          </p:nvSpPr>
          <p:spPr>
            <a:xfrm>
              <a:off x="5143688" y="2219151"/>
              <a:ext cx="4034828" cy="1080120"/>
            </a:xfrm>
            <a:prstGeom prst="arc">
              <a:avLst>
                <a:gd name="adj1" fmla="val 10868613"/>
                <a:gd name="adj2" fmla="val 17580963"/>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9" name="Ellipse 158"/>
            <p:cNvSpPr/>
            <p:nvPr/>
          </p:nvSpPr>
          <p:spPr>
            <a:xfrm>
              <a:off x="6463107" y="1185305"/>
              <a:ext cx="1506699" cy="263069"/>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0" name="Ellipse 159"/>
            <p:cNvSpPr/>
            <p:nvPr/>
          </p:nvSpPr>
          <p:spPr>
            <a:xfrm>
              <a:off x="6437102" y="2545139"/>
              <a:ext cx="1506699" cy="263069"/>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6258293" y="2492897"/>
              <a:ext cx="1873085" cy="467712"/>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Ellipse 161"/>
            <p:cNvSpPr/>
            <p:nvPr/>
          </p:nvSpPr>
          <p:spPr>
            <a:xfrm>
              <a:off x="6019960" y="2410938"/>
              <a:ext cx="2304363" cy="648600"/>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3" name="Ellipse 162"/>
            <p:cNvSpPr/>
            <p:nvPr/>
          </p:nvSpPr>
          <p:spPr>
            <a:xfrm>
              <a:off x="6258293" y="1047726"/>
              <a:ext cx="1873085" cy="467712"/>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4" name="Ellipse 163"/>
            <p:cNvSpPr/>
            <p:nvPr/>
          </p:nvSpPr>
          <p:spPr>
            <a:xfrm>
              <a:off x="6042654" y="933439"/>
              <a:ext cx="2304363" cy="648600"/>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5" name="Arc 164"/>
            <p:cNvSpPr/>
            <p:nvPr/>
          </p:nvSpPr>
          <p:spPr>
            <a:xfrm>
              <a:off x="5423041" y="2348880"/>
              <a:ext cx="3534820" cy="1080120"/>
            </a:xfrm>
            <a:prstGeom prst="arc">
              <a:avLst>
                <a:gd name="adj1" fmla="val 10868613"/>
                <a:gd name="adj2" fmla="val 17618415"/>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6" name="Arc 165"/>
            <p:cNvSpPr/>
            <p:nvPr/>
          </p:nvSpPr>
          <p:spPr>
            <a:xfrm flipV="1">
              <a:off x="5399555" y="565016"/>
              <a:ext cx="3534820" cy="1080120"/>
            </a:xfrm>
            <a:prstGeom prst="arc">
              <a:avLst>
                <a:gd name="adj1" fmla="val 10868613"/>
                <a:gd name="adj2" fmla="val 17526900"/>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7" name="Connecteur droit 166"/>
            <p:cNvCxnSpPr/>
            <p:nvPr/>
          </p:nvCxnSpPr>
          <p:spPr>
            <a:xfrm>
              <a:off x="5657127" y="1988840"/>
              <a:ext cx="1772587" cy="0"/>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9" name="Espace réservé du contenu 2"/>
            <p:cNvSpPr txBox="1">
              <a:spLocks/>
            </p:cNvSpPr>
            <p:nvPr/>
          </p:nvSpPr>
          <p:spPr>
            <a:xfrm>
              <a:off x="5616077" y="1842586"/>
              <a:ext cx="492513" cy="362278"/>
            </a:xfrm>
            <a:prstGeom prst="rect">
              <a:avLst/>
            </a:prstGeom>
            <a:ln w="9525">
              <a:noFill/>
            </a:ln>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rgbClr val="FF0000"/>
                  </a:solidFill>
                </a:rPr>
                <a:t>B</a:t>
              </a:r>
              <a:endParaRPr lang="fr-FR" sz="1600" dirty="0">
                <a:solidFill>
                  <a:srgbClr val="FF0000"/>
                </a:solidFill>
              </a:endParaRPr>
            </a:p>
          </p:txBody>
        </p:sp>
        <p:grpSp>
          <p:nvGrpSpPr>
            <p:cNvPr id="27" name="Groupe 26"/>
            <p:cNvGrpSpPr/>
            <p:nvPr/>
          </p:nvGrpSpPr>
          <p:grpSpPr>
            <a:xfrm>
              <a:off x="5189268" y="1036522"/>
              <a:ext cx="3098065" cy="1618831"/>
              <a:chOff x="8370422" y="2973487"/>
              <a:chExt cx="3098065" cy="1618831"/>
            </a:xfrm>
          </p:grpSpPr>
          <p:sp>
            <p:nvSpPr>
              <p:cNvPr id="72" name="Forme libre 71"/>
              <p:cNvSpPr/>
              <p:nvPr/>
            </p:nvSpPr>
            <p:spPr>
              <a:xfrm rot="5400000">
                <a:off x="9169354" y="2293186"/>
                <a:ext cx="1618831" cy="297943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01683 w 1687903"/>
                  <a:gd name="connsiteY0" fmla="*/ 1229535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617209 w 1803429"/>
                  <a:gd name="connsiteY0" fmla="*/ 1235008 h 1330311"/>
                  <a:gd name="connsiteX1" fmla="*/ 346798 w 1803429"/>
                  <a:gd name="connsiteY1" fmla="*/ 827874 h 1330311"/>
                  <a:gd name="connsiteX2" fmla="*/ 308044 w 1803429"/>
                  <a:gd name="connsiteY2" fmla="*/ 105668 h 1330311"/>
                  <a:gd name="connsiteX3" fmla="*/ 1160535 w 1803429"/>
                  <a:gd name="connsiteY3" fmla="*/ 9584 h 1330311"/>
                  <a:gd name="connsiteX4" fmla="*/ 1633868 w 1803429"/>
                  <a:gd name="connsiteY4" fmla="*/ 53117 h 1330311"/>
                  <a:gd name="connsiteX5" fmla="*/ 1792659 w 1803429"/>
                  <a:gd name="connsiteY5" fmla="*/ 142122 h 1330311"/>
                  <a:gd name="connsiteX6" fmla="*/ 1539611 w 1803429"/>
                  <a:gd name="connsiteY6" fmla="*/ 216688 h 1330311"/>
                  <a:gd name="connsiteX7" fmla="*/ 1106510 w 1803429"/>
                  <a:gd name="connsiteY7" fmla="*/ 232403 h 1330311"/>
                  <a:gd name="connsiteX8" fmla="*/ 485224 w 1803429"/>
                  <a:gd name="connsiteY8" fmla="*/ 171959 h 1330311"/>
                  <a:gd name="connsiteX9" fmla="*/ 605261 w 1803429"/>
                  <a:gd name="connsiteY9" fmla="*/ 100552 h 1330311"/>
                  <a:gd name="connsiteX10" fmla="*/ 1094768 w 1803429"/>
                  <a:gd name="connsiteY10" fmla="*/ 75838 h 1330311"/>
                  <a:gd name="connsiteX11" fmla="*/ 1475079 w 1803429"/>
                  <a:gd name="connsiteY11" fmla="*/ 99755 h 1330311"/>
                  <a:gd name="connsiteX12" fmla="*/ 1716955 w 1803429"/>
                  <a:gd name="connsiteY12" fmla="*/ 149182 h 1330311"/>
                  <a:gd name="connsiteX13" fmla="*/ 1783712 w 1803429"/>
                  <a:gd name="connsiteY13" fmla="*/ 222952 h 1330311"/>
                  <a:gd name="connsiteX14" fmla="*/ 1540844 w 1803429"/>
                  <a:gd name="connsiteY14" fmla="*/ 281404 h 1330311"/>
                  <a:gd name="connsiteX15" fmla="*/ 1152407 w 1803429"/>
                  <a:gd name="connsiteY15" fmla="*/ 297120 h 1330311"/>
                  <a:gd name="connsiteX16" fmla="*/ 626444 w 1803429"/>
                  <a:gd name="connsiteY16" fmla="*/ 264549 h 1330311"/>
                  <a:gd name="connsiteX17" fmla="*/ 460510 w 1803429"/>
                  <a:gd name="connsiteY17" fmla="*/ 217855 h 1330311"/>
                  <a:gd name="connsiteX18" fmla="*/ 838274 w 1803429"/>
                  <a:gd name="connsiteY18" fmla="*/ 150776 h 1330311"/>
                  <a:gd name="connsiteX19" fmla="*/ 1445520 w 1803429"/>
                  <a:gd name="connsiteY19" fmla="*/ 157837 h 1330311"/>
                  <a:gd name="connsiteX20" fmla="*/ 1798653 w 1803429"/>
                  <a:gd name="connsiteY20" fmla="*/ 259397 h 1330311"/>
                  <a:gd name="connsiteX21" fmla="*/ 1600945 w 1803429"/>
                  <a:gd name="connsiteY21" fmla="*/ 343758 h 1330311"/>
                  <a:gd name="connsiteX22" fmla="*/ 1191324 w 1803429"/>
                  <a:gd name="connsiteY22" fmla="*/ 373197 h 1330311"/>
                  <a:gd name="connsiteX23" fmla="*/ 637035 w 1803429"/>
                  <a:gd name="connsiteY23" fmla="*/ 348484 h 1330311"/>
                  <a:gd name="connsiteX24" fmla="*/ 446388 w 1803429"/>
                  <a:gd name="connsiteY24" fmla="*/ 288465 h 1330311"/>
                  <a:gd name="connsiteX25" fmla="*/ 739503 w 1803429"/>
                  <a:gd name="connsiteY25" fmla="*/ 248406 h 1330311"/>
                  <a:gd name="connsiteX26" fmla="*/ 1392150 w 1803429"/>
                  <a:gd name="connsiteY26" fmla="*/ 266404 h 1330311"/>
                  <a:gd name="connsiteX27" fmla="*/ 1789293 w 1803429"/>
                  <a:gd name="connsiteY27" fmla="*/ 337041 h 1330311"/>
                  <a:gd name="connsiteX28" fmla="*/ 1653902 w 1803429"/>
                  <a:gd name="connsiteY28" fmla="*/ 415535 h 1330311"/>
                  <a:gd name="connsiteX29" fmla="*/ 1079664 w 1803429"/>
                  <a:gd name="connsiteY29" fmla="*/ 449673 h 1330311"/>
                  <a:gd name="connsiteX30" fmla="*/ 654688 w 1803429"/>
                  <a:gd name="connsiteY30" fmla="*/ 415563 h 1330311"/>
                  <a:gd name="connsiteX31" fmla="*/ 455582 w 1803429"/>
                  <a:gd name="connsiteY31" fmla="*/ 361437 h 1330311"/>
                  <a:gd name="connsiteX32" fmla="*/ 537611 w 1803429"/>
                  <a:gd name="connsiteY32" fmla="*/ 325763 h 1330311"/>
                  <a:gd name="connsiteX33" fmla="*/ 715203 w 1803429"/>
                  <a:gd name="connsiteY33" fmla="*/ 310789 h 1330311"/>
                  <a:gd name="connsiteX34" fmla="*/ 1087459 w 1803429"/>
                  <a:gd name="connsiteY34" fmla="*/ 313468 h 1330311"/>
                  <a:gd name="connsiteX35" fmla="*/ 1431232 w 1803429"/>
                  <a:gd name="connsiteY35" fmla="*/ 337783 h 1330311"/>
                  <a:gd name="connsiteX36" fmla="*/ 1652257 w 1803429"/>
                  <a:gd name="connsiteY36" fmla="*/ 374681 h 1330311"/>
                  <a:gd name="connsiteX37" fmla="*/ 1782150 w 1803429"/>
                  <a:gd name="connsiteY37" fmla="*/ 428916 h 1330311"/>
                  <a:gd name="connsiteX38" fmla="*/ 1565557 w 1803429"/>
                  <a:gd name="connsiteY38" fmla="*/ 507356 h 1330311"/>
                  <a:gd name="connsiteX39" fmla="*/ 1080730 w 1803429"/>
                  <a:gd name="connsiteY39" fmla="*/ 530902 h 1330311"/>
                  <a:gd name="connsiteX40" fmla="*/ 612322 w 1803429"/>
                  <a:gd name="connsiteY40" fmla="*/ 489704 h 1330311"/>
                  <a:gd name="connsiteX41" fmla="*/ 460510 w 1803429"/>
                  <a:gd name="connsiteY41" fmla="*/ 440277 h 1330311"/>
                  <a:gd name="connsiteX42" fmla="*/ 690324 w 1803429"/>
                  <a:gd name="connsiteY42" fmla="*/ 386921 h 1330311"/>
                  <a:gd name="connsiteX43" fmla="*/ 1332544 w 1803429"/>
                  <a:gd name="connsiteY43" fmla="*/ 401441 h 1330311"/>
                  <a:gd name="connsiteX44" fmla="*/ 1670158 w 1803429"/>
                  <a:gd name="connsiteY44" fmla="*/ 435153 h 1330311"/>
                  <a:gd name="connsiteX45" fmla="*/ 1791509 w 1803429"/>
                  <a:gd name="connsiteY45" fmla="*/ 493234 h 1330311"/>
                  <a:gd name="connsiteX46" fmla="*/ 1691009 w 1803429"/>
                  <a:gd name="connsiteY46" fmla="*/ 551288 h 1330311"/>
                  <a:gd name="connsiteX47" fmla="*/ 1300935 w 1803429"/>
                  <a:gd name="connsiteY47" fmla="*/ 595501 h 1330311"/>
                  <a:gd name="connsiteX48" fmla="*/ 896979 w 1803429"/>
                  <a:gd name="connsiteY48" fmla="*/ 585659 h 1330311"/>
                  <a:gd name="connsiteX49" fmla="*/ 568476 w 1803429"/>
                  <a:gd name="connsiteY49" fmla="*/ 537193 h 1330311"/>
                  <a:gd name="connsiteX50" fmla="*/ 363548 w 1803429"/>
                  <a:gd name="connsiteY50" fmla="*/ 529692 h 1330311"/>
                  <a:gd name="connsiteX51" fmla="*/ 1135871 w 1803429"/>
                  <a:gd name="connsiteY51" fmla="*/ 1330311 h 1330311"/>
                  <a:gd name="connsiteX0" fmla="*/ 408078 w 1594298"/>
                  <a:gd name="connsiteY0" fmla="*/ 1235008 h 1330311"/>
                  <a:gd name="connsiteX1" fmla="*/ 137667 w 1594298"/>
                  <a:gd name="connsiteY1" fmla="*/ 827874 h 1330311"/>
                  <a:gd name="connsiteX2" fmla="*/ 98913 w 1594298"/>
                  <a:gd name="connsiteY2" fmla="*/ 105668 h 1330311"/>
                  <a:gd name="connsiteX3" fmla="*/ 951404 w 1594298"/>
                  <a:gd name="connsiteY3" fmla="*/ 9584 h 1330311"/>
                  <a:gd name="connsiteX4" fmla="*/ 1424737 w 1594298"/>
                  <a:gd name="connsiteY4" fmla="*/ 53117 h 1330311"/>
                  <a:gd name="connsiteX5" fmla="*/ 1583528 w 1594298"/>
                  <a:gd name="connsiteY5" fmla="*/ 142122 h 1330311"/>
                  <a:gd name="connsiteX6" fmla="*/ 1330480 w 1594298"/>
                  <a:gd name="connsiteY6" fmla="*/ 216688 h 1330311"/>
                  <a:gd name="connsiteX7" fmla="*/ 897379 w 1594298"/>
                  <a:gd name="connsiteY7" fmla="*/ 232403 h 1330311"/>
                  <a:gd name="connsiteX8" fmla="*/ 276093 w 1594298"/>
                  <a:gd name="connsiteY8" fmla="*/ 171959 h 1330311"/>
                  <a:gd name="connsiteX9" fmla="*/ 396130 w 1594298"/>
                  <a:gd name="connsiteY9" fmla="*/ 100552 h 1330311"/>
                  <a:gd name="connsiteX10" fmla="*/ 885637 w 1594298"/>
                  <a:gd name="connsiteY10" fmla="*/ 75838 h 1330311"/>
                  <a:gd name="connsiteX11" fmla="*/ 1265948 w 1594298"/>
                  <a:gd name="connsiteY11" fmla="*/ 99755 h 1330311"/>
                  <a:gd name="connsiteX12" fmla="*/ 1507824 w 1594298"/>
                  <a:gd name="connsiteY12" fmla="*/ 149182 h 1330311"/>
                  <a:gd name="connsiteX13" fmla="*/ 1574581 w 1594298"/>
                  <a:gd name="connsiteY13" fmla="*/ 222952 h 1330311"/>
                  <a:gd name="connsiteX14" fmla="*/ 1331713 w 1594298"/>
                  <a:gd name="connsiteY14" fmla="*/ 281404 h 1330311"/>
                  <a:gd name="connsiteX15" fmla="*/ 943276 w 1594298"/>
                  <a:gd name="connsiteY15" fmla="*/ 297120 h 1330311"/>
                  <a:gd name="connsiteX16" fmla="*/ 417313 w 1594298"/>
                  <a:gd name="connsiteY16" fmla="*/ 264549 h 1330311"/>
                  <a:gd name="connsiteX17" fmla="*/ 251379 w 1594298"/>
                  <a:gd name="connsiteY17" fmla="*/ 217855 h 1330311"/>
                  <a:gd name="connsiteX18" fmla="*/ 629143 w 1594298"/>
                  <a:gd name="connsiteY18" fmla="*/ 150776 h 1330311"/>
                  <a:gd name="connsiteX19" fmla="*/ 1236389 w 1594298"/>
                  <a:gd name="connsiteY19" fmla="*/ 157837 h 1330311"/>
                  <a:gd name="connsiteX20" fmla="*/ 1589522 w 1594298"/>
                  <a:gd name="connsiteY20" fmla="*/ 259397 h 1330311"/>
                  <a:gd name="connsiteX21" fmla="*/ 1391814 w 1594298"/>
                  <a:gd name="connsiteY21" fmla="*/ 343758 h 1330311"/>
                  <a:gd name="connsiteX22" fmla="*/ 982193 w 1594298"/>
                  <a:gd name="connsiteY22" fmla="*/ 373197 h 1330311"/>
                  <a:gd name="connsiteX23" fmla="*/ 427904 w 1594298"/>
                  <a:gd name="connsiteY23" fmla="*/ 348484 h 1330311"/>
                  <a:gd name="connsiteX24" fmla="*/ 237257 w 1594298"/>
                  <a:gd name="connsiteY24" fmla="*/ 288465 h 1330311"/>
                  <a:gd name="connsiteX25" fmla="*/ 530372 w 1594298"/>
                  <a:gd name="connsiteY25" fmla="*/ 248406 h 1330311"/>
                  <a:gd name="connsiteX26" fmla="*/ 1183019 w 1594298"/>
                  <a:gd name="connsiteY26" fmla="*/ 266404 h 1330311"/>
                  <a:gd name="connsiteX27" fmla="*/ 1580162 w 1594298"/>
                  <a:gd name="connsiteY27" fmla="*/ 337041 h 1330311"/>
                  <a:gd name="connsiteX28" fmla="*/ 1444771 w 1594298"/>
                  <a:gd name="connsiteY28" fmla="*/ 415535 h 1330311"/>
                  <a:gd name="connsiteX29" fmla="*/ 870533 w 1594298"/>
                  <a:gd name="connsiteY29" fmla="*/ 449673 h 1330311"/>
                  <a:gd name="connsiteX30" fmla="*/ 445557 w 1594298"/>
                  <a:gd name="connsiteY30" fmla="*/ 415563 h 1330311"/>
                  <a:gd name="connsiteX31" fmla="*/ 246451 w 1594298"/>
                  <a:gd name="connsiteY31" fmla="*/ 361437 h 1330311"/>
                  <a:gd name="connsiteX32" fmla="*/ 328480 w 1594298"/>
                  <a:gd name="connsiteY32" fmla="*/ 325763 h 1330311"/>
                  <a:gd name="connsiteX33" fmla="*/ 506072 w 1594298"/>
                  <a:gd name="connsiteY33" fmla="*/ 310789 h 1330311"/>
                  <a:gd name="connsiteX34" fmla="*/ 878328 w 1594298"/>
                  <a:gd name="connsiteY34" fmla="*/ 313468 h 1330311"/>
                  <a:gd name="connsiteX35" fmla="*/ 1222101 w 1594298"/>
                  <a:gd name="connsiteY35" fmla="*/ 337783 h 1330311"/>
                  <a:gd name="connsiteX36" fmla="*/ 1443126 w 1594298"/>
                  <a:gd name="connsiteY36" fmla="*/ 374681 h 1330311"/>
                  <a:gd name="connsiteX37" fmla="*/ 1573019 w 1594298"/>
                  <a:gd name="connsiteY37" fmla="*/ 428916 h 1330311"/>
                  <a:gd name="connsiteX38" fmla="*/ 1356426 w 1594298"/>
                  <a:gd name="connsiteY38" fmla="*/ 507356 h 1330311"/>
                  <a:gd name="connsiteX39" fmla="*/ 871599 w 1594298"/>
                  <a:gd name="connsiteY39" fmla="*/ 530902 h 1330311"/>
                  <a:gd name="connsiteX40" fmla="*/ 403191 w 1594298"/>
                  <a:gd name="connsiteY40" fmla="*/ 489704 h 1330311"/>
                  <a:gd name="connsiteX41" fmla="*/ 251379 w 1594298"/>
                  <a:gd name="connsiteY41" fmla="*/ 440277 h 1330311"/>
                  <a:gd name="connsiteX42" fmla="*/ 481193 w 1594298"/>
                  <a:gd name="connsiteY42" fmla="*/ 386921 h 1330311"/>
                  <a:gd name="connsiteX43" fmla="*/ 1123413 w 1594298"/>
                  <a:gd name="connsiteY43" fmla="*/ 401441 h 1330311"/>
                  <a:gd name="connsiteX44" fmla="*/ 1461027 w 1594298"/>
                  <a:gd name="connsiteY44" fmla="*/ 435153 h 1330311"/>
                  <a:gd name="connsiteX45" fmla="*/ 1582378 w 1594298"/>
                  <a:gd name="connsiteY45" fmla="*/ 493234 h 1330311"/>
                  <a:gd name="connsiteX46" fmla="*/ 1481878 w 1594298"/>
                  <a:gd name="connsiteY46" fmla="*/ 551288 h 1330311"/>
                  <a:gd name="connsiteX47" fmla="*/ 1091804 w 1594298"/>
                  <a:gd name="connsiteY47" fmla="*/ 595501 h 1330311"/>
                  <a:gd name="connsiteX48" fmla="*/ 687848 w 1594298"/>
                  <a:gd name="connsiteY48" fmla="*/ 585659 h 1330311"/>
                  <a:gd name="connsiteX49" fmla="*/ 359345 w 1594298"/>
                  <a:gd name="connsiteY49" fmla="*/ 537193 h 1330311"/>
                  <a:gd name="connsiteX50" fmla="*/ 154417 w 1594298"/>
                  <a:gd name="connsiteY50" fmla="*/ 529692 h 1330311"/>
                  <a:gd name="connsiteX51" fmla="*/ 926740 w 1594298"/>
                  <a:gd name="connsiteY51" fmla="*/ 1330311 h 1330311"/>
                  <a:gd name="connsiteX0" fmla="*/ 408078 w 1594298"/>
                  <a:gd name="connsiteY0" fmla="*/ 1235008 h 1330311"/>
                  <a:gd name="connsiteX1" fmla="*/ 137667 w 1594298"/>
                  <a:gd name="connsiteY1" fmla="*/ 827874 h 1330311"/>
                  <a:gd name="connsiteX2" fmla="*/ 98913 w 1594298"/>
                  <a:gd name="connsiteY2" fmla="*/ 105668 h 1330311"/>
                  <a:gd name="connsiteX3" fmla="*/ 951404 w 1594298"/>
                  <a:gd name="connsiteY3" fmla="*/ 9584 h 1330311"/>
                  <a:gd name="connsiteX4" fmla="*/ 1424737 w 1594298"/>
                  <a:gd name="connsiteY4" fmla="*/ 53117 h 1330311"/>
                  <a:gd name="connsiteX5" fmla="*/ 1583528 w 1594298"/>
                  <a:gd name="connsiteY5" fmla="*/ 142122 h 1330311"/>
                  <a:gd name="connsiteX6" fmla="*/ 1330480 w 1594298"/>
                  <a:gd name="connsiteY6" fmla="*/ 216688 h 1330311"/>
                  <a:gd name="connsiteX7" fmla="*/ 897379 w 1594298"/>
                  <a:gd name="connsiteY7" fmla="*/ 232403 h 1330311"/>
                  <a:gd name="connsiteX8" fmla="*/ 276093 w 1594298"/>
                  <a:gd name="connsiteY8" fmla="*/ 171959 h 1330311"/>
                  <a:gd name="connsiteX9" fmla="*/ 396130 w 1594298"/>
                  <a:gd name="connsiteY9" fmla="*/ 100552 h 1330311"/>
                  <a:gd name="connsiteX10" fmla="*/ 885637 w 1594298"/>
                  <a:gd name="connsiteY10" fmla="*/ 75838 h 1330311"/>
                  <a:gd name="connsiteX11" fmla="*/ 1265948 w 1594298"/>
                  <a:gd name="connsiteY11" fmla="*/ 99755 h 1330311"/>
                  <a:gd name="connsiteX12" fmla="*/ 1507824 w 1594298"/>
                  <a:gd name="connsiteY12" fmla="*/ 149182 h 1330311"/>
                  <a:gd name="connsiteX13" fmla="*/ 1574581 w 1594298"/>
                  <a:gd name="connsiteY13" fmla="*/ 222952 h 1330311"/>
                  <a:gd name="connsiteX14" fmla="*/ 1331713 w 1594298"/>
                  <a:gd name="connsiteY14" fmla="*/ 281404 h 1330311"/>
                  <a:gd name="connsiteX15" fmla="*/ 943276 w 1594298"/>
                  <a:gd name="connsiteY15" fmla="*/ 297120 h 1330311"/>
                  <a:gd name="connsiteX16" fmla="*/ 417313 w 1594298"/>
                  <a:gd name="connsiteY16" fmla="*/ 264549 h 1330311"/>
                  <a:gd name="connsiteX17" fmla="*/ 251379 w 1594298"/>
                  <a:gd name="connsiteY17" fmla="*/ 217855 h 1330311"/>
                  <a:gd name="connsiteX18" fmla="*/ 629143 w 1594298"/>
                  <a:gd name="connsiteY18" fmla="*/ 150776 h 1330311"/>
                  <a:gd name="connsiteX19" fmla="*/ 1236389 w 1594298"/>
                  <a:gd name="connsiteY19" fmla="*/ 157837 h 1330311"/>
                  <a:gd name="connsiteX20" fmla="*/ 1589522 w 1594298"/>
                  <a:gd name="connsiteY20" fmla="*/ 259397 h 1330311"/>
                  <a:gd name="connsiteX21" fmla="*/ 1391814 w 1594298"/>
                  <a:gd name="connsiteY21" fmla="*/ 343758 h 1330311"/>
                  <a:gd name="connsiteX22" fmla="*/ 982193 w 1594298"/>
                  <a:gd name="connsiteY22" fmla="*/ 373197 h 1330311"/>
                  <a:gd name="connsiteX23" fmla="*/ 427904 w 1594298"/>
                  <a:gd name="connsiteY23" fmla="*/ 348484 h 1330311"/>
                  <a:gd name="connsiteX24" fmla="*/ 237257 w 1594298"/>
                  <a:gd name="connsiteY24" fmla="*/ 288465 h 1330311"/>
                  <a:gd name="connsiteX25" fmla="*/ 530372 w 1594298"/>
                  <a:gd name="connsiteY25" fmla="*/ 248406 h 1330311"/>
                  <a:gd name="connsiteX26" fmla="*/ 1183019 w 1594298"/>
                  <a:gd name="connsiteY26" fmla="*/ 266404 h 1330311"/>
                  <a:gd name="connsiteX27" fmla="*/ 1580162 w 1594298"/>
                  <a:gd name="connsiteY27" fmla="*/ 337041 h 1330311"/>
                  <a:gd name="connsiteX28" fmla="*/ 1444771 w 1594298"/>
                  <a:gd name="connsiteY28" fmla="*/ 415535 h 1330311"/>
                  <a:gd name="connsiteX29" fmla="*/ 870533 w 1594298"/>
                  <a:gd name="connsiteY29" fmla="*/ 449673 h 1330311"/>
                  <a:gd name="connsiteX30" fmla="*/ 445557 w 1594298"/>
                  <a:gd name="connsiteY30" fmla="*/ 415563 h 1330311"/>
                  <a:gd name="connsiteX31" fmla="*/ 246451 w 1594298"/>
                  <a:gd name="connsiteY31" fmla="*/ 361437 h 1330311"/>
                  <a:gd name="connsiteX32" fmla="*/ 328480 w 1594298"/>
                  <a:gd name="connsiteY32" fmla="*/ 325763 h 1330311"/>
                  <a:gd name="connsiteX33" fmla="*/ 506072 w 1594298"/>
                  <a:gd name="connsiteY33" fmla="*/ 310789 h 1330311"/>
                  <a:gd name="connsiteX34" fmla="*/ 878328 w 1594298"/>
                  <a:gd name="connsiteY34" fmla="*/ 313468 h 1330311"/>
                  <a:gd name="connsiteX35" fmla="*/ 1222101 w 1594298"/>
                  <a:gd name="connsiteY35" fmla="*/ 337783 h 1330311"/>
                  <a:gd name="connsiteX36" fmla="*/ 1443126 w 1594298"/>
                  <a:gd name="connsiteY36" fmla="*/ 374681 h 1330311"/>
                  <a:gd name="connsiteX37" fmla="*/ 1573019 w 1594298"/>
                  <a:gd name="connsiteY37" fmla="*/ 428916 h 1330311"/>
                  <a:gd name="connsiteX38" fmla="*/ 1356426 w 1594298"/>
                  <a:gd name="connsiteY38" fmla="*/ 507356 h 1330311"/>
                  <a:gd name="connsiteX39" fmla="*/ 871599 w 1594298"/>
                  <a:gd name="connsiteY39" fmla="*/ 530902 h 1330311"/>
                  <a:gd name="connsiteX40" fmla="*/ 403191 w 1594298"/>
                  <a:gd name="connsiteY40" fmla="*/ 489704 h 1330311"/>
                  <a:gd name="connsiteX41" fmla="*/ 251379 w 1594298"/>
                  <a:gd name="connsiteY41" fmla="*/ 440277 h 1330311"/>
                  <a:gd name="connsiteX42" fmla="*/ 481193 w 1594298"/>
                  <a:gd name="connsiteY42" fmla="*/ 386921 h 1330311"/>
                  <a:gd name="connsiteX43" fmla="*/ 1123413 w 1594298"/>
                  <a:gd name="connsiteY43" fmla="*/ 401441 h 1330311"/>
                  <a:gd name="connsiteX44" fmla="*/ 1461027 w 1594298"/>
                  <a:gd name="connsiteY44" fmla="*/ 435153 h 1330311"/>
                  <a:gd name="connsiteX45" fmla="*/ 1582378 w 1594298"/>
                  <a:gd name="connsiteY45" fmla="*/ 493234 h 1330311"/>
                  <a:gd name="connsiteX46" fmla="*/ 1481878 w 1594298"/>
                  <a:gd name="connsiteY46" fmla="*/ 551288 h 1330311"/>
                  <a:gd name="connsiteX47" fmla="*/ 1091804 w 1594298"/>
                  <a:gd name="connsiteY47" fmla="*/ 595501 h 1330311"/>
                  <a:gd name="connsiteX48" fmla="*/ 687848 w 1594298"/>
                  <a:gd name="connsiteY48" fmla="*/ 585659 h 1330311"/>
                  <a:gd name="connsiteX49" fmla="*/ 359345 w 1594298"/>
                  <a:gd name="connsiteY49" fmla="*/ 537193 h 1330311"/>
                  <a:gd name="connsiteX50" fmla="*/ 154417 w 1594298"/>
                  <a:gd name="connsiteY50" fmla="*/ 529692 h 1330311"/>
                  <a:gd name="connsiteX51" fmla="*/ 926740 w 1594298"/>
                  <a:gd name="connsiteY51" fmla="*/ 1330311 h 1330311"/>
                  <a:gd name="connsiteX0" fmla="*/ 331880 w 1594298"/>
                  <a:gd name="connsiteY0" fmla="*/ 1014469 h 1330311"/>
                  <a:gd name="connsiteX1" fmla="*/ 137667 w 1594298"/>
                  <a:gd name="connsiteY1" fmla="*/ 827874 h 1330311"/>
                  <a:gd name="connsiteX2" fmla="*/ 98913 w 1594298"/>
                  <a:gd name="connsiteY2" fmla="*/ 105668 h 1330311"/>
                  <a:gd name="connsiteX3" fmla="*/ 951404 w 1594298"/>
                  <a:gd name="connsiteY3" fmla="*/ 9584 h 1330311"/>
                  <a:gd name="connsiteX4" fmla="*/ 1424737 w 1594298"/>
                  <a:gd name="connsiteY4" fmla="*/ 53117 h 1330311"/>
                  <a:gd name="connsiteX5" fmla="*/ 1583528 w 1594298"/>
                  <a:gd name="connsiteY5" fmla="*/ 142122 h 1330311"/>
                  <a:gd name="connsiteX6" fmla="*/ 1330480 w 1594298"/>
                  <a:gd name="connsiteY6" fmla="*/ 216688 h 1330311"/>
                  <a:gd name="connsiteX7" fmla="*/ 897379 w 1594298"/>
                  <a:gd name="connsiteY7" fmla="*/ 232403 h 1330311"/>
                  <a:gd name="connsiteX8" fmla="*/ 276093 w 1594298"/>
                  <a:gd name="connsiteY8" fmla="*/ 171959 h 1330311"/>
                  <a:gd name="connsiteX9" fmla="*/ 396130 w 1594298"/>
                  <a:gd name="connsiteY9" fmla="*/ 100552 h 1330311"/>
                  <a:gd name="connsiteX10" fmla="*/ 885637 w 1594298"/>
                  <a:gd name="connsiteY10" fmla="*/ 75838 h 1330311"/>
                  <a:gd name="connsiteX11" fmla="*/ 1265948 w 1594298"/>
                  <a:gd name="connsiteY11" fmla="*/ 99755 h 1330311"/>
                  <a:gd name="connsiteX12" fmla="*/ 1507824 w 1594298"/>
                  <a:gd name="connsiteY12" fmla="*/ 149182 h 1330311"/>
                  <a:gd name="connsiteX13" fmla="*/ 1574581 w 1594298"/>
                  <a:gd name="connsiteY13" fmla="*/ 222952 h 1330311"/>
                  <a:gd name="connsiteX14" fmla="*/ 1331713 w 1594298"/>
                  <a:gd name="connsiteY14" fmla="*/ 281404 h 1330311"/>
                  <a:gd name="connsiteX15" fmla="*/ 943276 w 1594298"/>
                  <a:gd name="connsiteY15" fmla="*/ 297120 h 1330311"/>
                  <a:gd name="connsiteX16" fmla="*/ 417313 w 1594298"/>
                  <a:gd name="connsiteY16" fmla="*/ 264549 h 1330311"/>
                  <a:gd name="connsiteX17" fmla="*/ 251379 w 1594298"/>
                  <a:gd name="connsiteY17" fmla="*/ 217855 h 1330311"/>
                  <a:gd name="connsiteX18" fmla="*/ 629143 w 1594298"/>
                  <a:gd name="connsiteY18" fmla="*/ 150776 h 1330311"/>
                  <a:gd name="connsiteX19" fmla="*/ 1236389 w 1594298"/>
                  <a:gd name="connsiteY19" fmla="*/ 157837 h 1330311"/>
                  <a:gd name="connsiteX20" fmla="*/ 1589522 w 1594298"/>
                  <a:gd name="connsiteY20" fmla="*/ 259397 h 1330311"/>
                  <a:gd name="connsiteX21" fmla="*/ 1391814 w 1594298"/>
                  <a:gd name="connsiteY21" fmla="*/ 343758 h 1330311"/>
                  <a:gd name="connsiteX22" fmla="*/ 982193 w 1594298"/>
                  <a:gd name="connsiteY22" fmla="*/ 373197 h 1330311"/>
                  <a:gd name="connsiteX23" fmla="*/ 427904 w 1594298"/>
                  <a:gd name="connsiteY23" fmla="*/ 348484 h 1330311"/>
                  <a:gd name="connsiteX24" fmla="*/ 237257 w 1594298"/>
                  <a:gd name="connsiteY24" fmla="*/ 288465 h 1330311"/>
                  <a:gd name="connsiteX25" fmla="*/ 530372 w 1594298"/>
                  <a:gd name="connsiteY25" fmla="*/ 248406 h 1330311"/>
                  <a:gd name="connsiteX26" fmla="*/ 1183019 w 1594298"/>
                  <a:gd name="connsiteY26" fmla="*/ 266404 h 1330311"/>
                  <a:gd name="connsiteX27" fmla="*/ 1580162 w 1594298"/>
                  <a:gd name="connsiteY27" fmla="*/ 337041 h 1330311"/>
                  <a:gd name="connsiteX28" fmla="*/ 1444771 w 1594298"/>
                  <a:gd name="connsiteY28" fmla="*/ 415535 h 1330311"/>
                  <a:gd name="connsiteX29" fmla="*/ 870533 w 1594298"/>
                  <a:gd name="connsiteY29" fmla="*/ 449673 h 1330311"/>
                  <a:gd name="connsiteX30" fmla="*/ 445557 w 1594298"/>
                  <a:gd name="connsiteY30" fmla="*/ 415563 h 1330311"/>
                  <a:gd name="connsiteX31" fmla="*/ 246451 w 1594298"/>
                  <a:gd name="connsiteY31" fmla="*/ 361437 h 1330311"/>
                  <a:gd name="connsiteX32" fmla="*/ 328480 w 1594298"/>
                  <a:gd name="connsiteY32" fmla="*/ 325763 h 1330311"/>
                  <a:gd name="connsiteX33" fmla="*/ 506072 w 1594298"/>
                  <a:gd name="connsiteY33" fmla="*/ 310789 h 1330311"/>
                  <a:gd name="connsiteX34" fmla="*/ 878328 w 1594298"/>
                  <a:gd name="connsiteY34" fmla="*/ 313468 h 1330311"/>
                  <a:gd name="connsiteX35" fmla="*/ 1222101 w 1594298"/>
                  <a:gd name="connsiteY35" fmla="*/ 337783 h 1330311"/>
                  <a:gd name="connsiteX36" fmla="*/ 1443126 w 1594298"/>
                  <a:gd name="connsiteY36" fmla="*/ 374681 h 1330311"/>
                  <a:gd name="connsiteX37" fmla="*/ 1573019 w 1594298"/>
                  <a:gd name="connsiteY37" fmla="*/ 428916 h 1330311"/>
                  <a:gd name="connsiteX38" fmla="*/ 1356426 w 1594298"/>
                  <a:gd name="connsiteY38" fmla="*/ 507356 h 1330311"/>
                  <a:gd name="connsiteX39" fmla="*/ 871599 w 1594298"/>
                  <a:gd name="connsiteY39" fmla="*/ 530902 h 1330311"/>
                  <a:gd name="connsiteX40" fmla="*/ 403191 w 1594298"/>
                  <a:gd name="connsiteY40" fmla="*/ 489704 h 1330311"/>
                  <a:gd name="connsiteX41" fmla="*/ 251379 w 1594298"/>
                  <a:gd name="connsiteY41" fmla="*/ 440277 h 1330311"/>
                  <a:gd name="connsiteX42" fmla="*/ 481193 w 1594298"/>
                  <a:gd name="connsiteY42" fmla="*/ 386921 h 1330311"/>
                  <a:gd name="connsiteX43" fmla="*/ 1123413 w 1594298"/>
                  <a:gd name="connsiteY43" fmla="*/ 401441 h 1330311"/>
                  <a:gd name="connsiteX44" fmla="*/ 1461027 w 1594298"/>
                  <a:gd name="connsiteY44" fmla="*/ 435153 h 1330311"/>
                  <a:gd name="connsiteX45" fmla="*/ 1582378 w 1594298"/>
                  <a:gd name="connsiteY45" fmla="*/ 493234 h 1330311"/>
                  <a:gd name="connsiteX46" fmla="*/ 1481878 w 1594298"/>
                  <a:gd name="connsiteY46" fmla="*/ 551288 h 1330311"/>
                  <a:gd name="connsiteX47" fmla="*/ 1091804 w 1594298"/>
                  <a:gd name="connsiteY47" fmla="*/ 595501 h 1330311"/>
                  <a:gd name="connsiteX48" fmla="*/ 687848 w 1594298"/>
                  <a:gd name="connsiteY48" fmla="*/ 585659 h 1330311"/>
                  <a:gd name="connsiteX49" fmla="*/ 359345 w 1594298"/>
                  <a:gd name="connsiteY49" fmla="*/ 537193 h 1330311"/>
                  <a:gd name="connsiteX50" fmla="*/ 154417 w 1594298"/>
                  <a:gd name="connsiteY50" fmla="*/ 529692 h 1330311"/>
                  <a:gd name="connsiteX51" fmla="*/ 926740 w 1594298"/>
                  <a:gd name="connsiteY51" fmla="*/ 1330311 h 1330311"/>
                  <a:gd name="connsiteX0" fmla="*/ 407963 w 1670381"/>
                  <a:gd name="connsiteY0" fmla="*/ 1006965 h 1322807"/>
                  <a:gd name="connsiteX1" fmla="*/ 94009 w 1670381"/>
                  <a:gd name="connsiteY1" fmla="*/ 519636 h 1322807"/>
                  <a:gd name="connsiteX2" fmla="*/ 174996 w 1670381"/>
                  <a:gd name="connsiteY2" fmla="*/ 98164 h 1322807"/>
                  <a:gd name="connsiteX3" fmla="*/ 1027487 w 1670381"/>
                  <a:gd name="connsiteY3" fmla="*/ 2080 h 1322807"/>
                  <a:gd name="connsiteX4" fmla="*/ 1500820 w 1670381"/>
                  <a:gd name="connsiteY4" fmla="*/ 45613 h 1322807"/>
                  <a:gd name="connsiteX5" fmla="*/ 1659611 w 1670381"/>
                  <a:gd name="connsiteY5" fmla="*/ 134618 h 1322807"/>
                  <a:gd name="connsiteX6" fmla="*/ 1406563 w 1670381"/>
                  <a:gd name="connsiteY6" fmla="*/ 209184 h 1322807"/>
                  <a:gd name="connsiteX7" fmla="*/ 973462 w 1670381"/>
                  <a:gd name="connsiteY7" fmla="*/ 224899 h 1322807"/>
                  <a:gd name="connsiteX8" fmla="*/ 352176 w 1670381"/>
                  <a:gd name="connsiteY8" fmla="*/ 164455 h 1322807"/>
                  <a:gd name="connsiteX9" fmla="*/ 472213 w 1670381"/>
                  <a:gd name="connsiteY9" fmla="*/ 93048 h 1322807"/>
                  <a:gd name="connsiteX10" fmla="*/ 961720 w 1670381"/>
                  <a:gd name="connsiteY10" fmla="*/ 68334 h 1322807"/>
                  <a:gd name="connsiteX11" fmla="*/ 1342031 w 1670381"/>
                  <a:gd name="connsiteY11" fmla="*/ 92251 h 1322807"/>
                  <a:gd name="connsiteX12" fmla="*/ 1583907 w 1670381"/>
                  <a:gd name="connsiteY12" fmla="*/ 141678 h 1322807"/>
                  <a:gd name="connsiteX13" fmla="*/ 1650664 w 1670381"/>
                  <a:gd name="connsiteY13" fmla="*/ 215448 h 1322807"/>
                  <a:gd name="connsiteX14" fmla="*/ 1407796 w 1670381"/>
                  <a:gd name="connsiteY14" fmla="*/ 273900 h 1322807"/>
                  <a:gd name="connsiteX15" fmla="*/ 1019359 w 1670381"/>
                  <a:gd name="connsiteY15" fmla="*/ 289616 h 1322807"/>
                  <a:gd name="connsiteX16" fmla="*/ 493396 w 1670381"/>
                  <a:gd name="connsiteY16" fmla="*/ 257045 h 1322807"/>
                  <a:gd name="connsiteX17" fmla="*/ 327462 w 1670381"/>
                  <a:gd name="connsiteY17" fmla="*/ 210351 h 1322807"/>
                  <a:gd name="connsiteX18" fmla="*/ 705226 w 1670381"/>
                  <a:gd name="connsiteY18" fmla="*/ 143272 h 1322807"/>
                  <a:gd name="connsiteX19" fmla="*/ 1312472 w 1670381"/>
                  <a:gd name="connsiteY19" fmla="*/ 150333 h 1322807"/>
                  <a:gd name="connsiteX20" fmla="*/ 1665605 w 1670381"/>
                  <a:gd name="connsiteY20" fmla="*/ 251893 h 1322807"/>
                  <a:gd name="connsiteX21" fmla="*/ 1467897 w 1670381"/>
                  <a:gd name="connsiteY21" fmla="*/ 336254 h 1322807"/>
                  <a:gd name="connsiteX22" fmla="*/ 1058276 w 1670381"/>
                  <a:gd name="connsiteY22" fmla="*/ 365693 h 1322807"/>
                  <a:gd name="connsiteX23" fmla="*/ 503987 w 1670381"/>
                  <a:gd name="connsiteY23" fmla="*/ 340980 h 1322807"/>
                  <a:gd name="connsiteX24" fmla="*/ 313340 w 1670381"/>
                  <a:gd name="connsiteY24" fmla="*/ 280961 h 1322807"/>
                  <a:gd name="connsiteX25" fmla="*/ 606455 w 1670381"/>
                  <a:gd name="connsiteY25" fmla="*/ 240902 h 1322807"/>
                  <a:gd name="connsiteX26" fmla="*/ 1259102 w 1670381"/>
                  <a:gd name="connsiteY26" fmla="*/ 258900 h 1322807"/>
                  <a:gd name="connsiteX27" fmla="*/ 1656245 w 1670381"/>
                  <a:gd name="connsiteY27" fmla="*/ 329537 h 1322807"/>
                  <a:gd name="connsiteX28" fmla="*/ 1520854 w 1670381"/>
                  <a:gd name="connsiteY28" fmla="*/ 408031 h 1322807"/>
                  <a:gd name="connsiteX29" fmla="*/ 946616 w 1670381"/>
                  <a:gd name="connsiteY29" fmla="*/ 442169 h 1322807"/>
                  <a:gd name="connsiteX30" fmla="*/ 521640 w 1670381"/>
                  <a:gd name="connsiteY30" fmla="*/ 408059 h 1322807"/>
                  <a:gd name="connsiteX31" fmla="*/ 322534 w 1670381"/>
                  <a:gd name="connsiteY31" fmla="*/ 353933 h 1322807"/>
                  <a:gd name="connsiteX32" fmla="*/ 404563 w 1670381"/>
                  <a:gd name="connsiteY32" fmla="*/ 318259 h 1322807"/>
                  <a:gd name="connsiteX33" fmla="*/ 582155 w 1670381"/>
                  <a:gd name="connsiteY33" fmla="*/ 303285 h 1322807"/>
                  <a:gd name="connsiteX34" fmla="*/ 954411 w 1670381"/>
                  <a:gd name="connsiteY34" fmla="*/ 305964 h 1322807"/>
                  <a:gd name="connsiteX35" fmla="*/ 1298184 w 1670381"/>
                  <a:gd name="connsiteY35" fmla="*/ 330279 h 1322807"/>
                  <a:gd name="connsiteX36" fmla="*/ 1519209 w 1670381"/>
                  <a:gd name="connsiteY36" fmla="*/ 367177 h 1322807"/>
                  <a:gd name="connsiteX37" fmla="*/ 1649102 w 1670381"/>
                  <a:gd name="connsiteY37" fmla="*/ 421412 h 1322807"/>
                  <a:gd name="connsiteX38" fmla="*/ 1432509 w 1670381"/>
                  <a:gd name="connsiteY38" fmla="*/ 499852 h 1322807"/>
                  <a:gd name="connsiteX39" fmla="*/ 947682 w 1670381"/>
                  <a:gd name="connsiteY39" fmla="*/ 523398 h 1322807"/>
                  <a:gd name="connsiteX40" fmla="*/ 479274 w 1670381"/>
                  <a:gd name="connsiteY40" fmla="*/ 482200 h 1322807"/>
                  <a:gd name="connsiteX41" fmla="*/ 327462 w 1670381"/>
                  <a:gd name="connsiteY41" fmla="*/ 432773 h 1322807"/>
                  <a:gd name="connsiteX42" fmla="*/ 557276 w 1670381"/>
                  <a:gd name="connsiteY42" fmla="*/ 379417 h 1322807"/>
                  <a:gd name="connsiteX43" fmla="*/ 1199496 w 1670381"/>
                  <a:gd name="connsiteY43" fmla="*/ 393937 h 1322807"/>
                  <a:gd name="connsiteX44" fmla="*/ 1537110 w 1670381"/>
                  <a:gd name="connsiteY44" fmla="*/ 427649 h 1322807"/>
                  <a:gd name="connsiteX45" fmla="*/ 1658461 w 1670381"/>
                  <a:gd name="connsiteY45" fmla="*/ 485730 h 1322807"/>
                  <a:gd name="connsiteX46" fmla="*/ 1557961 w 1670381"/>
                  <a:gd name="connsiteY46" fmla="*/ 543784 h 1322807"/>
                  <a:gd name="connsiteX47" fmla="*/ 1167887 w 1670381"/>
                  <a:gd name="connsiteY47" fmla="*/ 587997 h 1322807"/>
                  <a:gd name="connsiteX48" fmla="*/ 763931 w 1670381"/>
                  <a:gd name="connsiteY48" fmla="*/ 578155 h 1322807"/>
                  <a:gd name="connsiteX49" fmla="*/ 435428 w 1670381"/>
                  <a:gd name="connsiteY49" fmla="*/ 529689 h 1322807"/>
                  <a:gd name="connsiteX50" fmla="*/ 230500 w 1670381"/>
                  <a:gd name="connsiteY50" fmla="*/ 522188 h 1322807"/>
                  <a:gd name="connsiteX51" fmla="*/ 1002823 w 1670381"/>
                  <a:gd name="connsiteY51" fmla="*/ 1322807 h 1322807"/>
                  <a:gd name="connsiteX0" fmla="*/ 407963 w 1670381"/>
                  <a:gd name="connsiteY0" fmla="*/ 1006965 h 1322807"/>
                  <a:gd name="connsiteX1" fmla="*/ 94009 w 1670381"/>
                  <a:gd name="connsiteY1" fmla="*/ 519636 h 1322807"/>
                  <a:gd name="connsiteX2" fmla="*/ 174996 w 1670381"/>
                  <a:gd name="connsiteY2" fmla="*/ 98164 h 1322807"/>
                  <a:gd name="connsiteX3" fmla="*/ 1027487 w 1670381"/>
                  <a:gd name="connsiteY3" fmla="*/ 2080 h 1322807"/>
                  <a:gd name="connsiteX4" fmla="*/ 1500820 w 1670381"/>
                  <a:gd name="connsiteY4" fmla="*/ 45613 h 1322807"/>
                  <a:gd name="connsiteX5" fmla="*/ 1659611 w 1670381"/>
                  <a:gd name="connsiteY5" fmla="*/ 134618 h 1322807"/>
                  <a:gd name="connsiteX6" fmla="*/ 1406563 w 1670381"/>
                  <a:gd name="connsiteY6" fmla="*/ 209184 h 1322807"/>
                  <a:gd name="connsiteX7" fmla="*/ 973462 w 1670381"/>
                  <a:gd name="connsiteY7" fmla="*/ 224899 h 1322807"/>
                  <a:gd name="connsiteX8" fmla="*/ 352176 w 1670381"/>
                  <a:gd name="connsiteY8" fmla="*/ 164455 h 1322807"/>
                  <a:gd name="connsiteX9" fmla="*/ 472213 w 1670381"/>
                  <a:gd name="connsiteY9" fmla="*/ 93048 h 1322807"/>
                  <a:gd name="connsiteX10" fmla="*/ 961720 w 1670381"/>
                  <a:gd name="connsiteY10" fmla="*/ 68334 h 1322807"/>
                  <a:gd name="connsiteX11" fmla="*/ 1342031 w 1670381"/>
                  <a:gd name="connsiteY11" fmla="*/ 92251 h 1322807"/>
                  <a:gd name="connsiteX12" fmla="*/ 1583907 w 1670381"/>
                  <a:gd name="connsiteY12" fmla="*/ 141678 h 1322807"/>
                  <a:gd name="connsiteX13" fmla="*/ 1650664 w 1670381"/>
                  <a:gd name="connsiteY13" fmla="*/ 215448 h 1322807"/>
                  <a:gd name="connsiteX14" fmla="*/ 1407796 w 1670381"/>
                  <a:gd name="connsiteY14" fmla="*/ 273900 h 1322807"/>
                  <a:gd name="connsiteX15" fmla="*/ 1019359 w 1670381"/>
                  <a:gd name="connsiteY15" fmla="*/ 289616 h 1322807"/>
                  <a:gd name="connsiteX16" fmla="*/ 493396 w 1670381"/>
                  <a:gd name="connsiteY16" fmla="*/ 257045 h 1322807"/>
                  <a:gd name="connsiteX17" fmla="*/ 327462 w 1670381"/>
                  <a:gd name="connsiteY17" fmla="*/ 210351 h 1322807"/>
                  <a:gd name="connsiteX18" fmla="*/ 705226 w 1670381"/>
                  <a:gd name="connsiteY18" fmla="*/ 143272 h 1322807"/>
                  <a:gd name="connsiteX19" fmla="*/ 1312472 w 1670381"/>
                  <a:gd name="connsiteY19" fmla="*/ 150333 h 1322807"/>
                  <a:gd name="connsiteX20" fmla="*/ 1665605 w 1670381"/>
                  <a:gd name="connsiteY20" fmla="*/ 251893 h 1322807"/>
                  <a:gd name="connsiteX21" fmla="*/ 1467897 w 1670381"/>
                  <a:gd name="connsiteY21" fmla="*/ 336254 h 1322807"/>
                  <a:gd name="connsiteX22" fmla="*/ 1058276 w 1670381"/>
                  <a:gd name="connsiteY22" fmla="*/ 365693 h 1322807"/>
                  <a:gd name="connsiteX23" fmla="*/ 503987 w 1670381"/>
                  <a:gd name="connsiteY23" fmla="*/ 340980 h 1322807"/>
                  <a:gd name="connsiteX24" fmla="*/ 313340 w 1670381"/>
                  <a:gd name="connsiteY24" fmla="*/ 280961 h 1322807"/>
                  <a:gd name="connsiteX25" fmla="*/ 606455 w 1670381"/>
                  <a:gd name="connsiteY25" fmla="*/ 240902 h 1322807"/>
                  <a:gd name="connsiteX26" fmla="*/ 1259102 w 1670381"/>
                  <a:gd name="connsiteY26" fmla="*/ 258900 h 1322807"/>
                  <a:gd name="connsiteX27" fmla="*/ 1656245 w 1670381"/>
                  <a:gd name="connsiteY27" fmla="*/ 329537 h 1322807"/>
                  <a:gd name="connsiteX28" fmla="*/ 1520854 w 1670381"/>
                  <a:gd name="connsiteY28" fmla="*/ 408031 h 1322807"/>
                  <a:gd name="connsiteX29" fmla="*/ 946616 w 1670381"/>
                  <a:gd name="connsiteY29" fmla="*/ 442169 h 1322807"/>
                  <a:gd name="connsiteX30" fmla="*/ 521640 w 1670381"/>
                  <a:gd name="connsiteY30" fmla="*/ 408059 h 1322807"/>
                  <a:gd name="connsiteX31" fmla="*/ 322534 w 1670381"/>
                  <a:gd name="connsiteY31" fmla="*/ 353933 h 1322807"/>
                  <a:gd name="connsiteX32" fmla="*/ 404563 w 1670381"/>
                  <a:gd name="connsiteY32" fmla="*/ 318259 h 1322807"/>
                  <a:gd name="connsiteX33" fmla="*/ 582155 w 1670381"/>
                  <a:gd name="connsiteY33" fmla="*/ 303285 h 1322807"/>
                  <a:gd name="connsiteX34" fmla="*/ 954411 w 1670381"/>
                  <a:gd name="connsiteY34" fmla="*/ 305964 h 1322807"/>
                  <a:gd name="connsiteX35" fmla="*/ 1298184 w 1670381"/>
                  <a:gd name="connsiteY35" fmla="*/ 330279 h 1322807"/>
                  <a:gd name="connsiteX36" fmla="*/ 1519209 w 1670381"/>
                  <a:gd name="connsiteY36" fmla="*/ 367177 h 1322807"/>
                  <a:gd name="connsiteX37" fmla="*/ 1649102 w 1670381"/>
                  <a:gd name="connsiteY37" fmla="*/ 421412 h 1322807"/>
                  <a:gd name="connsiteX38" fmla="*/ 1432509 w 1670381"/>
                  <a:gd name="connsiteY38" fmla="*/ 499852 h 1322807"/>
                  <a:gd name="connsiteX39" fmla="*/ 947682 w 1670381"/>
                  <a:gd name="connsiteY39" fmla="*/ 523398 h 1322807"/>
                  <a:gd name="connsiteX40" fmla="*/ 479274 w 1670381"/>
                  <a:gd name="connsiteY40" fmla="*/ 482200 h 1322807"/>
                  <a:gd name="connsiteX41" fmla="*/ 327462 w 1670381"/>
                  <a:gd name="connsiteY41" fmla="*/ 432773 h 1322807"/>
                  <a:gd name="connsiteX42" fmla="*/ 557276 w 1670381"/>
                  <a:gd name="connsiteY42" fmla="*/ 379417 h 1322807"/>
                  <a:gd name="connsiteX43" fmla="*/ 1199496 w 1670381"/>
                  <a:gd name="connsiteY43" fmla="*/ 393937 h 1322807"/>
                  <a:gd name="connsiteX44" fmla="*/ 1537110 w 1670381"/>
                  <a:gd name="connsiteY44" fmla="*/ 427649 h 1322807"/>
                  <a:gd name="connsiteX45" fmla="*/ 1658461 w 1670381"/>
                  <a:gd name="connsiteY45" fmla="*/ 485730 h 1322807"/>
                  <a:gd name="connsiteX46" fmla="*/ 1557961 w 1670381"/>
                  <a:gd name="connsiteY46" fmla="*/ 543784 h 1322807"/>
                  <a:gd name="connsiteX47" fmla="*/ 1167887 w 1670381"/>
                  <a:gd name="connsiteY47" fmla="*/ 587997 h 1322807"/>
                  <a:gd name="connsiteX48" fmla="*/ 763931 w 1670381"/>
                  <a:gd name="connsiteY48" fmla="*/ 578155 h 1322807"/>
                  <a:gd name="connsiteX49" fmla="*/ 435428 w 1670381"/>
                  <a:gd name="connsiteY49" fmla="*/ 529689 h 1322807"/>
                  <a:gd name="connsiteX50" fmla="*/ 230500 w 1670381"/>
                  <a:gd name="connsiteY50" fmla="*/ 522188 h 1322807"/>
                  <a:gd name="connsiteX51" fmla="*/ 1002823 w 1670381"/>
                  <a:gd name="connsiteY51" fmla="*/ 1322807 h 1322807"/>
                  <a:gd name="connsiteX0" fmla="*/ 614792 w 1670381"/>
                  <a:gd name="connsiteY0" fmla="*/ 1006965 h 1322807"/>
                  <a:gd name="connsiteX1" fmla="*/ 94009 w 1670381"/>
                  <a:gd name="connsiteY1" fmla="*/ 519636 h 1322807"/>
                  <a:gd name="connsiteX2" fmla="*/ 174996 w 1670381"/>
                  <a:gd name="connsiteY2" fmla="*/ 98164 h 1322807"/>
                  <a:gd name="connsiteX3" fmla="*/ 1027487 w 1670381"/>
                  <a:gd name="connsiteY3" fmla="*/ 2080 h 1322807"/>
                  <a:gd name="connsiteX4" fmla="*/ 1500820 w 1670381"/>
                  <a:gd name="connsiteY4" fmla="*/ 45613 h 1322807"/>
                  <a:gd name="connsiteX5" fmla="*/ 1659611 w 1670381"/>
                  <a:gd name="connsiteY5" fmla="*/ 134618 h 1322807"/>
                  <a:gd name="connsiteX6" fmla="*/ 1406563 w 1670381"/>
                  <a:gd name="connsiteY6" fmla="*/ 209184 h 1322807"/>
                  <a:gd name="connsiteX7" fmla="*/ 973462 w 1670381"/>
                  <a:gd name="connsiteY7" fmla="*/ 224899 h 1322807"/>
                  <a:gd name="connsiteX8" fmla="*/ 352176 w 1670381"/>
                  <a:gd name="connsiteY8" fmla="*/ 164455 h 1322807"/>
                  <a:gd name="connsiteX9" fmla="*/ 472213 w 1670381"/>
                  <a:gd name="connsiteY9" fmla="*/ 93048 h 1322807"/>
                  <a:gd name="connsiteX10" fmla="*/ 961720 w 1670381"/>
                  <a:gd name="connsiteY10" fmla="*/ 68334 h 1322807"/>
                  <a:gd name="connsiteX11" fmla="*/ 1342031 w 1670381"/>
                  <a:gd name="connsiteY11" fmla="*/ 92251 h 1322807"/>
                  <a:gd name="connsiteX12" fmla="*/ 1583907 w 1670381"/>
                  <a:gd name="connsiteY12" fmla="*/ 141678 h 1322807"/>
                  <a:gd name="connsiteX13" fmla="*/ 1650664 w 1670381"/>
                  <a:gd name="connsiteY13" fmla="*/ 215448 h 1322807"/>
                  <a:gd name="connsiteX14" fmla="*/ 1407796 w 1670381"/>
                  <a:gd name="connsiteY14" fmla="*/ 273900 h 1322807"/>
                  <a:gd name="connsiteX15" fmla="*/ 1019359 w 1670381"/>
                  <a:gd name="connsiteY15" fmla="*/ 289616 h 1322807"/>
                  <a:gd name="connsiteX16" fmla="*/ 493396 w 1670381"/>
                  <a:gd name="connsiteY16" fmla="*/ 257045 h 1322807"/>
                  <a:gd name="connsiteX17" fmla="*/ 327462 w 1670381"/>
                  <a:gd name="connsiteY17" fmla="*/ 210351 h 1322807"/>
                  <a:gd name="connsiteX18" fmla="*/ 705226 w 1670381"/>
                  <a:gd name="connsiteY18" fmla="*/ 143272 h 1322807"/>
                  <a:gd name="connsiteX19" fmla="*/ 1312472 w 1670381"/>
                  <a:gd name="connsiteY19" fmla="*/ 150333 h 1322807"/>
                  <a:gd name="connsiteX20" fmla="*/ 1665605 w 1670381"/>
                  <a:gd name="connsiteY20" fmla="*/ 251893 h 1322807"/>
                  <a:gd name="connsiteX21" fmla="*/ 1467897 w 1670381"/>
                  <a:gd name="connsiteY21" fmla="*/ 336254 h 1322807"/>
                  <a:gd name="connsiteX22" fmla="*/ 1058276 w 1670381"/>
                  <a:gd name="connsiteY22" fmla="*/ 365693 h 1322807"/>
                  <a:gd name="connsiteX23" fmla="*/ 503987 w 1670381"/>
                  <a:gd name="connsiteY23" fmla="*/ 340980 h 1322807"/>
                  <a:gd name="connsiteX24" fmla="*/ 313340 w 1670381"/>
                  <a:gd name="connsiteY24" fmla="*/ 280961 h 1322807"/>
                  <a:gd name="connsiteX25" fmla="*/ 606455 w 1670381"/>
                  <a:gd name="connsiteY25" fmla="*/ 240902 h 1322807"/>
                  <a:gd name="connsiteX26" fmla="*/ 1259102 w 1670381"/>
                  <a:gd name="connsiteY26" fmla="*/ 258900 h 1322807"/>
                  <a:gd name="connsiteX27" fmla="*/ 1656245 w 1670381"/>
                  <a:gd name="connsiteY27" fmla="*/ 329537 h 1322807"/>
                  <a:gd name="connsiteX28" fmla="*/ 1520854 w 1670381"/>
                  <a:gd name="connsiteY28" fmla="*/ 408031 h 1322807"/>
                  <a:gd name="connsiteX29" fmla="*/ 946616 w 1670381"/>
                  <a:gd name="connsiteY29" fmla="*/ 442169 h 1322807"/>
                  <a:gd name="connsiteX30" fmla="*/ 521640 w 1670381"/>
                  <a:gd name="connsiteY30" fmla="*/ 408059 h 1322807"/>
                  <a:gd name="connsiteX31" fmla="*/ 322534 w 1670381"/>
                  <a:gd name="connsiteY31" fmla="*/ 353933 h 1322807"/>
                  <a:gd name="connsiteX32" fmla="*/ 404563 w 1670381"/>
                  <a:gd name="connsiteY32" fmla="*/ 318259 h 1322807"/>
                  <a:gd name="connsiteX33" fmla="*/ 582155 w 1670381"/>
                  <a:gd name="connsiteY33" fmla="*/ 303285 h 1322807"/>
                  <a:gd name="connsiteX34" fmla="*/ 954411 w 1670381"/>
                  <a:gd name="connsiteY34" fmla="*/ 305964 h 1322807"/>
                  <a:gd name="connsiteX35" fmla="*/ 1298184 w 1670381"/>
                  <a:gd name="connsiteY35" fmla="*/ 330279 h 1322807"/>
                  <a:gd name="connsiteX36" fmla="*/ 1519209 w 1670381"/>
                  <a:gd name="connsiteY36" fmla="*/ 367177 h 1322807"/>
                  <a:gd name="connsiteX37" fmla="*/ 1649102 w 1670381"/>
                  <a:gd name="connsiteY37" fmla="*/ 421412 h 1322807"/>
                  <a:gd name="connsiteX38" fmla="*/ 1432509 w 1670381"/>
                  <a:gd name="connsiteY38" fmla="*/ 499852 h 1322807"/>
                  <a:gd name="connsiteX39" fmla="*/ 947682 w 1670381"/>
                  <a:gd name="connsiteY39" fmla="*/ 523398 h 1322807"/>
                  <a:gd name="connsiteX40" fmla="*/ 479274 w 1670381"/>
                  <a:gd name="connsiteY40" fmla="*/ 482200 h 1322807"/>
                  <a:gd name="connsiteX41" fmla="*/ 327462 w 1670381"/>
                  <a:gd name="connsiteY41" fmla="*/ 432773 h 1322807"/>
                  <a:gd name="connsiteX42" fmla="*/ 557276 w 1670381"/>
                  <a:gd name="connsiteY42" fmla="*/ 379417 h 1322807"/>
                  <a:gd name="connsiteX43" fmla="*/ 1199496 w 1670381"/>
                  <a:gd name="connsiteY43" fmla="*/ 393937 h 1322807"/>
                  <a:gd name="connsiteX44" fmla="*/ 1537110 w 1670381"/>
                  <a:gd name="connsiteY44" fmla="*/ 427649 h 1322807"/>
                  <a:gd name="connsiteX45" fmla="*/ 1658461 w 1670381"/>
                  <a:gd name="connsiteY45" fmla="*/ 485730 h 1322807"/>
                  <a:gd name="connsiteX46" fmla="*/ 1557961 w 1670381"/>
                  <a:gd name="connsiteY46" fmla="*/ 543784 h 1322807"/>
                  <a:gd name="connsiteX47" fmla="*/ 1167887 w 1670381"/>
                  <a:gd name="connsiteY47" fmla="*/ 587997 h 1322807"/>
                  <a:gd name="connsiteX48" fmla="*/ 763931 w 1670381"/>
                  <a:gd name="connsiteY48" fmla="*/ 578155 h 1322807"/>
                  <a:gd name="connsiteX49" fmla="*/ 435428 w 1670381"/>
                  <a:gd name="connsiteY49" fmla="*/ 529689 h 1322807"/>
                  <a:gd name="connsiteX50" fmla="*/ 230500 w 1670381"/>
                  <a:gd name="connsiteY50" fmla="*/ 522188 h 1322807"/>
                  <a:gd name="connsiteX51" fmla="*/ 1002823 w 1670381"/>
                  <a:gd name="connsiteY51" fmla="*/ 1322807 h 1322807"/>
                  <a:gd name="connsiteX0" fmla="*/ 614792 w 1670381"/>
                  <a:gd name="connsiteY0" fmla="*/ 1006965 h 1306099"/>
                  <a:gd name="connsiteX1" fmla="*/ 94009 w 1670381"/>
                  <a:gd name="connsiteY1" fmla="*/ 519636 h 1306099"/>
                  <a:gd name="connsiteX2" fmla="*/ 174996 w 1670381"/>
                  <a:gd name="connsiteY2" fmla="*/ 98164 h 1306099"/>
                  <a:gd name="connsiteX3" fmla="*/ 1027487 w 1670381"/>
                  <a:gd name="connsiteY3" fmla="*/ 2080 h 1306099"/>
                  <a:gd name="connsiteX4" fmla="*/ 1500820 w 1670381"/>
                  <a:gd name="connsiteY4" fmla="*/ 45613 h 1306099"/>
                  <a:gd name="connsiteX5" fmla="*/ 1659611 w 1670381"/>
                  <a:gd name="connsiteY5" fmla="*/ 134618 h 1306099"/>
                  <a:gd name="connsiteX6" fmla="*/ 1406563 w 1670381"/>
                  <a:gd name="connsiteY6" fmla="*/ 209184 h 1306099"/>
                  <a:gd name="connsiteX7" fmla="*/ 973462 w 1670381"/>
                  <a:gd name="connsiteY7" fmla="*/ 224899 h 1306099"/>
                  <a:gd name="connsiteX8" fmla="*/ 352176 w 1670381"/>
                  <a:gd name="connsiteY8" fmla="*/ 164455 h 1306099"/>
                  <a:gd name="connsiteX9" fmla="*/ 472213 w 1670381"/>
                  <a:gd name="connsiteY9" fmla="*/ 93048 h 1306099"/>
                  <a:gd name="connsiteX10" fmla="*/ 961720 w 1670381"/>
                  <a:gd name="connsiteY10" fmla="*/ 68334 h 1306099"/>
                  <a:gd name="connsiteX11" fmla="*/ 1342031 w 1670381"/>
                  <a:gd name="connsiteY11" fmla="*/ 92251 h 1306099"/>
                  <a:gd name="connsiteX12" fmla="*/ 1583907 w 1670381"/>
                  <a:gd name="connsiteY12" fmla="*/ 141678 h 1306099"/>
                  <a:gd name="connsiteX13" fmla="*/ 1650664 w 1670381"/>
                  <a:gd name="connsiteY13" fmla="*/ 215448 h 1306099"/>
                  <a:gd name="connsiteX14" fmla="*/ 1407796 w 1670381"/>
                  <a:gd name="connsiteY14" fmla="*/ 273900 h 1306099"/>
                  <a:gd name="connsiteX15" fmla="*/ 1019359 w 1670381"/>
                  <a:gd name="connsiteY15" fmla="*/ 289616 h 1306099"/>
                  <a:gd name="connsiteX16" fmla="*/ 493396 w 1670381"/>
                  <a:gd name="connsiteY16" fmla="*/ 257045 h 1306099"/>
                  <a:gd name="connsiteX17" fmla="*/ 327462 w 1670381"/>
                  <a:gd name="connsiteY17" fmla="*/ 210351 h 1306099"/>
                  <a:gd name="connsiteX18" fmla="*/ 705226 w 1670381"/>
                  <a:gd name="connsiteY18" fmla="*/ 143272 h 1306099"/>
                  <a:gd name="connsiteX19" fmla="*/ 1312472 w 1670381"/>
                  <a:gd name="connsiteY19" fmla="*/ 150333 h 1306099"/>
                  <a:gd name="connsiteX20" fmla="*/ 1665605 w 1670381"/>
                  <a:gd name="connsiteY20" fmla="*/ 251893 h 1306099"/>
                  <a:gd name="connsiteX21" fmla="*/ 1467897 w 1670381"/>
                  <a:gd name="connsiteY21" fmla="*/ 336254 h 1306099"/>
                  <a:gd name="connsiteX22" fmla="*/ 1058276 w 1670381"/>
                  <a:gd name="connsiteY22" fmla="*/ 365693 h 1306099"/>
                  <a:gd name="connsiteX23" fmla="*/ 503987 w 1670381"/>
                  <a:gd name="connsiteY23" fmla="*/ 340980 h 1306099"/>
                  <a:gd name="connsiteX24" fmla="*/ 313340 w 1670381"/>
                  <a:gd name="connsiteY24" fmla="*/ 280961 h 1306099"/>
                  <a:gd name="connsiteX25" fmla="*/ 606455 w 1670381"/>
                  <a:gd name="connsiteY25" fmla="*/ 240902 h 1306099"/>
                  <a:gd name="connsiteX26" fmla="*/ 1259102 w 1670381"/>
                  <a:gd name="connsiteY26" fmla="*/ 258900 h 1306099"/>
                  <a:gd name="connsiteX27" fmla="*/ 1656245 w 1670381"/>
                  <a:gd name="connsiteY27" fmla="*/ 329537 h 1306099"/>
                  <a:gd name="connsiteX28" fmla="*/ 1520854 w 1670381"/>
                  <a:gd name="connsiteY28" fmla="*/ 408031 h 1306099"/>
                  <a:gd name="connsiteX29" fmla="*/ 946616 w 1670381"/>
                  <a:gd name="connsiteY29" fmla="*/ 442169 h 1306099"/>
                  <a:gd name="connsiteX30" fmla="*/ 521640 w 1670381"/>
                  <a:gd name="connsiteY30" fmla="*/ 408059 h 1306099"/>
                  <a:gd name="connsiteX31" fmla="*/ 322534 w 1670381"/>
                  <a:gd name="connsiteY31" fmla="*/ 353933 h 1306099"/>
                  <a:gd name="connsiteX32" fmla="*/ 404563 w 1670381"/>
                  <a:gd name="connsiteY32" fmla="*/ 318259 h 1306099"/>
                  <a:gd name="connsiteX33" fmla="*/ 582155 w 1670381"/>
                  <a:gd name="connsiteY33" fmla="*/ 303285 h 1306099"/>
                  <a:gd name="connsiteX34" fmla="*/ 954411 w 1670381"/>
                  <a:gd name="connsiteY34" fmla="*/ 305964 h 1306099"/>
                  <a:gd name="connsiteX35" fmla="*/ 1298184 w 1670381"/>
                  <a:gd name="connsiteY35" fmla="*/ 330279 h 1306099"/>
                  <a:gd name="connsiteX36" fmla="*/ 1519209 w 1670381"/>
                  <a:gd name="connsiteY36" fmla="*/ 367177 h 1306099"/>
                  <a:gd name="connsiteX37" fmla="*/ 1649102 w 1670381"/>
                  <a:gd name="connsiteY37" fmla="*/ 421412 h 1306099"/>
                  <a:gd name="connsiteX38" fmla="*/ 1432509 w 1670381"/>
                  <a:gd name="connsiteY38" fmla="*/ 499852 h 1306099"/>
                  <a:gd name="connsiteX39" fmla="*/ 947682 w 1670381"/>
                  <a:gd name="connsiteY39" fmla="*/ 523398 h 1306099"/>
                  <a:gd name="connsiteX40" fmla="*/ 479274 w 1670381"/>
                  <a:gd name="connsiteY40" fmla="*/ 482200 h 1306099"/>
                  <a:gd name="connsiteX41" fmla="*/ 327462 w 1670381"/>
                  <a:gd name="connsiteY41" fmla="*/ 432773 h 1306099"/>
                  <a:gd name="connsiteX42" fmla="*/ 557276 w 1670381"/>
                  <a:gd name="connsiteY42" fmla="*/ 379417 h 1306099"/>
                  <a:gd name="connsiteX43" fmla="*/ 1199496 w 1670381"/>
                  <a:gd name="connsiteY43" fmla="*/ 393937 h 1306099"/>
                  <a:gd name="connsiteX44" fmla="*/ 1537110 w 1670381"/>
                  <a:gd name="connsiteY44" fmla="*/ 427649 h 1306099"/>
                  <a:gd name="connsiteX45" fmla="*/ 1658461 w 1670381"/>
                  <a:gd name="connsiteY45" fmla="*/ 485730 h 1306099"/>
                  <a:gd name="connsiteX46" fmla="*/ 1557961 w 1670381"/>
                  <a:gd name="connsiteY46" fmla="*/ 543784 h 1306099"/>
                  <a:gd name="connsiteX47" fmla="*/ 1167887 w 1670381"/>
                  <a:gd name="connsiteY47" fmla="*/ 587997 h 1306099"/>
                  <a:gd name="connsiteX48" fmla="*/ 763931 w 1670381"/>
                  <a:gd name="connsiteY48" fmla="*/ 578155 h 1306099"/>
                  <a:gd name="connsiteX49" fmla="*/ 435428 w 1670381"/>
                  <a:gd name="connsiteY49" fmla="*/ 529689 h 1306099"/>
                  <a:gd name="connsiteX50" fmla="*/ 230500 w 1670381"/>
                  <a:gd name="connsiteY50" fmla="*/ 522188 h 1306099"/>
                  <a:gd name="connsiteX51" fmla="*/ 970166 w 1670381"/>
                  <a:gd name="connsiteY51" fmla="*/ 1306099 h 1306099"/>
                  <a:gd name="connsiteX0" fmla="*/ 338346 w 1670381"/>
                  <a:gd name="connsiteY0" fmla="*/ 902524 h 1306099"/>
                  <a:gd name="connsiteX1" fmla="*/ 94009 w 1670381"/>
                  <a:gd name="connsiteY1" fmla="*/ 519636 h 1306099"/>
                  <a:gd name="connsiteX2" fmla="*/ 174996 w 1670381"/>
                  <a:gd name="connsiteY2" fmla="*/ 98164 h 1306099"/>
                  <a:gd name="connsiteX3" fmla="*/ 1027487 w 1670381"/>
                  <a:gd name="connsiteY3" fmla="*/ 2080 h 1306099"/>
                  <a:gd name="connsiteX4" fmla="*/ 1500820 w 1670381"/>
                  <a:gd name="connsiteY4" fmla="*/ 45613 h 1306099"/>
                  <a:gd name="connsiteX5" fmla="*/ 1659611 w 1670381"/>
                  <a:gd name="connsiteY5" fmla="*/ 134618 h 1306099"/>
                  <a:gd name="connsiteX6" fmla="*/ 1406563 w 1670381"/>
                  <a:gd name="connsiteY6" fmla="*/ 209184 h 1306099"/>
                  <a:gd name="connsiteX7" fmla="*/ 973462 w 1670381"/>
                  <a:gd name="connsiteY7" fmla="*/ 224899 h 1306099"/>
                  <a:gd name="connsiteX8" fmla="*/ 352176 w 1670381"/>
                  <a:gd name="connsiteY8" fmla="*/ 164455 h 1306099"/>
                  <a:gd name="connsiteX9" fmla="*/ 472213 w 1670381"/>
                  <a:gd name="connsiteY9" fmla="*/ 93048 h 1306099"/>
                  <a:gd name="connsiteX10" fmla="*/ 961720 w 1670381"/>
                  <a:gd name="connsiteY10" fmla="*/ 68334 h 1306099"/>
                  <a:gd name="connsiteX11" fmla="*/ 1342031 w 1670381"/>
                  <a:gd name="connsiteY11" fmla="*/ 92251 h 1306099"/>
                  <a:gd name="connsiteX12" fmla="*/ 1583907 w 1670381"/>
                  <a:gd name="connsiteY12" fmla="*/ 141678 h 1306099"/>
                  <a:gd name="connsiteX13" fmla="*/ 1650664 w 1670381"/>
                  <a:gd name="connsiteY13" fmla="*/ 215448 h 1306099"/>
                  <a:gd name="connsiteX14" fmla="*/ 1407796 w 1670381"/>
                  <a:gd name="connsiteY14" fmla="*/ 273900 h 1306099"/>
                  <a:gd name="connsiteX15" fmla="*/ 1019359 w 1670381"/>
                  <a:gd name="connsiteY15" fmla="*/ 289616 h 1306099"/>
                  <a:gd name="connsiteX16" fmla="*/ 493396 w 1670381"/>
                  <a:gd name="connsiteY16" fmla="*/ 257045 h 1306099"/>
                  <a:gd name="connsiteX17" fmla="*/ 327462 w 1670381"/>
                  <a:gd name="connsiteY17" fmla="*/ 210351 h 1306099"/>
                  <a:gd name="connsiteX18" fmla="*/ 705226 w 1670381"/>
                  <a:gd name="connsiteY18" fmla="*/ 143272 h 1306099"/>
                  <a:gd name="connsiteX19" fmla="*/ 1312472 w 1670381"/>
                  <a:gd name="connsiteY19" fmla="*/ 150333 h 1306099"/>
                  <a:gd name="connsiteX20" fmla="*/ 1665605 w 1670381"/>
                  <a:gd name="connsiteY20" fmla="*/ 251893 h 1306099"/>
                  <a:gd name="connsiteX21" fmla="*/ 1467897 w 1670381"/>
                  <a:gd name="connsiteY21" fmla="*/ 336254 h 1306099"/>
                  <a:gd name="connsiteX22" fmla="*/ 1058276 w 1670381"/>
                  <a:gd name="connsiteY22" fmla="*/ 365693 h 1306099"/>
                  <a:gd name="connsiteX23" fmla="*/ 503987 w 1670381"/>
                  <a:gd name="connsiteY23" fmla="*/ 340980 h 1306099"/>
                  <a:gd name="connsiteX24" fmla="*/ 313340 w 1670381"/>
                  <a:gd name="connsiteY24" fmla="*/ 280961 h 1306099"/>
                  <a:gd name="connsiteX25" fmla="*/ 606455 w 1670381"/>
                  <a:gd name="connsiteY25" fmla="*/ 240902 h 1306099"/>
                  <a:gd name="connsiteX26" fmla="*/ 1259102 w 1670381"/>
                  <a:gd name="connsiteY26" fmla="*/ 258900 h 1306099"/>
                  <a:gd name="connsiteX27" fmla="*/ 1656245 w 1670381"/>
                  <a:gd name="connsiteY27" fmla="*/ 329537 h 1306099"/>
                  <a:gd name="connsiteX28" fmla="*/ 1520854 w 1670381"/>
                  <a:gd name="connsiteY28" fmla="*/ 408031 h 1306099"/>
                  <a:gd name="connsiteX29" fmla="*/ 946616 w 1670381"/>
                  <a:gd name="connsiteY29" fmla="*/ 442169 h 1306099"/>
                  <a:gd name="connsiteX30" fmla="*/ 521640 w 1670381"/>
                  <a:gd name="connsiteY30" fmla="*/ 408059 h 1306099"/>
                  <a:gd name="connsiteX31" fmla="*/ 322534 w 1670381"/>
                  <a:gd name="connsiteY31" fmla="*/ 353933 h 1306099"/>
                  <a:gd name="connsiteX32" fmla="*/ 404563 w 1670381"/>
                  <a:gd name="connsiteY32" fmla="*/ 318259 h 1306099"/>
                  <a:gd name="connsiteX33" fmla="*/ 582155 w 1670381"/>
                  <a:gd name="connsiteY33" fmla="*/ 303285 h 1306099"/>
                  <a:gd name="connsiteX34" fmla="*/ 954411 w 1670381"/>
                  <a:gd name="connsiteY34" fmla="*/ 305964 h 1306099"/>
                  <a:gd name="connsiteX35" fmla="*/ 1298184 w 1670381"/>
                  <a:gd name="connsiteY35" fmla="*/ 330279 h 1306099"/>
                  <a:gd name="connsiteX36" fmla="*/ 1519209 w 1670381"/>
                  <a:gd name="connsiteY36" fmla="*/ 367177 h 1306099"/>
                  <a:gd name="connsiteX37" fmla="*/ 1649102 w 1670381"/>
                  <a:gd name="connsiteY37" fmla="*/ 421412 h 1306099"/>
                  <a:gd name="connsiteX38" fmla="*/ 1432509 w 1670381"/>
                  <a:gd name="connsiteY38" fmla="*/ 499852 h 1306099"/>
                  <a:gd name="connsiteX39" fmla="*/ 947682 w 1670381"/>
                  <a:gd name="connsiteY39" fmla="*/ 523398 h 1306099"/>
                  <a:gd name="connsiteX40" fmla="*/ 479274 w 1670381"/>
                  <a:gd name="connsiteY40" fmla="*/ 482200 h 1306099"/>
                  <a:gd name="connsiteX41" fmla="*/ 327462 w 1670381"/>
                  <a:gd name="connsiteY41" fmla="*/ 432773 h 1306099"/>
                  <a:gd name="connsiteX42" fmla="*/ 557276 w 1670381"/>
                  <a:gd name="connsiteY42" fmla="*/ 379417 h 1306099"/>
                  <a:gd name="connsiteX43" fmla="*/ 1199496 w 1670381"/>
                  <a:gd name="connsiteY43" fmla="*/ 393937 h 1306099"/>
                  <a:gd name="connsiteX44" fmla="*/ 1537110 w 1670381"/>
                  <a:gd name="connsiteY44" fmla="*/ 427649 h 1306099"/>
                  <a:gd name="connsiteX45" fmla="*/ 1658461 w 1670381"/>
                  <a:gd name="connsiteY45" fmla="*/ 485730 h 1306099"/>
                  <a:gd name="connsiteX46" fmla="*/ 1557961 w 1670381"/>
                  <a:gd name="connsiteY46" fmla="*/ 543784 h 1306099"/>
                  <a:gd name="connsiteX47" fmla="*/ 1167887 w 1670381"/>
                  <a:gd name="connsiteY47" fmla="*/ 587997 h 1306099"/>
                  <a:gd name="connsiteX48" fmla="*/ 763931 w 1670381"/>
                  <a:gd name="connsiteY48" fmla="*/ 578155 h 1306099"/>
                  <a:gd name="connsiteX49" fmla="*/ 435428 w 1670381"/>
                  <a:gd name="connsiteY49" fmla="*/ 529689 h 1306099"/>
                  <a:gd name="connsiteX50" fmla="*/ 230500 w 1670381"/>
                  <a:gd name="connsiteY50" fmla="*/ 522188 h 1306099"/>
                  <a:gd name="connsiteX51" fmla="*/ 970166 w 1670381"/>
                  <a:gd name="connsiteY51" fmla="*/ 1306099 h 1306099"/>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265604 w 1597639"/>
                  <a:gd name="connsiteY0" fmla="*/ 902524 h 914445"/>
                  <a:gd name="connsiteX1" fmla="*/ 21267 w 1597639"/>
                  <a:gd name="connsiteY1" fmla="*/ 519636 h 914445"/>
                  <a:gd name="connsiteX2" fmla="*/ 102254 w 1597639"/>
                  <a:gd name="connsiteY2" fmla="*/ 98164 h 914445"/>
                  <a:gd name="connsiteX3" fmla="*/ 954745 w 1597639"/>
                  <a:gd name="connsiteY3" fmla="*/ 2080 h 914445"/>
                  <a:gd name="connsiteX4" fmla="*/ 1428078 w 1597639"/>
                  <a:gd name="connsiteY4" fmla="*/ 45613 h 914445"/>
                  <a:gd name="connsiteX5" fmla="*/ 1586869 w 1597639"/>
                  <a:gd name="connsiteY5" fmla="*/ 134618 h 914445"/>
                  <a:gd name="connsiteX6" fmla="*/ 1333821 w 1597639"/>
                  <a:gd name="connsiteY6" fmla="*/ 209184 h 914445"/>
                  <a:gd name="connsiteX7" fmla="*/ 900720 w 1597639"/>
                  <a:gd name="connsiteY7" fmla="*/ 224899 h 914445"/>
                  <a:gd name="connsiteX8" fmla="*/ 279434 w 1597639"/>
                  <a:gd name="connsiteY8" fmla="*/ 164455 h 914445"/>
                  <a:gd name="connsiteX9" fmla="*/ 399471 w 1597639"/>
                  <a:gd name="connsiteY9" fmla="*/ 93048 h 914445"/>
                  <a:gd name="connsiteX10" fmla="*/ 888978 w 1597639"/>
                  <a:gd name="connsiteY10" fmla="*/ 68334 h 914445"/>
                  <a:gd name="connsiteX11" fmla="*/ 1269289 w 1597639"/>
                  <a:gd name="connsiteY11" fmla="*/ 92251 h 914445"/>
                  <a:gd name="connsiteX12" fmla="*/ 1511165 w 1597639"/>
                  <a:gd name="connsiteY12" fmla="*/ 141678 h 914445"/>
                  <a:gd name="connsiteX13" fmla="*/ 1577922 w 1597639"/>
                  <a:gd name="connsiteY13" fmla="*/ 215448 h 914445"/>
                  <a:gd name="connsiteX14" fmla="*/ 1335054 w 1597639"/>
                  <a:gd name="connsiteY14" fmla="*/ 273900 h 914445"/>
                  <a:gd name="connsiteX15" fmla="*/ 946617 w 1597639"/>
                  <a:gd name="connsiteY15" fmla="*/ 289616 h 914445"/>
                  <a:gd name="connsiteX16" fmla="*/ 420654 w 1597639"/>
                  <a:gd name="connsiteY16" fmla="*/ 257045 h 914445"/>
                  <a:gd name="connsiteX17" fmla="*/ 254720 w 1597639"/>
                  <a:gd name="connsiteY17" fmla="*/ 210351 h 914445"/>
                  <a:gd name="connsiteX18" fmla="*/ 632484 w 1597639"/>
                  <a:gd name="connsiteY18" fmla="*/ 143272 h 914445"/>
                  <a:gd name="connsiteX19" fmla="*/ 1239730 w 1597639"/>
                  <a:gd name="connsiteY19" fmla="*/ 150333 h 914445"/>
                  <a:gd name="connsiteX20" fmla="*/ 1592863 w 1597639"/>
                  <a:gd name="connsiteY20" fmla="*/ 251893 h 914445"/>
                  <a:gd name="connsiteX21" fmla="*/ 1395155 w 1597639"/>
                  <a:gd name="connsiteY21" fmla="*/ 336254 h 914445"/>
                  <a:gd name="connsiteX22" fmla="*/ 985534 w 1597639"/>
                  <a:gd name="connsiteY22" fmla="*/ 365693 h 914445"/>
                  <a:gd name="connsiteX23" fmla="*/ 431245 w 1597639"/>
                  <a:gd name="connsiteY23" fmla="*/ 340980 h 914445"/>
                  <a:gd name="connsiteX24" fmla="*/ 240598 w 1597639"/>
                  <a:gd name="connsiteY24" fmla="*/ 280961 h 914445"/>
                  <a:gd name="connsiteX25" fmla="*/ 533713 w 1597639"/>
                  <a:gd name="connsiteY25" fmla="*/ 240902 h 914445"/>
                  <a:gd name="connsiteX26" fmla="*/ 1186360 w 1597639"/>
                  <a:gd name="connsiteY26" fmla="*/ 258900 h 914445"/>
                  <a:gd name="connsiteX27" fmla="*/ 1583503 w 1597639"/>
                  <a:gd name="connsiteY27" fmla="*/ 329537 h 914445"/>
                  <a:gd name="connsiteX28" fmla="*/ 1448112 w 1597639"/>
                  <a:gd name="connsiteY28" fmla="*/ 408031 h 914445"/>
                  <a:gd name="connsiteX29" fmla="*/ 873874 w 1597639"/>
                  <a:gd name="connsiteY29" fmla="*/ 442169 h 914445"/>
                  <a:gd name="connsiteX30" fmla="*/ 448898 w 1597639"/>
                  <a:gd name="connsiteY30" fmla="*/ 408059 h 914445"/>
                  <a:gd name="connsiteX31" fmla="*/ 249792 w 1597639"/>
                  <a:gd name="connsiteY31" fmla="*/ 353933 h 914445"/>
                  <a:gd name="connsiteX32" fmla="*/ 331821 w 1597639"/>
                  <a:gd name="connsiteY32" fmla="*/ 318259 h 914445"/>
                  <a:gd name="connsiteX33" fmla="*/ 509413 w 1597639"/>
                  <a:gd name="connsiteY33" fmla="*/ 303285 h 914445"/>
                  <a:gd name="connsiteX34" fmla="*/ 881669 w 1597639"/>
                  <a:gd name="connsiteY34" fmla="*/ 305964 h 914445"/>
                  <a:gd name="connsiteX35" fmla="*/ 1225442 w 1597639"/>
                  <a:gd name="connsiteY35" fmla="*/ 330279 h 914445"/>
                  <a:gd name="connsiteX36" fmla="*/ 1446467 w 1597639"/>
                  <a:gd name="connsiteY36" fmla="*/ 367177 h 914445"/>
                  <a:gd name="connsiteX37" fmla="*/ 1576360 w 1597639"/>
                  <a:gd name="connsiteY37" fmla="*/ 421412 h 914445"/>
                  <a:gd name="connsiteX38" fmla="*/ 1359767 w 1597639"/>
                  <a:gd name="connsiteY38" fmla="*/ 499852 h 914445"/>
                  <a:gd name="connsiteX39" fmla="*/ 874940 w 1597639"/>
                  <a:gd name="connsiteY39" fmla="*/ 523398 h 914445"/>
                  <a:gd name="connsiteX40" fmla="*/ 406532 w 1597639"/>
                  <a:gd name="connsiteY40" fmla="*/ 482200 h 914445"/>
                  <a:gd name="connsiteX41" fmla="*/ 254720 w 1597639"/>
                  <a:gd name="connsiteY41" fmla="*/ 432773 h 914445"/>
                  <a:gd name="connsiteX42" fmla="*/ 484534 w 1597639"/>
                  <a:gd name="connsiteY42" fmla="*/ 379417 h 914445"/>
                  <a:gd name="connsiteX43" fmla="*/ 1126754 w 1597639"/>
                  <a:gd name="connsiteY43" fmla="*/ 393937 h 914445"/>
                  <a:gd name="connsiteX44" fmla="*/ 1464368 w 1597639"/>
                  <a:gd name="connsiteY44" fmla="*/ 427649 h 914445"/>
                  <a:gd name="connsiteX45" fmla="*/ 1585719 w 1597639"/>
                  <a:gd name="connsiteY45" fmla="*/ 485730 h 914445"/>
                  <a:gd name="connsiteX46" fmla="*/ 1485219 w 1597639"/>
                  <a:gd name="connsiteY46" fmla="*/ 543784 h 914445"/>
                  <a:gd name="connsiteX47" fmla="*/ 1095145 w 1597639"/>
                  <a:gd name="connsiteY47" fmla="*/ 587997 h 914445"/>
                  <a:gd name="connsiteX48" fmla="*/ 691189 w 1597639"/>
                  <a:gd name="connsiteY48" fmla="*/ 578155 h 914445"/>
                  <a:gd name="connsiteX49" fmla="*/ 362686 w 1597639"/>
                  <a:gd name="connsiteY49" fmla="*/ 529689 h 914445"/>
                  <a:gd name="connsiteX50" fmla="*/ 157758 w 1597639"/>
                  <a:gd name="connsiteY50" fmla="*/ 522188 h 914445"/>
                  <a:gd name="connsiteX51" fmla="*/ 822996 w 1597639"/>
                  <a:gd name="connsiteY51" fmla="*/ 914445 h 914445"/>
                  <a:gd name="connsiteX0" fmla="*/ 286796 w 1618831"/>
                  <a:gd name="connsiteY0" fmla="*/ 902650 h 914571"/>
                  <a:gd name="connsiteX1" fmla="*/ 10563 w 1618831"/>
                  <a:gd name="connsiteY1" fmla="*/ 532817 h 914571"/>
                  <a:gd name="connsiteX2" fmla="*/ 123446 w 1618831"/>
                  <a:gd name="connsiteY2" fmla="*/ 98290 h 914571"/>
                  <a:gd name="connsiteX3" fmla="*/ 975937 w 1618831"/>
                  <a:gd name="connsiteY3" fmla="*/ 2206 h 914571"/>
                  <a:gd name="connsiteX4" fmla="*/ 1449270 w 1618831"/>
                  <a:gd name="connsiteY4" fmla="*/ 45739 h 914571"/>
                  <a:gd name="connsiteX5" fmla="*/ 1608061 w 1618831"/>
                  <a:gd name="connsiteY5" fmla="*/ 134744 h 914571"/>
                  <a:gd name="connsiteX6" fmla="*/ 1355013 w 1618831"/>
                  <a:gd name="connsiteY6" fmla="*/ 209310 h 914571"/>
                  <a:gd name="connsiteX7" fmla="*/ 921912 w 1618831"/>
                  <a:gd name="connsiteY7" fmla="*/ 225025 h 914571"/>
                  <a:gd name="connsiteX8" fmla="*/ 300626 w 1618831"/>
                  <a:gd name="connsiteY8" fmla="*/ 164581 h 914571"/>
                  <a:gd name="connsiteX9" fmla="*/ 420663 w 1618831"/>
                  <a:gd name="connsiteY9" fmla="*/ 93174 h 914571"/>
                  <a:gd name="connsiteX10" fmla="*/ 910170 w 1618831"/>
                  <a:gd name="connsiteY10" fmla="*/ 68460 h 914571"/>
                  <a:gd name="connsiteX11" fmla="*/ 1290481 w 1618831"/>
                  <a:gd name="connsiteY11" fmla="*/ 92377 h 914571"/>
                  <a:gd name="connsiteX12" fmla="*/ 1532357 w 1618831"/>
                  <a:gd name="connsiteY12" fmla="*/ 141804 h 914571"/>
                  <a:gd name="connsiteX13" fmla="*/ 1599114 w 1618831"/>
                  <a:gd name="connsiteY13" fmla="*/ 215574 h 914571"/>
                  <a:gd name="connsiteX14" fmla="*/ 1356246 w 1618831"/>
                  <a:gd name="connsiteY14" fmla="*/ 274026 h 914571"/>
                  <a:gd name="connsiteX15" fmla="*/ 967809 w 1618831"/>
                  <a:gd name="connsiteY15" fmla="*/ 289742 h 914571"/>
                  <a:gd name="connsiteX16" fmla="*/ 441846 w 1618831"/>
                  <a:gd name="connsiteY16" fmla="*/ 257171 h 914571"/>
                  <a:gd name="connsiteX17" fmla="*/ 275912 w 1618831"/>
                  <a:gd name="connsiteY17" fmla="*/ 210477 h 914571"/>
                  <a:gd name="connsiteX18" fmla="*/ 653676 w 1618831"/>
                  <a:gd name="connsiteY18" fmla="*/ 143398 h 914571"/>
                  <a:gd name="connsiteX19" fmla="*/ 1260922 w 1618831"/>
                  <a:gd name="connsiteY19" fmla="*/ 150459 h 914571"/>
                  <a:gd name="connsiteX20" fmla="*/ 1614055 w 1618831"/>
                  <a:gd name="connsiteY20" fmla="*/ 252019 h 914571"/>
                  <a:gd name="connsiteX21" fmla="*/ 1416347 w 1618831"/>
                  <a:gd name="connsiteY21" fmla="*/ 336380 h 914571"/>
                  <a:gd name="connsiteX22" fmla="*/ 1006726 w 1618831"/>
                  <a:gd name="connsiteY22" fmla="*/ 365819 h 914571"/>
                  <a:gd name="connsiteX23" fmla="*/ 452437 w 1618831"/>
                  <a:gd name="connsiteY23" fmla="*/ 341106 h 914571"/>
                  <a:gd name="connsiteX24" fmla="*/ 261790 w 1618831"/>
                  <a:gd name="connsiteY24" fmla="*/ 281087 h 914571"/>
                  <a:gd name="connsiteX25" fmla="*/ 554905 w 1618831"/>
                  <a:gd name="connsiteY25" fmla="*/ 241028 h 914571"/>
                  <a:gd name="connsiteX26" fmla="*/ 1207552 w 1618831"/>
                  <a:gd name="connsiteY26" fmla="*/ 259026 h 914571"/>
                  <a:gd name="connsiteX27" fmla="*/ 1604695 w 1618831"/>
                  <a:gd name="connsiteY27" fmla="*/ 329663 h 914571"/>
                  <a:gd name="connsiteX28" fmla="*/ 1469304 w 1618831"/>
                  <a:gd name="connsiteY28" fmla="*/ 408157 h 914571"/>
                  <a:gd name="connsiteX29" fmla="*/ 895066 w 1618831"/>
                  <a:gd name="connsiteY29" fmla="*/ 442295 h 914571"/>
                  <a:gd name="connsiteX30" fmla="*/ 470090 w 1618831"/>
                  <a:gd name="connsiteY30" fmla="*/ 408185 h 914571"/>
                  <a:gd name="connsiteX31" fmla="*/ 270984 w 1618831"/>
                  <a:gd name="connsiteY31" fmla="*/ 354059 h 914571"/>
                  <a:gd name="connsiteX32" fmla="*/ 353013 w 1618831"/>
                  <a:gd name="connsiteY32" fmla="*/ 318385 h 914571"/>
                  <a:gd name="connsiteX33" fmla="*/ 530605 w 1618831"/>
                  <a:gd name="connsiteY33" fmla="*/ 303411 h 914571"/>
                  <a:gd name="connsiteX34" fmla="*/ 902861 w 1618831"/>
                  <a:gd name="connsiteY34" fmla="*/ 306090 h 914571"/>
                  <a:gd name="connsiteX35" fmla="*/ 1246634 w 1618831"/>
                  <a:gd name="connsiteY35" fmla="*/ 330405 h 914571"/>
                  <a:gd name="connsiteX36" fmla="*/ 1467659 w 1618831"/>
                  <a:gd name="connsiteY36" fmla="*/ 367303 h 914571"/>
                  <a:gd name="connsiteX37" fmla="*/ 1597552 w 1618831"/>
                  <a:gd name="connsiteY37" fmla="*/ 421538 h 914571"/>
                  <a:gd name="connsiteX38" fmla="*/ 1380959 w 1618831"/>
                  <a:gd name="connsiteY38" fmla="*/ 499978 h 914571"/>
                  <a:gd name="connsiteX39" fmla="*/ 896132 w 1618831"/>
                  <a:gd name="connsiteY39" fmla="*/ 523524 h 914571"/>
                  <a:gd name="connsiteX40" fmla="*/ 427724 w 1618831"/>
                  <a:gd name="connsiteY40" fmla="*/ 482326 h 914571"/>
                  <a:gd name="connsiteX41" fmla="*/ 275912 w 1618831"/>
                  <a:gd name="connsiteY41" fmla="*/ 432899 h 914571"/>
                  <a:gd name="connsiteX42" fmla="*/ 505726 w 1618831"/>
                  <a:gd name="connsiteY42" fmla="*/ 379543 h 914571"/>
                  <a:gd name="connsiteX43" fmla="*/ 1147946 w 1618831"/>
                  <a:gd name="connsiteY43" fmla="*/ 394063 h 914571"/>
                  <a:gd name="connsiteX44" fmla="*/ 1485560 w 1618831"/>
                  <a:gd name="connsiteY44" fmla="*/ 427775 h 914571"/>
                  <a:gd name="connsiteX45" fmla="*/ 1606911 w 1618831"/>
                  <a:gd name="connsiteY45" fmla="*/ 485856 h 914571"/>
                  <a:gd name="connsiteX46" fmla="*/ 1506411 w 1618831"/>
                  <a:gd name="connsiteY46" fmla="*/ 543910 h 914571"/>
                  <a:gd name="connsiteX47" fmla="*/ 1116337 w 1618831"/>
                  <a:gd name="connsiteY47" fmla="*/ 588123 h 914571"/>
                  <a:gd name="connsiteX48" fmla="*/ 712381 w 1618831"/>
                  <a:gd name="connsiteY48" fmla="*/ 578281 h 914571"/>
                  <a:gd name="connsiteX49" fmla="*/ 383878 w 1618831"/>
                  <a:gd name="connsiteY49" fmla="*/ 529815 h 914571"/>
                  <a:gd name="connsiteX50" fmla="*/ 178950 w 1618831"/>
                  <a:gd name="connsiteY50" fmla="*/ 522314 h 914571"/>
                  <a:gd name="connsiteX51" fmla="*/ 844188 w 1618831"/>
                  <a:gd name="connsiteY51" fmla="*/ 914571 h 914571"/>
                  <a:gd name="connsiteX0" fmla="*/ 286796 w 1618831"/>
                  <a:gd name="connsiteY0" fmla="*/ 902650 h 914571"/>
                  <a:gd name="connsiteX1" fmla="*/ 10563 w 1618831"/>
                  <a:gd name="connsiteY1" fmla="*/ 532817 h 914571"/>
                  <a:gd name="connsiteX2" fmla="*/ 123446 w 1618831"/>
                  <a:gd name="connsiteY2" fmla="*/ 98290 h 914571"/>
                  <a:gd name="connsiteX3" fmla="*/ 975937 w 1618831"/>
                  <a:gd name="connsiteY3" fmla="*/ 2206 h 914571"/>
                  <a:gd name="connsiteX4" fmla="*/ 1449270 w 1618831"/>
                  <a:gd name="connsiteY4" fmla="*/ 45739 h 914571"/>
                  <a:gd name="connsiteX5" fmla="*/ 1608061 w 1618831"/>
                  <a:gd name="connsiteY5" fmla="*/ 134744 h 914571"/>
                  <a:gd name="connsiteX6" fmla="*/ 1355013 w 1618831"/>
                  <a:gd name="connsiteY6" fmla="*/ 209310 h 914571"/>
                  <a:gd name="connsiteX7" fmla="*/ 921912 w 1618831"/>
                  <a:gd name="connsiteY7" fmla="*/ 225025 h 914571"/>
                  <a:gd name="connsiteX8" fmla="*/ 300626 w 1618831"/>
                  <a:gd name="connsiteY8" fmla="*/ 164581 h 914571"/>
                  <a:gd name="connsiteX9" fmla="*/ 420663 w 1618831"/>
                  <a:gd name="connsiteY9" fmla="*/ 93174 h 914571"/>
                  <a:gd name="connsiteX10" fmla="*/ 910170 w 1618831"/>
                  <a:gd name="connsiteY10" fmla="*/ 68460 h 914571"/>
                  <a:gd name="connsiteX11" fmla="*/ 1290481 w 1618831"/>
                  <a:gd name="connsiteY11" fmla="*/ 92377 h 914571"/>
                  <a:gd name="connsiteX12" fmla="*/ 1532357 w 1618831"/>
                  <a:gd name="connsiteY12" fmla="*/ 141804 h 914571"/>
                  <a:gd name="connsiteX13" fmla="*/ 1599114 w 1618831"/>
                  <a:gd name="connsiteY13" fmla="*/ 215574 h 914571"/>
                  <a:gd name="connsiteX14" fmla="*/ 1356246 w 1618831"/>
                  <a:gd name="connsiteY14" fmla="*/ 274026 h 914571"/>
                  <a:gd name="connsiteX15" fmla="*/ 967809 w 1618831"/>
                  <a:gd name="connsiteY15" fmla="*/ 289742 h 914571"/>
                  <a:gd name="connsiteX16" fmla="*/ 441846 w 1618831"/>
                  <a:gd name="connsiteY16" fmla="*/ 257171 h 914571"/>
                  <a:gd name="connsiteX17" fmla="*/ 275912 w 1618831"/>
                  <a:gd name="connsiteY17" fmla="*/ 210477 h 914571"/>
                  <a:gd name="connsiteX18" fmla="*/ 653676 w 1618831"/>
                  <a:gd name="connsiteY18" fmla="*/ 143398 h 914571"/>
                  <a:gd name="connsiteX19" fmla="*/ 1260922 w 1618831"/>
                  <a:gd name="connsiteY19" fmla="*/ 150459 h 914571"/>
                  <a:gd name="connsiteX20" fmla="*/ 1614055 w 1618831"/>
                  <a:gd name="connsiteY20" fmla="*/ 252019 h 914571"/>
                  <a:gd name="connsiteX21" fmla="*/ 1416347 w 1618831"/>
                  <a:gd name="connsiteY21" fmla="*/ 336380 h 914571"/>
                  <a:gd name="connsiteX22" fmla="*/ 1006726 w 1618831"/>
                  <a:gd name="connsiteY22" fmla="*/ 365819 h 914571"/>
                  <a:gd name="connsiteX23" fmla="*/ 452437 w 1618831"/>
                  <a:gd name="connsiteY23" fmla="*/ 341106 h 914571"/>
                  <a:gd name="connsiteX24" fmla="*/ 261790 w 1618831"/>
                  <a:gd name="connsiteY24" fmla="*/ 281087 h 914571"/>
                  <a:gd name="connsiteX25" fmla="*/ 554905 w 1618831"/>
                  <a:gd name="connsiteY25" fmla="*/ 241028 h 914571"/>
                  <a:gd name="connsiteX26" fmla="*/ 1207552 w 1618831"/>
                  <a:gd name="connsiteY26" fmla="*/ 259026 h 914571"/>
                  <a:gd name="connsiteX27" fmla="*/ 1604695 w 1618831"/>
                  <a:gd name="connsiteY27" fmla="*/ 329663 h 914571"/>
                  <a:gd name="connsiteX28" fmla="*/ 1469304 w 1618831"/>
                  <a:gd name="connsiteY28" fmla="*/ 408157 h 914571"/>
                  <a:gd name="connsiteX29" fmla="*/ 895066 w 1618831"/>
                  <a:gd name="connsiteY29" fmla="*/ 442295 h 914571"/>
                  <a:gd name="connsiteX30" fmla="*/ 470090 w 1618831"/>
                  <a:gd name="connsiteY30" fmla="*/ 408185 h 914571"/>
                  <a:gd name="connsiteX31" fmla="*/ 270984 w 1618831"/>
                  <a:gd name="connsiteY31" fmla="*/ 354059 h 914571"/>
                  <a:gd name="connsiteX32" fmla="*/ 353013 w 1618831"/>
                  <a:gd name="connsiteY32" fmla="*/ 318385 h 914571"/>
                  <a:gd name="connsiteX33" fmla="*/ 530605 w 1618831"/>
                  <a:gd name="connsiteY33" fmla="*/ 303411 h 914571"/>
                  <a:gd name="connsiteX34" fmla="*/ 902861 w 1618831"/>
                  <a:gd name="connsiteY34" fmla="*/ 306090 h 914571"/>
                  <a:gd name="connsiteX35" fmla="*/ 1246634 w 1618831"/>
                  <a:gd name="connsiteY35" fmla="*/ 330405 h 914571"/>
                  <a:gd name="connsiteX36" fmla="*/ 1467659 w 1618831"/>
                  <a:gd name="connsiteY36" fmla="*/ 367303 h 914571"/>
                  <a:gd name="connsiteX37" fmla="*/ 1597552 w 1618831"/>
                  <a:gd name="connsiteY37" fmla="*/ 421538 h 914571"/>
                  <a:gd name="connsiteX38" fmla="*/ 1380959 w 1618831"/>
                  <a:gd name="connsiteY38" fmla="*/ 499978 h 914571"/>
                  <a:gd name="connsiteX39" fmla="*/ 896132 w 1618831"/>
                  <a:gd name="connsiteY39" fmla="*/ 523524 h 914571"/>
                  <a:gd name="connsiteX40" fmla="*/ 427724 w 1618831"/>
                  <a:gd name="connsiteY40" fmla="*/ 482326 h 914571"/>
                  <a:gd name="connsiteX41" fmla="*/ 275912 w 1618831"/>
                  <a:gd name="connsiteY41" fmla="*/ 432899 h 914571"/>
                  <a:gd name="connsiteX42" fmla="*/ 505726 w 1618831"/>
                  <a:gd name="connsiteY42" fmla="*/ 379543 h 914571"/>
                  <a:gd name="connsiteX43" fmla="*/ 1147946 w 1618831"/>
                  <a:gd name="connsiteY43" fmla="*/ 394063 h 914571"/>
                  <a:gd name="connsiteX44" fmla="*/ 1485560 w 1618831"/>
                  <a:gd name="connsiteY44" fmla="*/ 427775 h 914571"/>
                  <a:gd name="connsiteX45" fmla="*/ 1606911 w 1618831"/>
                  <a:gd name="connsiteY45" fmla="*/ 485856 h 914571"/>
                  <a:gd name="connsiteX46" fmla="*/ 1506411 w 1618831"/>
                  <a:gd name="connsiteY46" fmla="*/ 543910 h 914571"/>
                  <a:gd name="connsiteX47" fmla="*/ 1116337 w 1618831"/>
                  <a:gd name="connsiteY47" fmla="*/ 588123 h 914571"/>
                  <a:gd name="connsiteX48" fmla="*/ 712381 w 1618831"/>
                  <a:gd name="connsiteY48" fmla="*/ 578281 h 914571"/>
                  <a:gd name="connsiteX49" fmla="*/ 383878 w 1618831"/>
                  <a:gd name="connsiteY49" fmla="*/ 529815 h 914571"/>
                  <a:gd name="connsiteX50" fmla="*/ 168067 w 1618831"/>
                  <a:gd name="connsiteY50" fmla="*/ 535680 h 914571"/>
                  <a:gd name="connsiteX51" fmla="*/ 844188 w 1618831"/>
                  <a:gd name="connsiteY51" fmla="*/ 914571 h 91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18831" h="914571">
                    <a:moveTo>
                      <a:pt x="286796" y="902650"/>
                    </a:moveTo>
                    <a:cubicBezTo>
                      <a:pt x="382311" y="773004"/>
                      <a:pt x="45275" y="629831"/>
                      <a:pt x="10563" y="532817"/>
                    </a:cubicBezTo>
                    <a:cubicBezTo>
                      <a:pt x="1808" y="229591"/>
                      <a:pt x="-37450" y="186725"/>
                      <a:pt x="123446" y="98290"/>
                    </a:cubicBezTo>
                    <a:cubicBezTo>
                      <a:pt x="284342" y="9855"/>
                      <a:pt x="732664" y="-6919"/>
                      <a:pt x="975937" y="2206"/>
                    </a:cubicBezTo>
                    <a:cubicBezTo>
                      <a:pt x="1219210" y="11331"/>
                      <a:pt x="1343916" y="23649"/>
                      <a:pt x="1449270" y="45739"/>
                    </a:cubicBezTo>
                    <a:cubicBezTo>
                      <a:pt x="1554624" y="67829"/>
                      <a:pt x="1623771" y="107482"/>
                      <a:pt x="1608061" y="134744"/>
                    </a:cubicBezTo>
                    <a:cubicBezTo>
                      <a:pt x="1592351" y="162006"/>
                      <a:pt x="1469371" y="194263"/>
                      <a:pt x="1355013" y="209310"/>
                    </a:cubicBezTo>
                    <a:cubicBezTo>
                      <a:pt x="1240655" y="224357"/>
                      <a:pt x="1097643" y="232480"/>
                      <a:pt x="921912" y="225025"/>
                    </a:cubicBezTo>
                    <a:cubicBezTo>
                      <a:pt x="746181" y="217570"/>
                      <a:pt x="384167" y="186556"/>
                      <a:pt x="300626" y="164581"/>
                    </a:cubicBezTo>
                    <a:cubicBezTo>
                      <a:pt x="217085" y="142606"/>
                      <a:pt x="319072" y="109194"/>
                      <a:pt x="420663" y="93174"/>
                    </a:cubicBezTo>
                    <a:cubicBezTo>
                      <a:pt x="522254" y="77154"/>
                      <a:pt x="765200" y="68593"/>
                      <a:pt x="910170" y="68460"/>
                    </a:cubicBezTo>
                    <a:cubicBezTo>
                      <a:pt x="1055140" y="68327"/>
                      <a:pt x="1186783" y="80153"/>
                      <a:pt x="1290481" y="92377"/>
                    </a:cubicBezTo>
                    <a:cubicBezTo>
                      <a:pt x="1394179" y="104601"/>
                      <a:pt x="1480918" y="121271"/>
                      <a:pt x="1532357" y="141804"/>
                    </a:cubicBezTo>
                    <a:cubicBezTo>
                      <a:pt x="1583796" y="162337"/>
                      <a:pt x="1628466" y="193537"/>
                      <a:pt x="1599114" y="215574"/>
                    </a:cubicBezTo>
                    <a:cubicBezTo>
                      <a:pt x="1569762" y="237611"/>
                      <a:pt x="1461463" y="261665"/>
                      <a:pt x="1356246" y="274026"/>
                    </a:cubicBezTo>
                    <a:cubicBezTo>
                      <a:pt x="1251029" y="286387"/>
                      <a:pt x="1120209" y="292551"/>
                      <a:pt x="967809" y="289742"/>
                    </a:cubicBezTo>
                    <a:cubicBezTo>
                      <a:pt x="815409" y="286933"/>
                      <a:pt x="557162" y="270382"/>
                      <a:pt x="441846" y="257171"/>
                    </a:cubicBezTo>
                    <a:cubicBezTo>
                      <a:pt x="326530" y="243960"/>
                      <a:pt x="250132" y="232571"/>
                      <a:pt x="275912" y="210477"/>
                    </a:cubicBezTo>
                    <a:cubicBezTo>
                      <a:pt x="301692" y="188383"/>
                      <a:pt x="489508" y="153401"/>
                      <a:pt x="653676" y="143398"/>
                    </a:cubicBezTo>
                    <a:cubicBezTo>
                      <a:pt x="817844" y="133395"/>
                      <a:pt x="1100859" y="132356"/>
                      <a:pt x="1260922" y="150459"/>
                    </a:cubicBezTo>
                    <a:cubicBezTo>
                      <a:pt x="1420985" y="168562"/>
                      <a:pt x="1600057" y="213201"/>
                      <a:pt x="1614055" y="252019"/>
                    </a:cubicBezTo>
                    <a:cubicBezTo>
                      <a:pt x="1628053" y="290837"/>
                      <a:pt x="1517569" y="317413"/>
                      <a:pt x="1416347" y="336380"/>
                    </a:cubicBezTo>
                    <a:cubicBezTo>
                      <a:pt x="1315125" y="355347"/>
                      <a:pt x="1167378" y="365031"/>
                      <a:pt x="1006726" y="365819"/>
                    </a:cubicBezTo>
                    <a:cubicBezTo>
                      <a:pt x="846074" y="366607"/>
                      <a:pt x="576593" y="355228"/>
                      <a:pt x="452437" y="341106"/>
                    </a:cubicBezTo>
                    <a:cubicBezTo>
                      <a:pt x="328281" y="326984"/>
                      <a:pt x="244712" y="297767"/>
                      <a:pt x="261790" y="281087"/>
                    </a:cubicBezTo>
                    <a:cubicBezTo>
                      <a:pt x="278868" y="264407"/>
                      <a:pt x="397278" y="244705"/>
                      <a:pt x="554905" y="241028"/>
                    </a:cubicBezTo>
                    <a:cubicBezTo>
                      <a:pt x="712532" y="237351"/>
                      <a:pt x="1032587" y="244254"/>
                      <a:pt x="1207552" y="259026"/>
                    </a:cubicBezTo>
                    <a:cubicBezTo>
                      <a:pt x="1382517" y="273798"/>
                      <a:pt x="1561070" y="304808"/>
                      <a:pt x="1604695" y="329663"/>
                    </a:cubicBezTo>
                    <a:cubicBezTo>
                      <a:pt x="1648320" y="354518"/>
                      <a:pt x="1587576" y="389385"/>
                      <a:pt x="1469304" y="408157"/>
                    </a:cubicBezTo>
                    <a:cubicBezTo>
                      <a:pt x="1351033" y="426929"/>
                      <a:pt x="1061602" y="442290"/>
                      <a:pt x="895066" y="442295"/>
                    </a:cubicBezTo>
                    <a:cubicBezTo>
                      <a:pt x="728530" y="442300"/>
                      <a:pt x="574104" y="422891"/>
                      <a:pt x="470090" y="408185"/>
                    </a:cubicBezTo>
                    <a:cubicBezTo>
                      <a:pt x="366076" y="393479"/>
                      <a:pt x="273829" y="370592"/>
                      <a:pt x="270984" y="354059"/>
                    </a:cubicBezTo>
                    <a:cubicBezTo>
                      <a:pt x="268139" y="337526"/>
                      <a:pt x="309743" y="326826"/>
                      <a:pt x="353013" y="318385"/>
                    </a:cubicBezTo>
                    <a:cubicBezTo>
                      <a:pt x="396283" y="309944"/>
                      <a:pt x="438964" y="305460"/>
                      <a:pt x="530605" y="303411"/>
                    </a:cubicBezTo>
                    <a:cubicBezTo>
                      <a:pt x="622246" y="301362"/>
                      <a:pt x="778776" y="305197"/>
                      <a:pt x="902861" y="306090"/>
                    </a:cubicBezTo>
                    <a:cubicBezTo>
                      <a:pt x="1022199" y="310589"/>
                      <a:pt x="1152501" y="320203"/>
                      <a:pt x="1246634" y="330405"/>
                    </a:cubicBezTo>
                    <a:cubicBezTo>
                      <a:pt x="1340767" y="340607"/>
                      <a:pt x="1409173" y="352114"/>
                      <a:pt x="1467659" y="367303"/>
                    </a:cubicBezTo>
                    <a:cubicBezTo>
                      <a:pt x="1526145" y="382492"/>
                      <a:pt x="1597714" y="399425"/>
                      <a:pt x="1597552" y="421538"/>
                    </a:cubicBezTo>
                    <a:cubicBezTo>
                      <a:pt x="1597390" y="443651"/>
                      <a:pt x="1497862" y="482980"/>
                      <a:pt x="1380959" y="499978"/>
                    </a:cubicBezTo>
                    <a:cubicBezTo>
                      <a:pt x="1264056" y="516976"/>
                      <a:pt x="1055004" y="526466"/>
                      <a:pt x="896132" y="523524"/>
                    </a:cubicBezTo>
                    <a:cubicBezTo>
                      <a:pt x="737260" y="520582"/>
                      <a:pt x="531094" y="497430"/>
                      <a:pt x="427724" y="482326"/>
                    </a:cubicBezTo>
                    <a:cubicBezTo>
                      <a:pt x="324354" y="467222"/>
                      <a:pt x="262912" y="450029"/>
                      <a:pt x="275912" y="432899"/>
                    </a:cubicBezTo>
                    <a:cubicBezTo>
                      <a:pt x="288912" y="415769"/>
                      <a:pt x="360387" y="386016"/>
                      <a:pt x="505726" y="379543"/>
                    </a:cubicBezTo>
                    <a:cubicBezTo>
                      <a:pt x="651065" y="373070"/>
                      <a:pt x="984640" y="386024"/>
                      <a:pt x="1147946" y="394063"/>
                    </a:cubicBezTo>
                    <a:cubicBezTo>
                      <a:pt x="1311252" y="402102"/>
                      <a:pt x="1409066" y="410094"/>
                      <a:pt x="1485560" y="427775"/>
                    </a:cubicBezTo>
                    <a:cubicBezTo>
                      <a:pt x="1562054" y="445456"/>
                      <a:pt x="1603436" y="466500"/>
                      <a:pt x="1606911" y="485856"/>
                    </a:cubicBezTo>
                    <a:cubicBezTo>
                      <a:pt x="1610386" y="505212"/>
                      <a:pt x="1588173" y="526865"/>
                      <a:pt x="1506411" y="543910"/>
                    </a:cubicBezTo>
                    <a:cubicBezTo>
                      <a:pt x="1424649" y="560955"/>
                      <a:pt x="1248675" y="582395"/>
                      <a:pt x="1116337" y="588123"/>
                    </a:cubicBezTo>
                    <a:cubicBezTo>
                      <a:pt x="983999" y="593852"/>
                      <a:pt x="834457" y="587999"/>
                      <a:pt x="712381" y="578281"/>
                    </a:cubicBezTo>
                    <a:cubicBezTo>
                      <a:pt x="590305" y="568563"/>
                      <a:pt x="474597" y="536915"/>
                      <a:pt x="383878" y="529815"/>
                    </a:cubicBezTo>
                    <a:cubicBezTo>
                      <a:pt x="293159" y="522715"/>
                      <a:pt x="258678" y="498440"/>
                      <a:pt x="168067" y="535680"/>
                    </a:cubicBezTo>
                    <a:cubicBezTo>
                      <a:pt x="441491" y="796737"/>
                      <a:pt x="845445" y="634529"/>
                      <a:pt x="844188" y="914571"/>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121" name="Groupe 120"/>
              <p:cNvGrpSpPr/>
              <p:nvPr/>
            </p:nvGrpSpPr>
            <p:grpSpPr>
              <a:xfrm>
                <a:off x="8370422" y="3239466"/>
                <a:ext cx="378042" cy="590094"/>
                <a:chOff x="179512" y="3282088"/>
                <a:chExt cx="504056" cy="1059440"/>
              </a:xfrm>
            </p:grpSpPr>
            <p:cxnSp>
              <p:nvCxnSpPr>
                <p:cNvPr id="122" name="Connecteur droit 121"/>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flipH="1">
                  <a:off x="419744" y="3789041"/>
                  <a:ext cx="11797" cy="55248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182" name="Ellipse 75"/>
            <p:cNvSpPr/>
            <p:nvPr/>
          </p:nvSpPr>
          <p:spPr>
            <a:xfrm flipV="1">
              <a:off x="7737227" y="2539092"/>
              <a:ext cx="388999" cy="17568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573096 w 573096"/>
                <a:gd name="connsiteY0" fmla="*/ 0 h 334800"/>
                <a:gd name="connsiteX1" fmla="*/ 0 w 573096"/>
                <a:gd name="connsiteY1" fmla="*/ 334800 h 334800"/>
                <a:gd name="connsiteX0" fmla="*/ 573096 w 573096"/>
                <a:gd name="connsiteY0" fmla="*/ 0 h 334800"/>
                <a:gd name="connsiteX1" fmla="*/ 0 w 573096"/>
                <a:gd name="connsiteY1" fmla="*/ 334800 h 334800"/>
                <a:gd name="connsiteX0" fmla="*/ 598428 w 598428"/>
                <a:gd name="connsiteY0" fmla="*/ 0 h 355798"/>
                <a:gd name="connsiteX1" fmla="*/ 0 w 598428"/>
                <a:gd name="connsiteY1" fmla="*/ 355798 h 355798"/>
                <a:gd name="connsiteX0" fmla="*/ 591189 w 591189"/>
                <a:gd name="connsiteY0" fmla="*/ 0 h 387296"/>
                <a:gd name="connsiteX1" fmla="*/ 0 w 591189"/>
                <a:gd name="connsiteY1" fmla="*/ 387296 h 387296"/>
                <a:gd name="connsiteX0" fmla="*/ 591189 w 591189"/>
                <a:gd name="connsiteY0" fmla="*/ 0 h 387296"/>
                <a:gd name="connsiteX1" fmla="*/ 0 w 591189"/>
                <a:gd name="connsiteY1" fmla="*/ 387296 h 387296"/>
                <a:gd name="connsiteX0" fmla="*/ 591189 w 591189"/>
                <a:gd name="connsiteY0" fmla="*/ 0 h 387296"/>
                <a:gd name="connsiteX1" fmla="*/ 0 w 591189"/>
                <a:gd name="connsiteY1" fmla="*/ 387296 h 387296"/>
              </a:gdLst>
              <a:ahLst/>
              <a:cxnLst>
                <a:cxn ang="0">
                  <a:pos x="connsiteX0" y="connsiteY0"/>
                </a:cxn>
                <a:cxn ang="0">
                  <a:pos x="connsiteX1" y="connsiteY1"/>
                </a:cxn>
              </a:cxnLst>
              <a:rect l="l" t="t" r="r" b="b"/>
              <a:pathLst>
                <a:path w="591189" h="387296">
                  <a:moveTo>
                    <a:pt x="591189" y="0"/>
                  </a:moveTo>
                  <a:cubicBezTo>
                    <a:pt x="574485" y="147610"/>
                    <a:pt x="440160" y="303304"/>
                    <a:pt x="0" y="387296"/>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3" name="Ellipse 75"/>
            <p:cNvSpPr/>
            <p:nvPr/>
          </p:nvSpPr>
          <p:spPr>
            <a:xfrm flipV="1">
              <a:off x="7792751" y="2585742"/>
              <a:ext cx="146862" cy="1001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18833 w 1018833"/>
                <a:gd name="connsiteY0" fmla="*/ 0 h 373605"/>
                <a:gd name="connsiteX1" fmla="*/ 0 w 1018833"/>
                <a:gd name="connsiteY1" fmla="*/ 373605 h 373605"/>
                <a:gd name="connsiteX0" fmla="*/ 1018833 w 1022760"/>
                <a:gd name="connsiteY0" fmla="*/ 0 h 373605"/>
                <a:gd name="connsiteX1" fmla="*/ 0 w 1022760"/>
                <a:gd name="connsiteY1" fmla="*/ 373605 h 373605"/>
                <a:gd name="connsiteX0" fmla="*/ 283607 w 345218"/>
                <a:gd name="connsiteY0" fmla="*/ 0 h 253859"/>
                <a:gd name="connsiteX1" fmla="*/ 0 w 345218"/>
                <a:gd name="connsiteY1" fmla="*/ 253859 h 253859"/>
                <a:gd name="connsiteX0" fmla="*/ 283607 w 296776"/>
                <a:gd name="connsiteY0" fmla="*/ 0 h 253859"/>
                <a:gd name="connsiteX1" fmla="*/ 0 w 296776"/>
                <a:gd name="connsiteY1" fmla="*/ 253859 h 253859"/>
                <a:gd name="connsiteX0" fmla="*/ 283607 w 292813"/>
                <a:gd name="connsiteY0" fmla="*/ 0 h 253859"/>
                <a:gd name="connsiteX1" fmla="*/ 0 w 292813"/>
                <a:gd name="connsiteY1" fmla="*/ 253859 h 253859"/>
                <a:gd name="connsiteX0" fmla="*/ 283607 w 283606"/>
                <a:gd name="connsiteY0" fmla="*/ 0 h 253859"/>
                <a:gd name="connsiteX1" fmla="*/ 0 w 283606"/>
                <a:gd name="connsiteY1" fmla="*/ 253859 h 253859"/>
                <a:gd name="connsiteX0" fmla="*/ 350444 w 350443"/>
                <a:gd name="connsiteY0" fmla="*/ 0 h 289078"/>
                <a:gd name="connsiteX1" fmla="*/ 0 w 350443"/>
                <a:gd name="connsiteY1" fmla="*/ 289078 h 289078"/>
                <a:gd name="connsiteX0" fmla="*/ 374749 w 374748"/>
                <a:gd name="connsiteY0" fmla="*/ 0 h 296124"/>
                <a:gd name="connsiteX1" fmla="*/ 0 w 374748"/>
                <a:gd name="connsiteY1" fmla="*/ 296124 h 296124"/>
              </a:gdLst>
              <a:ahLst/>
              <a:cxnLst>
                <a:cxn ang="0">
                  <a:pos x="connsiteX0" y="connsiteY0"/>
                </a:cxn>
                <a:cxn ang="0">
                  <a:pos x="connsiteX1" y="connsiteY1"/>
                </a:cxn>
              </a:cxnLst>
              <a:rect l="l" t="t" r="r" b="b"/>
              <a:pathLst>
                <a:path w="374748" h="296124">
                  <a:moveTo>
                    <a:pt x="374749" y="0"/>
                  </a:moveTo>
                  <a:cubicBezTo>
                    <a:pt x="372406" y="193192"/>
                    <a:pt x="107544" y="246813"/>
                    <a:pt x="0" y="296124"/>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1" name="Arc 170"/>
            <p:cNvSpPr/>
            <p:nvPr/>
          </p:nvSpPr>
          <p:spPr>
            <a:xfrm>
              <a:off x="5404731" y="2340023"/>
              <a:ext cx="3534820" cy="1080120"/>
            </a:xfrm>
            <a:prstGeom prst="arc">
              <a:avLst>
                <a:gd name="adj1" fmla="val 18660929"/>
                <a:gd name="adj2" fmla="val 0"/>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2" name="Arc 171"/>
            <p:cNvSpPr/>
            <p:nvPr/>
          </p:nvSpPr>
          <p:spPr>
            <a:xfrm>
              <a:off x="5361708" y="2219151"/>
              <a:ext cx="4034828" cy="1080120"/>
            </a:xfrm>
            <a:prstGeom prst="arc">
              <a:avLst>
                <a:gd name="adj1" fmla="val 17576117"/>
                <a:gd name="adj2" fmla="val 21531143"/>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3" name="Connecteur droit 172"/>
            <p:cNvCxnSpPr/>
            <p:nvPr/>
          </p:nvCxnSpPr>
          <p:spPr>
            <a:xfrm>
              <a:off x="7611234" y="1989857"/>
              <a:ext cx="1247618" cy="0"/>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Connecteur droit 173"/>
            <p:cNvCxnSpPr/>
            <p:nvPr/>
          </p:nvCxnSpPr>
          <p:spPr>
            <a:xfrm>
              <a:off x="7587763" y="2141240"/>
              <a:ext cx="1242191" cy="25177"/>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Connecteur droit 174"/>
            <p:cNvCxnSpPr/>
            <p:nvPr/>
          </p:nvCxnSpPr>
          <p:spPr>
            <a:xfrm flipV="1">
              <a:off x="7611234" y="1833042"/>
              <a:ext cx="1148378" cy="26069"/>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1" name="Ellipse 75"/>
            <p:cNvSpPr/>
            <p:nvPr/>
          </p:nvSpPr>
          <p:spPr>
            <a:xfrm flipV="1">
              <a:off x="7665872" y="2434311"/>
              <a:ext cx="658582" cy="35049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636606 w 636606"/>
                <a:gd name="connsiteY0" fmla="*/ 0 h 252863"/>
                <a:gd name="connsiteX1" fmla="*/ 0 w 636606"/>
                <a:gd name="connsiteY1" fmla="*/ 252863 h 252863"/>
                <a:gd name="connsiteX0" fmla="*/ 636606 w 636606"/>
                <a:gd name="connsiteY0" fmla="*/ 0 h 252863"/>
                <a:gd name="connsiteX1" fmla="*/ 0 w 636606"/>
                <a:gd name="connsiteY1" fmla="*/ 252863 h 252863"/>
                <a:gd name="connsiteX0" fmla="*/ 663324 w 663324"/>
                <a:gd name="connsiteY0" fmla="*/ 0 h 300488"/>
                <a:gd name="connsiteX1" fmla="*/ 0 w 663324"/>
                <a:gd name="connsiteY1" fmla="*/ 300488 h 300488"/>
                <a:gd name="connsiteX0" fmla="*/ 663324 w 663324"/>
                <a:gd name="connsiteY0" fmla="*/ 0 h 300488"/>
                <a:gd name="connsiteX1" fmla="*/ 0 w 663324"/>
                <a:gd name="connsiteY1" fmla="*/ 300488 h 300488"/>
                <a:gd name="connsiteX0" fmla="*/ 663324 w 663324"/>
                <a:gd name="connsiteY0" fmla="*/ 0 h 300488"/>
                <a:gd name="connsiteX1" fmla="*/ 0 w 663324"/>
                <a:gd name="connsiteY1" fmla="*/ 300488 h 300488"/>
                <a:gd name="connsiteX0" fmla="*/ 641464 w 641464"/>
                <a:gd name="connsiteY0" fmla="*/ 0 h 295725"/>
                <a:gd name="connsiteX1" fmla="*/ 0 w 641464"/>
                <a:gd name="connsiteY1" fmla="*/ 295725 h 295725"/>
                <a:gd name="connsiteX0" fmla="*/ 677897 w 677897"/>
                <a:gd name="connsiteY0" fmla="*/ 0 h 307631"/>
                <a:gd name="connsiteX1" fmla="*/ 0 w 677897"/>
                <a:gd name="connsiteY1" fmla="*/ 307631 h 307631"/>
                <a:gd name="connsiteX0" fmla="*/ 663323 w 663323"/>
                <a:gd name="connsiteY0" fmla="*/ 0 h 350494"/>
                <a:gd name="connsiteX1" fmla="*/ 0 w 663323"/>
                <a:gd name="connsiteY1" fmla="*/ 350494 h 350494"/>
                <a:gd name="connsiteX0" fmla="*/ 663323 w 671867"/>
                <a:gd name="connsiteY0" fmla="*/ 0 h 350494"/>
                <a:gd name="connsiteX1" fmla="*/ 0 w 671867"/>
                <a:gd name="connsiteY1" fmla="*/ 350494 h 350494"/>
                <a:gd name="connsiteX0" fmla="*/ 663323 w 671867"/>
                <a:gd name="connsiteY0" fmla="*/ 0 h 350494"/>
                <a:gd name="connsiteX1" fmla="*/ 0 w 671867"/>
                <a:gd name="connsiteY1" fmla="*/ 350494 h 350494"/>
                <a:gd name="connsiteX0" fmla="*/ 663323 w 671750"/>
                <a:gd name="connsiteY0" fmla="*/ 0 h 350494"/>
                <a:gd name="connsiteX1" fmla="*/ 0 w 671750"/>
                <a:gd name="connsiteY1" fmla="*/ 350494 h 350494"/>
              </a:gdLst>
              <a:ahLst/>
              <a:cxnLst>
                <a:cxn ang="0">
                  <a:pos x="connsiteX0" y="connsiteY0"/>
                </a:cxn>
                <a:cxn ang="0">
                  <a:pos x="connsiteX1" y="connsiteY1"/>
                </a:cxn>
              </a:cxnLst>
              <a:rect l="l" t="t" r="r" b="b"/>
              <a:pathLst>
                <a:path w="671750" h="350494">
                  <a:moveTo>
                    <a:pt x="663323" y="0"/>
                  </a:moveTo>
                  <a:cubicBezTo>
                    <a:pt x="738987" y="205298"/>
                    <a:pt x="287932" y="298106"/>
                    <a:pt x="0" y="350494"/>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Arc 175"/>
            <p:cNvSpPr/>
            <p:nvPr/>
          </p:nvSpPr>
          <p:spPr>
            <a:xfrm flipV="1">
              <a:off x="5404731" y="687158"/>
              <a:ext cx="3792427" cy="1080120"/>
            </a:xfrm>
            <a:prstGeom prst="arc">
              <a:avLst>
                <a:gd name="adj1" fmla="val 18216589"/>
                <a:gd name="adj2" fmla="val 21535884"/>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7" name="Arc 176"/>
            <p:cNvSpPr/>
            <p:nvPr/>
          </p:nvSpPr>
          <p:spPr>
            <a:xfrm flipV="1">
              <a:off x="5346517" y="565016"/>
              <a:ext cx="3534820" cy="1080120"/>
            </a:xfrm>
            <a:prstGeom prst="arc">
              <a:avLst>
                <a:gd name="adj1" fmla="val 19099490"/>
                <a:gd name="adj2" fmla="val 0"/>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8" name="Ellipse 75"/>
            <p:cNvSpPr/>
            <p:nvPr/>
          </p:nvSpPr>
          <p:spPr>
            <a:xfrm>
              <a:off x="7713416" y="1232755"/>
              <a:ext cx="633600" cy="31001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718514 w 718514"/>
                <a:gd name="connsiteY0" fmla="*/ 0 h 314775"/>
                <a:gd name="connsiteX1" fmla="*/ 0 w 718514"/>
                <a:gd name="connsiteY1" fmla="*/ 314775 h 314775"/>
                <a:gd name="connsiteX0" fmla="*/ 718514 w 718514"/>
                <a:gd name="connsiteY0" fmla="*/ 0 h 314775"/>
                <a:gd name="connsiteX1" fmla="*/ 0 w 718514"/>
                <a:gd name="connsiteY1" fmla="*/ 314775 h 314775"/>
                <a:gd name="connsiteX0" fmla="*/ 718514 w 718514"/>
                <a:gd name="connsiteY0" fmla="*/ 0 h 314775"/>
                <a:gd name="connsiteX1" fmla="*/ 0 w 718514"/>
                <a:gd name="connsiteY1" fmla="*/ 314775 h 314775"/>
                <a:gd name="connsiteX0" fmla="*/ 697542 w 697542"/>
                <a:gd name="connsiteY0" fmla="*/ 0 h 310012"/>
                <a:gd name="connsiteX1" fmla="*/ 0 w 697542"/>
                <a:gd name="connsiteY1" fmla="*/ 310012 h 310012"/>
                <a:gd name="connsiteX0" fmla="*/ 697542 w 697542"/>
                <a:gd name="connsiteY0" fmla="*/ 0 h 310012"/>
                <a:gd name="connsiteX1" fmla="*/ 0 w 697542"/>
                <a:gd name="connsiteY1" fmla="*/ 310012 h 310012"/>
              </a:gdLst>
              <a:ahLst/>
              <a:cxnLst>
                <a:cxn ang="0">
                  <a:pos x="connsiteX0" y="connsiteY0"/>
                </a:cxn>
                <a:cxn ang="0">
                  <a:pos x="connsiteX1" y="connsiteY1"/>
                </a:cxn>
              </a:cxnLst>
              <a:rect l="l" t="t" r="r" b="b"/>
              <a:pathLst>
                <a:path w="697542" h="310012">
                  <a:moveTo>
                    <a:pt x="697542" y="0"/>
                  </a:moveTo>
                  <a:cubicBezTo>
                    <a:pt x="681813" y="171962"/>
                    <a:pt x="516997" y="226668"/>
                    <a:pt x="0" y="310012"/>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a:off x="7722597" y="1281582"/>
              <a:ext cx="408782" cy="19367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621255 w 621255"/>
                <a:gd name="connsiteY0" fmla="*/ 0 h 309098"/>
                <a:gd name="connsiteX1" fmla="*/ 0 w 621255"/>
                <a:gd name="connsiteY1" fmla="*/ 309098 h 309098"/>
                <a:gd name="connsiteX0" fmla="*/ 621255 w 621255"/>
                <a:gd name="connsiteY0" fmla="*/ 0 h 309098"/>
                <a:gd name="connsiteX1" fmla="*/ 0 w 621255"/>
                <a:gd name="connsiteY1" fmla="*/ 309098 h 309098"/>
                <a:gd name="connsiteX0" fmla="*/ 621255 w 621255"/>
                <a:gd name="connsiteY0" fmla="*/ 0 h 309098"/>
                <a:gd name="connsiteX1" fmla="*/ 0 w 621255"/>
                <a:gd name="connsiteY1" fmla="*/ 309098 h 309098"/>
              </a:gdLst>
              <a:ahLst/>
              <a:cxnLst>
                <a:cxn ang="0">
                  <a:pos x="connsiteX0" y="connsiteY0"/>
                </a:cxn>
                <a:cxn ang="0">
                  <a:pos x="connsiteX1" y="connsiteY1"/>
                </a:cxn>
              </a:cxnLst>
              <a:rect l="l" t="t" r="r" b="b"/>
              <a:pathLst>
                <a:path w="621255" h="309098">
                  <a:moveTo>
                    <a:pt x="621255" y="0"/>
                  </a:moveTo>
                  <a:cubicBezTo>
                    <a:pt x="577828" y="163904"/>
                    <a:pt x="459092" y="198888"/>
                    <a:pt x="0" y="309098"/>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a:off x="7736908" y="1305187"/>
              <a:ext cx="244493" cy="10248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37062 w 1037062"/>
                <a:gd name="connsiteY0" fmla="*/ 0 h 352475"/>
                <a:gd name="connsiteX1" fmla="*/ 0 w 1037062"/>
                <a:gd name="connsiteY1" fmla="*/ 352475 h 352475"/>
                <a:gd name="connsiteX0" fmla="*/ 1037062 w 1037062"/>
                <a:gd name="connsiteY0" fmla="*/ 0 h 352475"/>
                <a:gd name="connsiteX1" fmla="*/ 0 w 1037062"/>
                <a:gd name="connsiteY1" fmla="*/ 352475 h 352475"/>
                <a:gd name="connsiteX0" fmla="*/ 617799 w 617799"/>
                <a:gd name="connsiteY0" fmla="*/ 0 h 274991"/>
                <a:gd name="connsiteX1" fmla="*/ 0 w 617799"/>
                <a:gd name="connsiteY1" fmla="*/ 274991 h 274991"/>
                <a:gd name="connsiteX0" fmla="*/ 617799 w 617799"/>
                <a:gd name="connsiteY0" fmla="*/ 0 h 274991"/>
                <a:gd name="connsiteX1" fmla="*/ 0 w 617799"/>
                <a:gd name="connsiteY1" fmla="*/ 274991 h 274991"/>
                <a:gd name="connsiteX0" fmla="*/ 623875 w 623875"/>
                <a:gd name="connsiteY0" fmla="*/ 0 h 303167"/>
                <a:gd name="connsiteX1" fmla="*/ 0 w 623875"/>
                <a:gd name="connsiteY1" fmla="*/ 303167 h 303167"/>
                <a:gd name="connsiteX0" fmla="*/ 623875 w 623875"/>
                <a:gd name="connsiteY0" fmla="*/ 0 h 303167"/>
                <a:gd name="connsiteX1" fmla="*/ 0 w 623875"/>
                <a:gd name="connsiteY1" fmla="*/ 303167 h 303167"/>
                <a:gd name="connsiteX0" fmla="*/ 623875 w 623875"/>
                <a:gd name="connsiteY0" fmla="*/ 0 h 303167"/>
                <a:gd name="connsiteX1" fmla="*/ 0 w 623875"/>
                <a:gd name="connsiteY1" fmla="*/ 303167 h 303167"/>
                <a:gd name="connsiteX0" fmla="*/ 623875 w 623875"/>
                <a:gd name="connsiteY0" fmla="*/ 0 h 303167"/>
                <a:gd name="connsiteX1" fmla="*/ 0 w 623875"/>
                <a:gd name="connsiteY1" fmla="*/ 303167 h 303167"/>
              </a:gdLst>
              <a:ahLst/>
              <a:cxnLst>
                <a:cxn ang="0">
                  <a:pos x="connsiteX0" y="connsiteY0"/>
                </a:cxn>
                <a:cxn ang="0">
                  <a:pos x="connsiteX1" y="connsiteY1"/>
                </a:cxn>
              </a:cxnLst>
              <a:rect l="l" t="t" r="r" b="b"/>
              <a:pathLst>
                <a:path w="623875" h="303167">
                  <a:moveTo>
                    <a:pt x="623875" y="0"/>
                  </a:moveTo>
                  <a:cubicBezTo>
                    <a:pt x="560769" y="172065"/>
                    <a:pt x="399205" y="239770"/>
                    <a:pt x="0" y="303167"/>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54" name="Titre 1"/>
          <p:cNvSpPr>
            <a:spLocks noGrp="1"/>
          </p:cNvSpPr>
          <p:nvPr>
            <p:ph type="title"/>
            <p:custDataLst>
              <p:tags r:id="rId2"/>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168" name="Espace réservé du contenu 2"/>
              <p:cNvSpPr txBox="1">
                <a:spLocks/>
              </p:cNvSpPr>
              <p:nvPr>
                <p:custDataLst>
                  <p:tags r:id="rId3"/>
                </p:custDataLst>
              </p:nvPr>
            </p:nvSpPr>
            <p:spPr>
              <a:xfrm>
                <a:off x="174979" y="3068960"/>
                <a:ext cx="468505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168" name="Espace réservé du contenu 2"/>
              <p:cNvSpPr txBox="1">
                <a:spLocks noRot="1" noChangeAspect="1" noMove="1" noResize="1" noEditPoints="1" noAdjustHandles="1" noChangeArrowheads="1" noChangeShapeType="1" noTextEdit="1"/>
              </p:cNvSpPr>
              <p:nvPr/>
            </p:nvSpPr>
            <p:spPr>
              <a:xfrm>
                <a:off x="174979" y="3068960"/>
                <a:ext cx="4685053" cy="1215752"/>
              </a:xfrm>
              <a:prstGeom prst="rect">
                <a:avLst/>
              </a:prstGeom>
              <a:blipFill rotWithShape="1">
                <a:blip r:embed="rId9"/>
                <a:stretch>
                  <a:fillRect t="-2500"/>
                </a:stretch>
              </a:blipFill>
            </p:spPr>
            <p:txBody>
              <a:bodyPr/>
              <a:lstStyle/>
              <a:p>
                <a:r>
                  <a:rPr lang="fr-FR">
                    <a:noFill/>
                  </a:rPr>
                  <a:t> </a:t>
                </a:r>
              </a:p>
            </p:txBody>
          </p:sp>
        </mc:Fallback>
      </mc:AlternateContent>
      <p:sp>
        <p:nvSpPr>
          <p:cNvPr id="170" name="Espace réservé du contenu 2"/>
          <p:cNvSpPr txBox="1">
            <a:spLocks/>
          </p:cNvSpPr>
          <p:nvPr>
            <p:custDataLst>
              <p:tags r:id="rId4"/>
            </p:custDataLst>
          </p:nvPr>
        </p:nvSpPr>
        <p:spPr>
          <a:xfrm>
            <a:off x="3707904" y="2852936"/>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4" name="Espace réservé du contenu 2"/>
          <p:cNvSpPr txBox="1">
            <a:spLocks/>
          </p:cNvSpPr>
          <p:nvPr>
            <p:custDataLst>
              <p:tags r:id="rId5"/>
            </p:custDataLst>
          </p:nvPr>
        </p:nvSpPr>
        <p:spPr>
          <a:xfrm>
            <a:off x="-17177" y="1340768"/>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21" name="Espace réservé du contenu 2">
            <a:hlinkClick r:id="rId10" action="ppaction://hlinksldjump"/>
          </p:cNvPr>
          <p:cNvSpPr txBox="1">
            <a:spLocks/>
          </p:cNvSpPr>
          <p:nvPr>
            <p:custDataLst>
              <p:tags r:id="rId6"/>
            </p:custDataLst>
          </p:nvPr>
        </p:nvSpPr>
        <p:spPr>
          <a:xfrm>
            <a:off x="4427984" y="4725144"/>
            <a:ext cx="4571798"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endParaRPr lang="fr-FR" sz="1600" dirty="0">
              <a:solidFill>
                <a:schemeClr val="bg1"/>
              </a:solidFill>
            </a:endParaRPr>
          </a:p>
          <a:p>
            <a:pPr marL="0" indent="0" algn="ctr">
              <a:buFont typeface="Arial" panose="020B0604020202020204" pitchFamily="34" charset="0"/>
              <a:buNone/>
            </a:pPr>
            <a:r>
              <a:rPr lang="fr-FR" sz="1600" dirty="0" smtClean="0">
                <a:solidFill>
                  <a:schemeClr val="bg1"/>
                </a:solidFill>
              </a:rPr>
              <a:t>B deux fois plus petit</a:t>
            </a:r>
          </a:p>
          <a:p>
            <a:pPr marL="0" indent="0" algn="ctr">
              <a:buFont typeface="Arial" panose="020B0604020202020204" pitchFamily="34" charset="0"/>
              <a:buNone/>
            </a:pPr>
            <a:r>
              <a:rPr lang="fr-FR" sz="1600" dirty="0" smtClean="0">
                <a:solidFill>
                  <a:schemeClr val="bg1"/>
                </a:solidFill>
              </a:rPr>
              <a:t>« Retour Clic »  </a:t>
            </a:r>
            <a:endParaRPr lang="fr-FR" sz="1600" dirty="0">
              <a:solidFill>
                <a:schemeClr val="bg1"/>
              </a:solidFill>
            </a:endParaRPr>
          </a:p>
        </p:txBody>
      </p:sp>
    </p:spTree>
    <p:extLst>
      <p:ext uri="{BB962C8B-B14F-4D97-AF65-F5344CB8AC3E}">
        <p14:creationId xmlns:p14="http://schemas.microsoft.com/office/powerpoint/2010/main" val="20883344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1" name="Connecteur droit 50"/>
          <p:cNvCxnSpPr/>
          <p:nvPr>
            <p:custDataLst>
              <p:tags r:id="rId1"/>
            </p:custDataLst>
          </p:nvPr>
        </p:nvCxnSpPr>
        <p:spPr>
          <a:xfrm flipV="1">
            <a:off x="2051720" y="5301208"/>
            <a:ext cx="0" cy="792088"/>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a:xfrm>
            <a:off x="457200" y="44624"/>
            <a:ext cx="8229600" cy="1143000"/>
          </a:xfrm>
        </p:spPr>
        <p:txBody>
          <a:bodyPr>
            <a:normAutofit fontScale="90000"/>
          </a:bodyPr>
          <a:lstStyle/>
          <a:p>
            <a:r>
              <a:rPr lang="fr-FR" dirty="0" smtClean="0">
                <a:solidFill>
                  <a:schemeClr val="bg1"/>
                </a:solidFill>
              </a:rPr>
              <a:t>Force électromotrice ou tension induite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0" y="1412776"/>
            <a:ext cx="9144000" cy="1368152"/>
          </a:xfrm>
          <a:effectLst>
            <a:glow rad="850900">
              <a:srgbClr val="FFFF00">
                <a:alpha val="52000"/>
              </a:srgbClr>
            </a:glow>
          </a:effectLst>
        </p:spPr>
        <p:txBody>
          <a:bodyPr>
            <a:normAutofit/>
          </a:bodyPr>
          <a:lstStyle/>
          <a:p>
            <a:pPr algn="ctr"/>
            <a:r>
              <a:rPr lang="fr-FR" sz="2000" dirty="0" smtClean="0">
                <a:solidFill>
                  <a:schemeClr val="bg1"/>
                </a:solidFill>
              </a:rPr>
              <a:t>Soumise à un champ magnétique variable, une bobine va générer une tension « induite » proportionnelle au nombre de spires « N », et à la  grandeur de </a:t>
            </a:r>
            <a:r>
              <a:rPr lang="fr-FR" sz="2000" dirty="0">
                <a:solidFill>
                  <a:schemeClr val="bg1"/>
                </a:solidFill>
              </a:rPr>
              <a:t>la </a:t>
            </a:r>
            <a:r>
              <a:rPr lang="fr-FR" sz="2000" dirty="0" smtClean="0">
                <a:solidFill>
                  <a:schemeClr val="bg1"/>
                </a:solidFill>
              </a:rPr>
              <a:t>variation du flux  « </a:t>
            </a:r>
            <a:r>
              <a:rPr lang="el-GR" sz="2000" dirty="0">
                <a:solidFill>
                  <a:schemeClr val="bg1"/>
                </a:solidFill>
              </a:rPr>
              <a:t> </a:t>
            </a:r>
            <a:r>
              <a:rPr lang="el-GR" sz="2000" dirty="0" smtClean="0">
                <a:solidFill>
                  <a:schemeClr val="bg1"/>
                </a:solidFill>
              </a:rPr>
              <a:t>Φ</a:t>
            </a:r>
            <a:r>
              <a:rPr lang="fr-FR" sz="2000" dirty="0" smtClean="0">
                <a:solidFill>
                  <a:schemeClr val="bg1"/>
                </a:solidFill>
              </a:rPr>
              <a:t> </a:t>
            </a:r>
            <a:r>
              <a:rPr lang="fr-FR" sz="2000" dirty="0">
                <a:solidFill>
                  <a:schemeClr val="bg1"/>
                </a:solidFill>
              </a:rPr>
              <a:t>» vue par ces </a:t>
            </a:r>
            <a:r>
              <a:rPr lang="fr-FR" sz="2000" dirty="0" smtClean="0">
                <a:solidFill>
                  <a:schemeClr val="bg1"/>
                </a:solidFill>
              </a:rPr>
              <a:t>spires, par rapport au temps </a:t>
            </a:r>
            <a:r>
              <a:rPr lang="fr-FR" sz="2000" b="1" dirty="0" smtClean="0">
                <a:solidFill>
                  <a:schemeClr val="bg1"/>
                </a:solidFill>
                <a:effectLst>
                  <a:outerShdw blurRad="38100" dist="38100" dir="2700000" algn="tl">
                    <a:srgbClr val="000000">
                      <a:alpha val="43137"/>
                    </a:srgbClr>
                  </a:outerShdw>
                </a:effectLst>
              </a:rPr>
              <a:t>E </a:t>
            </a:r>
            <a:r>
              <a:rPr lang="fr-FR" sz="2000" b="1" dirty="0">
                <a:solidFill>
                  <a:schemeClr val="bg1"/>
                </a:solidFill>
                <a:effectLst>
                  <a:outerShdw blurRad="38100" dist="38100" dir="2700000" algn="tl">
                    <a:srgbClr val="000000">
                      <a:alpha val="43137"/>
                    </a:srgbClr>
                  </a:outerShdw>
                </a:effectLst>
              </a:rPr>
              <a:t>= </a:t>
            </a:r>
            <a:r>
              <a:rPr lang="fr-FR" sz="2000" b="1" dirty="0" smtClean="0">
                <a:solidFill>
                  <a:schemeClr val="bg1"/>
                </a:solidFill>
                <a:effectLst>
                  <a:outerShdw blurRad="38100" dist="38100" dir="2700000" algn="tl">
                    <a:srgbClr val="000000">
                      <a:alpha val="43137"/>
                    </a:srgbClr>
                  </a:outerShdw>
                </a:effectLst>
              </a:rPr>
              <a:t>N d</a:t>
            </a:r>
            <a:r>
              <a:rPr lang="el-GR" sz="2000" b="1" dirty="0">
                <a:solidFill>
                  <a:schemeClr val="bg1"/>
                </a:solidFill>
                <a:effectLst>
                  <a:outerShdw blurRad="38100" dist="38100" dir="2700000" algn="tl">
                    <a:srgbClr val="000000">
                      <a:alpha val="43137"/>
                    </a:srgbClr>
                  </a:outerShdw>
                </a:effectLst>
              </a:rPr>
              <a:t>Φ</a:t>
            </a:r>
            <a:r>
              <a:rPr lang="fr-FR" sz="2000" b="1" dirty="0">
                <a:solidFill>
                  <a:schemeClr val="bg1"/>
                </a:solidFill>
                <a:effectLst>
                  <a:outerShdw blurRad="38100" dist="38100" dir="2700000" algn="tl">
                    <a:srgbClr val="000000">
                      <a:alpha val="43137"/>
                    </a:srgbClr>
                  </a:outerShdw>
                </a:effectLst>
              </a:rPr>
              <a:t>/</a:t>
            </a:r>
            <a:r>
              <a:rPr lang="fr-FR" sz="2000" b="1" dirty="0" err="1">
                <a:solidFill>
                  <a:schemeClr val="bg1"/>
                </a:solidFill>
                <a:effectLst>
                  <a:outerShdw blurRad="38100" dist="38100" dir="2700000" algn="tl">
                    <a:srgbClr val="000000">
                      <a:alpha val="43137"/>
                    </a:srgbClr>
                  </a:outerShdw>
                </a:effectLst>
              </a:rPr>
              <a:t>dt</a:t>
            </a:r>
            <a:r>
              <a:rPr lang="fr-FR" sz="2000" dirty="0">
                <a:solidFill>
                  <a:schemeClr val="bg1"/>
                </a:solidFill>
                <a:effectLst/>
              </a:rPr>
              <a:t> </a:t>
            </a:r>
            <a:r>
              <a:rPr lang="fr-FR" sz="2000" dirty="0" smtClean="0">
                <a:solidFill>
                  <a:schemeClr val="bg1"/>
                </a:solidFill>
              </a:rPr>
              <a:t>.</a:t>
            </a:r>
          </a:p>
        </p:txBody>
      </p:sp>
      <p:sp>
        <p:nvSpPr>
          <p:cNvPr id="6" name="Espace réservé du contenu 2"/>
          <p:cNvSpPr txBox="1">
            <a:spLocks/>
          </p:cNvSpPr>
          <p:nvPr>
            <p:custDataLst>
              <p:tags r:id="rId4"/>
            </p:custDataLst>
          </p:nvPr>
        </p:nvSpPr>
        <p:spPr>
          <a:xfrm>
            <a:off x="611560" y="2852936"/>
            <a:ext cx="8064896" cy="2304256"/>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1800" dirty="0" smtClean="0">
                <a:solidFill>
                  <a:schemeClr val="bg1"/>
                </a:solidFill>
              </a:rPr>
              <a:t>Cette propriété est utilisée dans la génération des tensions alternatives (alternateurs) et dans les transformateurs.</a:t>
            </a:r>
          </a:p>
          <a:p>
            <a:pPr algn="just"/>
            <a:r>
              <a:rPr lang="fr-FR" sz="1800" dirty="0" smtClean="0">
                <a:solidFill>
                  <a:schemeClr val="bg1"/>
                </a:solidFill>
              </a:rPr>
              <a:t>Dans un alternateur, un champ magnétique fixe produit par un aimant permanent ou une bobine alimentée en continu  est entrainée en rotation par une énergie mécanique (cours d’eau, vapeur, moteur thermique…) devant des bobines immobiles qui vont alors créer une tension alternative.</a:t>
            </a:r>
          </a:p>
        </p:txBody>
      </p:sp>
      <p:grpSp>
        <p:nvGrpSpPr>
          <p:cNvPr id="7" name="Groupe 6"/>
          <p:cNvGrpSpPr/>
          <p:nvPr>
            <p:custDataLst>
              <p:tags r:id="rId5"/>
            </p:custDataLst>
          </p:nvPr>
        </p:nvGrpSpPr>
        <p:grpSpPr>
          <a:xfrm>
            <a:off x="4824028" y="4509120"/>
            <a:ext cx="2160000" cy="2160000"/>
            <a:chOff x="986576" y="3602081"/>
            <a:chExt cx="2160000" cy="2160000"/>
          </a:xfrm>
        </p:grpSpPr>
        <p:grpSp>
          <p:nvGrpSpPr>
            <p:cNvPr id="8" name="Groupe 7"/>
            <p:cNvGrpSpPr/>
            <p:nvPr/>
          </p:nvGrpSpPr>
          <p:grpSpPr>
            <a:xfrm>
              <a:off x="1814548" y="3615666"/>
              <a:ext cx="504056" cy="2132830"/>
              <a:chOff x="1814548" y="3717032"/>
              <a:chExt cx="504056" cy="2132830"/>
            </a:xfrm>
          </p:grpSpPr>
          <p:cxnSp>
            <p:nvCxnSpPr>
              <p:cNvPr id="10" name="Connecteur droit avec flèche 9"/>
              <p:cNvCxnSpPr/>
              <p:nvPr/>
            </p:nvCxnSpPr>
            <p:spPr>
              <a:xfrm>
                <a:off x="2066576" y="3717032"/>
                <a:ext cx="0" cy="2132830"/>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1" name="Groupe 10"/>
              <p:cNvGrpSpPr/>
              <p:nvPr/>
            </p:nvGrpSpPr>
            <p:grpSpPr>
              <a:xfrm>
                <a:off x="1814548" y="4319515"/>
                <a:ext cx="504056" cy="1125709"/>
                <a:chOff x="2938799" y="5102290"/>
                <a:chExt cx="504056" cy="1125709"/>
              </a:xfrm>
            </p:grpSpPr>
            <p:sp>
              <p:nvSpPr>
                <p:cNvPr id="13" name="Cube 12"/>
                <p:cNvSpPr/>
                <p:nvPr/>
              </p:nvSpPr>
              <p:spPr>
                <a:xfrm>
                  <a:off x="2938799" y="5579927"/>
                  <a:ext cx="504056" cy="648072"/>
                </a:xfrm>
                <a:prstGeom prst="cub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t>N</a:t>
                  </a:r>
                  <a:endParaRPr lang="fr-FR" b="1" dirty="0"/>
                </a:p>
              </p:txBody>
            </p:sp>
            <p:sp>
              <p:nvSpPr>
                <p:cNvPr id="14" name="Cube 13"/>
                <p:cNvSpPr/>
                <p:nvPr/>
              </p:nvSpPr>
              <p:spPr>
                <a:xfrm>
                  <a:off x="2938799" y="5102290"/>
                  <a:ext cx="504056" cy="648072"/>
                </a:xfrm>
                <a:prstGeom prst="cube">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t>S</a:t>
                  </a:r>
                  <a:endParaRPr lang="fr-FR" b="1" dirty="0"/>
                </a:p>
              </p:txBody>
            </p:sp>
          </p:grpSp>
          <p:cxnSp>
            <p:nvCxnSpPr>
              <p:cNvPr id="12" name="Connecteur droit 11"/>
              <p:cNvCxnSpPr/>
              <p:nvPr/>
            </p:nvCxnSpPr>
            <p:spPr>
              <a:xfrm>
                <a:off x="2066576" y="4217774"/>
                <a:ext cx="0" cy="14733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Ellipse 8"/>
            <p:cNvSpPr/>
            <p:nvPr/>
          </p:nvSpPr>
          <p:spPr>
            <a:xfrm>
              <a:off x="986576" y="3602081"/>
              <a:ext cx="2160000" cy="2160000"/>
            </a:xfrm>
            <a:prstGeom prst="ellipse">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1" name="Forme libre 30"/>
          <p:cNvSpPr/>
          <p:nvPr>
            <p:custDataLst>
              <p:tags r:id="rId6"/>
            </p:custDataLst>
          </p:nvPr>
        </p:nvSpPr>
        <p:spPr>
          <a:xfrm rot="5400000">
            <a:off x="2724647" y="4514897"/>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49" name="Organigramme : Jonction de sommaire 48"/>
          <p:cNvSpPr/>
          <p:nvPr>
            <p:custDataLst>
              <p:tags r:id="rId7"/>
            </p:custDataLst>
          </p:nvPr>
        </p:nvSpPr>
        <p:spPr>
          <a:xfrm>
            <a:off x="1835696" y="5474316"/>
            <a:ext cx="432048" cy="445873"/>
          </a:xfrm>
          <a:prstGeom prst="flowChartSummingJunction">
            <a:avLst/>
          </a:prstGeom>
          <a:solidFill>
            <a:schemeClr val="tx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orme libre 51"/>
          <p:cNvSpPr/>
          <p:nvPr>
            <p:custDataLst>
              <p:tags r:id="rId8"/>
            </p:custDataLst>
          </p:nvPr>
        </p:nvSpPr>
        <p:spPr>
          <a:xfrm>
            <a:off x="2050257" y="5185807"/>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orme libre 52"/>
          <p:cNvSpPr/>
          <p:nvPr>
            <p:custDataLst>
              <p:tags r:id="rId9"/>
            </p:custDataLst>
          </p:nvPr>
        </p:nvSpPr>
        <p:spPr>
          <a:xfrm flipV="1">
            <a:off x="2051720" y="5933583"/>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Ellipse 59"/>
          <p:cNvSpPr/>
          <p:nvPr>
            <p:custDataLst>
              <p:tags r:id="rId10"/>
            </p:custDataLst>
          </p:nvPr>
        </p:nvSpPr>
        <p:spPr>
          <a:xfrm>
            <a:off x="4111749" y="5989879"/>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Ellipse 60"/>
          <p:cNvSpPr/>
          <p:nvPr>
            <p:custDataLst>
              <p:tags r:id="rId11"/>
            </p:custDataLst>
          </p:nvPr>
        </p:nvSpPr>
        <p:spPr>
          <a:xfrm>
            <a:off x="4630663" y="542781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12"/>
            </p:custDataLst>
          </p:nvPr>
        </p:nvSpPr>
        <p:spPr>
          <a:xfrm>
            <a:off x="4427984" y="6381328"/>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Ellipse 62"/>
          <p:cNvSpPr/>
          <p:nvPr>
            <p:custDataLst>
              <p:tags r:id="rId13"/>
            </p:custDataLst>
          </p:nvPr>
        </p:nvSpPr>
        <p:spPr>
          <a:xfrm>
            <a:off x="4139952" y="523365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4"/>
            </p:custDataLst>
          </p:nvPr>
        </p:nvSpPr>
        <p:spPr>
          <a:xfrm>
            <a:off x="2702919" y="535971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llipse 64"/>
          <p:cNvSpPr/>
          <p:nvPr>
            <p:custDataLst>
              <p:tags r:id="rId15"/>
            </p:custDataLst>
          </p:nvPr>
        </p:nvSpPr>
        <p:spPr>
          <a:xfrm>
            <a:off x="3707904" y="5631621"/>
            <a:ext cx="56406" cy="6563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2979663" y="571700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custDataLst>
              <p:tags r:id="rId17"/>
            </p:custDataLst>
          </p:nvPr>
        </p:nvSpPr>
        <p:spPr>
          <a:xfrm>
            <a:off x="4253111" y="57254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custDataLst>
              <p:tags r:id="rId18"/>
            </p:custDataLst>
          </p:nvPr>
        </p:nvSpPr>
        <p:spPr>
          <a:xfrm flipH="1">
            <a:off x="3832825" y="6227833"/>
            <a:ext cx="52916" cy="46127"/>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0" name="Ellipse 69"/>
          <p:cNvSpPr/>
          <p:nvPr>
            <p:custDataLst>
              <p:tags r:id="rId19"/>
            </p:custDataLst>
          </p:nvPr>
        </p:nvSpPr>
        <p:spPr>
          <a:xfrm>
            <a:off x="4768205" y="558735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custDataLst>
              <p:tags r:id="rId20"/>
            </p:custDataLst>
          </p:nvPr>
        </p:nvSpPr>
        <p:spPr>
          <a:xfrm>
            <a:off x="1501984" y="5229200"/>
            <a:ext cx="1080120" cy="960040"/>
          </a:xfrm>
          <a:prstGeom prst="ellipse">
            <a:avLst/>
          </a:prstGeom>
          <a:solidFill>
            <a:srgbClr val="FFFF00">
              <a:alpha val="68000"/>
            </a:srgbClr>
          </a:solidFill>
          <a:ln>
            <a:noFill/>
          </a:ln>
          <a:effectLst>
            <a:glow rad="965200">
              <a:schemeClr val="accent3">
                <a:satMod val="175000"/>
                <a:alpha val="40000"/>
              </a:schemeClr>
            </a:glow>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1"/>
            </p:custDataLst>
          </p:nvPr>
        </p:nvSpPr>
        <p:spPr>
          <a:xfrm>
            <a:off x="0" y="4437112"/>
            <a:ext cx="9144000" cy="2420888"/>
          </a:xfrm>
          <a:prstGeom prst="rect">
            <a:avLst/>
          </a:prstGeom>
          <a:solidFill>
            <a:schemeClr val="tx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Tree>
    <p:extLst>
      <p:ext uri="{BB962C8B-B14F-4D97-AF65-F5344CB8AC3E}">
        <p14:creationId xmlns:p14="http://schemas.microsoft.com/office/powerpoint/2010/main" val="3063093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48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9050"/>
                            </p:stCondLst>
                            <p:childTnLst>
                              <p:par>
                                <p:cTn id="17" presetID="1" presetClass="entr" presetSubtype="0"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9" restart="whenNotActive" fill="hold" evtFilter="cancelBubble" nodeType="interactiveSeq">
                <p:stCondLst>
                  <p:cond evt="onClick" delay="0">
                    <p:tgtEl>
                      <p:spTgt spid="29"/>
                    </p:tgtEl>
                  </p:cond>
                </p:stCondLst>
                <p:endSync evt="end" delay="0">
                  <p:rtn val="all"/>
                </p:endSync>
                <p:childTnLst>
                  <p:par>
                    <p:cTn id="20" fill="hold">
                      <p:stCondLst>
                        <p:cond delay="0"/>
                      </p:stCondLst>
                      <p:childTnLst>
                        <p:par>
                          <p:cTn id="21" fill="hold">
                            <p:stCondLst>
                              <p:cond delay="0"/>
                            </p:stCondLst>
                            <p:childTnLst>
                              <p:par>
                                <p:cTn id="22" presetID="1" presetClass="exit" presetSubtype="0" fill="hold" grpId="1" nodeType="withEffect">
                                  <p:stCondLst>
                                    <p:cond delay="0"/>
                                  </p:stCondLst>
                                  <p:childTnLst>
                                    <p:set>
                                      <p:cBhvr>
                                        <p:cTn id="23" dur="1" fill="hold">
                                          <p:stCondLst>
                                            <p:cond delay="0"/>
                                          </p:stCondLst>
                                        </p:cTn>
                                        <p:tgtEl>
                                          <p:spTgt spid="29"/>
                                        </p:tgtEl>
                                        <p:attrNameLst>
                                          <p:attrName>style.visibility</p:attrName>
                                        </p:attrNameLst>
                                      </p:cBhvr>
                                      <p:to>
                                        <p:strVal val="hidden"/>
                                      </p:to>
                                    </p:set>
                                  </p:childTnLst>
                                </p:cTn>
                              </p:par>
                            </p:childTnLst>
                          </p:cTn>
                        </p:par>
                        <p:par>
                          <p:cTn id="24" fill="hold">
                            <p:stCondLst>
                              <p:cond delay="0"/>
                            </p:stCondLst>
                            <p:childTnLst>
                              <p:par>
                                <p:cTn id="25" presetID="10"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par>
                                <p:cTn id="28" presetID="8" presetClass="emph" presetSubtype="0" repeatCount="20000" fill="hold" nodeType="withEffect">
                                  <p:stCondLst>
                                    <p:cond delay="0"/>
                                  </p:stCondLst>
                                  <p:childTnLst>
                                    <p:animRot by="21600000">
                                      <p:cBhvr>
                                        <p:cTn id="29" dur="2000" fill="hold"/>
                                        <p:tgtEl>
                                          <p:spTgt spid="7"/>
                                        </p:tgtEl>
                                        <p:attrNameLst>
                                          <p:attrName>r</p:attrName>
                                        </p:attrNameLst>
                                      </p:cBhvr>
                                    </p:animRot>
                                  </p:childTnLst>
                                </p:cTn>
                              </p:par>
                              <p:par>
                                <p:cTn id="30" presetID="10" presetClass="entr" presetSubtype="0" fill="hold" grpId="1" nodeType="withEffect">
                                  <p:stCondLst>
                                    <p:cond delay="0"/>
                                  </p:stCondLst>
                                  <p:childTnLst>
                                    <p:set>
                                      <p:cBhvr>
                                        <p:cTn id="31" dur="1" fill="hold">
                                          <p:stCondLst>
                                            <p:cond delay="0"/>
                                          </p:stCondLst>
                                        </p:cTn>
                                        <p:tgtEl>
                                          <p:spTgt spid="64"/>
                                        </p:tgtEl>
                                        <p:attrNameLst>
                                          <p:attrName>style.visibility</p:attrName>
                                        </p:attrNameLst>
                                      </p:cBhvr>
                                      <p:to>
                                        <p:strVal val="visible"/>
                                      </p:to>
                                    </p:set>
                                    <p:animEffect transition="in" filter="fade">
                                      <p:cBhvr>
                                        <p:cTn id="32" dur="500"/>
                                        <p:tgtEl>
                                          <p:spTgt spid="64"/>
                                        </p:tgtEl>
                                      </p:cBhvr>
                                    </p:animEffect>
                                  </p:childTnLst>
                                </p:cTn>
                              </p:par>
                              <p:par>
                                <p:cTn id="33" presetID="10" presetClass="entr" presetSubtype="0" fill="hold" grpId="1" nodeType="with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par>
                                <p:cTn id="36" presetID="10" presetClass="entr" presetSubtype="0" fill="hold" grpId="1" nodeType="withEffect">
                                  <p:stCondLst>
                                    <p:cond delay="0"/>
                                  </p:stCondLst>
                                  <p:childTnLst>
                                    <p:set>
                                      <p:cBhvr>
                                        <p:cTn id="37" dur="1" fill="hold">
                                          <p:stCondLst>
                                            <p:cond delay="0"/>
                                          </p:stCondLst>
                                        </p:cTn>
                                        <p:tgtEl>
                                          <p:spTgt spid="62"/>
                                        </p:tgtEl>
                                        <p:attrNameLst>
                                          <p:attrName>style.visibility</p:attrName>
                                        </p:attrNameLst>
                                      </p:cBhvr>
                                      <p:to>
                                        <p:strVal val="visible"/>
                                      </p:to>
                                    </p:set>
                                    <p:animEffect transition="in" filter="fade">
                                      <p:cBhvr>
                                        <p:cTn id="38" dur="500"/>
                                        <p:tgtEl>
                                          <p:spTgt spid="62"/>
                                        </p:tgtEl>
                                      </p:cBhvr>
                                    </p:animEffect>
                                  </p:childTnLst>
                                </p:cTn>
                              </p:par>
                              <p:par>
                                <p:cTn id="39" presetID="10" presetClass="entr" presetSubtype="0" fill="hold" grpId="1" nodeType="withEffect">
                                  <p:stCondLst>
                                    <p:cond delay="0"/>
                                  </p:stCondLst>
                                  <p:childTnLst>
                                    <p:set>
                                      <p:cBhvr>
                                        <p:cTn id="40" dur="1" fill="hold">
                                          <p:stCondLst>
                                            <p:cond delay="0"/>
                                          </p:stCondLst>
                                        </p:cTn>
                                        <p:tgtEl>
                                          <p:spTgt spid="67"/>
                                        </p:tgtEl>
                                        <p:attrNameLst>
                                          <p:attrName>style.visibility</p:attrName>
                                        </p:attrNameLst>
                                      </p:cBhvr>
                                      <p:to>
                                        <p:strVal val="visible"/>
                                      </p:to>
                                    </p:set>
                                    <p:animEffect transition="in" filter="fade">
                                      <p:cBhvr>
                                        <p:cTn id="41" dur="500"/>
                                        <p:tgtEl>
                                          <p:spTgt spid="67"/>
                                        </p:tgtEl>
                                      </p:cBhvr>
                                    </p:animEffect>
                                  </p:childTnLst>
                                </p:cTn>
                              </p:par>
                              <p:par>
                                <p:cTn id="42" presetID="10" presetClass="entr" presetSubtype="0" fill="hold" grpId="1" nodeType="withEffect">
                                  <p:stCondLst>
                                    <p:cond delay="0"/>
                                  </p:stCondLst>
                                  <p:childTnLst>
                                    <p:set>
                                      <p:cBhvr>
                                        <p:cTn id="43" dur="1" fill="hold">
                                          <p:stCondLst>
                                            <p:cond delay="0"/>
                                          </p:stCondLst>
                                        </p:cTn>
                                        <p:tgtEl>
                                          <p:spTgt spid="60"/>
                                        </p:tgtEl>
                                        <p:attrNameLst>
                                          <p:attrName>style.visibility</p:attrName>
                                        </p:attrNameLst>
                                      </p:cBhvr>
                                      <p:to>
                                        <p:strVal val="visible"/>
                                      </p:to>
                                    </p:set>
                                    <p:animEffect transition="in" filter="fade">
                                      <p:cBhvr>
                                        <p:cTn id="44" dur="500"/>
                                        <p:tgtEl>
                                          <p:spTgt spid="60"/>
                                        </p:tgtEl>
                                      </p:cBhvr>
                                    </p:animEffect>
                                  </p:childTnLst>
                                </p:cTn>
                              </p:par>
                              <p:par>
                                <p:cTn id="45" presetID="10" presetClass="entr" presetSubtype="0" fill="hold" grpId="1" nodeType="with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fade">
                                      <p:cBhvr>
                                        <p:cTn id="47" dur="500"/>
                                        <p:tgtEl>
                                          <p:spTgt spid="63"/>
                                        </p:tgtEl>
                                      </p:cBhvr>
                                    </p:animEffect>
                                  </p:childTnLst>
                                </p:cTn>
                              </p:par>
                              <p:par>
                                <p:cTn id="48" presetID="10" presetClass="entr" presetSubtype="0" fill="hold" grpId="1" nodeType="withEffect">
                                  <p:stCondLst>
                                    <p:cond delay="0"/>
                                  </p:stCondLst>
                                  <p:childTnLst>
                                    <p:set>
                                      <p:cBhvr>
                                        <p:cTn id="49" dur="1" fill="hold">
                                          <p:stCondLst>
                                            <p:cond delay="0"/>
                                          </p:stCondLst>
                                        </p:cTn>
                                        <p:tgtEl>
                                          <p:spTgt spid="68"/>
                                        </p:tgtEl>
                                        <p:attrNameLst>
                                          <p:attrName>style.visibility</p:attrName>
                                        </p:attrNameLst>
                                      </p:cBhvr>
                                      <p:to>
                                        <p:strVal val="visible"/>
                                      </p:to>
                                    </p:set>
                                    <p:animEffect transition="in" filter="fade">
                                      <p:cBhvr>
                                        <p:cTn id="50" dur="500"/>
                                        <p:tgtEl>
                                          <p:spTgt spid="68"/>
                                        </p:tgtEl>
                                      </p:cBhvr>
                                    </p:animEffect>
                                  </p:childTnLst>
                                </p:cTn>
                              </p:par>
                              <p:par>
                                <p:cTn id="51" presetID="10" presetClass="entr" presetSubtype="0" fill="hold" grpId="1" nodeType="withEffect">
                                  <p:stCondLst>
                                    <p:cond delay="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500"/>
                                        <p:tgtEl>
                                          <p:spTgt spid="65"/>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10" presetClass="entr" presetSubtype="0" fill="hold" grpId="1" nodeType="withEffect">
                                  <p:stCondLst>
                                    <p:cond delay="0"/>
                                  </p:stCondLst>
                                  <p:childTnLst>
                                    <p:set>
                                      <p:cBhvr>
                                        <p:cTn id="58" dur="1" fill="hold">
                                          <p:stCondLst>
                                            <p:cond delay="0"/>
                                          </p:stCondLst>
                                        </p:cTn>
                                        <p:tgtEl>
                                          <p:spTgt spid="61"/>
                                        </p:tgtEl>
                                        <p:attrNameLst>
                                          <p:attrName>style.visibility</p:attrName>
                                        </p:attrNameLst>
                                      </p:cBhvr>
                                      <p:to>
                                        <p:strVal val="visible"/>
                                      </p:to>
                                    </p:set>
                                    <p:animEffect transition="in" filter="fade">
                                      <p:cBhvr>
                                        <p:cTn id="59" dur="500"/>
                                        <p:tgtEl>
                                          <p:spTgt spid="61"/>
                                        </p:tgtEl>
                                      </p:cBhvr>
                                    </p:animEffect>
                                  </p:childTnLst>
                                </p:cTn>
                              </p:par>
                              <p:par>
                                <p:cTn id="60" presetID="10" presetClass="entr" presetSubtype="0" fill="hold" grpId="1" nodeType="withEffect">
                                  <p:stCondLst>
                                    <p:cond delay="0"/>
                                  </p:stCondLst>
                                  <p:childTnLst>
                                    <p:set>
                                      <p:cBhvr>
                                        <p:cTn id="61" dur="1" fill="hold">
                                          <p:stCondLst>
                                            <p:cond delay="0"/>
                                          </p:stCondLst>
                                        </p:cTn>
                                        <p:tgtEl>
                                          <p:spTgt spid="72"/>
                                        </p:tgtEl>
                                        <p:attrNameLst>
                                          <p:attrName>style.visibility</p:attrName>
                                        </p:attrNameLst>
                                      </p:cBhvr>
                                      <p:to>
                                        <p:strVal val="visible"/>
                                      </p:to>
                                    </p:set>
                                    <p:animEffect transition="in" filter="fade">
                                      <p:cBhvr>
                                        <p:cTn id="62" dur="500"/>
                                        <p:tgtEl>
                                          <p:spTgt spid="72"/>
                                        </p:tgtEl>
                                      </p:cBhvr>
                                    </p:animEffect>
                                  </p:childTnLst>
                                </p:cTn>
                              </p:par>
                              <p:par>
                                <p:cTn id="63" presetID="0" presetClass="path" presetSubtype="0" repeatCount="20000" fill="remove" grpId="0" nodeType="withEffect">
                                  <p:stCondLst>
                                    <p:cond delay="500"/>
                                  </p:stCondLst>
                                  <p:childTnLst>
                                    <p:animMotion origin="layout" path="M 0.00452 -0.00278 L -0.01267 0.00533 L -0.02691 0.00764 L -0.04271 0.00764 L -0.05052 -0.00278 L -0.05278 -0.01481 L -0.06215 -0.03078 L -0.07309 -0.02453 L -0.0743 -0.00278 L -0.0743 0.09167 L -0.0743 -0.01342 L -0.0743 -0.02384 L -0.0658 -0.0294 L -0.05486 -0.02384 L -0.04913 -0.00231 L -0.04271 0.00764 L -0.00434 0.00255 L 0.01858 -0.01551 L 0.07535 -0.04953 L 0.1066 -0.06273 L 0.13785 -0.07245 L 0.16702 -0.07176 L 0.1967 -0.05578 L 0.16754 -0.07245 L 0.12535 -0.06898 L 0.0441 -0.03148 L -0.00069 0.00047 " pathEditMode="relative" rAng="0" ptsTypes="AAAAAAAAAAAAAAAAAAAAAAAAAAA">
                                      <p:cBhvr>
                                        <p:cTn id="64" dur="2000" spd="-100000" fill="hold"/>
                                        <p:tgtEl>
                                          <p:spTgt spid="64"/>
                                        </p:tgtEl>
                                        <p:attrNameLst>
                                          <p:attrName>ppt_x</p:attrName>
                                          <p:attrName>ppt_y</p:attrName>
                                        </p:attrNameLst>
                                      </p:cBhvr>
                                      <p:rCtr x="5660" y="1227"/>
                                    </p:animMotion>
                                  </p:childTnLst>
                                </p:cTn>
                              </p:par>
                              <p:par>
                                <p:cTn id="65" presetID="0" presetClass="path" presetSubtype="0" repeatCount="20000" fill="remove" grpId="0" nodeType="withEffect">
                                  <p:stCondLst>
                                    <p:cond delay="500"/>
                                  </p:stCondLst>
                                  <p:childTnLst>
                                    <p:animMotion origin="layout" path="M 8.33333E-7 4.07407E-6 L -0.00365 -0.02871 L -0.0158 -0.07362 L -0.03958 -0.09815 L -0.05504 -0.1051 L -0.07135 -0.10649 L -0.09445 -0.1051 L -0.03854 -0.09746 L -0.01979 -0.0794 L -0.00781 -0.05255 L 8.33333E-7 -0.01065 L 0.00156 0.04907 L -0.00156 0.09838 L -0.00833 0.12476 L -0.01875 0.14143 L -0.01354 0.13657 L -0.02552 0.14282 L -0.03767 0.11551 L -0.04288 0.08935 L -0.04531 0.06134 L -0.03976 0.10601 L -0.03142 0.13634 L -0.01979 0.14213 L -0.01042 0.12963 L -0.00365 0.10879 L 0.00208 0.05254 L 8.33333E-7 0.01041 " pathEditMode="relative" rAng="0" ptsTypes="AAAAAAAAAAAAAAAAAAAAAAAAAAA">
                                      <p:cBhvr>
                                        <p:cTn id="66" dur="2000" spd="-100000" fill="hold"/>
                                        <p:tgtEl>
                                          <p:spTgt spid="70"/>
                                        </p:tgtEl>
                                        <p:attrNameLst>
                                          <p:attrName>ppt_x</p:attrName>
                                          <p:attrName>ppt_y</p:attrName>
                                        </p:attrNameLst>
                                      </p:cBhvr>
                                      <p:rCtr x="-4618" y="1806"/>
                                    </p:animMotion>
                                  </p:childTnLst>
                                </p:cTn>
                              </p:par>
                              <p:par>
                                <p:cTn id="67" presetID="0" presetClass="path" presetSubtype="0" repeatCount="20000" fill="remove" grpId="0" nodeType="withEffect">
                                  <p:stCondLst>
                                    <p:cond delay="500"/>
                                  </p:stCondLst>
                                  <p:childTnLst>
                                    <p:animMotion origin="layout" path="M 3.61111E-6 3.33333E-6 L 0.00746 0.01875 L 0.0125 0.02546 L 0.0151 0.02685 L 0.02777 0.0125 L 0.03455 -0.0125 L 0.03906 -0.05834 L 0.03871 -0.09861 L 0.03507 -0.14306 L 0.02882 -0.16806 L 0.03715 -0.13264 L 0.03923 -0.09723 L 0.03854 -0.05973 L 0.03455 -0.01181 L 0.02882 0.0081 L 0.02187 0.02152 L 0.01527 0.02569 L 0.01198 0.02546 L 0.00729 0.01921 L -0.00261 -0.00764 L -0.00625 -0.02662 L -0.00764 -0.06528 L -0.00608 -0.08079 L -0.004 -0.1007 L -0.00105 -0.12662 L 0.00434 -0.16065 L 0.00937 -0.17037 L 0.01319 -0.1676 L 0.02291 -0.13681 L 0.02621 -0.07292 L 0.02361 -0.03681 L 0.01927 -0.00996 L 0.01093 0.01597 L 0.00538 0.02361 L -0.00157 0.02546 L -0.00782 0.02083 L -0.00209 0.02639 L 0.00382 0.02477 L 0.01059 0.01574 L 0.02152 -0.02246 L 0.02604 -0.07292 L 0.02257 -0.13704 L 0.02048 -0.14676 L 0.0151 -0.16621 L 0.00746 -0.16968 L 0.0033 -0.15834 L 3.61111E-6 -0.13658 L -0.00348 -0.10787 L -0.00677 -0.06945 L -0.00782 -0.05255 L -0.00521 -0.02292 L -0.00348 -0.01273 L 0.00208 0.0081 " pathEditMode="relative" rAng="0" ptsTypes="AAAAAAAAAAAAAAAAAAAAAAAAAAAAAAAAAAAAAAAAAAAAAAAAAAAAA">
                                      <p:cBhvr>
                                        <p:cTn id="68" dur="2000" spd="-100000" fill="hold"/>
                                        <p:tgtEl>
                                          <p:spTgt spid="62"/>
                                        </p:tgtEl>
                                        <p:attrNameLst>
                                          <p:attrName>ppt_x</p:attrName>
                                          <p:attrName>ppt_y</p:attrName>
                                        </p:attrNameLst>
                                      </p:cBhvr>
                                      <p:rCtr x="1563" y="-7176"/>
                                    </p:animMotion>
                                  </p:childTnLst>
                                </p:cTn>
                              </p:par>
                              <p:par>
                                <p:cTn id="69" presetID="0" presetClass="path" presetSubtype="0" repeatCount="20000" fill="remove" grpId="0" nodeType="withEffect">
                                  <p:stCondLst>
                                    <p:cond delay="500"/>
                                  </p:stCondLst>
                                  <p:childTnLst>
                                    <p:animMotion origin="layout" path="M 0.00069 -0.0037 L 0.00434 -0.03518 L 0.00851 -0.06689 L 0.01094 -0.07337 L 0.01198 -0.07569 L 0.01632 -0.07731 L 0.02187 -0.06597 L 0.02656 -0.04837 L 0.02969 -0.02476 L 0.03212 0.01713 L 0.03125 0.04237 L 0.02656 0.07663 L 0.01771 0.10556 L 0.01615 0.10973 L 0.00799 0.11945 L 8.33333E-7 0.11621 L -0.00729 0.10116 L -0.0125 0.07431 C -0.01372 0.06875 -0.01302 0.07362 -0.01354 0.06875 C -0.01406 0.06389 -0.01545 0.04514 -0.01545 0.04538 C -0.01545 0.04954 -0.0132 0.06806 -0.01302 0.06945 C -0.01146 0.07801 -0.00955 0.08982 -0.00764 0.09723 C -0.00573 0.10463 -0.00365 0.11042 -0.00208 0.11389 C -0.00017 0.12223 0.00052 0.11667 0.00174 0.11806 C 0.0033 0.12014 0.0026 0.11806 0.00434 0.11968 C 0.00625 0.11945 0.01042 0.11667 0.0125 0.11551 C 0.01354 0.11413 0.01597 0.10788 0.01684 0.10625 C 0.01701 0.10602 0.01805 0.10579 0.01944 0.10139 L 0.02552 0.07987 L 0.0309 0.05093 L 0.03177 0.02732 L 0.03021 -0.025 L 0.02465 -0.05625 L 0.0224 -0.06666 L 0.01632 -0.07731 L 0.0125 -0.07685 L 0.00851 -0.06689 L 0.00278 -0.02546 L 0.00052 0.00996 L -0.00035 0.02732 L -0.00035 0.04051 L 0.00069 0.06968 L 0.00851 0.10116 L 0.01042 0.10996 L 0.01684 0.11806 L 0.02361 0.11621 L 0.03924 0.08056 L 0.04531 0.03681 L 0.04028 0.07639 L 0.03246 0.10163 L 0.02674 0.11204 L 0.01788 0.11829 L 0.01007 0.10834 L 0.00417 0.08889 L 0.00104 0.06413 L 0.00017 0.03982 L -0.00035 0.02176 L 0.00069 -0.0037 Z " pathEditMode="relative" rAng="0" ptsTypes="AAAAAAAAAAAAAAAAAfaffafffffAAAAAAAAAAAAAAAAAAAAAAAAAAAAAAA">
                                      <p:cBhvr>
                                        <p:cTn id="70" dur="2000" fill="hold"/>
                                        <p:tgtEl>
                                          <p:spTgt spid="67"/>
                                        </p:tgtEl>
                                        <p:attrNameLst>
                                          <p:attrName>ppt_x</p:attrName>
                                          <p:attrName>ppt_y</p:attrName>
                                        </p:attrNameLst>
                                      </p:cBhvr>
                                      <p:rCtr x="1424" y="2616"/>
                                    </p:animMotion>
                                  </p:childTnLst>
                                </p:cTn>
                              </p:par>
                              <p:par>
                                <p:cTn id="71" presetID="0" presetClass="path" presetSubtype="0" repeatCount="20000" fill="remove" grpId="0" nodeType="withEffect">
                                  <p:stCondLst>
                                    <p:cond delay="500"/>
                                  </p:stCondLst>
                                  <p:childTnLst>
                                    <p:animMotion origin="layout" path="M 2.22222E-6 -0.00023 L -0.00018 -0.02338 L 2.22222E-6 -0.04213 C 0.00121 -0.05301 0.00208 -0.06505 0.0033 -0.07546 L 0.00781 -0.10532 L 0.01632 -0.11435 L 0.021 -0.10393 L 0.02413 -0.0831 L 0.02517 -0.05741 L 0.02465 -0.02153 L 0.02205 0.02037 L 0.0158 0.05232 L 0.0066 0.08333 L 2.22222E-6 0.0838 L -0.00712 0.07292 L -0.01215 0.04884 L -0.01441 0.03125 L -0.01632 -0.01111 L -0.01476 -0.05278 L -0.00712 -0.09421 L -0.00382 -0.10625 L 0.00035 -0.11111 L -0.00347 -0.10694 L -0.00712 -0.09352 L -0.0132 -0.06435 L -0.01597 -0.03333 L -0.01632 -0.01736 L -0.0158 0.02083 L -0.00799 0.07315 L 2.22222E-6 0.0838 L 0.00712 0.08287 L 0.01267 0.06806 L 0.0158 0.05232 L 0.02257 0.02037 L 0.02413 -0.01875 L 0.02482 -0.05741 L 0.0243 -0.0838 L 0.0217 -0.10347 L 0.01597 -0.11505 L 0.01076 -0.10972 L 0.00798 -0.10393 L 0.0066 -0.09699 L 0.00347 -0.07616 L 0.00069 -0.04583 L -0.00087 -0.02153 L 2.22222E-6 0.02083 L 0.00399 0.0507 L 0.00781 0.06273 L 0.01007 0.07593 L 0.0158 0.0838 L 0.02361 0.0838 L 0.03246 0.07014 L 0.03941 0.05232 L 0.04566 0.0132 L 0.046 0.01042 L 0.046 -0.04213 L 0.04305 -0.07407 L 0.0408 -0.08518 L 0.03837 -0.09514 L 0.03298 -0.11042 L 0.03298 -0.11088 L 0.02778 -0.11227 L 0.02465 -0.10347 L 0.01996 -0.07778 L 0.01684 -0.05255 L 0.02274 -0.09491 L 0.02691 -0.11157 L 0.03298 -0.11111 L 0.03889 -0.09421 L 0.04045 -0.08518 L 0.04462 -0.06227 L 0.046 0.01065 L 0.04566 0.01528 L 0.03941 0.05232 L 0.03298 0.06806 L 0.02361 0.0838 L 0.0158 0.0838 L 0.00712 0.06042 L 0.00087 0.03079 L 2.22222E-6 -0.00023 Z " pathEditMode="relative" rAng="0" ptsTypes="AAfAAAAAAAAAAAAAAAAAAAAAAAAAAAAAAAAAAAAAAAAAAAAAAAAAAAAAAAAAAAAAAAAAAAAAAAAAAAAA">
                                      <p:cBhvr>
                                        <p:cTn id="72" dur="2000" fill="hold"/>
                                        <p:tgtEl>
                                          <p:spTgt spid="60"/>
                                        </p:tgtEl>
                                        <p:attrNameLst>
                                          <p:attrName>ppt_x</p:attrName>
                                          <p:attrName>ppt_y</p:attrName>
                                        </p:attrNameLst>
                                      </p:cBhvr>
                                      <p:rCtr x="1476" y="-1551"/>
                                    </p:animMotion>
                                  </p:childTnLst>
                                </p:cTn>
                              </p:par>
                              <p:par>
                                <p:cTn id="73" presetID="0" presetClass="path" presetSubtype="0" repeatCount="20000" fill="remove" grpId="0" nodeType="withEffect">
                                  <p:stCondLst>
                                    <p:cond delay="500"/>
                                  </p:stCondLst>
                                  <p:childTnLst>
                                    <p:animMotion origin="layout" path="M 8.33333E-7 4.44444E-6 L 0.0033 0.00092 L 0.00677 0.00879 L 0.0092 0.02986 L 0.00972 0.05601 L 0.0099 0.07685 L 0.00868 0.09699 L 0.00521 0.13171 L 8.33333E-7 0.16018 L -0.00382 0.1743 L -0.00851 0.18657 L -0.01267 0.19143 L -0.01875 0.18981 L -0.02274 0.18287 L -0.02743 0.17291 L -0.03281 0.15138 L -0.03542 0.12152 L -0.03611 0.09282 L -0.03507 0.07338 L -0.03299 0.05324 L -0.02934 0.02916 L -0.02465 0.0074 L -0.02083 0.00069 L -0.01701 -0.00116 L -0.0224 0.00208 L -0.02465 0.00972 L -0.02778 0.02361 L -0.03351 0.05694 L -0.0349 0.07222 L -0.03611 0.09236 L -0.0349 0.12615 L -0.03333 0.14699 L -0.0276 0.17222 L -0.02326 0.18148 L -0.01858 0.18912 L -0.01302 0.19143 L -0.00799 0.1868 L -0.00382 0.17407 L 0.00104 0.1581 L 0.00503 0.13449 L 0.00781 0.11018 L 0.00868 0.10277 L 0.01042 0.07546 L 0.01024 0.06296 L 0.00972 0.04629 L 0.00885 0.0199 L 0.00677 0.00833 L 0.00312 0.00092 L -0.00469 0.00185 L -0.00677 0.00532 L -0.00833 0.01088 L -0.01146 0.02361 L -0.01458 0.04004 L -0.01615 0.05208 L -0.01719 0.0618 L -0.0184 0.08333 L -0.01875 0.09282 L -0.01736 0.12754 L -0.01667 0.13796 L -0.01615 0.1456 L -0.0132 0.16666 L -0.01007 0.18125 L -0.00729 0.18912 L 0.00052 0.19421 L 0.0059 0.1912 L 0.01024 0.17916 L 0.0118 0.17338 L 0.01545 0.15625 L 0.02083 0.10324 L 0.0224 0.04375 L 0.01979 0.01018 L 0.01667 0.00115 L 0.02083 0.01574 L 0.0224 0.06388 L 0.02031 0.11782 L 0.01753 0.1449 L 0.0118 0.17361 L 0.01059 0.17939 L 0.00781 0.18773 L 0.00382 0.19444 L -0.0026 0.19375 L -0.00938 0.18588 L -0.01198 0.1743 L -0.0151 0.15208 L -0.01771 0.12152 L -0.01875 0.10185 L -0.01771 0.06643 L -0.01476 0.04097 L -0.01215 0.02615 L -0.00764 0.00995 L -0.00486 0.00208 L 8.33333E-7 4.44444E-6 Z " pathEditMode="relative" rAng="0" ptsTypes="AAAAAAAAAAAAAAAAAAAAAAAAAAAAAAAAAAAAAAAAAAAAAAAAAAAAAAAAAAAAAAAAAAAAAAAAAAAAAAAAAAAAAAAAAAAA">
                                      <p:cBhvr>
                                        <p:cTn id="74" dur="2000" fill="hold"/>
                                        <p:tgtEl>
                                          <p:spTgt spid="63"/>
                                        </p:tgtEl>
                                        <p:attrNameLst>
                                          <p:attrName>ppt_x</p:attrName>
                                          <p:attrName>ppt_y</p:attrName>
                                        </p:attrNameLst>
                                      </p:cBhvr>
                                      <p:rCtr x="-694" y="9653"/>
                                    </p:animMotion>
                                  </p:childTnLst>
                                </p:cTn>
                              </p:par>
                              <p:par>
                                <p:cTn id="75" presetID="0" presetClass="path" presetSubtype="0" repeatCount="20000" fill="remove" grpId="0" nodeType="withEffect">
                                  <p:stCondLst>
                                    <p:cond delay="500"/>
                                  </p:stCondLst>
                                  <p:childTnLst>
                                    <p:animMotion origin="layout" path="M 1.38889E-6 -2.59259E-6 L -0.00226 -0.03356 L -0.00226 -0.05115 L -0.00139 -0.06504 L 1.38889E-6 -0.08403 L 0.00503 -0.1169 L 0.00903 -0.13657 L 0.01233 -0.14398 L 0.01736 -0.14421 L 0.02257 -0.13565 L 0.02726 -0.11828 L 0.02743 -0.10648 L 0.0283 -0.0824 L 0.02621 -0.0412 L 0.02378 -0.00879 L 0.0184 0.02755 L 0.01528 0.03982 L 0.00798 0.04885 L 0.00538 0.04954 L -0.0007 0.04746 L -0.00695 0.03658 L -0.01181 0.01158 L -0.01476 -0.01203 L -0.01597 -0.03287 L -0.01563 -0.05254 L -0.01441 -0.07685 L -0.01059 -0.09953 L -0.01441 -0.07315 L -0.01563 -0.05254 L -0.0158 -0.02801 L -0.01337 -0.00301 L -0.01111 0.01435 L -0.00781 0.03148 L -0.00399 0.0419 L 0.00191 0.04908 L 0.00798 0.04908 L 0.01423 0.04213 L 0.01649 0.03635 L 0.0191 0.02385 L 0.02274 0.00533 L 0.02361 -0.00648 L 0.02587 -0.0412 L 0.0283 -0.08217 L 0.02726 -0.11782 L 0.02257 -0.13495 L 0.01684 -0.14537 L 0.01233 -0.14282 L 0.00764 -0.13032 L 0.00399 -0.11435 L 0.00069 -0.08657 L -0.00122 -0.06967 L -0.00243 -0.05162 L -0.00191 -0.03171 L -0.00139 -0.01713 L 0.00139 0.00718 L 0.00173 0.01204 L 0.00746 0.03148 L 0.01076 0.04005 L 0.01441 0.04699 L 0.02205 0.04699 L 0.02899 0.03218 L 0.03941 -0.01041 L 0.04253 -0.06481 L 0.0434 -0.09004 L 0.04288 -0.1169 L 0.04097 -0.1324 L 0.03837 -0.14143 L 0.03316 -0.14467 L 0.03819 -0.14074 L 0.04097 -0.13171 L 0.04288 -0.11412 L 0.0434 -0.08981 L 0.04305 -0.06481 L 0.04149 -0.03588 L 0.03524 0.00926 L 0.02673 0.03912 L 0.02639 0.03935 L 0.0217 0.04676 L 0.01649 0.04769 L 0.0092 0.03635 L 0.00347 0.0206 L -0.00035 0.00023 " pathEditMode="relative" rAng="0" ptsTypes="AAAAAAAAAAAAAAAAAAAAAAAAAAAAAAAAAAAAAAAAAAAAAAAAAAAAAAAAAAAAAAAAAAAAAAAAAAAAAAAAAA">
                                      <p:cBhvr>
                                        <p:cTn id="76" dur="2000" fill="hold"/>
                                        <p:tgtEl>
                                          <p:spTgt spid="68"/>
                                        </p:tgtEl>
                                        <p:attrNameLst>
                                          <p:attrName>ppt_x</p:attrName>
                                          <p:attrName>ppt_y</p:attrName>
                                        </p:attrNameLst>
                                      </p:cBhvr>
                                      <p:rCtr x="1372" y="-4792"/>
                                    </p:animMotion>
                                  </p:childTnLst>
                                </p:cTn>
                              </p:par>
                              <p:par>
                                <p:cTn id="77" presetID="0" presetClass="path" presetSubtype="0" repeatCount="20000" fill="remove" grpId="0" nodeType="withEffect">
                                  <p:stCondLst>
                                    <p:cond delay="500"/>
                                  </p:stCondLst>
                                  <p:childTnLst>
                                    <p:animMotion origin="layout" path="M 3.05556E-6 4.07407E-6 L 0.01076 -0.04561 L 0.01475 -0.05949 L 0.01527 -0.06968 L 0.01319 -0.07269 L 0.00139 -0.07385 L -0.00799 -0.07199 L -0.0165 -0.06644 L -0.02587 -0.05672 L -0.03768 -0.04213 L -0.0467 -0.02732 L -0.06441 -0.00255 L -0.08681 0.02037 L -0.09566 0.02685 L -0.10851 0.03379 L -0.12795 0.03935 L -0.14983 0.04051 L -0.12726 0.04051 L -0.10747 0.03356 L -0.08924 0.02129 L -0.07257 0.00648 L -0.06025 -0.00926 L -0.04913 -0.02408 L -0.03716 -0.04213 L -0.0257 -0.05649 L -0.01684 -0.06644 L -0.00799 -0.07246 L 0.00034 -0.07477 L 0.01337 -0.07269 L 0.01545 -0.06829 L 0.01493 -0.0588 L 0.01128 -0.04607 L 0.00764 -0.03033 L 0.00486 -0.01829 L 0.00173 -0.00463 L -0.00122 0.02129 L -0.00191 0.04328 L -0.00139 0.06134 L 3.05556E-6 0.08402 L 0.00243 0.09976 L 0.0059 0.11574 L 0.00746 0.12268 L 0.01371 0.13379 L 0.01632 0.13449 L 0.02413 0.13171 L 0.02847 0.12476 L 0.03142 0.11551 L 0.0368 0.0831 L 0.03923 0.06365 L 0.04149 0.01574 L 0.04184 -0.00255 L 0.04201 -0.01551 L 0.03923 -0.0419 L 0.03107 -0.06088 L 0.02639 -0.0588 L 0.02118 -0.04699 L 0.01562 -0.01042 L 0.01805 -0.02824 L 0.02361 -0.05255 C 0.02882 -0.05602 0.02291 -0.05764 0.0283 -0.06065 C 0.02951 -0.06135 0.03159 -0.06019 0.0335 -0.05718 C 0.03472 -0.05533 0.03541 -0.0544 0.03559 -0.05371 C 0.03698 -0.04514 0.03975 -0.04028 0.0408 -0.03172 C 0.04097 -0.02639 0.04045 -0.02107 0.04218 -0.01644 C 0.04253 -0.01274 0.04184 -0.00973 0.04201 -0.00602 C 0.04184 -0.00186 0.04218 0.00277 0.04218 0.00694 L 0.03923 0.05254 L 0.03889 0.06365 L 0.03663 0.08842 L 0.03142 0.11551 L 0.0283 0.12476 L 0.02257 0.13356 L 0.01649 0.13379 L 0.01128 0.13032 L 0.0092 0.12476 L 0.00555 0.11643 L 0.0033 0.09976 L 0.00087 0.08449 L -0.00174 0.06689 L -0.00243 0.04351 L -0.00122 0.02338 L 3.05556E-6 4.07407E-6 Z " pathEditMode="relative" rAng="0" ptsTypes="AAAAAAAAAAAAAAAAAAAAAAAAAAAAAAAAAAAAAAAAAAAAAAAAAAAAAAAAAAfffffffAAAAAAAAAAAAAAAAA">
                                      <p:cBhvr>
                                        <p:cTn id="78" dur="2000" fill="hold"/>
                                        <p:tgtEl>
                                          <p:spTgt spid="65"/>
                                        </p:tgtEl>
                                        <p:attrNameLst>
                                          <p:attrName>ppt_x</p:attrName>
                                          <p:attrName>ppt_y</p:attrName>
                                        </p:attrNameLst>
                                      </p:cBhvr>
                                      <p:rCtr x="-5365" y="2986"/>
                                    </p:animMotion>
                                  </p:childTnLst>
                                </p:cTn>
                              </p:par>
                              <p:par>
                                <p:cTn id="79" presetID="0" presetClass="path" presetSubtype="0" repeatCount="20000" fill="remove" grpId="0" nodeType="withEffect">
                                  <p:stCondLst>
                                    <p:cond delay="500"/>
                                  </p:stCondLst>
                                  <p:childTnLst>
                                    <p:animMotion origin="layout" path="M 5.55556E-7 4.07407E-6 L -0.00816 0.00856 L -0.02379 0.01898 L -0.03611 0.02453 L -0.05139 0.02662 L -0.05504 0.02685 L -0.06997 0.02731 L -0.07847 0.03032 L -0.08038 0.04004 L -0.08767 0.06064 L -0.09462 0.06412 L -0.09931 0.06226 L -0.10226 0.05856 L -0.10504 0.0456 L -0.10504 0.02176 L -0.10434 -0.06505 L -0.10139 -0.07871 L -0.09879 -0.08172 L -0.09444 -0.08403 L -0.08629 -0.07686 L -0.08142 -0.06135 L -0.08629 -0.07732 L -0.09444 -0.08403 L -0.09913 -0.08149 L -0.10174 -0.07871 L -0.10382 -0.07454 L -0.10451 -0.06991 L -0.10504 0.02338 L -0.10434 0.05046 C -0.10382 0.05486 -0.10122 0.06203 -0.09861 0.06342 C -0.09705 0.06551 -0.09635 0.06388 -0.09514 0.06365 L -0.09132 0.06273 L -0.08629 0.0581 L -0.08316 0.05115 L -0.07865 0.03148 L -0.06997 0.02662 L -0.0434 0.02592 L -0.02257 0.01828 L -0.00851 0.00856 L 0.01493 -0.01482 L 0.02257 -0.02477 L 0.05556 -0.07176 L 0.0658 -0.08172 L 0.0783 -0.08704 L 0.08941 -0.08635 L 0.09392 -0.08357 L 0.09549 -0.07894 L 0.08993 -0.05301 L 0.07882 4.07407E-6 L 0.07795 0.0324 L 0.07795 0.04676 L 0.08038 0.07453 L 0.08368 0.09629 L 0.07986 0.06643 L 0.07847 0.05023 L 0.07795 0.02176 L 0.07882 0.00092 L 0.08299 -0.02408 L 0.08472 -0.03218 L 0.09097 -0.05811 L 0.09549 -0.07824 L 0.09306 -0.08496 L 0.08976 -0.08635 L 0.07795 -0.08704 L 0.06528 -0.08149 L 0.05746 -0.07385 L 0.03993 -0.05186 L 0.01424 -0.01412 L 0.00017 -0.00024 " pathEditMode="relative" rAng="0" ptsTypes="AAAAAAAAAAAAAAAAAAAAAAAAAAAAffAAAAAAAAAAAAAAAAAAAAAAAAAAAAAAAAAAAAAAA">
                                      <p:cBhvr>
                                        <p:cTn id="80" dur="2000" fill="hold"/>
                                        <p:tgtEl>
                                          <p:spTgt spid="66"/>
                                        </p:tgtEl>
                                        <p:attrNameLst>
                                          <p:attrName>ppt_x</p:attrName>
                                          <p:attrName>ppt_y</p:attrName>
                                        </p:attrNameLst>
                                      </p:cBhvr>
                                      <p:rCtr x="-486" y="463"/>
                                    </p:animMotion>
                                  </p:childTnLst>
                                </p:cTn>
                              </p:par>
                              <p:par>
                                <p:cTn id="81" presetID="0" presetClass="path" presetSubtype="0" repeatCount="20000" fill="remove" grpId="0" nodeType="withEffect">
                                  <p:stCondLst>
                                    <p:cond delay="500"/>
                                  </p:stCondLst>
                                  <p:childTnLst>
                                    <p:animMotion origin="layout" path="M 5E-6 3.7037E-6 C 0.00121 0.0074 0.00312 0.0331 0.00382 0.04213 C 0.00452 0.05115 0.00416 0.04976 0.00416 0.0537 C 0.00382 0.05787 0.00468 0.06157 0.00416 0.06574 C 0.00399 0.06689 0.00555 0.06365 0.00416 0.07314 L -0.00243 0.125 L -0.00591 0.13981 L -0.00903 0.14907 L -0.01094 0.15463 L -0.01406 0.16018 L -0.02205 0.16805 L -0.03039 0.15833 L -0.03542 0.1449 L -0.04132 0.09907 L -0.03924 0.02106 L -0.03542 -0.00278 L -0.02987 -0.02778 L -0.03507 -0.01065 L -0.03994 0.04166 L -0.04132 0.06527 L -0.04132 0.08194 L -0.04098 0.09814 L -0.04028 0.11481 L -0.03749 0.13101 L -0.03525 0.14375 C -0.03369 0.14884 -0.03178 0.15902 -0.02813 0.16203 C -0.02499 0.16551 -0.01719 0.1662 -0.01337 0.16203 L -0.00521 0.13657 L 0.00348 0.0824 L 0.00382 0.04629 L 0.00208 0.02314 L -0.00173 -0.01019 L -0.00243 -0.01436 L -0.00591 -0.02269 L -0.01077 -0.03102 L -0.01355 -0.0301 L -0.0184 -0.01806 L -0.02431 0.02129 C -0.02535 0.03611 -0.02882 0.05949 -0.02882 0.07314 C -0.02969 0.08495 -0.02987 0.08495 -0.02952 0.09213 C -0.02917 0.0993 -0.02674 0.11435 -0.02639 0.11666 C -0.02639 0.11759 -0.02778 0.10509 -0.02778 0.10601 C -0.02778 0.1125 -0.02535 0.12685 -0.02327 0.1324 C -0.02223 0.13495 -0.02395 0.13611 -0.02188 0.1412 L -0.01077 0.16342 L -0.00382 0.16435 L 0.00626 0.14676 L 0.01493 0.10926 L 0.01737 0.0662 L 0.01528 0.01389 L 0.00902 -0.02315 L 0.01598 0.03889 L 0.01563 0.10139 L 0.00487 0.15092 L -0.00382 0.16342 L -0.01249 0.1625 L -0.01945 0.14907 L -0.02605 0.12314 L -0.02882 0.09768 L -0.02952 0.07916 L -0.02362 0.01041 L -0.01563 -0.02778 L -0.00799 -0.02824 L -0.00417 -0.02037 L 0.00052 0.01273 " pathEditMode="relative" rAng="0" ptsTypes="faffAAAAAAAAAAAAAAAAAAAAatAAAAAAAAAAAfaafffAAAAAAAAAAAAAAAAAAAAAf">
                                      <p:cBhvr>
                                        <p:cTn id="82" dur="2000" fill="hold"/>
                                        <p:tgtEl>
                                          <p:spTgt spid="61"/>
                                        </p:tgtEl>
                                        <p:attrNameLst>
                                          <p:attrName>ppt_x</p:attrName>
                                          <p:attrName>ppt_y</p:attrName>
                                        </p:attrNameLst>
                                      </p:cBhvr>
                                      <p:rCtr x="-1198" y="6852"/>
                                    </p:animMotion>
                                  </p:childTnLst>
                                </p:cTn>
                              </p:par>
                              <p:par>
                                <p:cTn id="83" presetID="10" presetClass="entr" presetSubtype="0" repeatCount="40000" fill="remove" grpId="0" nodeType="withEffect">
                                  <p:stCondLst>
                                    <p:cond delay="0"/>
                                  </p:stCondLst>
                                  <p:childTnLst>
                                    <p:set>
                                      <p:cBhvr>
                                        <p:cTn id="84" dur="1" fill="hold">
                                          <p:stCondLst>
                                            <p:cond delay="0"/>
                                          </p:stCondLst>
                                        </p:cTn>
                                        <p:tgtEl>
                                          <p:spTgt spid="72"/>
                                        </p:tgtEl>
                                        <p:attrNameLst>
                                          <p:attrName>style.visibility</p:attrName>
                                        </p:attrNameLst>
                                      </p:cBhvr>
                                      <p:to>
                                        <p:strVal val="visible"/>
                                      </p:to>
                                    </p:set>
                                    <p:animEffect transition="in" filter="fade">
                                      <p:cBhvr>
                                        <p:cTn id="85" dur="1000"/>
                                        <p:tgtEl>
                                          <p:spTgt spid="72"/>
                                        </p:tgtEl>
                                      </p:cBhvr>
                                    </p:animEffect>
                                  </p:childTnLst>
                                </p:cTn>
                              </p:par>
                              <p:par>
                                <p:cTn id="86" presetID="10" presetClass="entr" presetSubtype="0" fill="hold" nodeType="withEffect">
                                  <p:stCondLst>
                                    <p:cond delay="0"/>
                                  </p:stCondLst>
                                  <p:childTnLst>
                                    <p:set>
                                      <p:cBhvr>
                                        <p:cTn id="87" dur="1" fill="hold">
                                          <p:stCondLst>
                                            <p:cond delay="0"/>
                                          </p:stCondLst>
                                        </p:cTn>
                                        <p:tgtEl>
                                          <p:spTgt spid="7"/>
                                        </p:tgtEl>
                                        <p:attrNameLst>
                                          <p:attrName>style.visibility</p:attrName>
                                        </p:attrNameLst>
                                      </p:cBhvr>
                                      <p:to>
                                        <p:strVal val="visible"/>
                                      </p:to>
                                    </p:set>
                                    <p:animEffect transition="in" filter="fade">
                                      <p:cBhvr>
                                        <p:cTn id="88" dur="500"/>
                                        <p:tgtEl>
                                          <p:spTgt spid="7"/>
                                        </p:tgtEl>
                                      </p:cBhvr>
                                    </p:animEffect>
                                  </p:childTnLst>
                                </p:cTn>
                              </p:par>
                              <p:par>
                                <p:cTn id="89" presetID="10" presetClass="entr" presetSubtype="0" fill="hold" nodeType="withEffect">
                                  <p:stCondLst>
                                    <p:cond delay="0"/>
                                  </p:stCondLst>
                                  <p:childTnLst>
                                    <p:set>
                                      <p:cBhvr>
                                        <p:cTn id="90" dur="1" fill="hold">
                                          <p:stCondLst>
                                            <p:cond delay="0"/>
                                          </p:stCondLst>
                                        </p:cTn>
                                        <p:tgtEl>
                                          <p:spTgt spid="51"/>
                                        </p:tgtEl>
                                        <p:attrNameLst>
                                          <p:attrName>style.visibility</p:attrName>
                                        </p:attrNameLst>
                                      </p:cBhvr>
                                      <p:to>
                                        <p:strVal val="visible"/>
                                      </p:to>
                                    </p:set>
                                    <p:animEffect transition="in" filter="fade">
                                      <p:cBhvr>
                                        <p:cTn id="91" dur="500"/>
                                        <p:tgtEl>
                                          <p:spTgt spid="51"/>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49"/>
                                        </p:tgtEl>
                                        <p:attrNameLst>
                                          <p:attrName>style.visibility</p:attrName>
                                        </p:attrNameLst>
                                      </p:cBhvr>
                                      <p:to>
                                        <p:strVal val="visible"/>
                                      </p:to>
                                    </p:set>
                                    <p:animEffect transition="in" filter="fade">
                                      <p:cBhvr>
                                        <p:cTn id="97" dur="500"/>
                                        <p:tgtEl>
                                          <p:spTgt spid="49"/>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52"/>
                                        </p:tgtEl>
                                        <p:attrNameLst>
                                          <p:attrName>style.visibility</p:attrName>
                                        </p:attrNameLst>
                                      </p:cBhvr>
                                      <p:to>
                                        <p:strVal val="visible"/>
                                      </p:to>
                                    </p:set>
                                    <p:animEffect transition="in" filter="fade">
                                      <p:cBhvr>
                                        <p:cTn id="100" dur="500"/>
                                        <p:tgtEl>
                                          <p:spTgt spid="52"/>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53"/>
                                        </p:tgtEl>
                                        <p:attrNameLst>
                                          <p:attrName>style.visibility</p:attrName>
                                        </p:attrNameLst>
                                      </p:cBhvr>
                                      <p:to>
                                        <p:strVal val="visible"/>
                                      </p:to>
                                    </p:set>
                                    <p:animEffect transition="in" filter="fade">
                                      <p:cBhvr>
                                        <p:cTn id="103" dur="500"/>
                                        <p:tgtEl>
                                          <p:spTgt spid="53"/>
                                        </p:tgtEl>
                                      </p:cBhvr>
                                    </p:animEffect>
                                  </p:childTnLst>
                                </p:cTn>
                              </p:par>
                            </p:childTnLst>
                          </p:cTn>
                        </p:par>
                        <p:par>
                          <p:cTn id="104" fill="hold">
                            <p:stCondLst>
                              <p:cond delay="40500"/>
                            </p:stCondLst>
                            <p:childTnLst>
                              <p:par>
                                <p:cTn id="105" presetID="1" presetClass="entr" presetSubtype="0" fill="hold" grpId="2" nodeType="afterEffect">
                                  <p:stCondLst>
                                    <p:cond delay="0"/>
                                  </p:stCondLst>
                                  <p:childTnLst>
                                    <p:set>
                                      <p:cBhvr>
                                        <p:cTn id="106"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29"/>
                  </p:tgtEl>
                </p:cond>
              </p:nextCondLst>
            </p:seq>
          </p:childTnLst>
        </p:cTn>
      </p:par>
    </p:tnLst>
    <p:bldLst>
      <p:bldP spid="2" grpId="0"/>
      <p:bldP spid="3" grpId="0" build="p"/>
      <p:bldP spid="6" grpId="0"/>
      <p:bldP spid="31" grpId="0" animBg="1"/>
      <p:bldP spid="49" grpId="0" animBg="1"/>
      <p:bldP spid="52" grpId="0" animBg="1"/>
      <p:bldP spid="53" grpId="0"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P spid="70" grpId="0" animBg="1"/>
      <p:bldP spid="70" grpId="1" animBg="1"/>
      <p:bldP spid="72" grpId="0" animBg="1"/>
      <p:bldP spid="72" grpId="1" animBg="1"/>
      <p:bldP spid="29" grpId="0" animBg="1"/>
      <p:bldP spid="29" grpId="1" animBg="1"/>
      <p:bldP spid="29"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44624"/>
            <a:ext cx="8229600" cy="828862"/>
          </a:xfrm>
        </p:spPr>
        <p:txBody>
          <a:bodyPr/>
          <a:lstStyle/>
          <a:p>
            <a:r>
              <a:rPr lang="fr-FR" dirty="0" smtClean="0">
                <a:solidFill>
                  <a:schemeClr val="bg1"/>
                </a:solidFill>
              </a:rPr>
              <a:t>Utilisation du condensateur</a:t>
            </a:r>
            <a:endParaRPr lang="fr-FR" dirty="0">
              <a:solidFill>
                <a:schemeClr val="bg1"/>
              </a:solidFill>
            </a:endParaRPr>
          </a:p>
        </p:txBody>
      </p:sp>
      <p:sp>
        <p:nvSpPr>
          <p:cNvPr id="8" name="Espace réservé du contenu 2"/>
          <p:cNvSpPr txBox="1">
            <a:spLocks/>
          </p:cNvSpPr>
          <p:nvPr>
            <p:custDataLst>
              <p:tags r:id="rId2"/>
            </p:custDataLst>
          </p:nvPr>
        </p:nvSpPr>
        <p:spPr>
          <a:xfrm>
            <a:off x="0" y="2384114"/>
            <a:ext cx="9144000" cy="15407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solidFill>
                  <a:schemeClr val="bg1"/>
                </a:solidFill>
              </a:rPr>
              <a:t>Une utilisation très répandue du condensateur est le filtrage (lissage) des tensions en sortie d’une alimentation convertissant le courant alternatif en continu.</a:t>
            </a:r>
          </a:p>
        </p:txBody>
      </p:sp>
      <p:sp>
        <p:nvSpPr>
          <p:cNvPr id="4" name="AutoShape 12" descr="Résultat de recherche d'images pour &quot;alternateur&quot;"/>
          <p:cNvSpPr>
            <a:spLocks noChangeAspect="1" noChangeArrowheads="1"/>
          </p:cNvSpPr>
          <p:nvPr>
            <p:custDataLst>
              <p:tags r:id="rId3"/>
            </p:custDataLst>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5" name="AutoShape 14" descr="Résultat de recherche d'images pour &quot;alternateur&quot;"/>
          <p:cNvSpPr>
            <a:spLocks noChangeAspect="1" noChangeArrowheads="1"/>
          </p:cNvSpPr>
          <p:nvPr>
            <p:custDataLst>
              <p:tags r:id="rId4"/>
            </p:custDataLst>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6" name="AutoShape 16" descr="Résultat de recherche d'images pour &quot;alternateur&quot;"/>
          <p:cNvSpPr>
            <a:spLocks noChangeAspect="1" noChangeArrowheads="1"/>
          </p:cNvSpPr>
          <p:nvPr>
            <p:custDataLst>
              <p:tags r:id="rId5"/>
            </p:custDataLst>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 name="Espace réservé du contenu 2"/>
          <p:cNvSpPr txBox="1">
            <a:spLocks/>
          </p:cNvSpPr>
          <p:nvPr>
            <p:custDataLst>
              <p:tags r:id="rId6"/>
            </p:custDataLst>
          </p:nvPr>
        </p:nvSpPr>
        <p:spPr>
          <a:xfrm>
            <a:off x="1331641" y="3501008"/>
            <a:ext cx="5184575" cy="15407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solidFill>
                  <a:schemeClr val="bg1"/>
                </a:solidFill>
              </a:rPr>
              <a:t>Une autre utilisation très fréquente est la production d’énergie réactive, nécessaire pour compenser l’énergie réactive consommée par les circuits inductifs composés de moteurs, transformateurs…</a:t>
            </a:r>
            <a:br>
              <a:rPr lang="fr-FR" sz="1800" dirty="0" smtClean="0">
                <a:solidFill>
                  <a:schemeClr val="bg1"/>
                </a:solidFill>
              </a:rPr>
            </a:br>
            <a:r>
              <a:rPr lang="fr-FR" sz="1800" dirty="0" smtClean="0">
                <a:solidFill>
                  <a:schemeClr val="bg1"/>
                </a:solidFill>
              </a:rPr>
              <a:t>(on parlera de redressement de cos</a:t>
            </a:r>
            <a:r>
              <a:rPr lang="el-GR" sz="1800" dirty="0" smtClean="0">
                <a:solidFill>
                  <a:schemeClr val="bg1"/>
                </a:solidFill>
              </a:rPr>
              <a:t>φ</a:t>
            </a:r>
            <a:r>
              <a:rPr lang="fr-FR" sz="1800" dirty="0" smtClean="0">
                <a:solidFill>
                  <a:schemeClr val="bg1"/>
                </a:solidFill>
              </a:rPr>
              <a:t>).</a:t>
            </a:r>
            <a:endParaRPr lang="fr-FR" sz="1800" dirty="0">
              <a:solidFill>
                <a:schemeClr val="bg1"/>
              </a:solidFill>
            </a:endParaRPr>
          </a:p>
        </p:txBody>
      </p:sp>
      <p:sp>
        <p:nvSpPr>
          <p:cNvPr id="18" name="Espace réservé du contenu 2"/>
          <p:cNvSpPr txBox="1">
            <a:spLocks/>
          </p:cNvSpPr>
          <p:nvPr>
            <p:custDataLst>
              <p:tags r:id="rId7"/>
            </p:custDataLst>
          </p:nvPr>
        </p:nvSpPr>
        <p:spPr>
          <a:xfrm>
            <a:off x="-93119" y="5517232"/>
            <a:ext cx="9105495" cy="72686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solidFill>
                  <a:schemeClr val="bg1"/>
                </a:solidFill>
              </a:rPr>
              <a:t>Les filtres pour les circuits électriques ou électroniques, utiliseront l’effet produit par le condensateur. En laissant passer les courants variables et en bloquant les courants continus.</a:t>
            </a:r>
          </a:p>
        </p:txBody>
      </p:sp>
      <p:sp>
        <p:nvSpPr>
          <p:cNvPr id="3" name="Espace réservé du contenu 2"/>
          <p:cNvSpPr>
            <a:spLocks noGrp="1"/>
          </p:cNvSpPr>
          <p:nvPr>
            <p:ph idx="1"/>
            <p:custDataLst>
              <p:tags r:id="rId8"/>
            </p:custDataLst>
          </p:nvPr>
        </p:nvSpPr>
        <p:spPr>
          <a:xfrm>
            <a:off x="1983524" y="1024137"/>
            <a:ext cx="5400599" cy="1180728"/>
          </a:xfrm>
        </p:spPr>
        <p:txBody>
          <a:bodyPr>
            <a:normAutofit/>
          </a:bodyPr>
          <a:lstStyle/>
          <a:p>
            <a:pPr marL="0" indent="0" algn="ctr">
              <a:buNone/>
            </a:pPr>
            <a:r>
              <a:rPr lang="fr-FR" sz="2000" dirty="0" smtClean="0">
                <a:solidFill>
                  <a:schemeClr val="bg1"/>
                </a:solidFill>
              </a:rPr>
              <a:t>Le Condensateur emmagasine de l’énergie, et la restitue dans des temps  relativement faibles.</a:t>
            </a:r>
          </a:p>
        </p:txBody>
      </p:sp>
      <p:pic>
        <p:nvPicPr>
          <p:cNvPr id="1026" name="Picture 2" descr="http://www.google.fr/url?source=imglanding&amp;ct=img&amp;q=http://www.audiophonics.fr/images/5320_PANASONIC_FC_1200-50V.gif&amp;sa=X&amp;ved=0CAkQ8wdqFQoTCNPxzcW-jcYCFQLsFAodq4kAPQ&amp;usg=AFQjCNFlcu-P3wSmJHxvsjzVccWLqcxvgA"/>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rot="1696032">
            <a:off x="-108520" y="3171984"/>
            <a:ext cx="2175793" cy="2175794"/>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4" descr="http://www.google.fr/url?source=imglanding&amp;ct=img&amp;q=http://www.atecfrance.fr/images/thumbnail/Condensateurs-COF.jpg&amp;sa=X&amp;ved=0CAkQ8wdqFQoTCOGh_5O_jcYCFYNcFAodxbYAzg&amp;usg=AFQjCNFrPQBidi03RR85-dNtJpJPC1RyAA"/>
          <p:cNvPicPr>
            <a:picLocks noChangeAspect="1" noChangeArrowheads="1"/>
          </p:cNvPicPr>
          <p:nvPr/>
        </p:nvPicPr>
        <p:blipFill rotWithShape="1">
          <a:blip r:embed="rId12">
            <a:extLst>
              <a:ext uri="{BEBA8EAE-BF5A-486C-A8C5-ECC9F3942E4B}">
                <a14:imgProps xmlns:a14="http://schemas.microsoft.com/office/drawing/2010/main">
                  <a14:imgLayer r:embed="rId13">
                    <a14:imgEffect>
                      <a14:backgroundRemoval t="9867" b="89867" l="4000" r="95800"/>
                    </a14:imgEffect>
                  </a14:imgLayer>
                </a14:imgProps>
              </a:ext>
              <a:ext uri="{28A0092B-C50C-407E-A947-70E740481C1C}">
                <a14:useLocalDpi xmlns:a14="http://schemas.microsoft.com/office/drawing/2010/main" val="0"/>
              </a:ext>
            </a:extLst>
          </a:blip>
          <a:srcRect t="16638" b="19785"/>
          <a:stretch/>
        </p:blipFill>
        <p:spPr bwMode="auto">
          <a:xfrm rot="19982206">
            <a:off x="6041071" y="3488068"/>
            <a:ext cx="3237260" cy="1543626"/>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6" descr="http://www.google.fr/url?source=imglanding&amp;ct=img&amp;q=http://www.franceguitare.fr/images/stories/ceramic-condensateur.jpg&amp;sa=X&amp;ved=0CAkQ8wc4FWoVChMIlpyEyL-NxgIVTG0UCh2cCwAj&amp;usg=AFQjCNFoY2DpQ6rDTCDHC94QTlAeGwNJnw"/>
          <p:cNvPicPr>
            <a:picLocks noChangeAspect="1" noChangeArrowheads="1"/>
          </p:cNvPicPr>
          <p:nvPr/>
        </p:nvPicPr>
        <p:blipFill rotWithShape="1">
          <a:blip r:embed="rId14">
            <a:extLst>
              <a:ext uri="{BEBA8EAE-BF5A-486C-A8C5-ECC9F3942E4B}">
                <a14:imgProps xmlns:a14="http://schemas.microsoft.com/office/drawing/2010/main">
                  <a14:imgLayer r:embed="rId15">
                    <a14:imgEffect>
                      <a14:backgroundRemoval t="3887" b="96113" l="6587" r="89521">
                        <a14:foregroundMark x1="20060" y1="32862" x2="20060" y2="32862"/>
                        <a14:foregroundMark x1="19162" y1="51237" x2="19162" y2="51237"/>
                        <a14:foregroundMark x1="19760" y1="45230" x2="19760" y2="45230"/>
                        <a14:foregroundMark x1="20060" y1="36042" x2="20060" y2="36042"/>
                        <a14:foregroundMark x1="28443" y1="89399" x2="28443" y2="89399"/>
                        <a14:foregroundMark x1="26647" y1="90106" x2="26647" y2="90106"/>
                        <a14:foregroundMark x1="17066" y1="86926" x2="17066" y2="86926"/>
                        <a14:foregroundMark x1="27246" y1="84806" x2="27246" y2="84806"/>
                        <a14:foregroundMark x1="28443" y1="65371" x2="28443" y2="65371"/>
                        <a14:foregroundMark x1="29940" y1="35336" x2="29940" y2="35336"/>
                        <a14:foregroundMark x1="53593" y1="16608" x2="50599" y2="20495"/>
                        <a14:foregroundMark x1="47904" y1="31802" x2="47904" y2="31802"/>
                        <a14:foregroundMark x1="48204" y1="45583" x2="48204" y2="45583"/>
                        <a14:foregroundMark x1="48503" y1="58657" x2="48503" y2="58657"/>
                        <a14:foregroundMark x1="48503" y1="77385" x2="48503" y2="77385"/>
                        <a14:foregroundMark x1="64371" y1="93640" x2="64371" y2="93640"/>
                        <a14:foregroundMark x1="63174" y1="84099" x2="63174" y2="84099"/>
                        <a14:foregroundMark x1="62275" y1="71025" x2="62275" y2="71025"/>
                        <a14:foregroundMark x1="62874" y1="77032" x2="62874" y2="77032"/>
                        <a14:foregroundMark x1="61976" y1="64311" x2="61976" y2="64311"/>
                        <a14:foregroundMark x1="61677" y1="51237" x2="61677" y2="51237"/>
                        <a14:foregroundMark x1="62275" y1="58657" x2="62275" y2="58657"/>
                        <a14:foregroundMark x1="61976" y1="61131" x2="61976" y2="62544"/>
                        <a14:foregroundMark x1="61976" y1="68551" x2="62874" y2="75618"/>
                        <a14:foregroundMark x1="29341" y1="55477" x2="29341" y2="55477"/>
                      </a14:backgroundRemoval>
                    </a14:imgEffect>
                  </a14:imgLayer>
                </a14:imgProps>
              </a:ext>
              <a:ext uri="{28A0092B-C50C-407E-A947-70E740481C1C}">
                <a14:useLocalDpi xmlns:a14="http://schemas.microsoft.com/office/drawing/2010/main" val="0"/>
              </a:ext>
            </a:extLst>
          </a:blip>
          <a:srcRect l="10238" r="29715"/>
          <a:stretch/>
        </p:blipFill>
        <p:spPr bwMode="auto">
          <a:xfrm>
            <a:off x="460374" y="980728"/>
            <a:ext cx="1063625" cy="1500868"/>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8" descr="http://www.google.fr/url?source=imglanding&amp;ct=img&amp;q=http://www.franceguitare.fr/images/stories/spragueorangedrop47nf-5.jpg&amp;sa=X&amp;ved=0CAkQ8wc4XmoVChMI0baywsCNxgIVAVgUCh3tUwCf&amp;usg=AFQjCNFcLA1Xc9s3rHFVZN7R2RUx6n7AdQ"/>
          <p:cNvPicPr>
            <a:picLocks noChangeAspect="1" noChangeArrowheads="1"/>
          </p:cNvPicPr>
          <p:nvPr/>
        </p:nvPicPr>
        <p:blipFill rotWithShape="1">
          <a:blip r:embed="rId16">
            <a:extLst>
              <a:ext uri="{BEBA8EAE-BF5A-486C-A8C5-ECC9F3942E4B}">
                <a14:imgProps xmlns:a14="http://schemas.microsoft.com/office/drawing/2010/main">
                  <a14:imgLayer r:embed="rId17">
                    <a14:imgEffect>
                      <a14:backgroundRemoval t="10000" b="90000" l="3500" r="90000">
                        <a14:backgroundMark x1="24167" y1="23556" x2="25500" y2="65556"/>
                        <a14:backgroundMark x1="23500" y1="25778" x2="22667" y2="34222"/>
                        <a14:backgroundMark x1="12667" y1="77556" x2="25833" y2="78000"/>
                      </a14:backgroundRemoval>
                    </a14:imgEffect>
                  </a14:imgLayer>
                </a14:imgProps>
              </a:ext>
              <a:ext uri="{28A0092B-C50C-407E-A947-70E740481C1C}">
                <a14:useLocalDpi xmlns:a14="http://schemas.microsoft.com/office/drawing/2010/main" val="0"/>
              </a:ext>
            </a:extLst>
          </a:blip>
          <a:srcRect t="9539" r="12439" b="23183"/>
          <a:stretch/>
        </p:blipFill>
        <p:spPr bwMode="auto">
          <a:xfrm flipH="1">
            <a:off x="5868144" y="739232"/>
            <a:ext cx="2918229" cy="16816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4463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cTn>
                              </p:par>
                            </p:childTnLst>
                          </p:cTn>
                        </p:par>
                        <p:par>
                          <p:cTn id="17" fill="hold">
                            <p:stCondLst>
                              <p:cond delay="1700"/>
                            </p:stCondLst>
                            <p:childTnLst>
                              <p:par>
                                <p:cTn id="18" presetID="10" presetClass="entr" presetSubtype="0" fill="hold" grpId="0" nodeType="afterEffect">
                                  <p:stCondLst>
                                    <p:cond delay="500"/>
                                  </p:stCondLst>
                                  <p:iterate type="wd">
                                    <p:tmPct val="10000"/>
                                  </p:iterate>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p:bldP spid="17" grpId="0"/>
      <p:bldP spid="18" grpId="0"/>
      <p:bldP spid="3"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orme libre 30"/>
          <p:cNvSpPr/>
          <p:nvPr>
            <p:custDataLst>
              <p:tags r:id="rId1"/>
            </p:custDataLst>
          </p:nvPr>
        </p:nvSpPr>
        <p:spPr>
          <a:xfrm rot="5400000">
            <a:off x="2050247" y="4514897"/>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57150">
            <a:solidFill>
              <a:srgbClr val="FFFF00"/>
            </a:solidFill>
          </a:ln>
          <a:scene3d>
            <a:camera prst="orthographicFront"/>
            <a:lightRig rig="sunse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cxnSp>
        <p:nvCxnSpPr>
          <p:cNvPr id="51" name="Connecteur droit 50"/>
          <p:cNvCxnSpPr/>
          <p:nvPr>
            <p:custDataLst>
              <p:tags r:id="rId2"/>
            </p:custDataLst>
          </p:nvPr>
        </p:nvCxnSpPr>
        <p:spPr>
          <a:xfrm flipV="1">
            <a:off x="1377320" y="5301208"/>
            <a:ext cx="0" cy="792088"/>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3"/>
            </p:custDataLst>
          </p:nvPr>
        </p:nvSpPr>
        <p:spPr/>
        <p:txBody>
          <a:bodyPr>
            <a:normAutofit fontScale="90000"/>
          </a:bodyPr>
          <a:lstStyle/>
          <a:p>
            <a:r>
              <a:rPr lang="fr-FR" dirty="0">
                <a:solidFill>
                  <a:schemeClr val="bg1"/>
                </a:solidFill>
              </a:rPr>
              <a:t>Force électromotrice ou tension induite</a:t>
            </a:r>
          </a:p>
        </p:txBody>
      </p:sp>
      <p:sp>
        <p:nvSpPr>
          <p:cNvPr id="3" name="Espace réservé du contenu 2"/>
          <p:cNvSpPr>
            <a:spLocks noGrp="1"/>
          </p:cNvSpPr>
          <p:nvPr>
            <p:ph idx="1"/>
            <p:custDataLst>
              <p:tags r:id="rId4"/>
            </p:custDataLst>
          </p:nvPr>
        </p:nvSpPr>
        <p:spPr>
          <a:xfrm>
            <a:off x="0" y="1412776"/>
            <a:ext cx="9144000" cy="1368152"/>
          </a:xfrm>
        </p:spPr>
        <p:txBody>
          <a:bodyPr>
            <a:normAutofit/>
          </a:bodyPr>
          <a:lstStyle/>
          <a:p>
            <a:pPr algn="ctr"/>
            <a:r>
              <a:rPr lang="fr-FR" sz="2000" dirty="0" smtClean="0">
                <a:solidFill>
                  <a:schemeClr val="bg1"/>
                </a:solidFill>
              </a:rPr>
              <a:t>Soumise à un champ magnétique variable, une bobine va générer une tension « induite » proportionnelle au nombre de spires « N », et à la  grandeur de </a:t>
            </a:r>
            <a:r>
              <a:rPr lang="fr-FR" sz="2000" dirty="0">
                <a:solidFill>
                  <a:schemeClr val="bg1"/>
                </a:solidFill>
              </a:rPr>
              <a:t>la </a:t>
            </a:r>
            <a:r>
              <a:rPr lang="fr-FR" sz="2000" dirty="0" smtClean="0">
                <a:solidFill>
                  <a:schemeClr val="bg1"/>
                </a:solidFill>
              </a:rPr>
              <a:t>variation du flux  « </a:t>
            </a:r>
            <a:r>
              <a:rPr lang="el-GR" sz="2000" dirty="0">
                <a:solidFill>
                  <a:schemeClr val="bg1"/>
                </a:solidFill>
              </a:rPr>
              <a:t> </a:t>
            </a:r>
            <a:r>
              <a:rPr lang="el-GR" sz="2000" dirty="0" smtClean="0">
                <a:solidFill>
                  <a:schemeClr val="bg1"/>
                </a:solidFill>
              </a:rPr>
              <a:t>Φ</a:t>
            </a:r>
            <a:r>
              <a:rPr lang="fr-FR" sz="2000" dirty="0" smtClean="0">
                <a:solidFill>
                  <a:schemeClr val="bg1"/>
                </a:solidFill>
              </a:rPr>
              <a:t> » en Webers </a:t>
            </a:r>
            <a:r>
              <a:rPr lang="fr-FR" sz="2000" dirty="0">
                <a:solidFill>
                  <a:schemeClr val="bg1"/>
                </a:solidFill>
              </a:rPr>
              <a:t>vue par ces </a:t>
            </a:r>
            <a:r>
              <a:rPr lang="fr-FR" sz="2000" dirty="0" smtClean="0">
                <a:solidFill>
                  <a:schemeClr val="bg1"/>
                </a:solidFill>
              </a:rPr>
              <a:t>spires, par rapport au temps </a:t>
            </a:r>
            <a:r>
              <a:rPr lang="fr-FR" sz="2000" b="1" dirty="0">
                <a:solidFill>
                  <a:schemeClr val="bg1"/>
                </a:solidFill>
                <a:effectLst>
                  <a:outerShdw blurRad="38100" dist="38100" dir="2700000" algn="tl">
                    <a:srgbClr val="000000">
                      <a:alpha val="43137"/>
                    </a:srgbClr>
                  </a:outerShdw>
                </a:effectLst>
              </a:rPr>
              <a:t>E = N d</a:t>
            </a:r>
            <a:r>
              <a:rPr lang="el-GR" sz="2000" b="1" dirty="0">
                <a:solidFill>
                  <a:schemeClr val="bg1"/>
                </a:solidFill>
                <a:effectLst>
                  <a:outerShdw blurRad="38100" dist="38100" dir="2700000" algn="tl">
                    <a:srgbClr val="000000">
                      <a:alpha val="43137"/>
                    </a:srgbClr>
                  </a:outerShdw>
                </a:effectLst>
              </a:rPr>
              <a:t>Φ</a:t>
            </a:r>
            <a:r>
              <a:rPr lang="fr-FR" sz="2000" b="1" dirty="0">
                <a:solidFill>
                  <a:schemeClr val="bg1"/>
                </a:solidFill>
                <a:effectLst>
                  <a:outerShdw blurRad="38100" dist="38100" dir="2700000" algn="tl">
                    <a:srgbClr val="000000">
                      <a:alpha val="43137"/>
                    </a:srgbClr>
                  </a:outerShdw>
                </a:effectLst>
              </a:rPr>
              <a:t>/</a:t>
            </a:r>
            <a:r>
              <a:rPr lang="fr-FR" sz="2000" b="1" dirty="0" err="1">
                <a:solidFill>
                  <a:schemeClr val="bg1"/>
                </a:solidFill>
                <a:effectLst>
                  <a:outerShdw blurRad="38100" dist="38100" dir="2700000" algn="tl">
                    <a:srgbClr val="000000">
                      <a:alpha val="43137"/>
                    </a:srgbClr>
                  </a:outerShdw>
                </a:effectLst>
              </a:rPr>
              <a:t>dt</a:t>
            </a:r>
            <a:r>
              <a:rPr lang="fr-FR" sz="2000" dirty="0">
                <a:solidFill>
                  <a:schemeClr val="bg1"/>
                </a:solidFill>
                <a:effectLst/>
              </a:rPr>
              <a:t> </a:t>
            </a:r>
            <a:r>
              <a:rPr lang="fr-FR" sz="2000" dirty="0" smtClean="0">
                <a:solidFill>
                  <a:schemeClr val="bg1"/>
                </a:solidFill>
                <a:effectLst/>
              </a:rPr>
              <a:t>.</a:t>
            </a:r>
          </a:p>
        </p:txBody>
      </p:sp>
      <p:sp>
        <p:nvSpPr>
          <p:cNvPr id="6" name="Espace réservé du contenu 2"/>
          <p:cNvSpPr txBox="1">
            <a:spLocks/>
          </p:cNvSpPr>
          <p:nvPr>
            <p:custDataLst>
              <p:tags r:id="rId5"/>
            </p:custDataLst>
          </p:nvPr>
        </p:nvSpPr>
        <p:spPr>
          <a:xfrm>
            <a:off x="888780" y="2780928"/>
            <a:ext cx="7585792" cy="2118865"/>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1800" dirty="0" smtClean="0">
                <a:solidFill>
                  <a:schemeClr val="bg1"/>
                </a:solidFill>
              </a:rPr>
              <a:t>Cette propriété est utilisée dans la génération des tensions alternatives (alternateurs) et dans les transformateurs.</a:t>
            </a:r>
          </a:p>
          <a:p>
            <a:pPr algn="just"/>
            <a:r>
              <a:rPr lang="fr-FR" sz="1800" dirty="0">
                <a:solidFill>
                  <a:schemeClr val="bg1"/>
                </a:solidFill>
              </a:rPr>
              <a:t>Dans un transformateur  le champ magnétique variable est créé par les bobinages primaires soumis à des tensions alternatives (donc parcourues par des courants alternatifs), ce qui va </a:t>
            </a:r>
            <a:r>
              <a:rPr lang="fr-FR" sz="1800" dirty="0" smtClean="0">
                <a:solidFill>
                  <a:schemeClr val="bg1"/>
                </a:solidFill>
              </a:rPr>
              <a:t>créer </a:t>
            </a:r>
            <a:r>
              <a:rPr lang="fr-FR" sz="1800" dirty="0">
                <a:solidFill>
                  <a:schemeClr val="bg1"/>
                </a:solidFill>
              </a:rPr>
              <a:t>des tensions alternatives dans les bobines des secondaires (proportionnelles au nombre de spires</a:t>
            </a:r>
            <a:r>
              <a:rPr lang="fr-FR" sz="1800" dirty="0" smtClean="0">
                <a:solidFill>
                  <a:schemeClr val="bg1"/>
                </a:solidFill>
              </a:rPr>
              <a:t>). </a:t>
            </a:r>
            <a:endParaRPr lang="fr-FR" sz="1800" dirty="0">
              <a:solidFill>
                <a:schemeClr val="bg1"/>
              </a:solidFill>
            </a:endParaRPr>
          </a:p>
        </p:txBody>
      </p:sp>
      <p:sp>
        <p:nvSpPr>
          <p:cNvPr id="49" name="Organigramme : Jonction de sommaire 48"/>
          <p:cNvSpPr/>
          <p:nvPr>
            <p:custDataLst>
              <p:tags r:id="rId6"/>
            </p:custDataLst>
          </p:nvPr>
        </p:nvSpPr>
        <p:spPr>
          <a:xfrm>
            <a:off x="1161296" y="5474316"/>
            <a:ext cx="432048" cy="445873"/>
          </a:xfrm>
          <a:prstGeom prst="flowChartSummingJunction">
            <a:avLst/>
          </a:prstGeom>
          <a:solidFill>
            <a:schemeClr val="tx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orme libre 51"/>
          <p:cNvSpPr/>
          <p:nvPr>
            <p:custDataLst>
              <p:tags r:id="rId7"/>
            </p:custDataLst>
          </p:nvPr>
        </p:nvSpPr>
        <p:spPr>
          <a:xfrm>
            <a:off x="1375857" y="5185807"/>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orme libre 52"/>
          <p:cNvSpPr/>
          <p:nvPr>
            <p:custDataLst>
              <p:tags r:id="rId8"/>
            </p:custDataLst>
          </p:nvPr>
        </p:nvSpPr>
        <p:spPr>
          <a:xfrm flipV="1">
            <a:off x="1377320" y="5933583"/>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custDataLst>
              <p:tags r:id="rId9"/>
            </p:custDataLst>
          </p:nvPr>
        </p:nvSpPr>
        <p:spPr>
          <a:xfrm>
            <a:off x="827584" y="5229200"/>
            <a:ext cx="1080120" cy="960040"/>
          </a:xfrm>
          <a:prstGeom prst="ellipse">
            <a:avLst/>
          </a:prstGeom>
          <a:solidFill>
            <a:srgbClr val="FFFF00">
              <a:alpha val="68000"/>
            </a:srgbClr>
          </a:solidFill>
          <a:ln>
            <a:noFill/>
          </a:ln>
          <a:effectLst>
            <a:glow rad="965200">
              <a:schemeClr val="accent3">
                <a:satMod val="175000"/>
                <a:alpha val="40000"/>
              </a:schemeClr>
            </a:glow>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custDataLst>
              <p:tags r:id="rId10"/>
            </p:custDataLst>
          </p:nvPr>
        </p:nvSpPr>
        <p:spPr>
          <a:xfrm rot="16200000" flipH="1">
            <a:off x="5429211" y="4556939"/>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13665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13665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13665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73807 w 1703712"/>
              <a:gd name="connsiteY50" fmla="*/ 534061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38833 w 1703712"/>
              <a:gd name="connsiteY49" fmla="*/ 559337 h 1322238"/>
              <a:gd name="connsiteX50" fmla="*/ 273807 w 1703712"/>
              <a:gd name="connsiteY50" fmla="*/ 534061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52133 w 1703712"/>
              <a:gd name="connsiteY49" fmla="*/ 530897 h 1322238"/>
              <a:gd name="connsiteX50" fmla="*/ 273807 w 1703712"/>
              <a:gd name="connsiteY50" fmla="*/ 534061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52133 w 1703712"/>
              <a:gd name="connsiteY49" fmla="*/ 530897 h 1322238"/>
              <a:gd name="connsiteX50" fmla="*/ 273807 w 1703712"/>
              <a:gd name="connsiteY50" fmla="*/ 534061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59082" y="118541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9206" y="108565"/>
                  <a:pt x="1692942" y="134049"/>
                </a:cubicBezTo>
                <a:cubicBezTo>
                  <a:pt x="1676678" y="159533"/>
                  <a:pt x="1551480" y="185570"/>
                  <a:pt x="1436568" y="197950"/>
                </a:cubicBezTo>
                <a:cubicBezTo>
                  <a:pt x="1321656" y="210330"/>
                  <a:pt x="1178645" y="214009"/>
                  <a:pt x="1003468" y="208332"/>
                </a:cubicBezTo>
                <a:cubicBezTo>
                  <a:pt x="828291" y="202655"/>
                  <a:pt x="468494" y="183195"/>
                  <a:pt x="385507" y="163886"/>
                </a:cubicBezTo>
                <a:cubicBezTo>
                  <a:pt x="302520" y="144577"/>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22109" y="587008"/>
                  <a:pt x="797262" y="577586"/>
                </a:cubicBezTo>
                <a:cubicBezTo>
                  <a:pt x="672415" y="568164"/>
                  <a:pt x="542700" y="545260"/>
                  <a:pt x="452133" y="530897"/>
                </a:cubicBezTo>
                <a:cubicBezTo>
                  <a:pt x="361566" y="516534"/>
                  <a:pt x="306825" y="488173"/>
                  <a:pt x="273807" y="534061"/>
                </a:cubicBezTo>
                <a:cubicBezTo>
                  <a:pt x="175089" y="798382"/>
                  <a:pt x="1122468" y="843105"/>
                  <a:pt x="1036154" y="1322238"/>
                </a:cubicBezTo>
              </a:path>
            </a:pathLst>
          </a:custGeom>
          <a:noFill/>
          <a:ln w="57150">
            <a:solidFill>
              <a:srgbClr val="FFFF00"/>
            </a:solidFill>
          </a:ln>
          <a:scene3d>
            <a:camera prst="orthographicFront"/>
            <a:lightRig rig="sunse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3" name="Forme libre 32"/>
          <p:cNvSpPr/>
          <p:nvPr>
            <p:custDataLst>
              <p:tags r:id="rId11"/>
            </p:custDataLst>
          </p:nvPr>
        </p:nvSpPr>
        <p:spPr>
          <a:xfrm flipH="1">
            <a:off x="7408703" y="5234533"/>
            <a:ext cx="391468" cy="269001"/>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 name="connsiteX0" fmla="*/ 0 w 391468"/>
              <a:gd name="connsiteY0" fmla="*/ 263260 h 263260"/>
              <a:gd name="connsiteX1" fmla="*/ 124768 w 391468"/>
              <a:gd name="connsiteY1" fmla="*/ 187 h 263260"/>
              <a:gd name="connsiteX2" fmla="*/ 250975 w 391468"/>
              <a:gd name="connsiteY2" fmla="*/ 221643 h 263260"/>
              <a:gd name="connsiteX3" fmla="*/ 391468 w 391468"/>
              <a:gd name="connsiteY3" fmla="*/ 238312 h 263260"/>
              <a:gd name="connsiteX4" fmla="*/ 391468 w 391468"/>
              <a:gd name="connsiteY4" fmla="*/ 238312 h 263260"/>
              <a:gd name="connsiteX0" fmla="*/ 0 w 391468"/>
              <a:gd name="connsiteY0" fmla="*/ 264816 h 264816"/>
              <a:gd name="connsiteX1" fmla="*/ 124768 w 391468"/>
              <a:gd name="connsiteY1" fmla="*/ 1743 h 264816"/>
              <a:gd name="connsiteX2" fmla="*/ 250975 w 391468"/>
              <a:gd name="connsiteY2" fmla="*/ 223199 h 264816"/>
              <a:gd name="connsiteX3" fmla="*/ 391468 w 391468"/>
              <a:gd name="connsiteY3" fmla="*/ 239868 h 264816"/>
              <a:gd name="connsiteX4" fmla="*/ 391468 w 391468"/>
              <a:gd name="connsiteY4" fmla="*/ 239868 h 264816"/>
              <a:gd name="connsiteX0" fmla="*/ 0 w 391468"/>
              <a:gd name="connsiteY0" fmla="*/ 263260 h 263260"/>
              <a:gd name="connsiteX1" fmla="*/ 124768 w 391468"/>
              <a:gd name="connsiteY1" fmla="*/ 187 h 263260"/>
              <a:gd name="connsiteX2" fmla="*/ 250975 w 391468"/>
              <a:gd name="connsiteY2" fmla="*/ 221643 h 263260"/>
              <a:gd name="connsiteX3" fmla="*/ 391468 w 391468"/>
              <a:gd name="connsiteY3" fmla="*/ 238312 h 263260"/>
              <a:gd name="connsiteX4" fmla="*/ 391468 w 391468"/>
              <a:gd name="connsiteY4" fmla="*/ 238312 h 263260"/>
              <a:gd name="connsiteX0" fmla="*/ 0 w 391468"/>
              <a:gd name="connsiteY0" fmla="*/ 269001 h 269001"/>
              <a:gd name="connsiteX1" fmla="*/ 124768 w 391468"/>
              <a:gd name="connsiteY1" fmla="*/ 5928 h 269001"/>
              <a:gd name="connsiteX2" fmla="*/ 250975 w 391468"/>
              <a:gd name="connsiteY2" fmla="*/ 227384 h 269001"/>
              <a:gd name="connsiteX3" fmla="*/ 391468 w 391468"/>
              <a:gd name="connsiteY3" fmla="*/ 244053 h 269001"/>
              <a:gd name="connsiteX4" fmla="*/ 391468 w 391468"/>
              <a:gd name="connsiteY4" fmla="*/ 244053 h 26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468" h="269001">
                <a:moveTo>
                  <a:pt x="0" y="269001"/>
                </a:moveTo>
                <a:cubicBezTo>
                  <a:pt x="12356" y="-36225"/>
                  <a:pt x="82939" y="-3761"/>
                  <a:pt x="124768" y="5928"/>
                </a:cubicBezTo>
                <a:cubicBezTo>
                  <a:pt x="166597" y="15617"/>
                  <a:pt x="206525" y="187697"/>
                  <a:pt x="250975" y="227384"/>
                </a:cubicBezTo>
                <a:cubicBezTo>
                  <a:pt x="295425" y="267072"/>
                  <a:pt x="368053" y="241275"/>
                  <a:pt x="391468" y="244053"/>
                </a:cubicBezTo>
                <a:lnTo>
                  <a:pt x="391468" y="24405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Forme libre 33"/>
          <p:cNvSpPr/>
          <p:nvPr>
            <p:custDataLst>
              <p:tags r:id="rId12"/>
            </p:custDataLst>
          </p:nvPr>
        </p:nvSpPr>
        <p:spPr>
          <a:xfrm flipH="1" flipV="1">
            <a:off x="7408702" y="5976516"/>
            <a:ext cx="388143" cy="249705"/>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 name="connsiteX0" fmla="*/ 0 w 388143"/>
              <a:gd name="connsiteY0" fmla="*/ 216526 h 243830"/>
              <a:gd name="connsiteX1" fmla="*/ 121443 w 388143"/>
              <a:gd name="connsiteY1" fmla="*/ 5 h 243830"/>
              <a:gd name="connsiteX2" fmla="*/ 247650 w 388143"/>
              <a:gd name="connsiteY2" fmla="*/ 221461 h 243830"/>
              <a:gd name="connsiteX3" fmla="*/ 388143 w 388143"/>
              <a:gd name="connsiteY3" fmla="*/ 238130 h 243830"/>
              <a:gd name="connsiteX4" fmla="*/ 388143 w 388143"/>
              <a:gd name="connsiteY4" fmla="*/ 238130 h 243830"/>
              <a:gd name="connsiteX0" fmla="*/ 0 w 388143"/>
              <a:gd name="connsiteY0" fmla="*/ 217346 h 244650"/>
              <a:gd name="connsiteX1" fmla="*/ 121443 w 388143"/>
              <a:gd name="connsiteY1" fmla="*/ 825 h 244650"/>
              <a:gd name="connsiteX2" fmla="*/ 247650 w 388143"/>
              <a:gd name="connsiteY2" fmla="*/ 222281 h 244650"/>
              <a:gd name="connsiteX3" fmla="*/ 388143 w 388143"/>
              <a:gd name="connsiteY3" fmla="*/ 238950 h 244650"/>
              <a:gd name="connsiteX4" fmla="*/ 388143 w 388143"/>
              <a:gd name="connsiteY4" fmla="*/ 238950 h 244650"/>
              <a:gd name="connsiteX0" fmla="*/ 0 w 388143"/>
              <a:gd name="connsiteY0" fmla="*/ 222401 h 249705"/>
              <a:gd name="connsiteX1" fmla="*/ 121443 w 388143"/>
              <a:gd name="connsiteY1" fmla="*/ 5880 h 249705"/>
              <a:gd name="connsiteX2" fmla="*/ 247650 w 388143"/>
              <a:gd name="connsiteY2" fmla="*/ 227336 h 249705"/>
              <a:gd name="connsiteX3" fmla="*/ 388143 w 388143"/>
              <a:gd name="connsiteY3" fmla="*/ 244005 h 249705"/>
              <a:gd name="connsiteX4" fmla="*/ 388143 w 388143"/>
              <a:gd name="connsiteY4" fmla="*/ 244005 h 24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705">
                <a:moveTo>
                  <a:pt x="0" y="222401"/>
                </a:moveTo>
                <a:cubicBezTo>
                  <a:pt x="22332" y="-16323"/>
                  <a:pt x="83493" y="-8243"/>
                  <a:pt x="121443" y="5880"/>
                </a:cubicBezTo>
                <a:cubicBezTo>
                  <a:pt x="159393" y="20003"/>
                  <a:pt x="203200" y="187649"/>
                  <a:pt x="247650" y="227336"/>
                </a:cubicBezTo>
                <a:cubicBezTo>
                  <a:pt x="292100" y="267024"/>
                  <a:pt x="364728" y="241227"/>
                  <a:pt x="388143" y="244005"/>
                </a:cubicBezTo>
                <a:lnTo>
                  <a:pt x="388143" y="244005"/>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Ellipse 3"/>
          <p:cNvSpPr/>
          <p:nvPr>
            <p:custDataLst>
              <p:tags r:id="rId13"/>
            </p:custDataLst>
          </p:nvPr>
        </p:nvSpPr>
        <p:spPr>
          <a:xfrm>
            <a:off x="7544817" y="5512254"/>
            <a:ext cx="504056" cy="477625"/>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G</a:t>
            </a:r>
            <a:endParaRPr lang="fr-FR" dirty="0"/>
          </a:p>
        </p:txBody>
      </p:sp>
      <p:sp>
        <p:nvSpPr>
          <p:cNvPr id="15" name="ZoneTexte 14"/>
          <p:cNvSpPr txBox="1"/>
          <p:nvPr>
            <p:custDataLst>
              <p:tags r:id="rId14"/>
            </p:custDataLst>
          </p:nvPr>
        </p:nvSpPr>
        <p:spPr>
          <a:xfrm>
            <a:off x="4293644" y="6179082"/>
            <a:ext cx="360040" cy="461665"/>
          </a:xfrm>
          <a:prstGeom prst="rect">
            <a:avLst/>
          </a:prstGeom>
          <a:noFill/>
        </p:spPr>
        <p:txBody>
          <a:bodyPr wrap="square" rtlCol="0">
            <a:spAutoFit/>
            <a:scene3d>
              <a:camera prst="orthographicFront"/>
              <a:lightRig rig="threePt" dir="t"/>
            </a:scene3d>
            <a:sp3d extrusionH="57150">
              <a:bevelT w="38100" h="38100" prst="relaxedInset"/>
            </a:sp3d>
          </a:bodyPr>
          <a:lstStyle/>
          <a:p>
            <a:r>
              <a:rPr lang="fr-FR" sz="2400" b="1" dirty="0" smtClean="0">
                <a:solidFill>
                  <a:srgbClr val="C00000"/>
                </a:solidFill>
              </a:rPr>
              <a:t>B</a:t>
            </a:r>
            <a:endParaRPr lang="fr-FR" sz="2400" b="1" dirty="0">
              <a:solidFill>
                <a:srgbClr val="C00000"/>
              </a:solidFill>
            </a:endParaRPr>
          </a:p>
        </p:txBody>
      </p:sp>
      <p:sp>
        <p:nvSpPr>
          <p:cNvPr id="81" name="Forme libre 80"/>
          <p:cNvSpPr/>
          <p:nvPr>
            <p:custDataLst>
              <p:tags r:id="rId15"/>
            </p:custDataLst>
          </p:nvPr>
        </p:nvSpPr>
        <p:spPr>
          <a:xfrm>
            <a:off x="8293818" y="5538191"/>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Flèche gauche 46"/>
          <p:cNvSpPr/>
          <p:nvPr>
            <p:custDataLst>
              <p:tags r:id="rId1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lèche gauche 4"/>
          <p:cNvSpPr/>
          <p:nvPr>
            <p:custDataLst>
              <p:tags r:id="rId1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Flèche gauche 47"/>
          <p:cNvSpPr/>
          <p:nvPr>
            <p:custDataLst>
              <p:tags r:id="rId1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lèche gauche 49"/>
          <p:cNvSpPr/>
          <p:nvPr>
            <p:custDataLst>
              <p:tags r:id="rId1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Flèche gauche 53"/>
          <p:cNvSpPr/>
          <p:nvPr>
            <p:custDataLst>
              <p:tags r:id="rId2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Flèche gauche 54"/>
          <p:cNvSpPr/>
          <p:nvPr>
            <p:custDataLst>
              <p:tags r:id="rId2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Flèche gauche 55"/>
          <p:cNvSpPr/>
          <p:nvPr>
            <p:custDataLst>
              <p:tags r:id="rId2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Flèche gauche 56"/>
          <p:cNvSpPr/>
          <p:nvPr>
            <p:custDataLst>
              <p:tags r:id="rId2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lèche gauche 57"/>
          <p:cNvSpPr/>
          <p:nvPr>
            <p:custDataLst>
              <p:tags r:id="rId2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Flèche gauche 58"/>
          <p:cNvSpPr/>
          <p:nvPr>
            <p:custDataLst>
              <p:tags r:id="rId2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Flèche gauche 68"/>
          <p:cNvSpPr/>
          <p:nvPr>
            <p:custDataLst>
              <p:tags r:id="rId2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Flèche gauche 70"/>
          <p:cNvSpPr/>
          <p:nvPr>
            <p:custDataLst>
              <p:tags r:id="rId2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Flèche gauche 72"/>
          <p:cNvSpPr/>
          <p:nvPr>
            <p:custDataLst>
              <p:tags r:id="rId2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lèche gauche 73"/>
          <p:cNvSpPr/>
          <p:nvPr>
            <p:custDataLst>
              <p:tags r:id="rId2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Flèche gauche 74"/>
          <p:cNvSpPr/>
          <p:nvPr>
            <p:custDataLst>
              <p:tags r:id="rId3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Flèche gauche 75"/>
          <p:cNvSpPr/>
          <p:nvPr>
            <p:custDataLst>
              <p:tags r:id="rId3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Flèche gauche 76"/>
          <p:cNvSpPr/>
          <p:nvPr>
            <p:custDataLst>
              <p:tags r:id="rId3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Flèche gauche 77"/>
          <p:cNvSpPr/>
          <p:nvPr>
            <p:custDataLst>
              <p:tags r:id="rId3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Flèche gauche 78"/>
          <p:cNvSpPr/>
          <p:nvPr>
            <p:custDataLst>
              <p:tags r:id="rId3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Flèche gauche 79"/>
          <p:cNvSpPr/>
          <p:nvPr>
            <p:custDataLst>
              <p:tags r:id="rId3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Flèche gauche 115"/>
          <p:cNvSpPr/>
          <p:nvPr>
            <p:custDataLst>
              <p:tags r:id="rId3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Flèche gauche 116"/>
          <p:cNvSpPr/>
          <p:nvPr>
            <p:custDataLst>
              <p:tags r:id="rId3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Flèche gauche 117"/>
          <p:cNvSpPr/>
          <p:nvPr>
            <p:custDataLst>
              <p:tags r:id="rId3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Flèche gauche 118"/>
          <p:cNvSpPr/>
          <p:nvPr>
            <p:custDataLst>
              <p:tags r:id="rId3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Flèche gauche 119"/>
          <p:cNvSpPr/>
          <p:nvPr>
            <p:custDataLst>
              <p:tags r:id="rId4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Flèche gauche 120"/>
          <p:cNvSpPr/>
          <p:nvPr>
            <p:custDataLst>
              <p:tags r:id="rId4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Flèche gauche 121"/>
          <p:cNvSpPr/>
          <p:nvPr>
            <p:custDataLst>
              <p:tags r:id="rId4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Flèche gauche 122"/>
          <p:cNvSpPr/>
          <p:nvPr>
            <p:custDataLst>
              <p:tags r:id="rId4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Flèche gauche 123"/>
          <p:cNvSpPr/>
          <p:nvPr>
            <p:custDataLst>
              <p:tags r:id="rId4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Flèche gauche 124"/>
          <p:cNvSpPr/>
          <p:nvPr>
            <p:custDataLst>
              <p:tags r:id="rId4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Flèche gauche 125"/>
          <p:cNvSpPr/>
          <p:nvPr>
            <p:custDataLst>
              <p:tags r:id="rId4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Flèche gauche 126"/>
          <p:cNvSpPr/>
          <p:nvPr>
            <p:custDataLst>
              <p:tags r:id="rId4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 name="Flèche gauche 127"/>
          <p:cNvSpPr/>
          <p:nvPr>
            <p:custDataLst>
              <p:tags r:id="rId4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Flèche gauche 128"/>
          <p:cNvSpPr/>
          <p:nvPr>
            <p:custDataLst>
              <p:tags r:id="rId4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Flèche gauche 129"/>
          <p:cNvSpPr/>
          <p:nvPr>
            <p:custDataLst>
              <p:tags r:id="rId5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Flèche gauche 130"/>
          <p:cNvSpPr/>
          <p:nvPr>
            <p:custDataLst>
              <p:tags r:id="rId5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lèche gauche 131"/>
          <p:cNvSpPr/>
          <p:nvPr>
            <p:custDataLst>
              <p:tags r:id="rId5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Flèche gauche 132"/>
          <p:cNvSpPr/>
          <p:nvPr>
            <p:custDataLst>
              <p:tags r:id="rId5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Flèche gauche 133"/>
          <p:cNvSpPr/>
          <p:nvPr>
            <p:custDataLst>
              <p:tags r:id="rId5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lèche gauche 134"/>
          <p:cNvSpPr/>
          <p:nvPr>
            <p:custDataLst>
              <p:tags r:id="rId5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Arc 81"/>
          <p:cNvSpPr/>
          <p:nvPr>
            <p:custDataLst>
              <p:tags r:id="rId56"/>
            </p:custDataLst>
          </p:nvPr>
        </p:nvSpPr>
        <p:spPr>
          <a:xfrm>
            <a:off x="5635583" y="5309911"/>
            <a:ext cx="520593" cy="1359935"/>
          </a:xfrm>
          <a:custGeom>
            <a:avLst/>
            <a:gdLst>
              <a:gd name="connsiteX0" fmla="*/ 189690 w 338874"/>
              <a:gd name="connsiteY0" fmla="*/ 4766 h 1329559"/>
              <a:gd name="connsiteX1" fmla="*/ 338874 w 338874"/>
              <a:gd name="connsiteY1" fmla="*/ 664244 h 1329559"/>
              <a:gd name="connsiteX2" fmla="*/ 193791 w 338874"/>
              <a:gd name="connsiteY2" fmla="*/ 1322657 h 1329559"/>
              <a:gd name="connsiteX3" fmla="*/ 169437 w 338874"/>
              <a:gd name="connsiteY3" fmla="*/ 664780 h 1329559"/>
              <a:gd name="connsiteX4" fmla="*/ 189690 w 338874"/>
              <a:gd name="connsiteY4" fmla="*/ 4766 h 1329559"/>
              <a:gd name="connsiteX0" fmla="*/ 189690 w 338874"/>
              <a:gd name="connsiteY0" fmla="*/ 4766 h 1329559"/>
              <a:gd name="connsiteX1" fmla="*/ 338874 w 338874"/>
              <a:gd name="connsiteY1" fmla="*/ 664244 h 1329559"/>
              <a:gd name="connsiteX2" fmla="*/ 193791 w 338874"/>
              <a:gd name="connsiteY2" fmla="*/ 1322657 h 1329559"/>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24354 w 190868"/>
              <a:gd name="connsiteY2" fmla="*/ 1317891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169437 w 190868"/>
              <a:gd name="connsiteY1" fmla="*/ 678528 h 1336941"/>
              <a:gd name="connsiteX2" fmla="*/ 24354 w 190868"/>
              <a:gd name="connsiteY2" fmla="*/ 1336941 h 1336941"/>
              <a:gd name="connsiteX3" fmla="*/ 0 w 190868"/>
              <a:gd name="connsiteY3"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0 w 190868"/>
              <a:gd name="connsiteY0" fmla="*/ 679064 h 1336941"/>
              <a:gd name="connsiteX1" fmla="*/ 24354 w 190868"/>
              <a:gd name="connsiteY1" fmla="*/ 1336941 h 1336941"/>
              <a:gd name="connsiteX2" fmla="*/ 0 w 190868"/>
              <a:gd name="connsiteY2"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2" fmla="*/ 91440 w 190868"/>
              <a:gd name="connsiteY2" fmla="*/ 77050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0" fmla="*/ 36922 w 190868"/>
              <a:gd name="connsiteY0" fmla="*/ 0 h 1336941"/>
              <a:gd name="connsiteX1" fmla="*/ 190868 w 190868"/>
              <a:gd name="connsiteY1" fmla="*/ 676147 h 1336941"/>
              <a:gd name="connsiteX2" fmla="*/ 12447 w 190868"/>
              <a:gd name="connsiteY2" fmla="*/ 1325035 h 1336941"/>
              <a:gd name="connsiteX0" fmla="*/ 22216 w 213084"/>
              <a:gd name="connsiteY0" fmla="*/ 679064 h 1336941"/>
              <a:gd name="connsiteX1" fmla="*/ 46570 w 213084"/>
              <a:gd name="connsiteY1" fmla="*/ 1336941 h 1336941"/>
              <a:gd name="connsiteX0" fmla="*/ 59138 w 213084"/>
              <a:gd name="connsiteY0" fmla="*/ 0 h 1336941"/>
              <a:gd name="connsiteX1" fmla="*/ 213084 w 213084"/>
              <a:gd name="connsiteY1" fmla="*/ 676147 h 1336941"/>
              <a:gd name="connsiteX2" fmla="*/ 34663 w 213084"/>
              <a:gd name="connsiteY2" fmla="*/ 1325035 h 1336941"/>
              <a:gd name="connsiteX0" fmla="*/ 6033 w 508845"/>
              <a:gd name="connsiteY0" fmla="*/ 1138646 h 1358791"/>
              <a:gd name="connsiteX1" fmla="*/ 342331 w 508845"/>
              <a:gd name="connsiteY1" fmla="*/ 1336941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6003 w 509182"/>
              <a:gd name="connsiteY0" fmla="*/ 1138646 h 1428381"/>
              <a:gd name="connsiteX1" fmla="*/ 433741 w 509182"/>
              <a:gd name="connsiteY1"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7865 w 511044"/>
              <a:gd name="connsiteY0" fmla="*/ 1138646 h 1417903"/>
              <a:gd name="connsiteX1" fmla="*/ 333210 w 511044"/>
              <a:gd name="connsiteY1" fmla="*/ 1318843 h 1417903"/>
              <a:gd name="connsiteX0" fmla="*/ 356731 w 511044"/>
              <a:gd name="connsiteY0" fmla="*/ 0 h 1417903"/>
              <a:gd name="connsiteX1" fmla="*/ 510677 w 511044"/>
              <a:gd name="connsiteY1" fmla="*/ 676147 h 1417903"/>
              <a:gd name="connsiteX2" fmla="*/ 403693 w 511044"/>
              <a:gd name="connsiteY2" fmla="*/ 1417903 h 1417903"/>
              <a:gd name="connsiteX0" fmla="*/ 7865 w 510677"/>
              <a:gd name="connsiteY0" fmla="*/ 1138646 h 1334295"/>
              <a:gd name="connsiteX1" fmla="*/ 333210 w 510677"/>
              <a:gd name="connsiteY1" fmla="*/ 1318843 h 1334295"/>
              <a:gd name="connsiteX0" fmla="*/ 356731 w 510677"/>
              <a:gd name="connsiteY0" fmla="*/ 0 h 1334295"/>
              <a:gd name="connsiteX1" fmla="*/ 510677 w 510677"/>
              <a:gd name="connsiteY1" fmla="*/ 676147 h 1334295"/>
              <a:gd name="connsiteX2" fmla="*/ 363211 w 51067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63211 w 50141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21540 w 501417"/>
              <a:gd name="connsiteY2" fmla="*/ 1303404 h 1334295"/>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326256 w 506133"/>
              <a:gd name="connsiteY2" fmla="*/ 1303404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59118 w 506133"/>
              <a:gd name="connsiteY2" fmla="*/ 1268678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40961 h 1329104"/>
              <a:gd name="connsiteX1" fmla="*/ 212909 w 506133"/>
              <a:gd name="connsiteY1" fmla="*/ 1286433 h 1329104"/>
              <a:gd name="connsiteX0" fmla="*/ 368392 w 506133"/>
              <a:gd name="connsiteY0" fmla="*/ 0 h 1329104"/>
              <a:gd name="connsiteX1" fmla="*/ 506133 w 506133"/>
              <a:gd name="connsiteY1" fmla="*/ 683092 h 1329104"/>
              <a:gd name="connsiteX2" fmla="*/ 261433 w 506133"/>
              <a:gd name="connsiteY2" fmla="*/ 1254787 h 1329104"/>
              <a:gd name="connsiteX0" fmla="*/ 12581 w 506133"/>
              <a:gd name="connsiteY0" fmla="*/ 1134016 h 1322159"/>
              <a:gd name="connsiteX1" fmla="*/ 212909 w 506133"/>
              <a:gd name="connsiteY1" fmla="*/ 1279488 h 1322159"/>
              <a:gd name="connsiteX0" fmla="*/ 368392 w 506133"/>
              <a:gd name="connsiteY0" fmla="*/ 0 h 1322159"/>
              <a:gd name="connsiteX1" fmla="*/ 506133 w 506133"/>
              <a:gd name="connsiteY1" fmla="*/ 676147 h 1322159"/>
              <a:gd name="connsiteX2" fmla="*/ 261433 w 506133"/>
              <a:gd name="connsiteY2" fmla="*/ 1247842 h 1322159"/>
            </a:gdLst>
            <a:ahLst/>
            <a:cxnLst>
              <a:cxn ang="0">
                <a:pos x="connsiteX0" y="connsiteY0"/>
              </a:cxn>
              <a:cxn ang="0">
                <a:pos x="connsiteX1" y="connsiteY1"/>
              </a:cxn>
              <a:cxn ang="0">
                <a:pos x="connsiteX2" y="connsiteY2"/>
              </a:cxn>
            </a:cxnLst>
            <a:rect l="l" t="t" r="r" b="b"/>
            <a:pathLst>
              <a:path w="506133" h="1322159" stroke="0" extrusionOk="0">
                <a:moveTo>
                  <a:pt x="12581" y="1134016"/>
                </a:moveTo>
                <a:cubicBezTo>
                  <a:pt x="-45976" y="1622390"/>
                  <a:pt x="113351" y="968756"/>
                  <a:pt x="212909" y="1279488"/>
                </a:cubicBezTo>
              </a:path>
              <a:path w="506133" h="1322159" fill="none">
                <a:moveTo>
                  <a:pt x="368392" y="0"/>
                </a:moveTo>
                <a:cubicBezTo>
                  <a:pt x="398701" y="94957"/>
                  <a:pt x="506064" y="339938"/>
                  <a:pt x="506133" y="676147"/>
                </a:cubicBezTo>
                <a:cubicBezTo>
                  <a:pt x="506201" y="1006588"/>
                  <a:pt x="399020" y="1409102"/>
                  <a:pt x="261433" y="1247842"/>
                </a:cubicBezTo>
              </a:path>
            </a:pathLst>
          </a:cu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89" name="Forme libre 88"/>
          <p:cNvSpPr/>
          <p:nvPr>
            <p:custDataLst>
              <p:tags r:id="rId57"/>
            </p:custDataLst>
          </p:nvPr>
        </p:nvSpPr>
        <p:spPr>
          <a:xfrm flipH="1">
            <a:off x="5773811" y="5301208"/>
            <a:ext cx="244135" cy="1324119"/>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122" h="1183461">
                <a:moveTo>
                  <a:pt x="217122" y="1128364"/>
                </a:moveTo>
                <a:cubicBezTo>
                  <a:pt x="204223" y="1154359"/>
                  <a:pt x="198250" y="1177397"/>
                  <a:pt x="181140" y="1181762"/>
                </a:cubicBezTo>
                <a:cubicBezTo>
                  <a:pt x="164030" y="1186127"/>
                  <a:pt x="138057" y="1183740"/>
                  <a:pt x="114464" y="1154557"/>
                </a:cubicBezTo>
                <a:cubicBezTo>
                  <a:pt x="90871" y="1125374"/>
                  <a:pt x="64984" y="1087873"/>
                  <a:pt x="39582" y="1006667"/>
                </a:cubicBezTo>
                <a:cubicBezTo>
                  <a:pt x="14180" y="925461"/>
                  <a:pt x="-1819" y="725644"/>
                  <a:pt x="165" y="590707"/>
                </a:cubicBezTo>
                <a:cubicBezTo>
                  <a:pt x="2149" y="455770"/>
                  <a:pt x="29882" y="294986"/>
                  <a:pt x="51489" y="197042"/>
                </a:cubicBezTo>
                <a:cubicBezTo>
                  <a:pt x="73096" y="99098"/>
                  <a:pt x="104627" y="22323"/>
                  <a:pt x="129807" y="3045"/>
                </a:cubicBezTo>
                <a:cubicBezTo>
                  <a:pt x="154987" y="-16233"/>
                  <a:pt x="191459" y="61529"/>
                  <a:pt x="202571" y="81373"/>
                </a:cubicBezTo>
                <a:cubicBezTo>
                  <a:pt x="213683" y="101217"/>
                  <a:pt x="211437" y="102084"/>
                  <a:pt x="215543" y="11784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Forme libre 89"/>
          <p:cNvSpPr/>
          <p:nvPr>
            <p:custDataLst>
              <p:tags r:id="rId58"/>
            </p:custDataLst>
          </p:nvPr>
        </p:nvSpPr>
        <p:spPr>
          <a:xfrm flipH="1">
            <a:off x="5635458" y="5301208"/>
            <a:ext cx="243976" cy="1339221"/>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74 w 216974"/>
              <a:gd name="connsiteY0" fmla="*/ 1128274 h 1183371"/>
              <a:gd name="connsiteX1" fmla="*/ 180992 w 216974"/>
              <a:gd name="connsiteY1" fmla="*/ 1181672 h 1183371"/>
              <a:gd name="connsiteX2" fmla="*/ 114316 w 216974"/>
              <a:gd name="connsiteY2" fmla="*/ 1154467 h 1183371"/>
              <a:gd name="connsiteX3" fmla="*/ 39434 w 216974"/>
              <a:gd name="connsiteY3" fmla="*/ 1006577 h 1183371"/>
              <a:gd name="connsiteX4" fmla="*/ 17 w 216974"/>
              <a:gd name="connsiteY4" fmla="*/ 590617 h 1183371"/>
              <a:gd name="connsiteX5" fmla="*/ 42870 w 216974"/>
              <a:gd name="connsiteY5" fmla="*/ 194824 h 1183371"/>
              <a:gd name="connsiteX6" fmla="*/ 129659 w 216974"/>
              <a:gd name="connsiteY6" fmla="*/ 2955 h 1183371"/>
              <a:gd name="connsiteX7" fmla="*/ 202423 w 216974"/>
              <a:gd name="connsiteY7" fmla="*/ 81283 h 1183371"/>
              <a:gd name="connsiteX8" fmla="*/ 215395 w 216974"/>
              <a:gd name="connsiteY8" fmla="*/ 117759 h 1183371"/>
              <a:gd name="connsiteX0" fmla="*/ 216974 w 216974"/>
              <a:gd name="connsiteY0" fmla="*/ 1128644 h 1183741"/>
              <a:gd name="connsiteX1" fmla="*/ 180992 w 216974"/>
              <a:gd name="connsiteY1" fmla="*/ 1182042 h 1183741"/>
              <a:gd name="connsiteX2" fmla="*/ 114316 w 216974"/>
              <a:gd name="connsiteY2" fmla="*/ 1154837 h 1183741"/>
              <a:gd name="connsiteX3" fmla="*/ 39434 w 216974"/>
              <a:gd name="connsiteY3" fmla="*/ 1006947 h 1183741"/>
              <a:gd name="connsiteX4" fmla="*/ 17 w 216974"/>
              <a:gd name="connsiteY4" fmla="*/ 590987 h 1183741"/>
              <a:gd name="connsiteX5" fmla="*/ 42870 w 216974"/>
              <a:gd name="connsiteY5" fmla="*/ 203707 h 1183741"/>
              <a:gd name="connsiteX6" fmla="*/ 129659 w 216974"/>
              <a:gd name="connsiteY6" fmla="*/ 3325 h 1183741"/>
              <a:gd name="connsiteX7" fmla="*/ 202423 w 216974"/>
              <a:gd name="connsiteY7" fmla="*/ 81653 h 1183741"/>
              <a:gd name="connsiteX8" fmla="*/ 215395 w 216974"/>
              <a:gd name="connsiteY8" fmla="*/ 118129 h 1183741"/>
              <a:gd name="connsiteX0" fmla="*/ 216980 w 216980"/>
              <a:gd name="connsiteY0" fmla="*/ 1128644 h 1183741"/>
              <a:gd name="connsiteX1" fmla="*/ 180998 w 216980"/>
              <a:gd name="connsiteY1" fmla="*/ 1182042 h 1183741"/>
              <a:gd name="connsiteX2" fmla="*/ 114322 w 216980"/>
              <a:gd name="connsiteY2" fmla="*/ 1154837 h 1183741"/>
              <a:gd name="connsiteX3" fmla="*/ 47911 w 216980"/>
              <a:gd name="connsiteY3" fmla="*/ 1006947 h 1183741"/>
              <a:gd name="connsiteX4" fmla="*/ 23 w 216980"/>
              <a:gd name="connsiteY4" fmla="*/ 590987 h 1183741"/>
              <a:gd name="connsiteX5" fmla="*/ 42876 w 216980"/>
              <a:gd name="connsiteY5" fmla="*/ 203707 h 1183741"/>
              <a:gd name="connsiteX6" fmla="*/ 129665 w 216980"/>
              <a:gd name="connsiteY6" fmla="*/ 3325 h 1183741"/>
              <a:gd name="connsiteX7" fmla="*/ 202429 w 216980"/>
              <a:gd name="connsiteY7" fmla="*/ 81653 h 1183741"/>
              <a:gd name="connsiteX8" fmla="*/ 215401 w 216980"/>
              <a:gd name="connsiteY8" fmla="*/ 118129 h 1183741"/>
              <a:gd name="connsiteX0" fmla="*/ 216980 w 216980"/>
              <a:gd name="connsiteY0" fmla="*/ 1128644 h 1183609"/>
              <a:gd name="connsiteX1" fmla="*/ 180998 w 216980"/>
              <a:gd name="connsiteY1" fmla="*/ 1182042 h 1183609"/>
              <a:gd name="connsiteX2" fmla="*/ 114322 w 216980"/>
              <a:gd name="connsiteY2" fmla="*/ 1154837 h 1183609"/>
              <a:gd name="connsiteX3" fmla="*/ 47911 w 216980"/>
              <a:gd name="connsiteY3" fmla="*/ 1013333 h 1183609"/>
              <a:gd name="connsiteX4" fmla="*/ 23 w 216980"/>
              <a:gd name="connsiteY4" fmla="*/ 590987 h 1183609"/>
              <a:gd name="connsiteX5" fmla="*/ 42876 w 216980"/>
              <a:gd name="connsiteY5" fmla="*/ 203707 h 1183609"/>
              <a:gd name="connsiteX6" fmla="*/ 129665 w 216980"/>
              <a:gd name="connsiteY6" fmla="*/ 3325 h 1183609"/>
              <a:gd name="connsiteX7" fmla="*/ 202429 w 216980"/>
              <a:gd name="connsiteY7" fmla="*/ 81653 h 1183609"/>
              <a:gd name="connsiteX8" fmla="*/ 215401 w 216980"/>
              <a:gd name="connsiteY8" fmla="*/ 118129 h 1183609"/>
              <a:gd name="connsiteX0" fmla="*/ 216980 w 216980"/>
              <a:gd name="connsiteY0" fmla="*/ 1141017 h 1195982"/>
              <a:gd name="connsiteX1" fmla="*/ 180998 w 216980"/>
              <a:gd name="connsiteY1" fmla="*/ 1194415 h 1195982"/>
              <a:gd name="connsiteX2" fmla="*/ 114322 w 216980"/>
              <a:gd name="connsiteY2" fmla="*/ 1167210 h 1195982"/>
              <a:gd name="connsiteX3" fmla="*/ 47911 w 216980"/>
              <a:gd name="connsiteY3" fmla="*/ 1025706 h 1195982"/>
              <a:gd name="connsiteX4" fmla="*/ 23 w 216980"/>
              <a:gd name="connsiteY4" fmla="*/ 603360 h 1195982"/>
              <a:gd name="connsiteX5" fmla="*/ 42876 w 216980"/>
              <a:gd name="connsiteY5" fmla="*/ 216080 h 1195982"/>
              <a:gd name="connsiteX6" fmla="*/ 133901 w 216980"/>
              <a:gd name="connsiteY6" fmla="*/ 2928 h 1195982"/>
              <a:gd name="connsiteX7" fmla="*/ 202429 w 216980"/>
              <a:gd name="connsiteY7" fmla="*/ 94026 h 1195982"/>
              <a:gd name="connsiteX8" fmla="*/ 215401 w 216980"/>
              <a:gd name="connsiteY8" fmla="*/ 130502 h 119598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8" fmla="*/ 215401 w 216980"/>
              <a:gd name="connsiteY8" fmla="*/ 128722 h 119420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0" fmla="*/ 216980 w 216980"/>
              <a:gd name="connsiteY0" fmla="*/ 1141994 h 1196959"/>
              <a:gd name="connsiteX1" fmla="*/ 180998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 name="connsiteX0" fmla="*/ 216980 w 216980"/>
              <a:gd name="connsiteY0" fmla="*/ 1141994 h 1196959"/>
              <a:gd name="connsiteX1" fmla="*/ 172527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0" h="1196959">
                <a:moveTo>
                  <a:pt x="216980" y="1141994"/>
                </a:moveTo>
                <a:cubicBezTo>
                  <a:pt x="204081" y="1167989"/>
                  <a:pt x="189637" y="1191027"/>
                  <a:pt x="172527" y="1195392"/>
                </a:cubicBezTo>
                <a:cubicBezTo>
                  <a:pt x="155417" y="1199757"/>
                  <a:pt x="135091" y="1196305"/>
                  <a:pt x="114322" y="1168187"/>
                </a:cubicBezTo>
                <a:cubicBezTo>
                  <a:pt x="93553" y="1140069"/>
                  <a:pt x="73313" y="1107889"/>
                  <a:pt x="47911" y="1026683"/>
                </a:cubicBezTo>
                <a:cubicBezTo>
                  <a:pt x="22509" y="945477"/>
                  <a:pt x="862" y="739275"/>
                  <a:pt x="23" y="604337"/>
                </a:cubicBezTo>
                <a:cubicBezTo>
                  <a:pt x="-816" y="469399"/>
                  <a:pt x="20563" y="317129"/>
                  <a:pt x="42876" y="217057"/>
                </a:cubicBezTo>
                <a:cubicBezTo>
                  <a:pt x="65189" y="116985"/>
                  <a:pt x="106603" y="26376"/>
                  <a:pt x="133901" y="3905"/>
                </a:cubicBezTo>
                <a:cubicBezTo>
                  <a:pt x="161199" y="-18566"/>
                  <a:pt x="195553" y="62389"/>
                  <a:pt x="206665" y="8223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91" name="Forme libre 90"/>
          <p:cNvSpPr/>
          <p:nvPr>
            <p:custDataLst>
              <p:tags r:id="rId59"/>
            </p:custDataLst>
          </p:nvPr>
        </p:nvSpPr>
        <p:spPr>
          <a:xfrm flipH="1">
            <a:off x="5475754" y="5287216"/>
            <a:ext cx="265382" cy="1354922"/>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58 w 216958"/>
              <a:gd name="connsiteY0" fmla="*/ 1128364 h 1183461"/>
              <a:gd name="connsiteX1" fmla="*/ 180976 w 216958"/>
              <a:gd name="connsiteY1" fmla="*/ 1181762 h 1183461"/>
              <a:gd name="connsiteX2" fmla="*/ 114300 w 216958"/>
              <a:gd name="connsiteY2" fmla="*/ 1154557 h 1183461"/>
              <a:gd name="connsiteX3" fmla="*/ 39418 w 216958"/>
              <a:gd name="connsiteY3" fmla="*/ 1006667 h 1183461"/>
              <a:gd name="connsiteX4" fmla="*/ 1 w 216958"/>
              <a:gd name="connsiteY4" fmla="*/ 590707 h 1183461"/>
              <a:gd name="connsiteX5" fmla="*/ 38619 w 216958"/>
              <a:gd name="connsiteY5" fmla="*/ 197042 h 1183461"/>
              <a:gd name="connsiteX6" fmla="*/ 129643 w 216958"/>
              <a:gd name="connsiteY6" fmla="*/ 3045 h 1183461"/>
              <a:gd name="connsiteX7" fmla="*/ 202407 w 216958"/>
              <a:gd name="connsiteY7" fmla="*/ 81373 h 1183461"/>
              <a:gd name="connsiteX8" fmla="*/ 215379 w 216958"/>
              <a:gd name="connsiteY8" fmla="*/ 117849 h 1183461"/>
              <a:gd name="connsiteX0" fmla="*/ 216958 w 216958"/>
              <a:gd name="connsiteY0" fmla="*/ 1128364 h 1203636"/>
              <a:gd name="connsiteX1" fmla="*/ 185212 w 216958"/>
              <a:gd name="connsiteY1" fmla="*/ 1203044 h 1203636"/>
              <a:gd name="connsiteX2" fmla="*/ 114300 w 216958"/>
              <a:gd name="connsiteY2" fmla="*/ 1154557 h 1203636"/>
              <a:gd name="connsiteX3" fmla="*/ 39418 w 216958"/>
              <a:gd name="connsiteY3" fmla="*/ 1006667 h 1203636"/>
              <a:gd name="connsiteX4" fmla="*/ 1 w 216958"/>
              <a:gd name="connsiteY4" fmla="*/ 590707 h 1203636"/>
              <a:gd name="connsiteX5" fmla="*/ 38619 w 216958"/>
              <a:gd name="connsiteY5" fmla="*/ 197042 h 1203636"/>
              <a:gd name="connsiteX6" fmla="*/ 129643 w 216958"/>
              <a:gd name="connsiteY6" fmla="*/ 3045 h 1203636"/>
              <a:gd name="connsiteX7" fmla="*/ 202407 w 216958"/>
              <a:gd name="connsiteY7" fmla="*/ 81373 h 1203636"/>
              <a:gd name="connsiteX8" fmla="*/ 215379 w 216958"/>
              <a:gd name="connsiteY8" fmla="*/ 117849 h 1203636"/>
              <a:gd name="connsiteX0" fmla="*/ 216958 w 216958"/>
              <a:gd name="connsiteY0" fmla="*/ 1128364 h 1218336"/>
              <a:gd name="connsiteX1" fmla="*/ 185212 w 216958"/>
              <a:gd name="connsiteY1" fmla="*/ 1217942 h 1218336"/>
              <a:gd name="connsiteX2" fmla="*/ 114300 w 216958"/>
              <a:gd name="connsiteY2" fmla="*/ 1154557 h 1218336"/>
              <a:gd name="connsiteX3" fmla="*/ 39418 w 216958"/>
              <a:gd name="connsiteY3" fmla="*/ 1006667 h 1218336"/>
              <a:gd name="connsiteX4" fmla="*/ 1 w 216958"/>
              <a:gd name="connsiteY4" fmla="*/ 590707 h 1218336"/>
              <a:gd name="connsiteX5" fmla="*/ 38619 w 216958"/>
              <a:gd name="connsiteY5" fmla="*/ 197042 h 1218336"/>
              <a:gd name="connsiteX6" fmla="*/ 129643 w 216958"/>
              <a:gd name="connsiteY6" fmla="*/ 3045 h 1218336"/>
              <a:gd name="connsiteX7" fmla="*/ 202407 w 216958"/>
              <a:gd name="connsiteY7" fmla="*/ 81373 h 1218336"/>
              <a:gd name="connsiteX8" fmla="*/ 215379 w 216958"/>
              <a:gd name="connsiteY8" fmla="*/ 117849 h 1218336"/>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8" fmla="*/ 215379 w 236018"/>
              <a:gd name="connsiteY8" fmla="*/ 117849 h 1218162"/>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0" fmla="*/ 236018 w 236018"/>
              <a:gd name="connsiteY0" fmla="*/ 1176344 h 1217191"/>
              <a:gd name="connsiteX1" fmla="*/ 185212 w 236018"/>
              <a:gd name="connsiteY1" fmla="*/ 1216971 h 1217191"/>
              <a:gd name="connsiteX2" fmla="*/ 110065 w 236018"/>
              <a:gd name="connsiteY2" fmla="*/ 1162099 h 1217191"/>
              <a:gd name="connsiteX3" fmla="*/ 39418 w 236018"/>
              <a:gd name="connsiteY3" fmla="*/ 1005696 h 1217191"/>
              <a:gd name="connsiteX4" fmla="*/ 1 w 236018"/>
              <a:gd name="connsiteY4" fmla="*/ 589736 h 1217191"/>
              <a:gd name="connsiteX5" fmla="*/ 38619 w 236018"/>
              <a:gd name="connsiteY5" fmla="*/ 196071 h 1217191"/>
              <a:gd name="connsiteX6" fmla="*/ 129643 w 236018"/>
              <a:gd name="connsiteY6" fmla="*/ 2074 h 1217191"/>
              <a:gd name="connsiteX7" fmla="*/ 185465 w 236018"/>
              <a:gd name="connsiteY7" fmla="*/ 95300 h 1217191"/>
              <a:gd name="connsiteX0" fmla="*/ 236018 w 236018"/>
              <a:gd name="connsiteY0" fmla="*/ 1176429 h 1217276"/>
              <a:gd name="connsiteX1" fmla="*/ 185212 w 236018"/>
              <a:gd name="connsiteY1" fmla="*/ 1217056 h 1217276"/>
              <a:gd name="connsiteX2" fmla="*/ 110065 w 236018"/>
              <a:gd name="connsiteY2" fmla="*/ 1162184 h 1217276"/>
              <a:gd name="connsiteX3" fmla="*/ 39418 w 236018"/>
              <a:gd name="connsiteY3" fmla="*/ 1005781 h 1217276"/>
              <a:gd name="connsiteX4" fmla="*/ 1 w 236018"/>
              <a:gd name="connsiteY4" fmla="*/ 589821 h 1217276"/>
              <a:gd name="connsiteX5" fmla="*/ 38619 w 236018"/>
              <a:gd name="connsiteY5" fmla="*/ 196156 h 1217276"/>
              <a:gd name="connsiteX6" fmla="*/ 129643 w 236018"/>
              <a:gd name="connsiteY6" fmla="*/ 2159 h 1217276"/>
              <a:gd name="connsiteX7" fmla="*/ 185465 w 236018"/>
              <a:gd name="connsiteY7" fmla="*/ 95385 h 1217276"/>
              <a:gd name="connsiteX0" fmla="*/ 236018 w 236018"/>
              <a:gd name="connsiteY0" fmla="*/ 1174312 h 1215159"/>
              <a:gd name="connsiteX1" fmla="*/ 185212 w 236018"/>
              <a:gd name="connsiteY1" fmla="*/ 1214939 h 1215159"/>
              <a:gd name="connsiteX2" fmla="*/ 110065 w 236018"/>
              <a:gd name="connsiteY2" fmla="*/ 1160067 h 1215159"/>
              <a:gd name="connsiteX3" fmla="*/ 39418 w 236018"/>
              <a:gd name="connsiteY3" fmla="*/ 1003664 h 1215159"/>
              <a:gd name="connsiteX4" fmla="*/ 1 w 236018"/>
              <a:gd name="connsiteY4" fmla="*/ 587704 h 1215159"/>
              <a:gd name="connsiteX5" fmla="*/ 38619 w 236018"/>
              <a:gd name="connsiteY5" fmla="*/ 194039 h 1215159"/>
              <a:gd name="connsiteX6" fmla="*/ 129643 w 236018"/>
              <a:gd name="connsiteY6" fmla="*/ 42 h 1215159"/>
              <a:gd name="connsiteX7" fmla="*/ 185465 w 236018"/>
              <a:gd name="connsiteY7" fmla="*/ 93268 h 1215159"/>
              <a:gd name="connsiteX0" fmla="*/ 236018 w 236018"/>
              <a:gd name="connsiteY0" fmla="*/ 1175204 h 1216051"/>
              <a:gd name="connsiteX1" fmla="*/ 185212 w 236018"/>
              <a:gd name="connsiteY1" fmla="*/ 1215831 h 1216051"/>
              <a:gd name="connsiteX2" fmla="*/ 110065 w 236018"/>
              <a:gd name="connsiteY2" fmla="*/ 1160959 h 1216051"/>
              <a:gd name="connsiteX3" fmla="*/ 39418 w 236018"/>
              <a:gd name="connsiteY3" fmla="*/ 1004556 h 1216051"/>
              <a:gd name="connsiteX4" fmla="*/ 1 w 236018"/>
              <a:gd name="connsiteY4" fmla="*/ 588596 h 1216051"/>
              <a:gd name="connsiteX5" fmla="*/ 38619 w 236018"/>
              <a:gd name="connsiteY5" fmla="*/ 194931 h 1216051"/>
              <a:gd name="connsiteX6" fmla="*/ 129643 w 236018"/>
              <a:gd name="connsiteY6" fmla="*/ 934 h 1216051"/>
              <a:gd name="connsiteX7" fmla="*/ 185465 w 236018"/>
              <a:gd name="connsiteY7" fmla="*/ 94160 h 1216051"/>
              <a:gd name="connsiteX0" fmla="*/ 236018 w 236018"/>
              <a:gd name="connsiteY0" fmla="*/ 1175183 h 1216030"/>
              <a:gd name="connsiteX1" fmla="*/ 185212 w 236018"/>
              <a:gd name="connsiteY1" fmla="*/ 1215810 h 1216030"/>
              <a:gd name="connsiteX2" fmla="*/ 110065 w 236018"/>
              <a:gd name="connsiteY2" fmla="*/ 1160938 h 1216030"/>
              <a:gd name="connsiteX3" fmla="*/ 39418 w 236018"/>
              <a:gd name="connsiteY3" fmla="*/ 1004535 h 1216030"/>
              <a:gd name="connsiteX4" fmla="*/ 1 w 236018"/>
              <a:gd name="connsiteY4" fmla="*/ 588575 h 1216030"/>
              <a:gd name="connsiteX5" fmla="*/ 38619 w 236018"/>
              <a:gd name="connsiteY5" fmla="*/ 194910 h 1216030"/>
              <a:gd name="connsiteX6" fmla="*/ 129643 w 236018"/>
              <a:gd name="connsiteY6" fmla="*/ 913 h 1216030"/>
              <a:gd name="connsiteX7" fmla="*/ 185465 w 236018"/>
              <a:gd name="connsiteY7" fmla="*/ 94139 h 1216030"/>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9643 w 236018"/>
              <a:gd name="connsiteY6" fmla="*/ 4195 h 1219312"/>
              <a:gd name="connsiteX7" fmla="*/ 185465 w 236018"/>
              <a:gd name="connsiteY7" fmla="*/ 97421 h 1219312"/>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1172 w 236018"/>
              <a:gd name="connsiteY6" fmla="*/ 4195 h 1219312"/>
              <a:gd name="connsiteX7" fmla="*/ 185465 w 236018"/>
              <a:gd name="connsiteY7" fmla="*/ 97421 h 1219312"/>
              <a:gd name="connsiteX0" fmla="*/ 236018 w 236018"/>
              <a:gd name="connsiteY0" fmla="*/ 1176386 h 1217233"/>
              <a:gd name="connsiteX1" fmla="*/ 185212 w 236018"/>
              <a:gd name="connsiteY1" fmla="*/ 1217013 h 1217233"/>
              <a:gd name="connsiteX2" fmla="*/ 110065 w 236018"/>
              <a:gd name="connsiteY2" fmla="*/ 1162141 h 1217233"/>
              <a:gd name="connsiteX3" fmla="*/ 39418 w 236018"/>
              <a:gd name="connsiteY3" fmla="*/ 1005738 h 1217233"/>
              <a:gd name="connsiteX4" fmla="*/ 1 w 236018"/>
              <a:gd name="connsiteY4" fmla="*/ 589778 h 1217233"/>
              <a:gd name="connsiteX5" fmla="*/ 38619 w 236018"/>
              <a:gd name="connsiteY5" fmla="*/ 196113 h 1217233"/>
              <a:gd name="connsiteX6" fmla="*/ 121172 w 236018"/>
              <a:gd name="connsiteY6" fmla="*/ 2116 h 1217233"/>
              <a:gd name="connsiteX7" fmla="*/ 185465 w 236018"/>
              <a:gd name="connsiteY7" fmla="*/ 95342 h 1217233"/>
              <a:gd name="connsiteX0" fmla="*/ 236018 w 236018"/>
              <a:gd name="connsiteY0" fmla="*/ 1170144 h 1210991"/>
              <a:gd name="connsiteX1" fmla="*/ 185212 w 236018"/>
              <a:gd name="connsiteY1" fmla="*/ 1210771 h 1210991"/>
              <a:gd name="connsiteX2" fmla="*/ 110065 w 236018"/>
              <a:gd name="connsiteY2" fmla="*/ 1155899 h 1210991"/>
              <a:gd name="connsiteX3" fmla="*/ 39418 w 236018"/>
              <a:gd name="connsiteY3" fmla="*/ 999496 h 1210991"/>
              <a:gd name="connsiteX4" fmla="*/ 1 w 236018"/>
              <a:gd name="connsiteY4" fmla="*/ 583536 h 1210991"/>
              <a:gd name="connsiteX5" fmla="*/ 38619 w 236018"/>
              <a:gd name="connsiteY5" fmla="*/ 189871 h 1210991"/>
              <a:gd name="connsiteX6" fmla="*/ 125408 w 236018"/>
              <a:gd name="connsiteY6" fmla="*/ 2259 h 1210991"/>
              <a:gd name="connsiteX7" fmla="*/ 185465 w 236018"/>
              <a:gd name="connsiteY7" fmla="*/ 89100 h 121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018" h="1210991">
                <a:moveTo>
                  <a:pt x="236018" y="1170144"/>
                </a:moveTo>
                <a:cubicBezTo>
                  <a:pt x="223119" y="1196139"/>
                  <a:pt x="206204" y="1213145"/>
                  <a:pt x="185212" y="1210771"/>
                </a:cubicBezTo>
                <a:cubicBezTo>
                  <a:pt x="164220" y="1208397"/>
                  <a:pt x="134364" y="1191112"/>
                  <a:pt x="110065" y="1155899"/>
                </a:cubicBezTo>
                <a:cubicBezTo>
                  <a:pt x="85766" y="1120686"/>
                  <a:pt x="68351" y="1094890"/>
                  <a:pt x="39418" y="999496"/>
                </a:cubicBezTo>
                <a:cubicBezTo>
                  <a:pt x="10485" y="904102"/>
                  <a:pt x="134" y="718473"/>
                  <a:pt x="1" y="583536"/>
                </a:cubicBezTo>
                <a:cubicBezTo>
                  <a:pt x="-132" y="448599"/>
                  <a:pt x="17718" y="286751"/>
                  <a:pt x="38619" y="189871"/>
                </a:cubicBezTo>
                <a:cubicBezTo>
                  <a:pt x="59520" y="92991"/>
                  <a:pt x="96698" y="19054"/>
                  <a:pt x="125408" y="2259"/>
                </a:cubicBezTo>
                <a:cubicBezTo>
                  <a:pt x="154118" y="-14536"/>
                  <a:pt x="176471" y="67128"/>
                  <a:pt x="185465" y="89100"/>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Forme libre 91"/>
          <p:cNvSpPr/>
          <p:nvPr>
            <p:custDataLst>
              <p:tags r:id="rId60"/>
            </p:custDataLst>
          </p:nvPr>
        </p:nvSpPr>
        <p:spPr>
          <a:xfrm flipH="1">
            <a:off x="5353757" y="5291177"/>
            <a:ext cx="246333" cy="133415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93307"/>
              <a:gd name="connsiteX1" fmla="*/ 181140 w 217122"/>
              <a:gd name="connsiteY1" fmla="*/ 1192404 h 1193307"/>
              <a:gd name="connsiteX2" fmla="*/ 114464 w 217122"/>
              <a:gd name="connsiteY2" fmla="*/ 1154557 h 1193307"/>
              <a:gd name="connsiteX3" fmla="*/ 39582 w 217122"/>
              <a:gd name="connsiteY3" fmla="*/ 1006667 h 1193307"/>
              <a:gd name="connsiteX4" fmla="*/ 165 w 217122"/>
              <a:gd name="connsiteY4" fmla="*/ 590707 h 1193307"/>
              <a:gd name="connsiteX5" fmla="*/ 51489 w 217122"/>
              <a:gd name="connsiteY5" fmla="*/ 197042 h 1193307"/>
              <a:gd name="connsiteX6" fmla="*/ 129807 w 217122"/>
              <a:gd name="connsiteY6" fmla="*/ 3045 h 1193307"/>
              <a:gd name="connsiteX7" fmla="*/ 202571 w 217122"/>
              <a:gd name="connsiteY7" fmla="*/ 81373 h 1193307"/>
              <a:gd name="connsiteX0" fmla="*/ 236182 w 236182"/>
              <a:gd name="connsiteY0" fmla="*/ 1151775 h 1192424"/>
              <a:gd name="connsiteX1" fmla="*/ 181140 w 236182"/>
              <a:gd name="connsiteY1" fmla="*/ 1192404 h 1192424"/>
              <a:gd name="connsiteX2" fmla="*/ 114464 w 236182"/>
              <a:gd name="connsiteY2" fmla="*/ 1154557 h 1192424"/>
              <a:gd name="connsiteX3" fmla="*/ 39582 w 236182"/>
              <a:gd name="connsiteY3" fmla="*/ 1006667 h 1192424"/>
              <a:gd name="connsiteX4" fmla="*/ 165 w 236182"/>
              <a:gd name="connsiteY4" fmla="*/ 590707 h 1192424"/>
              <a:gd name="connsiteX5" fmla="*/ 51489 w 236182"/>
              <a:gd name="connsiteY5" fmla="*/ 197042 h 1192424"/>
              <a:gd name="connsiteX6" fmla="*/ 129807 w 236182"/>
              <a:gd name="connsiteY6" fmla="*/ 3045 h 1192424"/>
              <a:gd name="connsiteX7" fmla="*/ 202571 w 236182"/>
              <a:gd name="connsiteY7" fmla="*/ 81373 h 1192424"/>
              <a:gd name="connsiteX0" fmla="*/ 219366 w 219366"/>
              <a:gd name="connsiteY0" fmla="*/ 1151775 h 1192424"/>
              <a:gd name="connsiteX1" fmla="*/ 164324 w 219366"/>
              <a:gd name="connsiteY1" fmla="*/ 1192404 h 1192424"/>
              <a:gd name="connsiteX2" fmla="*/ 97648 w 219366"/>
              <a:gd name="connsiteY2" fmla="*/ 1154557 h 1192424"/>
              <a:gd name="connsiteX3" fmla="*/ 22766 w 219366"/>
              <a:gd name="connsiteY3" fmla="*/ 1006667 h 1192424"/>
              <a:gd name="connsiteX4" fmla="*/ 292 w 219366"/>
              <a:gd name="connsiteY4" fmla="*/ 594964 h 1192424"/>
              <a:gd name="connsiteX5" fmla="*/ 34673 w 219366"/>
              <a:gd name="connsiteY5" fmla="*/ 197042 h 1192424"/>
              <a:gd name="connsiteX6" fmla="*/ 112991 w 219366"/>
              <a:gd name="connsiteY6" fmla="*/ 3045 h 1192424"/>
              <a:gd name="connsiteX7" fmla="*/ 185755 w 219366"/>
              <a:gd name="connsiteY7" fmla="*/ 81373 h 1192424"/>
              <a:gd name="connsiteX0" fmla="*/ 219453 w 219453"/>
              <a:gd name="connsiteY0" fmla="*/ 1151775 h 1192429"/>
              <a:gd name="connsiteX1" fmla="*/ 164411 w 219453"/>
              <a:gd name="connsiteY1" fmla="*/ 1192404 h 1192429"/>
              <a:gd name="connsiteX2" fmla="*/ 97735 w 219453"/>
              <a:gd name="connsiteY2" fmla="*/ 1154557 h 1192429"/>
              <a:gd name="connsiteX3" fmla="*/ 54619 w 219453"/>
              <a:gd name="connsiteY3" fmla="*/ 996026 h 1192429"/>
              <a:gd name="connsiteX4" fmla="*/ 379 w 219453"/>
              <a:gd name="connsiteY4" fmla="*/ 594964 h 1192429"/>
              <a:gd name="connsiteX5" fmla="*/ 34760 w 219453"/>
              <a:gd name="connsiteY5" fmla="*/ 197042 h 1192429"/>
              <a:gd name="connsiteX6" fmla="*/ 113078 w 219453"/>
              <a:gd name="connsiteY6" fmla="*/ 3045 h 1192429"/>
              <a:gd name="connsiteX7" fmla="*/ 185842 w 219453"/>
              <a:gd name="connsiteY7" fmla="*/ 81373 h 1192429"/>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20943 w 220943"/>
              <a:gd name="connsiteY0" fmla="*/ 1151775 h 1192426"/>
              <a:gd name="connsiteX1" fmla="*/ 165901 w 220943"/>
              <a:gd name="connsiteY1" fmla="*/ 1192404 h 1192426"/>
              <a:gd name="connsiteX2" fmla="*/ 99225 w 220943"/>
              <a:gd name="connsiteY2" fmla="*/ 1154557 h 1192426"/>
              <a:gd name="connsiteX3" fmla="*/ 34931 w 220943"/>
              <a:gd name="connsiteY3" fmla="*/ 1002410 h 1192426"/>
              <a:gd name="connsiteX4" fmla="*/ 1869 w 220943"/>
              <a:gd name="connsiteY4" fmla="*/ 594964 h 1192426"/>
              <a:gd name="connsiteX5" fmla="*/ 36250 w 220943"/>
              <a:gd name="connsiteY5" fmla="*/ 197042 h 1192426"/>
              <a:gd name="connsiteX6" fmla="*/ 114568 w 220943"/>
              <a:gd name="connsiteY6" fmla="*/ 3045 h 1192426"/>
              <a:gd name="connsiteX7" fmla="*/ 187332 w 220943"/>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7" h="1192426">
                <a:moveTo>
                  <a:pt x="219077" y="1151775"/>
                </a:moveTo>
                <a:cubicBezTo>
                  <a:pt x="206178" y="1177770"/>
                  <a:pt x="184321" y="1191940"/>
                  <a:pt x="164035" y="1192404"/>
                </a:cubicBezTo>
                <a:cubicBezTo>
                  <a:pt x="143749" y="1192868"/>
                  <a:pt x="119187" y="1186223"/>
                  <a:pt x="97359" y="1154557"/>
                </a:cubicBezTo>
                <a:cubicBezTo>
                  <a:pt x="75531" y="1122891"/>
                  <a:pt x="51407" y="1080777"/>
                  <a:pt x="33065" y="1002410"/>
                </a:cubicBezTo>
                <a:cubicBezTo>
                  <a:pt x="14723" y="924043"/>
                  <a:pt x="-217" y="678114"/>
                  <a:pt x="3" y="594964"/>
                </a:cubicBezTo>
                <a:cubicBezTo>
                  <a:pt x="223" y="511814"/>
                  <a:pt x="21955" y="293567"/>
                  <a:pt x="34384" y="197042"/>
                </a:cubicBezTo>
                <a:cubicBezTo>
                  <a:pt x="46813" y="100517"/>
                  <a:pt x="87522" y="22323"/>
                  <a:pt x="112702" y="3045"/>
                </a:cubicBezTo>
                <a:cubicBezTo>
                  <a:pt x="137882" y="-16233"/>
                  <a:pt x="174354" y="61529"/>
                  <a:pt x="185466" y="8137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Forme libre 92"/>
          <p:cNvSpPr/>
          <p:nvPr>
            <p:custDataLst>
              <p:tags r:id="rId61"/>
            </p:custDataLst>
          </p:nvPr>
        </p:nvSpPr>
        <p:spPr>
          <a:xfrm flipH="1">
            <a:off x="5186665" y="5299759"/>
            <a:ext cx="256508" cy="132769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5319 h 1180416"/>
              <a:gd name="connsiteX1" fmla="*/ 181140 w 217122"/>
              <a:gd name="connsiteY1" fmla="*/ 1178717 h 1180416"/>
              <a:gd name="connsiteX2" fmla="*/ 114464 w 217122"/>
              <a:gd name="connsiteY2" fmla="*/ 1151512 h 1180416"/>
              <a:gd name="connsiteX3" fmla="*/ 39582 w 217122"/>
              <a:gd name="connsiteY3" fmla="*/ 1003622 h 1180416"/>
              <a:gd name="connsiteX4" fmla="*/ 165 w 217122"/>
              <a:gd name="connsiteY4" fmla="*/ 587662 h 1180416"/>
              <a:gd name="connsiteX5" fmla="*/ 51489 w 217122"/>
              <a:gd name="connsiteY5" fmla="*/ 193997 h 1180416"/>
              <a:gd name="connsiteX6" fmla="*/ 129807 w 217122"/>
              <a:gd name="connsiteY6" fmla="*/ 0 h 1180416"/>
              <a:gd name="connsiteX0" fmla="*/ 217537 w 217537"/>
              <a:gd name="connsiteY0" fmla="*/ 1125319 h 1180416"/>
              <a:gd name="connsiteX1" fmla="*/ 181555 w 217537"/>
              <a:gd name="connsiteY1" fmla="*/ 1178717 h 1180416"/>
              <a:gd name="connsiteX2" fmla="*/ 114879 w 217537"/>
              <a:gd name="connsiteY2" fmla="*/ 1151512 h 1180416"/>
              <a:gd name="connsiteX3" fmla="*/ 39997 w 217537"/>
              <a:gd name="connsiteY3" fmla="*/ 1003622 h 1180416"/>
              <a:gd name="connsiteX4" fmla="*/ 580 w 217537"/>
              <a:gd name="connsiteY4" fmla="*/ 587662 h 1180416"/>
              <a:gd name="connsiteX5" fmla="*/ 64611 w 217537"/>
              <a:gd name="connsiteY5" fmla="*/ 196125 h 1180416"/>
              <a:gd name="connsiteX6" fmla="*/ 130222 w 217537"/>
              <a:gd name="connsiteY6" fmla="*/ 0 h 1180416"/>
              <a:gd name="connsiteX0" fmla="*/ 207030 w 207030"/>
              <a:gd name="connsiteY0" fmla="*/ 1125319 h 1180416"/>
              <a:gd name="connsiteX1" fmla="*/ 171048 w 207030"/>
              <a:gd name="connsiteY1" fmla="*/ 1178717 h 1180416"/>
              <a:gd name="connsiteX2" fmla="*/ 104372 w 207030"/>
              <a:gd name="connsiteY2" fmla="*/ 1151512 h 1180416"/>
              <a:gd name="connsiteX3" fmla="*/ 29490 w 207030"/>
              <a:gd name="connsiteY3" fmla="*/ 1003622 h 1180416"/>
              <a:gd name="connsiteX4" fmla="*/ 661 w 207030"/>
              <a:gd name="connsiteY4" fmla="*/ 585533 h 1180416"/>
              <a:gd name="connsiteX5" fmla="*/ 54104 w 207030"/>
              <a:gd name="connsiteY5" fmla="*/ 196125 h 1180416"/>
              <a:gd name="connsiteX6" fmla="*/ 119715 w 207030"/>
              <a:gd name="connsiteY6" fmla="*/ 0 h 1180416"/>
              <a:gd name="connsiteX0" fmla="*/ 198917 w 198917"/>
              <a:gd name="connsiteY0" fmla="*/ 1125319 h 1180416"/>
              <a:gd name="connsiteX1" fmla="*/ 162935 w 198917"/>
              <a:gd name="connsiteY1" fmla="*/ 1178717 h 1180416"/>
              <a:gd name="connsiteX2" fmla="*/ 96259 w 198917"/>
              <a:gd name="connsiteY2" fmla="*/ 1151512 h 1180416"/>
              <a:gd name="connsiteX3" fmla="*/ 21377 w 198917"/>
              <a:gd name="connsiteY3" fmla="*/ 1003622 h 1180416"/>
              <a:gd name="connsiteX4" fmla="*/ 1019 w 198917"/>
              <a:gd name="connsiteY4" fmla="*/ 583405 h 1180416"/>
              <a:gd name="connsiteX5" fmla="*/ 45991 w 198917"/>
              <a:gd name="connsiteY5" fmla="*/ 196125 h 1180416"/>
              <a:gd name="connsiteX6" fmla="*/ 111602 w 198917"/>
              <a:gd name="connsiteY6" fmla="*/ 0 h 1180416"/>
              <a:gd name="connsiteX0" fmla="*/ 207029 w 207029"/>
              <a:gd name="connsiteY0" fmla="*/ 1125319 h 1180416"/>
              <a:gd name="connsiteX1" fmla="*/ 171047 w 207029"/>
              <a:gd name="connsiteY1" fmla="*/ 1178717 h 1180416"/>
              <a:gd name="connsiteX2" fmla="*/ 104371 w 207029"/>
              <a:gd name="connsiteY2" fmla="*/ 1151512 h 1180416"/>
              <a:gd name="connsiteX3" fmla="*/ 29489 w 207029"/>
              <a:gd name="connsiteY3" fmla="*/ 1003622 h 1180416"/>
              <a:gd name="connsiteX4" fmla="*/ 660 w 207029"/>
              <a:gd name="connsiteY4" fmla="*/ 591918 h 1180416"/>
              <a:gd name="connsiteX5" fmla="*/ 54103 w 207029"/>
              <a:gd name="connsiteY5" fmla="*/ 196125 h 1180416"/>
              <a:gd name="connsiteX6" fmla="*/ 119714 w 207029"/>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27908 h 1183005"/>
              <a:gd name="connsiteX1" fmla="*/ 171339 w 207321"/>
              <a:gd name="connsiteY1" fmla="*/ 1181306 h 1183005"/>
              <a:gd name="connsiteX2" fmla="*/ 104663 w 207321"/>
              <a:gd name="connsiteY2" fmla="*/ 1154101 h 1183005"/>
              <a:gd name="connsiteX3" fmla="*/ 29781 w 207321"/>
              <a:gd name="connsiteY3" fmla="*/ 1006211 h 1183005"/>
              <a:gd name="connsiteX4" fmla="*/ 952 w 207321"/>
              <a:gd name="connsiteY4" fmla="*/ 594507 h 1183005"/>
              <a:gd name="connsiteX5" fmla="*/ 60748 w 207321"/>
              <a:gd name="connsiteY5" fmla="*/ 198714 h 1183005"/>
              <a:gd name="connsiteX6" fmla="*/ 147537 w 207321"/>
              <a:gd name="connsiteY6" fmla="*/ 461 h 1183005"/>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76805 w 207321"/>
              <a:gd name="connsiteY6" fmla="*/ 55613 h 1182544"/>
              <a:gd name="connsiteX7" fmla="*/ 147537 w 207321"/>
              <a:gd name="connsiteY7" fmla="*/ 0 h 1182544"/>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65756 h 1220853"/>
              <a:gd name="connsiteX1" fmla="*/ 171339 w 207321"/>
              <a:gd name="connsiteY1" fmla="*/ 1219154 h 1220853"/>
              <a:gd name="connsiteX2" fmla="*/ 104663 w 207321"/>
              <a:gd name="connsiteY2" fmla="*/ 1191949 h 1220853"/>
              <a:gd name="connsiteX3" fmla="*/ 29781 w 207321"/>
              <a:gd name="connsiteY3" fmla="*/ 1044059 h 1220853"/>
              <a:gd name="connsiteX4" fmla="*/ 952 w 207321"/>
              <a:gd name="connsiteY4" fmla="*/ 632355 h 1220853"/>
              <a:gd name="connsiteX5" fmla="*/ 60748 w 207321"/>
              <a:gd name="connsiteY5" fmla="*/ 236562 h 1220853"/>
              <a:gd name="connsiteX6" fmla="*/ 141184 w 207321"/>
              <a:gd name="connsiteY6" fmla="*/ 0 h 1220853"/>
              <a:gd name="connsiteX0" fmla="*/ 207321 w 207321"/>
              <a:gd name="connsiteY0" fmla="*/ 1118933 h 1174030"/>
              <a:gd name="connsiteX1" fmla="*/ 171339 w 207321"/>
              <a:gd name="connsiteY1" fmla="*/ 1172331 h 1174030"/>
              <a:gd name="connsiteX2" fmla="*/ 104663 w 207321"/>
              <a:gd name="connsiteY2" fmla="*/ 1145126 h 1174030"/>
              <a:gd name="connsiteX3" fmla="*/ 29781 w 207321"/>
              <a:gd name="connsiteY3" fmla="*/ 997236 h 1174030"/>
              <a:gd name="connsiteX4" fmla="*/ 952 w 207321"/>
              <a:gd name="connsiteY4" fmla="*/ 585532 h 1174030"/>
              <a:gd name="connsiteX5" fmla="*/ 60748 w 207321"/>
              <a:gd name="connsiteY5" fmla="*/ 189739 h 1174030"/>
              <a:gd name="connsiteX6" fmla="*/ 153891 w 207321"/>
              <a:gd name="connsiteY6" fmla="*/ 0 h 1174030"/>
              <a:gd name="connsiteX0" fmla="*/ 207321 w 207321"/>
              <a:gd name="connsiteY0" fmla="*/ 1125541 h 1180638"/>
              <a:gd name="connsiteX1" fmla="*/ 171339 w 207321"/>
              <a:gd name="connsiteY1" fmla="*/ 1178939 h 1180638"/>
              <a:gd name="connsiteX2" fmla="*/ 104663 w 207321"/>
              <a:gd name="connsiteY2" fmla="*/ 1151734 h 1180638"/>
              <a:gd name="connsiteX3" fmla="*/ 29781 w 207321"/>
              <a:gd name="connsiteY3" fmla="*/ 1003844 h 1180638"/>
              <a:gd name="connsiteX4" fmla="*/ 952 w 207321"/>
              <a:gd name="connsiteY4" fmla="*/ 592140 h 1180638"/>
              <a:gd name="connsiteX5" fmla="*/ 60748 w 207321"/>
              <a:gd name="connsiteY5" fmla="*/ 196347 h 1180638"/>
              <a:gd name="connsiteX6" fmla="*/ 153891 w 207321"/>
              <a:gd name="connsiteY6" fmla="*/ 6608 h 1180638"/>
              <a:gd name="connsiteX0" fmla="*/ 206941 w 206941"/>
              <a:gd name="connsiteY0" fmla="*/ 1125807 h 1180904"/>
              <a:gd name="connsiteX1" fmla="*/ 170959 w 206941"/>
              <a:gd name="connsiteY1" fmla="*/ 1179205 h 1180904"/>
              <a:gd name="connsiteX2" fmla="*/ 104283 w 206941"/>
              <a:gd name="connsiteY2" fmla="*/ 1152000 h 1180904"/>
              <a:gd name="connsiteX3" fmla="*/ 29401 w 206941"/>
              <a:gd name="connsiteY3" fmla="*/ 1004110 h 1180904"/>
              <a:gd name="connsiteX4" fmla="*/ 572 w 206941"/>
              <a:gd name="connsiteY4" fmla="*/ 592406 h 1180904"/>
              <a:gd name="connsiteX5" fmla="*/ 51897 w 206941"/>
              <a:gd name="connsiteY5" fmla="*/ 190228 h 1180904"/>
              <a:gd name="connsiteX6" fmla="*/ 153511 w 206941"/>
              <a:gd name="connsiteY6" fmla="*/ 6874 h 1180904"/>
              <a:gd name="connsiteX0" fmla="*/ 196820 w 196820"/>
              <a:gd name="connsiteY0" fmla="*/ 1125794 h 1180891"/>
              <a:gd name="connsiteX1" fmla="*/ 160838 w 196820"/>
              <a:gd name="connsiteY1" fmla="*/ 1179192 h 1180891"/>
              <a:gd name="connsiteX2" fmla="*/ 94162 w 196820"/>
              <a:gd name="connsiteY2" fmla="*/ 1151987 h 1180891"/>
              <a:gd name="connsiteX3" fmla="*/ 19280 w 196820"/>
              <a:gd name="connsiteY3" fmla="*/ 1004097 h 1180891"/>
              <a:gd name="connsiteX4" fmla="*/ 1039 w 196820"/>
              <a:gd name="connsiteY4" fmla="*/ 590264 h 1180891"/>
              <a:gd name="connsiteX5" fmla="*/ 41776 w 196820"/>
              <a:gd name="connsiteY5" fmla="*/ 190215 h 1180891"/>
              <a:gd name="connsiteX6" fmla="*/ 143390 w 196820"/>
              <a:gd name="connsiteY6" fmla="*/ 6861 h 1180891"/>
              <a:gd name="connsiteX0" fmla="*/ 206940 w 206940"/>
              <a:gd name="connsiteY0" fmla="*/ 1125837 h 1180934"/>
              <a:gd name="connsiteX1" fmla="*/ 170958 w 206940"/>
              <a:gd name="connsiteY1" fmla="*/ 1179235 h 1180934"/>
              <a:gd name="connsiteX2" fmla="*/ 104282 w 206940"/>
              <a:gd name="connsiteY2" fmla="*/ 1152030 h 1180934"/>
              <a:gd name="connsiteX3" fmla="*/ 29400 w 206940"/>
              <a:gd name="connsiteY3" fmla="*/ 1004140 h 1180934"/>
              <a:gd name="connsiteX4" fmla="*/ 570 w 206940"/>
              <a:gd name="connsiteY4" fmla="*/ 596692 h 1180934"/>
              <a:gd name="connsiteX5" fmla="*/ 51896 w 206940"/>
              <a:gd name="connsiteY5" fmla="*/ 190258 h 1180934"/>
              <a:gd name="connsiteX6" fmla="*/ 153510 w 206940"/>
              <a:gd name="connsiteY6" fmla="*/ 6904 h 1180934"/>
              <a:gd name="connsiteX0" fmla="*/ 207530 w 207530"/>
              <a:gd name="connsiteY0" fmla="*/ 1125837 h 1180934"/>
              <a:gd name="connsiteX1" fmla="*/ 171548 w 207530"/>
              <a:gd name="connsiteY1" fmla="*/ 1179235 h 1180934"/>
              <a:gd name="connsiteX2" fmla="*/ 104872 w 207530"/>
              <a:gd name="connsiteY2" fmla="*/ 1152030 h 1180934"/>
              <a:gd name="connsiteX3" fmla="*/ 29990 w 207530"/>
              <a:gd name="connsiteY3" fmla="*/ 1004140 h 1180934"/>
              <a:gd name="connsiteX4" fmla="*/ 1160 w 207530"/>
              <a:gd name="connsiteY4" fmla="*/ 596692 h 1180934"/>
              <a:gd name="connsiteX5" fmla="*/ 52486 w 207530"/>
              <a:gd name="connsiteY5" fmla="*/ 190258 h 1180934"/>
              <a:gd name="connsiteX6" fmla="*/ 154100 w 207530"/>
              <a:gd name="connsiteY6" fmla="*/ 6904 h 1180934"/>
              <a:gd name="connsiteX0" fmla="*/ 207530 w 207530"/>
              <a:gd name="connsiteY0" fmla="*/ 1125750 h 1180847"/>
              <a:gd name="connsiteX1" fmla="*/ 171548 w 207530"/>
              <a:gd name="connsiteY1" fmla="*/ 1179148 h 1180847"/>
              <a:gd name="connsiteX2" fmla="*/ 104872 w 207530"/>
              <a:gd name="connsiteY2" fmla="*/ 1151943 h 1180847"/>
              <a:gd name="connsiteX3" fmla="*/ 29990 w 207530"/>
              <a:gd name="connsiteY3" fmla="*/ 1004053 h 1180847"/>
              <a:gd name="connsiteX4" fmla="*/ 1160 w 207530"/>
              <a:gd name="connsiteY4" fmla="*/ 596605 h 1180847"/>
              <a:gd name="connsiteX5" fmla="*/ 52486 w 207530"/>
              <a:gd name="connsiteY5" fmla="*/ 190171 h 1180847"/>
              <a:gd name="connsiteX6" fmla="*/ 154100 w 207530"/>
              <a:gd name="connsiteY6" fmla="*/ 6817 h 1180847"/>
              <a:gd name="connsiteX0" fmla="*/ 247768 w 247768"/>
              <a:gd name="connsiteY0" fmla="*/ 1147033 h 1179444"/>
              <a:gd name="connsiteX1" fmla="*/ 171548 w 247768"/>
              <a:gd name="connsiteY1" fmla="*/ 1179148 h 1179444"/>
              <a:gd name="connsiteX2" fmla="*/ 104872 w 247768"/>
              <a:gd name="connsiteY2" fmla="*/ 1151943 h 1179444"/>
              <a:gd name="connsiteX3" fmla="*/ 29990 w 247768"/>
              <a:gd name="connsiteY3" fmla="*/ 1004053 h 1179444"/>
              <a:gd name="connsiteX4" fmla="*/ 1160 w 247768"/>
              <a:gd name="connsiteY4" fmla="*/ 596605 h 1179444"/>
              <a:gd name="connsiteX5" fmla="*/ 52486 w 247768"/>
              <a:gd name="connsiteY5" fmla="*/ 190171 h 1179444"/>
              <a:gd name="connsiteX6" fmla="*/ 154100 w 247768"/>
              <a:gd name="connsiteY6" fmla="*/ 6817 h 1179444"/>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6778 w 246778"/>
              <a:gd name="connsiteY0" fmla="*/ 1147033 h 1196215"/>
              <a:gd name="connsiteX1" fmla="*/ 172676 w 246778"/>
              <a:gd name="connsiteY1" fmla="*/ 1196175 h 1196215"/>
              <a:gd name="connsiteX2" fmla="*/ 103882 w 246778"/>
              <a:gd name="connsiteY2" fmla="*/ 1151943 h 1196215"/>
              <a:gd name="connsiteX3" fmla="*/ 37471 w 246778"/>
              <a:gd name="connsiteY3" fmla="*/ 995540 h 1196215"/>
              <a:gd name="connsiteX4" fmla="*/ 170 w 246778"/>
              <a:gd name="connsiteY4" fmla="*/ 596605 h 1196215"/>
              <a:gd name="connsiteX5" fmla="*/ 51496 w 246778"/>
              <a:gd name="connsiteY5" fmla="*/ 190171 h 1196215"/>
              <a:gd name="connsiteX6" fmla="*/ 153110 w 246778"/>
              <a:gd name="connsiteY6" fmla="*/ 6817 h 1196215"/>
              <a:gd name="connsiteX0" fmla="*/ 247043 w 247043"/>
              <a:gd name="connsiteY0" fmla="*/ 1147033 h 1196217"/>
              <a:gd name="connsiteX1" fmla="*/ 172941 w 247043"/>
              <a:gd name="connsiteY1" fmla="*/ 1196175 h 1196217"/>
              <a:gd name="connsiteX2" fmla="*/ 104147 w 247043"/>
              <a:gd name="connsiteY2" fmla="*/ 1151943 h 1196217"/>
              <a:gd name="connsiteX3" fmla="*/ 31383 w 247043"/>
              <a:gd name="connsiteY3" fmla="*/ 991284 h 1196217"/>
              <a:gd name="connsiteX4" fmla="*/ 435 w 247043"/>
              <a:gd name="connsiteY4" fmla="*/ 596605 h 1196217"/>
              <a:gd name="connsiteX5" fmla="*/ 51761 w 247043"/>
              <a:gd name="connsiteY5" fmla="*/ 190171 h 1196217"/>
              <a:gd name="connsiteX6" fmla="*/ 153375 w 247043"/>
              <a:gd name="connsiteY6" fmla="*/ 6817 h 1196217"/>
              <a:gd name="connsiteX0" fmla="*/ 229146 w 229146"/>
              <a:gd name="connsiteY0" fmla="*/ 1147180 h 1196364"/>
              <a:gd name="connsiteX1" fmla="*/ 155044 w 229146"/>
              <a:gd name="connsiteY1" fmla="*/ 1196322 h 1196364"/>
              <a:gd name="connsiteX2" fmla="*/ 86250 w 229146"/>
              <a:gd name="connsiteY2" fmla="*/ 1152090 h 1196364"/>
              <a:gd name="connsiteX3" fmla="*/ 13486 w 229146"/>
              <a:gd name="connsiteY3" fmla="*/ 991431 h 1196364"/>
              <a:gd name="connsiteX4" fmla="*/ 1598 w 229146"/>
              <a:gd name="connsiteY4" fmla="*/ 605265 h 1196364"/>
              <a:gd name="connsiteX5" fmla="*/ 33864 w 229146"/>
              <a:gd name="connsiteY5" fmla="*/ 190318 h 1196364"/>
              <a:gd name="connsiteX6" fmla="*/ 135478 w 229146"/>
              <a:gd name="connsiteY6" fmla="*/ 6964 h 1196364"/>
              <a:gd name="connsiteX0" fmla="*/ 229611 w 229611"/>
              <a:gd name="connsiteY0" fmla="*/ 1146996 h 1196180"/>
              <a:gd name="connsiteX1" fmla="*/ 155509 w 229611"/>
              <a:gd name="connsiteY1" fmla="*/ 1196138 h 1196180"/>
              <a:gd name="connsiteX2" fmla="*/ 86715 w 229611"/>
              <a:gd name="connsiteY2" fmla="*/ 1151906 h 1196180"/>
              <a:gd name="connsiteX3" fmla="*/ 13951 w 229611"/>
              <a:gd name="connsiteY3" fmla="*/ 991247 h 1196180"/>
              <a:gd name="connsiteX4" fmla="*/ 2063 w 229611"/>
              <a:gd name="connsiteY4" fmla="*/ 605081 h 1196180"/>
              <a:gd name="connsiteX5" fmla="*/ 40682 w 229611"/>
              <a:gd name="connsiteY5" fmla="*/ 194391 h 1196180"/>
              <a:gd name="connsiteX6" fmla="*/ 135943 w 229611"/>
              <a:gd name="connsiteY6" fmla="*/ 6780 h 1196180"/>
              <a:gd name="connsiteX0" fmla="*/ 229611 w 229611"/>
              <a:gd name="connsiteY0" fmla="*/ 1147082 h 1196266"/>
              <a:gd name="connsiteX1" fmla="*/ 155509 w 229611"/>
              <a:gd name="connsiteY1" fmla="*/ 1196224 h 1196266"/>
              <a:gd name="connsiteX2" fmla="*/ 86715 w 229611"/>
              <a:gd name="connsiteY2" fmla="*/ 1151992 h 1196266"/>
              <a:gd name="connsiteX3" fmla="*/ 13951 w 229611"/>
              <a:gd name="connsiteY3" fmla="*/ 991333 h 1196266"/>
              <a:gd name="connsiteX4" fmla="*/ 2063 w 229611"/>
              <a:gd name="connsiteY4" fmla="*/ 605167 h 1196266"/>
              <a:gd name="connsiteX5" fmla="*/ 40682 w 229611"/>
              <a:gd name="connsiteY5" fmla="*/ 194477 h 1196266"/>
              <a:gd name="connsiteX6" fmla="*/ 135943 w 229611"/>
              <a:gd name="connsiteY6" fmla="*/ 6866 h 1196266"/>
              <a:gd name="connsiteX0" fmla="*/ 229611 w 229611"/>
              <a:gd name="connsiteY0" fmla="*/ 1132672 h 1181856"/>
              <a:gd name="connsiteX1" fmla="*/ 155509 w 229611"/>
              <a:gd name="connsiteY1" fmla="*/ 1181814 h 1181856"/>
              <a:gd name="connsiteX2" fmla="*/ 86715 w 229611"/>
              <a:gd name="connsiteY2" fmla="*/ 1137582 h 1181856"/>
              <a:gd name="connsiteX3" fmla="*/ 13951 w 229611"/>
              <a:gd name="connsiteY3" fmla="*/ 976923 h 1181856"/>
              <a:gd name="connsiteX4" fmla="*/ 2063 w 229611"/>
              <a:gd name="connsiteY4" fmla="*/ 590757 h 1181856"/>
              <a:gd name="connsiteX5" fmla="*/ 40682 w 229611"/>
              <a:gd name="connsiteY5" fmla="*/ 180067 h 1181856"/>
              <a:gd name="connsiteX6" fmla="*/ 140178 w 229611"/>
              <a:gd name="connsiteY6" fmla="*/ 7353 h 1181856"/>
              <a:gd name="connsiteX0" fmla="*/ 229611 w 229611"/>
              <a:gd name="connsiteY0" fmla="*/ 1137469 h 1186653"/>
              <a:gd name="connsiteX1" fmla="*/ 155509 w 229611"/>
              <a:gd name="connsiteY1" fmla="*/ 1186611 h 1186653"/>
              <a:gd name="connsiteX2" fmla="*/ 86715 w 229611"/>
              <a:gd name="connsiteY2" fmla="*/ 1142379 h 1186653"/>
              <a:gd name="connsiteX3" fmla="*/ 13951 w 229611"/>
              <a:gd name="connsiteY3" fmla="*/ 981720 h 1186653"/>
              <a:gd name="connsiteX4" fmla="*/ 2063 w 229611"/>
              <a:gd name="connsiteY4" fmla="*/ 595554 h 1186653"/>
              <a:gd name="connsiteX5" fmla="*/ 40682 w 229611"/>
              <a:gd name="connsiteY5" fmla="*/ 184864 h 1186653"/>
              <a:gd name="connsiteX6" fmla="*/ 140178 w 229611"/>
              <a:gd name="connsiteY6" fmla="*/ 12150 h 1186653"/>
              <a:gd name="connsiteX0" fmla="*/ 228126 w 228126"/>
              <a:gd name="connsiteY0" fmla="*/ 1137469 h 1186655"/>
              <a:gd name="connsiteX1" fmla="*/ 154024 w 228126"/>
              <a:gd name="connsiteY1" fmla="*/ 1186611 h 1186655"/>
              <a:gd name="connsiteX2" fmla="*/ 85230 w 228126"/>
              <a:gd name="connsiteY2" fmla="*/ 1142379 h 1186655"/>
              <a:gd name="connsiteX3" fmla="*/ 20937 w 228126"/>
              <a:gd name="connsiteY3" fmla="*/ 977463 h 1186655"/>
              <a:gd name="connsiteX4" fmla="*/ 578 w 228126"/>
              <a:gd name="connsiteY4" fmla="*/ 595554 h 1186655"/>
              <a:gd name="connsiteX5" fmla="*/ 39197 w 228126"/>
              <a:gd name="connsiteY5" fmla="*/ 184864 h 1186655"/>
              <a:gd name="connsiteX6" fmla="*/ 138693 w 228126"/>
              <a:gd name="connsiteY6" fmla="*/ 12150 h 118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126" h="1186655">
                <a:moveTo>
                  <a:pt x="228126" y="1137469"/>
                </a:moveTo>
                <a:cubicBezTo>
                  <a:pt x="215227" y="1163464"/>
                  <a:pt x="177840" y="1185793"/>
                  <a:pt x="154024" y="1186611"/>
                </a:cubicBezTo>
                <a:cubicBezTo>
                  <a:pt x="130208" y="1187429"/>
                  <a:pt x="107411" y="1177237"/>
                  <a:pt x="85230" y="1142379"/>
                </a:cubicBezTo>
                <a:cubicBezTo>
                  <a:pt x="63049" y="1107521"/>
                  <a:pt x="35046" y="1068601"/>
                  <a:pt x="20937" y="977463"/>
                </a:cubicBezTo>
                <a:cubicBezTo>
                  <a:pt x="6828" y="886325"/>
                  <a:pt x="-2465" y="727654"/>
                  <a:pt x="578" y="595554"/>
                </a:cubicBezTo>
                <a:cubicBezTo>
                  <a:pt x="3621" y="463454"/>
                  <a:pt x="16178" y="282098"/>
                  <a:pt x="39197" y="184864"/>
                </a:cubicBezTo>
                <a:cubicBezTo>
                  <a:pt x="62216" y="87630"/>
                  <a:pt x="80375" y="-40192"/>
                  <a:pt x="138693" y="12150"/>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Ellipse 35"/>
          <p:cNvSpPr/>
          <p:nvPr>
            <p:custDataLst>
              <p:tags r:id="rId62"/>
            </p:custDataLst>
          </p:nvPr>
        </p:nvSpPr>
        <p:spPr>
          <a:xfrm flipH="1">
            <a:off x="6129848" y="5185807"/>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Ellipse 37"/>
          <p:cNvSpPr/>
          <p:nvPr>
            <p:custDataLst>
              <p:tags r:id="rId63"/>
            </p:custDataLst>
          </p:nvPr>
        </p:nvSpPr>
        <p:spPr>
          <a:xfrm flipH="1">
            <a:off x="6888023" y="5287946"/>
            <a:ext cx="45719"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p:cNvSpPr/>
          <p:nvPr>
            <p:custDataLst>
              <p:tags r:id="rId64"/>
            </p:custDataLst>
          </p:nvPr>
        </p:nvSpPr>
        <p:spPr>
          <a:xfrm flipH="1">
            <a:off x="7065952" y="588605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Ellipse 43"/>
          <p:cNvSpPr/>
          <p:nvPr>
            <p:custDataLst>
              <p:tags r:id="rId65"/>
            </p:custDataLst>
          </p:nvPr>
        </p:nvSpPr>
        <p:spPr>
          <a:xfrm flipH="1">
            <a:off x="5297351" y="502986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66"/>
            </p:custDataLst>
          </p:nvPr>
        </p:nvSpPr>
        <p:spPr>
          <a:xfrm flipH="1">
            <a:off x="5747707" y="60758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Ellipse 36"/>
          <p:cNvSpPr/>
          <p:nvPr>
            <p:custDataLst>
              <p:tags r:id="rId67"/>
            </p:custDataLst>
          </p:nvPr>
        </p:nvSpPr>
        <p:spPr>
          <a:xfrm flipH="1">
            <a:off x="5144035" y="597651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Ellipse 38"/>
          <p:cNvSpPr/>
          <p:nvPr>
            <p:custDataLst>
              <p:tags r:id="rId68"/>
            </p:custDataLst>
          </p:nvPr>
        </p:nvSpPr>
        <p:spPr>
          <a:xfrm flipH="1">
            <a:off x="5073552" y="634719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Ellipse 39"/>
          <p:cNvSpPr/>
          <p:nvPr>
            <p:custDataLst>
              <p:tags r:id="rId69"/>
            </p:custDataLst>
          </p:nvPr>
        </p:nvSpPr>
        <p:spPr>
          <a:xfrm flipH="1">
            <a:off x="5580242" y="5582855"/>
            <a:ext cx="56406" cy="6563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Ellipse 40"/>
          <p:cNvSpPr/>
          <p:nvPr>
            <p:custDataLst>
              <p:tags r:id="rId70"/>
            </p:custDataLst>
          </p:nvPr>
        </p:nvSpPr>
        <p:spPr>
          <a:xfrm flipH="1">
            <a:off x="5282742" y="5587350"/>
            <a:ext cx="56406" cy="81924"/>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Ellipse 42"/>
          <p:cNvSpPr/>
          <p:nvPr>
            <p:custDataLst>
              <p:tags r:id="rId71"/>
            </p:custDataLst>
          </p:nvPr>
        </p:nvSpPr>
        <p:spPr>
          <a:xfrm>
            <a:off x="5527326" y="6372769"/>
            <a:ext cx="52916" cy="7429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4" name="Ellipse 63"/>
          <p:cNvSpPr/>
          <p:nvPr>
            <p:custDataLst>
              <p:tags r:id="rId72"/>
            </p:custDataLst>
          </p:nvPr>
        </p:nvSpPr>
        <p:spPr>
          <a:xfrm>
            <a:off x="2028519" y="535971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73"/>
            </p:custDataLst>
          </p:nvPr>
        </p:nvSpPr>
        <p:spPr>
          <a:xfrm>
            <a:off x="2305263" y="571700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Arc 81"/>
          <p:cNvSpPr/>
          <p:nvPr>
            <p:custDataLst>
              <p:tags r:id="rId74"/>
            </p:custDataLst>
          </p:nvPr>
        </p:nvSpPr>
        <p:spPr>
          <a:xfrm flipH="1">
            <a:off x="3040125" y="5272870"/>
            <a:ext cx="520593" cy="1359935"/>
          </a:xfrm>
          <a:custGeom>
            <a:avLst/>
            <a:gdLst>
              <a:gd name="connsiteX0" fmla="*/ 189690 w 338874"/>
              <a:gd name="connsiteY0" fmla="*/ 4766 h 1329559"/>
              <a:gd name="connsiteX1" fmla="*/ 338874 w 338874"/>
              <a:gd name="connsiteY1" fmla="*/ 664244 h 1329559"/>
              <a:gd name="connsiteX2" fmla="*/ 193791 w 338874"/>
              <a:gd name="connsiteY2" fmla="*/ 1322657 h 1329559"/>
              <a:gd name="connsiteX3" fmla="*/ 169437 w 338874"/>
              <a:gd name="connsiteY3" fmla="*/ 664780 h 1329559"/>
              <a:gd name="connsiteX4" fmla="*/ 189690 w 338874"/>
              <a:gd name="connsiteY4" fmla="*/ 4766 h 1329559"/>
              <a:gd name="connsiteX0" fmla="*/ 189690 w 338874"/>
              <a:gd name="connsiteY0" fmla="*/ 4766 h 1329559"/>
              <a:gd name="connsiteX1" fmla="*/ 338874 w 338874"/>
              <a:gd name="connsiteY1" fmla="*/ 664244 h 1329559"/>
              <a:gd name="connsiteX2" fmla="*/ 193791 w 338874"/>
              <a:gd name="connsiteY2" fmla="*/ 1322657 h 1329559"/>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24354 w 190868"/>
              <a:gd name="connsiteY2" fmla="*/ 1317891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169437 w 190868"/>
              <a:gd name="connsiteY1" fmla="*/ 678528 h 1336941"/>
              <a:gd name="connsiteX2" fmla="*/ 24354 w 190868"/>
              <a:gd name="connsiteY2" fmla="*/ 1336941 h 1336941"/>
              <a:gd name="connsiteX3" fmla="*/ 0 w 190868"/>
              <a:gd name="connsiteY3"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0 w 190868"/>
              <a:gd name="connsiteY0" fmla="*/ 679064 h 1336941"/>
              <a:gd name="connsiteX1" fmla="*/ 24354 w 190868"/>
              <a:gd name="connsiteY1" fmla="*/ 1336941 h 1336941"/>
              <a:gd name="connsiteX2" fmla="*/ 0 w 190868"/>
              <a:gd name="connsiteY2"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2" fmla="*/ 91440 w 190868"/>
              <a:gd name="connsiteY2" fmla="*/ 77050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0" fmla="*/ 36922 w 190868"/>
              <a:gd name="connsiteY0" fmla="*/ 0 h 1336941"/>
              <a:gd name="connsiteX1" fmla="*/ 190868 w 190868"/>
              <a:gd name="connsiteY1" fmla="*/ 676147 h 1336941"/>
              <a:gd name="connsiteX2" fmla="*/ 12447 w 190868"/>
              <a:gd name="connsiteY2" fmla="*/ 1325035 h 1336941"/>
              <a:gd name="connsiteX0" fmla="*/ 22216 w 213084"/>
              <a:gd name="connsiteY0" fmla="*/ 679064 h 1336941"/>
              <a:gd name="connsiteX1" fmla="*/ 46570 w 213084"/>
              <a:gd name="connsiteY1" fmla="*/ 1336941 h 1336941"/>
              <a:gd name="connsiteX0" fmla="*/ 59138 w 213084"/>
              <a:gd name="connsiteY0" fmla="*/ 0 h 1336941"/>
              <a:gd name="connsiteX1" fmla="*/ 213084 w 213084"/>
              <a:gd name="connsiteY1" fmla="*/ 676147 h 1336941"/>
              <a:gd name="connsiteX2" fmla="*/ 34663 w 213084"/>
              <a:gd name="connsiteY2" fmla="*/ 1325035 h 1336941"/>
              <a:gd name="connsiteX0" fmla="*/ 6033 w 508845"/>
              <a:gd name="connsiteY0" fmla="*/ 1138646 h 1358791"/>
              <a:gd name="connsiteX1" fmla="*/ 342331 w 508845"/>
              <a:gd name="connsiteY1" fmla="*/ 1336941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6003 w 509182"/>
              <a:gd name="connsiteY0" fmla="*/ 1138646 h 1428381"/>
              <a:gd name="connsiteX1" fmla="*/ 433741 w 509182"/>
              <a:gd name="connsiteY1"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7865 w 511044"/>
              <a:gd name="connsiteY0" fmla="*/ 1138646 h 1417903"/>
              <a:gd name="connsiteX1" fmla="*/ 333210 w 511044"/>
              <a:gd name="connsiteY1" fmla="*/ 1318843 h 1417903"/>
              <a:gd name="connsiteX0" fmla="*/ 356731 w 511044"/>
              <a:gd name="connsiteY0" fmla="*/ 0 h 1417903"/>
              <a:gd name="connsiteX1" fmla="*/ 510677 w 511044"/>
              <a:gd name="connsiteY1" fmla="*/ 676147 h 1417903"/>
              <a:gd name="connsiteX2" fmla="*/ 403693 w 511044"/>
              <a:gd name="connsiteY2" fmla="*/ 1417903 h 1417903"/>
              <a:gd name="connsiteX0" fmla="*/ 7865 w 510677"/>
              <a:gd name="connsiteY0" fmla="*/ 1138646 h 1334295"/>
              <a:gd name="connsiteX1" fmla="*/ 333210 w 510677"/>
              <a:gd name="connsiteY1" fmla="*/ 1318843 h 1334295"/>
              <a:gd name="connsiteX0" fmla="*/ 356731 w 510677"/>
              <a:gd name="connsiteY0" fmla="*/ 0 h 1334295"/>
              <a:gd name="connsiteX1" fmla="*/ 510677 w 510677"/>
              <a:gd name="connsiteY1" fmla="*/ 676147 h 1334295"/>
              <a:gd name="connsiteX2" fmla="*/ 363211 w 51067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63211 w 50141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21540 w 501417"/>
              <a:gd name="connsiteY2" fmla="*/ 1303404 h 1334295"/>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326256 w 506133"/>
              <a:gd name="connsiteY2" fmla="*/ 1303404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59118 w 506133"/>
              <a:gd name="connsiteY2" fmla="*/ 1268678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40961 h 1329104"/>
              <a:gd name="connsiteX1" fmla="*/ 212909 w 506133"/>
              <a:gd name="connsiteY1" fmla="*/ 1286433 h 1329104"/>
              <a:gd name="connsiteX0" fmla="*/ 368392 w 506133"/>
              <a:gd name="connsiteY0" fmla="*/ 0 h 1329104"/>
              <a:gd name="connsiteX1" fmla="*/ 506133 w 506133"/>
              <a:gd name="connsiteY1" fmla="*/ 683092 h 1329104"/>
              <a:gd name="connsiteX2" fmla="*/ 261433 w 506133"/>
              <a:gd name="connsiteY2" fmla="*/ 1254787 h 1329104"/>
              <a:gd name="connsiteX0" fmla="*/ 12581 w 506133"/>
              <a:gd name="connsiteY0" fmla="*/ 1134016 h 1322159"/>
              <a:gd name="connsiteX1" fmla="*/ 212909 w 506133"/>
              <a:gd name="connsiteY1" fmla="*/ 1279488 h 1322159"/>
              <a:gd name="connsiteX0" fmla="*/ 368392 w 506133"/>
              <a:gd name="connsiteY0" fmla="*/ 0 h 1322159"/>
              <a:gd name="connsiteX1" fmla="*/ 506133 w 506133"/>
              <a:gd name="connsiteY1" fmla="*/ 676147 h 1322159"/>
              <a:gd name="connsiteX2" fmla="*/ 261433 w 506133"/>
              <a:gd name="connsiteY2" fmla="*/ 1247842 h 1322159"/>
            </a:gdLst>
            <a:ahLst/>
            <a:cxnLst>
              <a:cxn ang="0">
                <a:pos x="connsiteX0" y="connsiteY0"/>
              </a:cxn>
              <a:cxn ang="0">
                <a:pos x="connsiteX1" y="connsiteY1"/>
              </a:cxn>
              <a:cxn ang="0">
                <a:pos x="connsiteX2" y="connsiteY2"/>
              </a:cxn>
            </a:cxnLst>
            <a:rect l="l" t="t" r="r" b="b"/>
            <a:pathLst>
              <a:path w="506133" h="1322159" stroke="0" extrusionOk="0">
                <a:moveTo>
                  <a:pt x="12581" y="1134016"/>
                </a:moveTo>
                <a:cubicBezTo>
                  <a:pt x="-45976" y="1622390"/>
                  <a:pt x="113351" y="968756"/>
                  <a:pt x="212909" y="1279488"/>
                </a:cubicBezTo>
              </a:path>
              <a:path w="506133" h="1322159" fill="none">
                <a:moveTo>
                  <a:pt x="368392" y="0"/>
                </a:moveTo>
                <a:cubicBezTo>
                  <a:pt x="398701" y="94957"/>
                  <a:pt x="506064" y="339938"/>
                  <a:pt x="506133" y="676147"/>
                </a:cubicBezTo>
                <a:cubicBezTo>
                  <a:pt x="506201" y="1006588"/>
                  <a:pt x="399020" y="1409102"/>
                  <a:pt x="261433" y="1247842"/>
                </a:cubicBezTo>
              </a:path>
            </a:pathLst>
          </a:cu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 name="Forme libre 8"/>
          <p:cNvSpPr/>
          <p:nvPr>
            <p:custDataLst>
              <p:tags r:id="rId75"/>
            </p:custDataLst>
          </p:nvPr>
        </p:nvSpPr>
        <p:spPr>
          <a:xfrm>
            <a:off x="3162132" y="5254663"/>
            <a:ext cx="244135" cy="1324119"/>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122" h="1183461">
                <a:moveTo>
                  <a:pt x="217122" y="1128364"/>
                </a:moveTo>
                <a:cubicBezTo>
                  <a:pt x="204223" y="1154359"/>
                  <a:pt x="198250" y="1177397"/>
                  <a:pt x="181140" y="1181762"/>
                </a:cubicBezTo>
                <a:cubicBezTo>
                  <a:pt x="164030" y="1186127"/>
                  <a:pt x="138057" y="1183740"/>
                  <a:pt x="114464" y="1154557"/>
                </a:cubicBezTo>
                <a:cubicBezTo>
                  <a:pt x="90871" y="1125374"/>
                  <a:pt x="64984" y="1087873"/>
                  <a:pt x="39582" y="1006667"/>
                </a:cubicBezTo>
                <a:cubicBezTo>
                  <a:pt x="14180" y="925461"/>
                  <a:pt x="-1819" y="725644"/>
                  <a:pt x="165" y="590707"/>
                </a:cubicBezTo>
                <a:cubicBezTo>
                  <a:pt x="2149" y="455770"/>
                  <a:pt x="29882" y="294986"/>
                  <a:pt x="51489" y="197042"/>
                </a:cubicBezTo>
                <a:cubicBezTo>
                  <a:pt x="73096" y="99098"/>
                  <a:pt x="104627" y="22323"/>
                  <a:pt x="129807" y="3045"/>
                </a:cubicBezTo>
                <a:cubicBezTo>
                  <a:pt x="154987" y="-16233"/>
                  <a:pt x="191459" y="61529"/>
                  <a:pt x="202571" y="81373"/>
                </a:cubicBezTo>
                <a:cubicBezTo>
                  <a:pt x="213683" y="101217"/>
                  <a:pt x="211437" y="102084"/>
                  <a:pt x="215543" y="11784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Forme libre 82"/>
          <p:cNvSpPr/>
          <p:nvPr>
            <p:custDataLst>
              <p:tags r:id="rId76"/>
            </p:custDataLst>
          </p:nvPr>
        </p:nvSpPr>
        <p:spPr>
          <a:xfrm>
            <a:off x="3316742" y="5257983"/>
            <a:ext cx="243976" cy="1339221"/>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74 w 216974"/>
              <a:gd name="connsiteY0" fmla="*/ 1128274 h 1183371"/>
              <a:gd name="connsiteX1" fmla="*/ 180992 w 216974"/>
              <a:gd name="connsiteY1" fmla="*/ 1181672 h 1183371"/>
              <a:gd name="connsiteX2" fmla="*/ 114316 w 216974"/>
              <a:gd name="connsiteY2" fmla="*/ 1154467 h 1183371"/>
              <a:gd name="connsiteX3" fmla="*/ 39434 w 216974"/>
              <a:gd name="connsiteY3" fmla="*/ 1006577 h 1183371"/>
              <a:gd name="connsiteX4" fmla="*/ 17 w 216974"/>
              <a:gd name="connsiteY4" fmla="*/ 590617 h 1183371"/>
              <a:gd name="connsiteX5" fmla="*/ 42870 w 216974"/>
              <a:gd name="connsiteY5" fmla="*/ 194824 h 1183371"/>
              <a:gd name="connsiteX6" fmla="*/ 129659 w 216974"/>
              <a:gd name="connsiteY6" fmla="*/ 2955 h 1183371"/>
              <a:gd name="connsiteX7" fmla="*/ 202423 w 216974"/>
              <a:gd name="connsiteY7" fmla="*/ 81283 h 1183371"/>
              <a:gd name="connsiteX8" fmla="*/ 215395 w 216974"/>
              <a:gd name="connsiteY8" fmla="*/ 117759 h 1183371"/>
              <a:gd name="connsiteX0" fmla="*/ 216974 w 216974"/>
              <a:gd name="connsiteY0" fmla="*/ 1128644 h 1183741"/>
              <a:gd name="connsiteX1" fmla="*/ 180992 w 216974"/>
              <a:gd name="connsiteY1" fmla="*/ 1182042 h 1183741"/>
              <a:gd name="connsiteX2" fmla="*/ 114316 w 216974"/>
              <a:gd name="connsiteY2" fmla="*/ 1154837 h 1183741"/>
              <a:gd name="connsiteX3" fmla="*/ 39434 w 216974"/>
              <a:gd name="connsiteY3" fmla="*/ 1006947 h 1183741"/>
              <a:gd name="connsiteX4" fmla="*/ 17 w 216974"/>
              <a:gd name="connsiteY4" fmla="*/ 590987 h 1183741"/>
              <a:gd name="connsiteX5" fmla="*/ 42870 w 216974"/>
              <a:gd name="connsiteY5" fmla="*/ 203707 h 1183741"/>
              <a:gd name="connsiteX6" fmla="*/ 129659 w 216974"/>
              <a:gd name="connsiteY6" fmla="*/ 3325 h 1183741"/>
              <a:gd name="connsiteX7" fmla="*/ 202423 w 216974"/>
              <a:gd name="connsiteY7" fmla="*/ 81653 h 1183741"/>
              <a:gd name="connsiteX8" fmla="*/ 215395 w 216974"/>
              <a:gd name="connsiteY8" fmla="*/ 118129 h 1183741"/>
              <a:gd name="connsiteX0" fmla="*/ 216980 w 216980"/>
              <a:gd name="connsiteY0" fmla="*/ 1128644 h 1183741"/>
              <a:gd name="connsiteX1" fmla="*/ 180998 w 216980"/>
              <a:gd name="connsiteY1" fmla="*/ 1182042 h 1183741"/>
              <a:gd name="connsiteX2" fmla="*/ 114322 w 216980"/>
              <a:gd name="connsiteY2" fmla="*/ 1154837 h 1183741"/>
              <a:gd name="connsiteX3" fmla="*/ 47911 w 216980"/>
              <a:gd name="connsiteY3" fmla="*/ 1006947 h 1183741"/>
              <a:gd name="connsiteX4" fmla="*/ 23 w 216980"/>
              <a:gd name="connsiteY4" fmla="*/ 590987 h 1183741"/>
              <a:gd name="connsiteX5" fmla="*/ 42876 w 216980"/>
              <a:gd name="connsiteY5" fmla="*/ 203707 h 1183741"/>
              <a:gd name="connsiteX6" fmla="*/ 129665 w 216980"/>
              <a:gd name="connsiteY6" fmla="*/ 3325 h 1183741"/>
              <a:gd name="connsiteX7" fmla="*/ 202429 w 216980"/>
              <a:gd name="connsiteY7" fmla="*/ 81653 h 1183741"/>
              <a:gd name="connsiteX8" fmla="*/ 215401 w 216980"/>
              <a:gd name="connsiteY8" fmla="*/ 118129 h 1183741"/>
              <a:gd name="connsiteX0" fmla="*/ 216980 w 216980"/>
              <a:gd name="connsiteY0" fmla="*/ 1128644 h 1183609"/>
              <a:gd name="connsiteX1" fmla="*/ 180998 w 216980"/>
              <a:gd name="connsiteY1" fmla="*/ 1182042 h 1183609"/>
              <a:gd name="connsiteX2" fmla="*/ 114322 w 216980"/>
              <a:gd name="connsiteY2" fmla="*/ 1154837 h 1183609"/>
              <a:gd name="connsiteX3" fmla="*/ 47911 w 216980"/>
              <a:gd name="connsiteY3" fmla="*/ 1013333 h 1183609"/>
              <a:gd name="connsiteX4" fmla="*/ 23 w 216980"/>
              <a:gd name="connsiteY4" fmla="*/ 590987 h 1183609"/>
              <a:gd name="connsiteX5" fmla="*/ 42876 w 216980"/>
              <a:gd name="connsiteY5" fmla="*/ 203707 h 1183609"/>
              <a:gd name="connsiteX6" fmla="*/ 129665 w 216980"/>
              <a:gd name="connsiteY6" fmla="*/ 3325 h 1183609"/>
              <a:gd name="connsiteX7" fmla="*/ 202429 w 216980"/>
              <a:gd name="connsiteY7" fmla="*/ 81653 h 1183609"/>
              <a:gd name="connsiteX8" fmla="*/ 215401 w 216980"/>
              <a:gd name="connsiteY8" fmla="*/ 118129 h 1183609"/>
              <a:gd name="connsiteX0" fmla="*/ 216980 w 216980"/>
              <a:gd name="connsiteY0" fmla="*/ 1141017 h 1195982"/>
              <a:gd name="connsiteX1" fmla="*/ 180998 w 216980"/>
              <a:gd name="connsiteY1" fmla="*/ 1194415 h 1195982"/>
              <a:gd name="connsiteX2" fmla="*/ 114322 w 216980"/>
              <a:gd name="connsiteY2" fmla="*/ 1167210 h 1195982"/>
              <a:gd name="connsiteX3" fmla="*/ 47911 w 216980"/>
              <a:gd name="connsiteY3" fmla="*/ 1025706 h 1195982"/>
              <a:gd name="connsiteX4" fmla="*/ 23 w 216980"/>
              <a:gd name="connsiteY4" fmla="*/ 603360 h 1195982"/>
              <a:gd name="connsiteX5" fmla="*/ 42876 w 216980"/>
              <a:gd name="connsiteY5" fmla="*/ 216080 h 1195982"/>
              <a:gd name="connsiteX6" fmla="*/ 133901 w 216980"/>
              <a:gd name="connsiteY6" fmla="*/ 2928 h 1195982"/>
              <a:gd name="connsiteX7" fmla="*/ 202429 w 216980"/>
              <a:gd name="connsiteY7" fmla="*/ 94026 h 1195982"/>
              <a:gd name="connsiteX8" fmla="*/ 215401 w 216980"/>
              <a:gd name="connsiteY8" fmla="*/ 130502 h 119598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8" fmla="*/ 215401 w 216980"/>
              <a:gd name="connsiteY8" fmla="*/ 128722 h 119420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0" fmla="*/ 216980 w 216980"/>
              <a:gd name="connsiteY0" fmla="*/ 1141994 h 1196959"/>
              <a:gd name="connsiteX1" fmla="*/ 180998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 name="connsiteX0" fmla="*/ 216980 w 216980"/>
              <a:gd name="connsiteY0" fmla="*/ 1141994 h 1196959"/>
              <a:gd name="connsiteX1" fmla="*/ 172527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0" h="1196959">
                <a:moveTo>
                  <a:pt x="216980" y="1141994"/>
                </a:moveTo>
                <a:cubicBezTo>
                  <a:pt x="204081" y="1167989"/>
                  <a:pt x="189637" y="1191027"/>
                  <a:pt x="172527" y="1195392"/>
                </a:cubicBezTo>
                <a:cubicBezTo>
                  <a:pt x="155417" y="1199757"/>
                  <a:pt x="135091" y="1196305"/>
                  <a:pt x="114322" y="1168187"/>
                </a:cubicBezTo>
                <a:cubicBezTo>
                  <a:pt x="93553" y="1140069"/>
                  <a:pt x="73313" y="1107889"/>
                  <a:pt x="47911" y="1026683"/>
                </a:cubicBezTo>
                <a:cubicBezTo>
                  <a:pt x="22509" y="945477"/>
                  <a:pt x="862" y="739275"/>
                  <a:pt x="23" y="604337"/>
                </a:cubicBezTo>
                <a:cubicBezTo>
                  <a:pt x="-816" y="469399"/>
                  <a:pt x="20563" y="317129"/>
                  <a:pt x="42876" y="217057"/>
                </a:cubicBezTo>
                <a:cubicBezTo>
                  <a:pt x="65189" y="116985"/>
                  <a:pt x="106603" y="26376"/>
                  <a:pt x="133901" y="3905"/>
                </a:cubicBezTo>
                <a:cubicBezTo>
                  <a:pt x="161199" y="-18566"/>
                  <a:pt x="195553" y="62389"/>
                  <a:pt x="206665" y="8223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Forme libre 83"/>
          <p:cNvSpPr/>
          <p:nvPr>
            <p:custDataLst>
              <p:tags r:id="rId77"/>
            </p:custDataLst>
          </p:nvPr>
        </p:nvSpPr>
        <p:spPr>
          <a:xfrm>
            <a:off x="3456828" y="5245310"/>
            <a:ext cx="265382" cy="1354922"/>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58 w 216958"/>
              <a:gd name="connsiteY0" fmla="*/ 1128364 h 1183461"/>
              <a:gd name="connsiteX1" fmla="*/ 180976 w 216958"/>
              <a:gd name="connsiteY1" fmla="*/ 1181762 h 1183461"/>
              <a:gd name="connsiteX2" fmla="*/ 114300 w 216958"/>
              <a:gd name="connsiteY2" fmla="*/ 1154557 h 1183461"/>
              <a:gd name="connsiteX3" fmla="*/ 39418 w 216958"/>
              <a:gd name="connsiteY3" fmla="*/ 1006667 h 1183461"/>
              <a:gd name="connsiteX4" fmla="*/ 1 w 216958"/>
              <a:gd name="connsiteY4" fmla="*/ 590707 h 1183461"/>
              <a:gd name="connsiteX5" fmla="*/ 38619 w 216958"/>
              <a:gd name="connsiteY5" fmla="*/ 197042 h 1183461"/>
              <a:gd name="connsiteX6" fmla="*/ 129643 w 216958"/>
              <a:gd name="connsiteY6" fmla="*/ 3045 h 1183461"/>
              <a:gd name="connsiteX7" fmla="*/ 202407 w 216958"/>
              <a:gd name="connsiteY7" fmla="*/ 81373 h 1183461"/>
              <a:gd name="connsiteX8" fmla="*/ 215379 w 216958"/>
              <a:gd name="connsiteY8" fmla="*/ 117849 h 1183461"/>
              <a:gd name="connsiteX0" fmla="*/ 216958 w 216958"/>
              <a:gd name="connsiteY0" fmla="*/ 1128364 h 1203636"/>
              <a:gd name="connsiteX1" fmla="*/ 185212 w 216958"/>
              <a:gd name="connsiteY1" fmla="*/ 1203044 h 1203636"/>
              <a:gd name="connsiteX2" fmla="*/ 114300 w 216958"/>
              <a:gd name="connsiteY2" fmla="*/ 1154557 h 1203636"/>
              <a:gd name="connsiteX3" fmla="*/ 39418 w 216958"/>
              <a:gd name="connsiteY3" fmla="*/ 1006667 h 1203636"/>
              <a:gd name="connsiteX4" fmla="*/ 1 w 216958"/>
              <a:gd name="connsiteY4" fmla="*/ 590707 h 1203636"/>
              <a:gd name="connsiteX5" fmla="*/ 38619 w 216958"/>
              <a:gd name="connsiteY5" fmla="*/ 197042 h 1203636"/>
              <a:gd name="connsiteX6" fmla="*/ 129643 w 216958"/>
              <a:gd name="connsiteY6" fmla="*/ 3045 h 1203636"/>
              <a:gd name="connsiteX7" fmla="*/ 202407 w 216958"/>
              <a:gd name="connsiteY7" fmla="*/ 81373 h 1203636"/>
              <a:gd name="connsiteX8" fmla="*/ 215379 w 216958"/>
              <a:gd name="connsiteY8" fmla="*/ 117849 h 1203636"/>
              <a:gd name="connsiteX0" fmla="*/ 216958 w 216958"/>
              <a:gd name="connsiteY0" fmla="*/ 1128364 h 1218336"/>
              <a:gd name="connsiteX1" fmla="*/ 185212 w 216958"/>
              <a:gd name="connsiteY1" fmla="*/ 1217942 h 1218336"/>
              <a:gd name="connsiteX2" fmla="*/ 114300 w 216958"/>
              <a:gd name="connsiteY2" fmla="*/ 1154557 h 1218336"/>
              <a:gd name="connsiteX3" fmla="*/ 39418 w 216958"/>
              <a:gd name="connsiteY3" fmla="*/ 1006667 h 1218336"/>
              <a:gd name="connsiteX4" fmla="*/ 1 w 216958"/>
              <a:gd name="connsiteY4" fmla="*/ 590707 h 1218336"/>
              <a:gd name="connsiteX5" fmla="*/ 38619 w 216958"/>
              <a:gd name="connsiteY5" fmla="*/ 197042 h 1218336"/>
              <a:gd name="connsiteX6" fmla="*/ 129643 w 216958"/>
              <a:gd name="connsiteY6" fmla="*/ 3045 h 1218336"/>
              <a:gd name="connsiteX7" fmla="*/ 202407 w 216958"/>
              <a:gd name="connsiteY7" fmla="*/ 81373 h 1218336"/>
              <a:gd name="connsiteX8" fmla="*/ 215379 w 216958"/>
              <a:gd name="connsiteY8" fmla="*/ 117849 h 1218336"/>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8" fmla="*/ 215379 w 236018"/>
              <a:gd name="connsiteY8" fmla="*/ 117849 h 1218162"/>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0" fmla="*/ 236018 w 236018"/>
              <a:gd name="connsiteY0" fmla="*/ 1176344 h 1217191"/>
              <a:gd name="connsiteX1" fmla="*/ 185212 w 236018"/>
              <a:gd name="connsiteY1" fmla="*/ 1216971 h 1217191"/>
              <a:gd name="connsiteX2" fmla="*/ 110065 w 236018"/>
              <a:gd name="connsiteY2" fmla="*/ 1162099 h 1217191"/>
              <a:gd name="connsiteX3" fmla="*/ 39418 w 236018"/>
              <a:gd name="connsiteY3" fmla="*/ 1005696 h 1217191"/>
              <a:gd name="connsiteX4" fmla="*/ 1 w 236018"/>
              <a:gd name="connsiteY4" fmla="*/ 589736 h 1217191"/>
              <a:gd name="connsiteX5" fmla="*/ 38619 w 236018"/>
              <a:gd name="connsiteY5" fmla="*/ 196071 h 1217191"/>
              <a:gd name="connsiteX6" fmla="*/ 129643 w 236018"/>
              <a:gd name="connsiteY6" fmla="*/ 2074 h 1217191"/>
              <a:gd name="connsiteX7" fmla="*/ 185465 w 236018"/>
              <a:gd name="connsiteY7" fmla="*/ 95300 h 1217191"/>
              <a:gd name="connsiteX0" fmla="*/ 236018 w 236018"/>
              <a:gd name="connsiteY0" fmla="*/ 1176429 h 1217276"/>
              <a:gd name="connsiteX1" fmla="*/ 185212 w 236018"/>
              <a:gd name="connsiteY1" fmla="*/ 1217056 h 1217276"/>
              <a:gd name="connsiteX2" fmla="*/ 110065 w 236018"/>
              <a:gd name="connsiteY2" fmla="*/ 1162184 h 1217276"/>
              <a:gd name="connsiteX3" fmla="*/ 39418 w 236018"/>
              <a:gd name="connsiteY3" fmla="*/ 1005781 h 1217276"/>
              <a:gd name="connsiteX4" fmla="*/ 1 w 236018"/>
              <a:gd name="connsiteY4" fmla="*/ 589821 h 1217276"/>
              <a:gd name="connsiteX5" fmla="*/ 38619 w 236018"/>
              <a:gd name="connsiteY5" fmla="*/ 196156 h 1217276"/>
              <a:gd name="connsiteX6" fmla="*/ 129643 w 236018"/>
              <a:gd name="connsiteY6" fmla="*/ 2159 h 1217276"/>
              <a:gd name="connsiteX7" fmla="*/ 185465 w 236018"/>
              <a:gd name="connsiteY7" fmla="*/ 95385 h 1217276"/>
              <a:gd name="connsiteX0" fmla="*/ 236018 w 236018"/>
              <a:gd name="connsiteY0" fmla="*/ 1174312 h 1215159"/>
              <a:gd name="connsiteX1" fmla="*/ 185212 w 236018"/>
              <a:gd name="connsiteY1" fmla="*/ 1214939 h 1215159"/>
              <a:gd name="connsiteX2" fmla="*/ 110065 w 236018"/>
              <a:gd name="connsiteY2" fmla="*/ 1160067 h 1215159"/>
              <a:gd name="connsiteX3" fmla="*/ 39418 w 236018"/>
              <a:gd name="connsiteY3" fmla="*/ 1003664 h 1215159"/>
              <a:gd name="connsiteX4" fmla="*/ 1 w 236018"/>
              <a:gd name="connsiteY4" fmla="*/ 587704 h 1215159"/>
              <a:gd name="connsiteX5" fmla="*/ 38619 w 236018"/>
              <a:gd name="connsiteY5" fmla="*/ 194039 h 1215159"/>
              <a:gd name="connsiteX6" fmla="*/ 129643 w 236018"/>
              <a:gd name="connsiteY6" fmla="*/ 42 h 1215159"/>
              <a:gd name="connsiteX7" fmla="*/ 185465 w 236018"/>
              <a:gd name="connsiteY7" fmla="*/ 93268 h 1215159"/>
              <a:gd name="connsiteX0" fmla="*/ 236018 w 236018"/>
              <a:gd name="connsiteY0" fmla="*/ 1175204 h 1216051"/>
              <a:gd name="connsiteX1" fmla="*/ 185212 w 236018"/>
              <a:gd name="connsiteY1" fmla="*/ 1215831 h 1216051"/>
              <a:gd name="connsiteX2" fmla="*/ 110065 w 236018"/>
              <a:gd name="connsiteY2" fmla="*/ 1160959 h 1216051"/>
              <a:gd name="connsiteX3" fmla="*/ 39418 w 236018"/>
              <a:gd name="connsiteY3" fmla="*/ 1004556 h 1216051"/>
              <a:gd name="connsiteX4" fmla="*/ 1 w 236018"/>
              <a:gd name="connsiteY4" fmla="*/ 588596 h 1216051"/>
              <a:gd name="connsiteX5" fmla="*/ 38619 w 236018"/>
              <a:gd name="connsiteY5" fmla="*/ 194931 h 1216051"/>
              <a:gd name="connsiteX6" fmla="*/ 129643 w 236018"/>
              <a:gd name="connsiteY6" fmla="*/ 934 h 1216051"/>
              <a:gd name="connsiteX7" fmla="*/ 185465 w 236018"/>
              <a:gd name="connsiteY7" fmla="*/ 94160 h 1216051"/>
              <a:gd name="connsiteX0" fmla="*/ 236018 w 236018"/>
              <a:gd name="connsiteY0" fmla="*/ 1175183 h 1216030"/>
              <a:gd name="connsiteX1" fmla="*/ 185212 w 236018"/>
              <a:gd name="connsiteY1" fmla="*/ 1215810 h 1216030"/>
              <a:gd name="connsiteX2" fmla="*/ 110065 w 236018"/>
              <a:gd name="connsiteY2" fmla="*/ 1160938 h 1216030"/>
              <a:gd name="connsiteX3" fmla="*/ 39418 w 236018"/>
              <a:gd name="connsiteY3" fmla="*/ 1004535 h 1216030"/>
              <a:gd name="connsiteX4" fmla="*/ 1 w 236018"/>
              <a:gd name="connsiteY4" fmla="*/ 588575 h 1216030"/>
              <a:gd name="connsiteX5" fmla="*/ 38619 w 236018"/>
              <a:gd name="connsiteY5" fmla="*/ 194910 h 1216030"/>
              <a:gd name="connsiteX6" fmla="*/ 129643 w 236018"/>
              <a:gd name="connsiteY6" fmla="*/ 913 h 1216030"/>
              <a:gd name="connsiteX7" fmla="*/ 185465 w 236018"/>
              <a:gd name="connsiteY7" fmla="*/ 94139 h 1216030"/>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9643 w 236018"/>
              <a:gd name="connsiteY6" fmla="*/ 4195 h 1219312"/>
              <a:gd name="connsiteX7" fmla="*/ 185465 w 236018"/>
              <a:gd name="connsiteY7" fmla="*/ 97421 h 1219312"/>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1172 w 236018"/>
              <a:gd name="connsiteY6" fmla="*/ 4195 h 1219312"/>
              <a:gd name="connsiteX7" fmla="*/ 185465 w 236018"/>
              <a:gd name="connsiteY7" fmla="*/ 97421 h 1219312"/>
              <a:gd name="connsiteX0" fmla="*/ 236018 w 236018"/>
              <a:gd name="connsiteY0" fmla="*/ 1176386 h 1217233"/>
              <a:gd name="connsiteX1" fmla="*/ 185212 w 236018"/>
              <a:gd name="connsiteY1" fmla="*/ 1217013 h 1217233"/>
              <a:gd name="connsiteX2" fmla="*/ 110065 w 236018"/>
              <a:gd name="connsiteY2" fmla="*/ 1162141 h 1217233"/>
              <a:gd name="connsiteX3" fmla="*/ 39418 w 236018"/>
              <a:gd name="connsiteY3" fmla="*/ 1005738 h 1217233"/>
              <a:gd name="connsiteX4" fmla="*/ 1 w 236018"/>
              <a:gd name="connsiteY4" fmla="*/ 589778 h 1217233"/>
              <a:gd name="connsiteX5" fmla="*/ 38619 w 236018"/>
              <a:gd name="connsiteY5" fmla="*/ 196113 h 1217233"/>
              <a:gd name="connsiteX6" fmla="*/ 121172 w 236018"/>
              <a:gd name="connsiteY6" fmla="*/ 2116 h 1217233"/>
              <a:gd name="connsiteX7" fmla="*/ 185465 w 236018"/>
              <a:gd name="connsiteY7" fmla="*/ 95342 h 1217233"/>
              <a:gd name="connsiteX0" fmla="*/ 236018 w 236018"/>
              <a:gd name="connsiteY0" fmla="*/ 1170144 h 1210991"/>
              <a:gd name="connsiteX1" fmla="*/ 185212 w 236018"/>
              <a:gd name="connsiteY1" fmla="*/ 1210771 h 1210991"/>
              <a:gd name="connsiteX2" fmla="*/ 110065 w 236018"/>
              <a:gd name="connsiteY2" fmla="*/ 1155899 h 1210991"/>
              <a:gd name="connsiteX3" fmla="*/ 39418 w 236018"/>
              <a:gd name="connsiteY3" fmla="*/ 999496 h 1210991"/>
              <a:gd name="connsiteX4" fmla="*/ 1 w 236018"/>
              <a:gd name="connsiteY4" fmla="*/ 583536 h 1210991"/>
              <a:gd name="connsiteX5" fmla="*/ 38619 w 236018"/>
              <a:gd name="connsiteY5" fmla="*/ 189871 h 1210991"/>
              <a:gd name="connsiteX6" fmla="*/ 125408 w 236018"/>
              <a:gd name="connsiteY6" fmla="*/ 2259 h 1210991"/>
              <a:gd name="connsiteX7" fmla="*/ 185465 w 236018"/>
              <a:gd name="connsiteY7" fmla="*/ 89100 h 121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018" h="1210991">
                <a:moveTo>
                  <a:pt x="236018" y="1170144"/>
                </a:moveTo>
                <a:cubicBezTo>
                  <a:pt x="223119" y="1196139"/>
                  <a:pt x="206204" y="1213145"/>
                  <a:pt x="185212" y="1210771"/>
                </a:cubicBezTo>
                <a:cubicBezTo>
                  <a:pt x="164220" y="1208397"/>
                  <a:pt x="134364" y="1191112"/>
                  <a:pt x="110065" y="1155899"/>
                </a:cubicBezTo>
                <a:cubicBezTo>
                  <a:pt x="85766" y="1120686"/>
                  <a:pt x="68351" y="1094890"/>
                  <a:pt x="39418" y="999496"/>
                </a:cubicBezTo>
                <a:cubicBezTo>
                  <a:pt x="10485" y="904102"/>
                  <a:pt x="134" y="718473"/>
                  <a:pt x="1" y="583536"/>
                </a:cubicBezTo>
                <a:cubicBezTo>
                  <a:pt x="-132" y="448599"/>
                  <a:pt x="17718" y="286751"/>
                  <a:pt x="38619" y="189871"/>
                </a:cubicBezTo>
                <a:cubicBezTo>
                  <a:pt x="59520" y="92991"/>
                  <a:pt x="96698" y="19054"/>
                  <a:pt x="125408" y="2259"/>
                </a:cubicBezTo>
                <a:cubicBezTo>
                  <a:pt x="154118" y="-14536"/>
                  <a:pt x="176471" y="67128"/>
                  <a:pt x="185465" y="89100"/>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Forme libre 84"/>
          <p:cNvSpPr/>
          <p:nvPr>
            <p:custDataLst>
              <p:tags r:id="rId78"/>
            </p:custDataLst>
          </p:nvPr>
        </p:nvSpPr>
        <p:spPr>
          <a:xfrm>
            <a:off x="3597944" y="5254082"/>
            <a:ext cx="246333" cy="133415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93307"/>
              <a:gd name="connsiteX1" fmla="*/ 181140 w 217122"/>
              <a:gd name="connsiteY1" fmla="*/ 1192404 h 1193307"/>
              <a:gd name="connsiteX2" fmla="*/ 114464 w 217122"/>
              <a:gd name="connsiteY2" fmla="*/ 1154557 h 1193307"/>
              <a:gd name="connsiteX3" fmla="*/ 39582 w 217122"/>
              <a:gd name="connsiteY3" fmla="*/ 1006667 h 1193307"/>
              <a:gd name="connsiteX4" fmla="*/ 165 w 217122"/>
              <a:gd name="connsiteY4" fmla="*/ 590707 h 1193307"/>
              <a:gd name="connsiteX5" fmla="*/ 51489 w 217122"/>
              <a:gd name="connsiteY5" fmla="*/ 197042 h 1193307"/>
              <a:gd name="connsiteX6" fmla="*/ 129807 w 217122"/>
              <a:gd name="connsiteY6" fmla="*/ 3045 h 1193307"/>
              <a:gd name="connsiteX7" fmla="*/ 202571 w 217122"/>
              <a:gd name="connsiteY7" fmla="*/ 81373 h 1193307"/>
              <a:gd name="connsiteX0" fmla="*/ 236182 w 236182"/>
              <a:gd name="connsiteY0" fmla="*/ 1151775 h 1192424"/>
              <a:gd name="connsiteX1" fmla="*/ 181140 w 236182"/>
              <a:gd name="connsiteY1" fmla="*/ 1192404 h 1192424"/>
              <a:gd name="connsiteX2" fmla="*/ 114464 w 236182"/>
              <a:gd name="connsiteY2" fmla="*/ 1154557 h 1192424"/>
              <a:gd name="connsiteX3" fmla="*/ 39582 w 236182"/>
              <a:gd name="connsiteY3" fmla="*/ 1006667 h 1192424"/>
              <a:gd name="connsiteX4" fmla="*/ 165 w 236182"/>
              <a:gd name="connsiteY4" fmla="*/ 590707 h 1192424"/>
              <a:gd name="connsiteX5" fmla="*/ 51489 w 236182"/>
              <a:gd name="connsiteY5" fmla="*/ 197042 h 1192424"/>
              <a:gd name="connsiteX6" fmla="*/ 129807 w 236182"/>
              <a:gd name="connsiteY6" fmla="*/ 3045 h 1192424"/>
              <a:gd name="connsiteX7" fmla="*/ 202571 w 236182"/>
              <a:gd name="connsiteY7" fmla="*/ 81373 h 1192424"/>
              <a:gd name="connsiteX0" fmla="*/ 219366 w 219366"/>
              <a:gd name="connsiteY0" fmla="*/ 1151775 h 1192424"/>
              <a:gd name="connsiteX1" fmla="*/ 164324 w 219366"/>
              <a:gd name="connsiteY1" fmla="*/ 1192404 h 1192424"/>
              <a:gd name="connsiteX2" fmla="*/ 97648 w 219366"/>
              <a:gd name="connsiteY2" fmla="*/ 1154557 h 1192424"/>
              <a:gd name="connsiteX3" fmla="*/ 22766 w 219366"/>
              <a:gd name="connsiteY3" fmla="*/ 1006667 h 1192424"/>
              <a:gd name="connsiteX4" fmla="*/ 292 w 219366"/>
              <a:gd name="connsiteY4" fmla="*/ 594964 h 1192424"/>
              <a:gd name="connsiteX5" fmla="*/ 34673 w 219366"/>
              <a:gd name="connsiteY5" fmla="*/ 197042 h 1192424"/>
              <a:gd name="connsiteX6" fmla="*/ 112991 w 219366"/>
              <a:gd name="connsiteY6" fmla="*/ 3045 h 1192424"/>
              <a:gd name="connsiteX7" fmla="*/ 185755 w 219366"/>
              <a:gd name="connsiteY7" fmla="*/ 81373 h 1192424"/>
              <a:gd name="connsiteX0" fmla="*/ 219453 w 219453"/>
              <a:gd name="connsiteY0" fmla="*/ 1151775 h 1192429"/>
              <a:gd name="connsiteX1" fmla="*/ 164411 w 219453"/>
              <a:gd name="connsiteY1" fmla="*/ 1192404 h 1192429"/>
              <a:gd name="connsiteX2" fmla="*/ 97735 w 219453"/>
              <a:gd name="connsiteY2" fmla="*/ 1154557 h 1192429"/>
              <a:gd name="connsiteX3" fmla="*/ 54619 w 219453"/>
              <a:gd name="connsiteY3" fmla="*/ 996026 h 1192429"/>
              <a:gd name="connsiteX4" fmla="*/ 379 w 219453"/>
              <a:gd name="connsiteY4" fmla="*/ 594964 h 1192429"/>
              <a:gd name="connsiteX5" fmla="*/ 34760 w 219453"/>
              <a:gd name="connsiteY5" fmla="*/ 197042 h 1192429"/>
              <a:gd name="connsiteX6" fmla="*/ 113078 w 219453"/>
              <a:gd name="connsiteY6" fmla="*/ 3045 h 1192429"/>
              <a:gd name="connsiteX7" fmla="*/ 185842 w 219453"/>
              <a:gd name="connsiteY7" fmla="*/ 81373 h 1192429"/>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20943 w 220943"/>
              <a:gd name="connsiteY0" fmla="*/ 1151775 h 1192426"/>
              <a:gd name="connsiteX1" fmla="*/ 165901 w 220943"/>
              <a:gd name="connsiteY1" fmla="*/ 1192404 h 1192426"/>
              <a:gd name="connsiteX2" fmla="*/ 99225 w 220943"/>
              <a:gd name="connsiteY2" fmla="*/ 1154557 h 1192426"/>
              <a:gd name="connsiteX3" fmla="*/ 34931 w 220943"/>
              <a:gd name="connsiteY3" fmla="*/ 1002410 h 1192426"/>
              <a:gd name="connsiteX4" fmla="*/ 1869 w 220943"/>
              <a:gd name="connsiteY4" fmla="*/ 594964 h 1192426"/>
              <a:gd name="connsiteX5" fmla="*/ 36250 w 220943"/>
              <a:gd name="connsiteY5" fmla="*/ 197042 h 1192426"/>
              <a:gd name="connsiteX6" fmla="*/ 114568 w 220943"/>
              <a:gd name="connsiteY6" fmla="*/ 3045 h 1192426"/>
              <a:gd name="connsiteX7" fmla="*/ 187332 w 220943"/>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7" h="1192426">
                <a:moveTo>
                  <a:pt x="219077" y="1151775"/>
                </a:moveTo>
                <a:cubicBezTo>
                  <a:pt x="206178" y="1177770"/>
                  <a:pt x="184321" y="1191940"/>
                  <a:pt x="164035" y="1192404"/>
                </a:cubicBezTo>
                <a:cubicBezTo>
                  <a:pt x="143749" y="1192868"/>
                  <a:pt x="119187" y="1186223"/>
                  <a:pt x="97359" y="1154557"/>
                </a:cubicBezTo>
                <a:cubicBezTo>
                  <a:pt x="75531" y="1122891"/>
                  <a:pt x="51407" y="1080777"/>
                  <a:pt x="33065" y="1002410"/>
                </a:cubicBezTo>
                <a:cubicBezTo>
                  <a:pt x="14723" y="924043"/>
                  <a:pt x="-217" y="678114"/>
                  <a:pt x="3" y="594964"/>
                </a:cubicBezTo>
                <a:cubicBezTo>
                  <a:pt x="223" y="511814"/>
                  <a:pt x="21955" y="293567"/>
                  <a:pt x="34384" y="197042"/>
                </a:cubicBezTo>
                <a:cubicBezTo>
                  <a:pt x="46813" y="100517"/>
                  <a:pt x="87522" y="22323"/>
                  <a:pt x="112702" y="3045"/>
                </a:cubicBezTo>
                <a:cubicBezTo>
                  <a:pt x="137882" y="-16233"/>
                  <a:pt x="174354" y="61529"/>
                  <a:pt x="185466" y="8137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Forme libre 85"/>
          <p:cNvSpPr/>
          <p:nvPr>
            <p:custDataLst>
              <p:tags r:id="rId79"/>
            </p:custDataLst>
          </p:nvPr>
        </p:nvSpPr>
        <p:spPr>
          <a:xfrm>
            <a:off x="3717075" y="5257008"/>
            <a:ext cx="277779" cy="133839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5319 h 1180416"/>
              <a:gd name="connsiteX1" fmla="*/ 181140 w 217122"/>
              <a:gd name="connsiteY1" fmla="*/ 1178717 h 1180416"/>
              <a:gd name="connsiteX2" fmla="*/ 114464 w 217122"/>
              <a:gd name="connsiteY2" fmla="*/ 1151512 h 1180416"/>
              <a:gd name="connsiteX3" fmla="*/ 39582 w 217122"/>
              <a:gd name="connsiteY3" fmla="*/ 1003622 h 1180416"/>
              <a:gd name="connsiteX4" fmla="*/ 165 w 217122"/>
              <a:gd name="connsiteY4" fmla="*/ 587662 h 1180416"/>
              <a:gd name="connsiteX5" fmla="*/ 51489 w 217122"/>
              <a:gd name="connsiteY5" fmla="*/ 193997 h 1180416"/>
              <a:gd name="connsiteX6" fmla="*/ 129807 w 217122"/>
              <a:gd name="connsiteY6" fmla="*/ 0 h 1180416"/>
              <a:gd name="connsiteX0" fmla="*/ 217537 w 217537"/>
              <a:gd name="connsiteY0" fmla="*/ 1125319 h 1180416"/>
              <a:gd name="connsiteX1" fmla="*/ 181555 w 217537"/>
              <a:gd name="connsiteY1" fmla="*/ 1178717 h 1180416"/>
              <a:gd name="connsiteX2" fmla="*/ 114879 w 217537"/>
              <a:gd name="connsiteY2" fmla="*/ 1151512 h 1180416"/>
              <a:gd name="connsiteX3" fmla="*/ 39997 w 217537"/>
              <a:gd name="connsiteY3" fmla="*/ 1003622 h 1180416"/>
              <a:gd name="connsiteX4" fmla="*/ 580 w 217537"/>
              <a:gd name="connsiteY4" fmla="*/ 587662 h 1180416"/>
              <a:gd name="connsiteX5" fmla="*/ 64611 w 217537"/>
              <a:gd name="connsiteY5" fmla="*/ 196125 h 1180416"/>
              <a:gd name="connsiteX6" fmla="*/ 130222 w 217537"/>
              <a:gd name="connsiteY6" fmla="*/ 0 h 1180416"/>
              <a:gd name="connsiteX0" fmla="*/ 207030 w 207030"/>
              <a:gd name="connsiteY0" fmla="*/ 1125319 h 1180416"/>
              <a:gd name="connsiteX1" fmla="*/ 171048 w 207030"/>
              <a:gd name="connsiteY1" fmla="*/ 1178717 h 1180416"/>
              <a:gd name="connsiteX2" fmla="*/ 104372 w 207030"/>
              <a:gd name="connsiteY2" fmla="*/ 1151512 h 1180416"/>
              <a:gd name="connsiteX3" fmla="*/ 29490 w 207030"/>
              <a:gd name="connsiteY3" fmla="*/ 1003622 h 1180416"/>
              <a:gd name="connsiteX4" fmla="*/ 661 w 207030"/>
              <a:gd name="connsiteY4" fmla="*/ 585533 h 1180416"/>
              <a:gd name="connsiteX5" fmla="*/ 54104 w 207030"/>
              <a:gd name="connsiteY5" fmla="*/ 196125 h 1180416"/>
              <a:gd name="connsiteX6" fmla="*/ 119715 w 207030"/>
              <a:gd name="connsiteY6" fmla="*/ 0 h 1180416"/>
              <a:gd name="connsiteX0" fmla="*/ 198917 w 198917"/>
              <a:gd name="connsiteY0" fmla="*/ 1125319 h 1180416"/>
              <a:gd name="connsiteX1" fmla="*/ 162935 w 198917"/>
              <a:gd name="connsiteY1" fmla="*/ 1178717 h 1180416"/>
              <a:gd name="connsiteX2" fmla="*/ 96259 w 198917"/>
              <a:gd name="connsiteY2" fmla="*/ 1151512 h 1180416"/>
              <a:gd name="connsiteX3" fmla="*/ 21377 w 198917"/>
              <a:gd name="connsiteY3" fmla="*/ 1003622 h 1180416"/>
              <a:gd name="connsiteX4" fmla="*/ 1019 w 198917"/>
              <a:gd name="connsiteY4" fmla="*/ 583405 h 1180416"/>
              <a:gd name="connsiteX5" fmla="*/ 45991 w 198917"/>
              <a:gd name="connsiteY5" fmla="*/ 196125 h 1180416"/>
              <a:gd name="connsiteX6" fmla="*/ 111602 w 198917"/>
              <a:gd name="connsiteY6" fmla="*/ 0 h 1180416"/>
              <a:gd name="connsiteX0" fmla="*/ 207029 w 207029"/>
              <a:gd name="connsiteY0" fmla="*/ 1125319 h 1180416"/>
              <a:gd name="connsiteX1" fmla="*/ 171047 w 207029"/>
              <a:gd name="connsiteY1" fmla="*/ 1178717 h 1180416"/>
              <a:gd name="connsiteX2" fmla="*/ 104371 w 207029"/>
              <a:gd name="connsiteY2" fmla="*/ 1151512 h 1180416"/>
              <a:gd name="connsiteX3" fmla="*/ 29489 w 207029"/>
              <a:gd name="connsiteY3" fmla="*/ 1003622 h 1180416"/>
              <a:gd name="connsiteX4" fmla="*/ 660 w 207029"/>
              <a:gd name="connsiteY4" fmla="*/ 591918 h 1180416"/>
              <a:gd name="connsiteX5" fmla="*/ 54103 w 207029"/>
              <a:gd name="connsiteY5" fmla="*/ 196125 h 1180416"/>
              <a:gd name="connsiteX6" fmla="*/ 119714 w 207029"/>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27908 h 1183005"/>
              <a:gd name="connsiteX1" fmla="*/ 171339 w 207321"/>
              <a:gd name="connsiteY1" fmla="*/ 1181306 h 1183005"/>
              <a:gd name="connsiteX2" fmla="*/ 104663 w 207321"/>
              <a:gd name="connsiteY2" fmla="*/ 1154101 h 1183005"/>
              <a:gd name="connsiteX3" fmla="*/ 29781 w 207321"/>
              <a:gd name="connsiteY3" fmla="*/ 1006211 h 1183005"/>
              <a:gd name="connsiteX4" fmla="*/ 952 w 207321"/>
              <a:gd name="connsiteY4" fmla="*/ 594507 h 1183005"/>
              <a:gd name="connsiteX5" fmla="*/ 60748 w 207321"/>
              <a:gd name="connsiteY5" fmla="*/ 198714 h 1183005"/>
              <a:gd name="connsiteX6" fmla="*/ 147537 w 207321"/>
              <a:gd name="connsiteY6" fmla="*/ 461 h 1183005"/>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76805 w 207321"/>
              <a:gd name="connsiteY6" fmla="*/ 55613 h 1182544"/>
              <a:gd name="connsiteX7" fmla="*/ 147537 w 207321"/>
              <a:gd name="connsiteY7" fmla="*/ 0 h 1182544"/>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65756 h 1220853"/>
              <a:gd name="connsiteX1" fmla="*/ 171339 w 207321"/>
              <a:gd name="connsiteY1" fmla="*/ 1219154 h 1220853"/>
              <a:gd name="connsiteX2" fmla="*/ 104663 w 207321"/>
              <a:gd name="connsiteY2" fmla="*/ 1191949 h 1220853"/>
              <a:gd name="connsiteX3" fmla="*/ 29781 w 207321"/>
              <a:gd name="connsiteY3" fmla="*/ 1044059 h 1220853"/>
              <a:gd name="connsiteX4" fmla="*/ 952 w 207321"/>
              <a:gd name="connsiteY4" fmla="*/ 632355 h 1220853"/>
              <a:gd name="connsiteX5" fmla="*/ 60748 w 207321"/>
              <a:gd name="connsiteY5" fmla="*/ 236562 h 1220853"/>
              <a:gd name="connsiteX6" fmla="*/ 141184 w 207321"/>
              <a:gd name="connsiteY6" fmla="*/ 0 h 1220853"/>
              <a:gd name="connsiteX0" fmla="*/ 207321 w 207321"/>
              <a:gd name="connsiteY0" fmla="*/ 1118933 h 1174030"/>
              <a:gd name="connsiteX1" fmla="*/ 171339 w 207321"/>
              <a:gd name="connsiteY1" fmla="*/ 1172331 h 1174030"/>
              <a:gd name="connsiteX2" fmla="*/ 104663 w 207321"/>
              <a:gd name="connsiteY2" fmla="*/ 1145126 h 1174030"/>
              <a:gd name="connsiteX3" fmla="*/ 29781 w 207321"/>
              <a:gd name="connsiteY3" fmla="*/ 997236 h 1174030"/>
              <a:gd name="connsiteX4" fmla="*/ 952 w 207321"/>
              <a:gd name="connsiteY4" fmla="*/ 585532 h 1174030"/>
              <a:gd name="connsiteX5" fmla="*/ 60748 w 207321"/>
              <a:gd name="connsiteY5" fmla="*/ 189739 h 1174030"/>
              <a:gd name="connsiteX6" fmla="*/ 153891 w 207321"/>
              <a:gd name="connsiteY6" fmla="*/ 0 h 1174030"/>
              <a:gd name="connsiteX0" fmla="*/ 207321 w 207321"/>
              <a:gd name="connsiteY0" fmla="*/ 1125541 h 1180638"/>
              <a:gd name="connsiteX1" fmla="*/ 171339 w 207321"/>
              <a:gd name="connsiteY1" fmla="*/ 1178939 h 1180638"/>
              <a:gd name="connsiteX2" fmla="*/ 104663 w 207321"/>
              <a:gd name="connsiteY2" fmla="*/ 1151734 h 1180638"/>
              <a:gd name="connsiteX3" fmla="*/ 29781 w 207321"/>
              <a:gd name="connsiteY3" fmla="*/ 1003844 h 1180638"/>
              <a:gd name="connsiteX4" fmla="*/ 952 w 207321"/>
              <a:gd name="connsiteY4" fmla="*/ 592140 h 1180638"/>
              <a:gd name="connsiteX5" fmla="*/ 60748 w 207321"/>
              <a:gd name="connsiteY5" fmla="*/ 196347 h 1180638"/>
              <a:gd name="connsiteX6" fmla="*/ 153891 w 207321"/>
              <a:gd name="connsiteY6" fmla="*/ 6608 h 1180638"/>
              <a:gd name="connsiteX0" fmla="*/ 206941 w 206941"/>
              <a:gd name="connsiteY0" fmla="*/ 1125807 h 1180904"/>
              <a:gd name="connsiteX1" fmla="*/ 170959 w 206941"/>
              <a:gd name="connsiteY1" fmla="*/ 1179205 h 1180904"/>
              <a:gd name="connsiteX2" fmla="*/ 104283 w 206941"/>
              <a:gd name="connsiteY2" fmla="*/ 1152000 h 1180904"/>
              <a:gd name="connsiteX3" fmla="*/ 29401 w 206941"/>
              <a:gd name="connsiteY3" fmla="*/ 1004110 h 1180904"/>
              <a:gd name="connsiteX4" fmla="*/ 572 w 206941"/>
              <a:gd name="connsiteY4" fmla="*/ 592406 h 1180904"/>
              <a:gd name="connsiteX5" fmla="*/ 51897 w 206941"/>
              <a:gd name="connsiteY5" fmla="*/ 190228 h 1180904"/>
              <a:gd name="connsiteX6" fmla="*/ 153511 w 206941"/>
              <a:gd name="connsiteY6" fmla="*/ 6874 h 1180904"/>
              <a:gd name="connsiteX0" fmla="*/ 196820 w 196820"/>
              <a:gd name="connsiteY0" fmla="*/ 1125794 h 1180891"/>
              <a:gd name="connsiteX1" fmla="*/ 160838 w 196820"/>
              <a:gd name="connsiteY1" fmla="*/ 1179192 h 1180891"/>
              <a:gd name="connsiteX2" fmla="*/ 94162 w 196820"/>
              <a:gd name="connsiteY2" fmla="*/ 1151987 h 1180891"/>
              <a:gd name="connsiteX3" fmla="*/ 19280 w 196820"/>
              <a:gd name="connsiteY3" fmla="*/ 1004097 h 1180891"/>
              <a:gd name="connsiteX4" fmla="*/ 1039 w 196820"/>
              <a:gd name="connsiteY4" fmla="*/ 590264 h 1180891"/>
              <a:gd name="connsiteX5" fmla="*/ 41776 w 196820"/>
              <a:gd name="connsiteY5" fmla="*/ 190215 h 1180891"/>
              <a:gd name="connsiteX6" fmla="*/ 143390 w 196820"/>
              <a:gd name="connsiteY6" fmla="*/ 6861 h 1180891"/>
              <a:gd name="connsiteX0" fmla="*/ 206940 w 206940"/>
              <a:gd name="connsiteY0" fmla="*/ 1125837 h 1180934"/>
              <a:gd name="connsiteX1" fmla="*/ 170958 w 206940"/>
              <a:gd name="connsiteY1" fmla="*/ 1179235 h 1180934"/>
              <a:gd name="connsiteX2" fmla="*/ 104282 w 206940"/>
              <a:gd name="connsiteY2" fmla="*/ 1152030 h 1180934"/>
              <a:gd name="connsiteX3" fmla="*/ 29400 w 206940"/>
              <a:gd name="connsiteY3" fmla="*/ 1004140 h 1180934"/>
              <a:gd name="connsiteX4" fmla="*/ 570 w 206940"/>
              <a:gd name="connsiteY4" fmla="*/ 596692 h 1180934"/>
              <a:gd name="connsiteX5" fmla="*/ 51896 w 206940"/>
              <a:gd name="connsiteY5" fmla="*/ 190258 h 1180934"/>
              <a:gd name="connsiteX6" fmla="*/ 153510 w 206940"/>
              <a:gd name="connsiteY6" fmla="*/ 6904 h 1180934"/>
              <a:gd name="connsiteX0" fmla="*/ 207530 w 207530"/>
              <a:gd name="connsiteY0" fmla="*/ 1125837 h 1180934"/>
              <a:gd name="connsiteX1" fmla="*/ 171548 w 207530"/>
              <a:gd name="connsiteY1" fmla="*/ 1179235 h 1180934"/>
              <a:gd name="connsiteX2" fmla="*/ 104872 w 207530"/>
              <a:gd name="connsiteY2" fmla="*/ 1152030 h 1180934"/>
              <a:gd name="connsiteX3" fmla="*/ 29990 w 207530"/>
              <a:gd name="connsiteY3" fmla="*/ 1004140 h 1180934"/>
              <a:gd name="connsiteX4" fmla="*/ 1160 w 207530"/>
              <a:gd name="connsiteY4" fmla="*/ 596692 h 1180934"/>
              <a:gd name="connsiteX5" fmla="*/ 52486 w 207530"/>
              <a:gd name="connsiteY5" fmla="*/ 190258 h 1180934"/>
              <a:gd name="connsiteX6" fmla="*/ 154100 w 207530"/>
              <a:gd name="connsiteY6" fmla="*/ 6904 h 1180934"/>
              <a:gd name="connsiteX0" fmla="*/ 207530 w 207530"/>
              <a:gd name="connsiteY0" fmla="*/ 1125750 h 1180847"/>
              <a:gd name="connsiteX1" fmla="*/ 171548 w 207530"/>
              <a:gd name="connsiteY1" fmla="*/ 1179148 h 1180847"/>
              <a:gd name="connsiteX2" fmla="*/ 104872 w 207530"/>
              <a:gd name="connsiteY2" fmla="*/ 1151943 h 1180847"/>
              <a:gd name="connsiteX3" fmla="*/ 29990 w 207530"/>
              <a:gd name="connsiteY3" fmla="*/ 1004053 h 1180847"/>
              <a:gd name="connsiteX4" fmla="*/ 1160 w 207530"/>
              <a:gd name="connsiteY4" fmla="*/ 596605 h 1180847"/>
              <a:gd name="connsiteX5" fmla="*/ 52486 w 207530"/>
              <a:gd name="connsiteY5" fmla="*/ 190171 h 1180847"/>
              <a:gd name="connsiteX6" fmla="*/ 154100 w 207530"/>
              <a:gd name="connsiteY6" fmla="*/ 6817 h 1180847"/>
              <a:gd name="connsiteX0" fmla="*/ 247768 w 247768"/>
              <a:gd name="connsiteY0" fmla="*/ 1147033 h 1179444"/>
              <a:gd name="connsiteX1" fmla="*/ 171548 w 247768"/>
              <a:gd name="connsiteY1" fmla="*/ 1179148 h 1179444"/>
              <a:gd name="connsiteX2" fmla="*/ 104872 w 247768"/>
              <a:gd name="connsiteY2" fmla="*/ 1151943 h 1179444"/>
              <a:gd name="connsiteX3" fmla="*/ 29990 w 247768"/>
              <a:gd name="connsiteY3" fmla="*/ 1004053 h 1179444"/>
              <a:gd name="connsiteX4" fmla="*/ 1160 w 247768"/>
              <a:gd name="connsiteY4" fmla="*/ 596605 h 1179444"/>
              <a:gd name="connsiteX5" fmla="*/ 52486 w 247768"/>
              <a:gd name="connsiteY5" fmla="*/ 190171 h 1179444"/>
              <a:gd name="connsiteX6" fmla="*/ 154100 w 247768"/>
              <a:gd name="connsiteY6" fmla="*/ 6817 h 1179444"/>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6778 w 246778"/>
              <a:gd name="connsiteY0" fmla="*/ 1147033 h 1196215"/>
              <a:gd name="connsiteX1" fmla="*/ 172676 w 246778"/>
              <a:gd name="connsiteY1" fmla="*/ 1196175 h 1196215"/>
              <a:gd name="connsiteX2" fmla="*/ 103882 w 246778"/>
              <a:gd name="connsiteY2" fmla="*/ 1151943 h 1196215"/>
              <a:gd name="connsiteX3" fmla="*/ 37471 w 246778"/>
              <a:gd name="connsiteY3" fmla="*/ 995540 h 1196215"/>
              <a:gd name="connsiteX4" fmla="*/ 170 w 246778"/>
              <a:gd name="connsiteY4" fmla="*/ 596605 h 1196215"/>
              <a:gd name="connsiteX5" fmla="*/ 51496 w 246778"/>
              <a:gd name="connsiteY5" fmla="*/ 190171 h 1196215"/>
              <a:gd name="connsiteX6" fmla="*/ 153110 w 246778"/>
              <a:gd name="connsiteY6" fmla="*/ 6817 h 1196215"/>
              <a:gd name="connsiteX0" fmla="*/ 247043 w 247043"/>
              <a:gd name="connsiteY0" fmla="*/ 1147033 h 1196217"/>
              <a:gd name="connsiteX1" fmla="*/ 172941 w 247043"/>
              <a:gd name="connsiteY1" fmla="*/ 1196175 h 1196217"/>
              <a:gd name="connsiteX2" fmla="*/ 104147 w 247043"/>
              <a:gd name="connsiteY2" fmla="*/ 1151943 h 1196217"/>
              <a:gd name="connsiteX3" fmla="*/ 31383 w 247043"/>
              <a:gd name="connsiteY3" fmla="*/ 991284 h 1196217"/>
              <a:gd name="connsiteX4" fmla="*/ 435 w 247043"/>
              <a:gd name="connsiteY4" fmla="*/ 596605 h 1196217"/>
              <a:gd name="connsiteX5" fmla="*/ 51761 w 247043"/>
              <a:gd name="connsiteY5" fmla="*/ 190171 h 1196217"/>
              <a:gd name="connsiteX6" fmla="*/ 153375 w 247043"/>
              <a:gd name="connsiteY6" fmla="*/ 6817 h 119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043" h="1196217">
                <a:moveTo>
                  <a:pt x="247043" y="1147033"/>
                </a:moveTo>
                <a:cubicBezTo>
                  <a:pt x="234144" y="1173028"/>
                  <a:pt x="196757" y="1195357"/>
                  <a:pt x="172941" y="1196175"/>
                </a:cubicBezTo>
                <a:cubicBezTo>
                  <a:pt x="149125" y="1196993"/>
                  <a:pt x="127740" y="1186091"/>
                  <a:pt x="104147" y="1151943"/>
                </a:cubicBezTo>
                <a:cubicBezTo>
                  <a:pt x="80554" y="1117795"/>
                  <a:pt x="48668" y="1064686"/>
                  <a:pt x="31383" y="991284"/>
                </a:cubicBezTo>
                <a:cubicBezTo>
                  <a:pt x="14098" y="917882"/>
                  <a:pt x="-2961" y="730124"/>
                  <a:pt x="435" y="596605"/>
                </a:cubicBezTo>
                <a:cubicBezTo>
                  <a:pt x="3831" y="463086"/>
                  <a:pt x="34742" y="286341"/>
                  <a:pt x="51761" y="190171"/>
                </a:cubicBezTo>
                <a:cubicBezTo>
                  <a:pt x="68780" y="94001"/>
                  <a:pt x="101410" y="-30627"/>
                  <a:pt x="153375" y="6817"/>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80"/>
            </p:custDataLst>
          </p:nvPr>
        </p:nvSpPr>
        <p:spPr>
          <a:xfrm>
            <a:off x="3753584" y="6381328"/>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Ellipse 59"/>
          <p:cNvSpPr/>
          <p:nvPr>
            <p:custDataLst>
              <p:tags r:id="rId81"/>
            </p:custDataLst>
          </p:nvPr>
        </p:nvSpPr>
        <p:spPr>
          <a:xfrm>
            <a:off x="3437349" y="5989879"/>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Ellipse 60"/>
          <p:cNvSpPr/>
          <p:nvPr>
            <p:custDataLst>
              <p:tags r:id="rId82"/>
            </p:custDataLst>
          </p:nvPr>
        </p:nvSpPr>
        <p:spPr>
          <a:xfrm>
            <a:off x="3956263" y="542781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Ellipse 62"/>
          <p:cNvSpPr/>
          <p:nvPr>
            <p:custDataLst>
              <p:tags r:id="rId83"/>
            </p:custDataLst>
          </p:nvPr>
        </p:nvSpPr>
        <p:spPr>
          <a:xfrm>
            <a:off x="3465552" y="523365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llipse 64"/>
          <p:cNvSpPr/>
          <p:nvPr>
            <p:custDataLst>
              <p:tags r:id="rId84"/>
            </p:custDataLst>
          </p:nvPr>
        </p:nvSpPr>
        <p:spPr>
          <a:xfrm>
            <a:off x="3033504" y="5631621"/>
            <a:ext cx="56406" cy="6563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custDataLst>
              <p:tags r:id="rId85"/>
            </p:custDataLst>
          </p:nvPr>
        </p:nvSpPr>
        <p:spPr>
          <a:xfrm>
            <a:off x="3578711" y="57254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custDataLst>
              <p:tags r:id="rId86"/>
            </p:custDataLst>
          </p:nvPr>
        </p:nvSpPr>
        <p:spPr>
          <a:xfrm flipH="1">
            <a:off x="3158425" y="6227833"/>
            <a:ext cx="52916" cy="46127"/>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0" name="Ellipse 69"/>
          <p:cNvSpPr/>
          <p:nvPr>
            <p:custDataLst>
              <p:tags r:id="rId87"/>
            </p:custDataLst>
          </p:nvPr>
        </p:nvSpPr>
        <p:spPr>
          <a:xfrm>
            <a:off x="4093805" y="558735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Rectangle 6"/>
          <p:cNvSpPr/>
          <p:nvPr>
            <p:custDataLst>
              <p:tags r:id="rId88"/>
            </p:custDataLst>
          </p:nvPr>
        </p:nvSpPr>
        <p:spPr>
          <a:xfrm>
            <a:off x="0" y="4437112"/>
            <a:ext cx="9144000" cy="24208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Tree>
    <p:extLst>
      <p:ext uri="{BB962C8B-B14F-4D97-AF65-F5344CB8AC3E}">
        <p14:creationId xmlns:p14="http://schemas.microsoft.com/office/powerpoint/2010/main" val="122020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3600"/>
                            </p:stCondLst>
                            <p:childTnLst>
                              <p:par>
                                <p:cTn id="9" presetID="1" presetClass="entr" presetSubtype="0" fill="hold" grpId="0" nodeType="afterEffect">
                                  <p:stCondLst>
                                    <p:cond delay="100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7"/>
                    </p:tgtEl>
                  </p:cond>
                </p:stCondLst>
                <p:endSync evt="end" delay="0">
                  <p:rtn val="all"/>
                </p:endSync>
                <p:childTnLst>
                  <p:par>
                    <p:cTn id="12" fill="hold">
                      <p:stCondLst>
                        <p:cond delay="0"/>
                      </p:stCondLst>
                      <p:childTnLst>
                        <p:par>
                          <p:cTn id="13" fill="hold">
                            <p:stCondLst>
                              <p:cond delay="0"/>
                            </p:stCondLst>
                            <p:childTnLst>
                              <p:par>
                                <p:cTn id="14" presetID="1" presetClass="exit" presetSubtype="0" fill="hold" grpId="1" nodeType="withEffect">
                                  <p:stCondLst>
                                    <p:cond delay="0"/>
                                  </p:stCondLst>
                                  <p:childTnLst>
                                    <p:set>
                                      <p:cBhvr>
                                        <p:cTn id="15" dur="1" fill="hold">
                                          <p:stCondLst>
                                            <p:cond delay="0"/>
                                          </p:stCondLst>
                                        </p:cTn>
                                        <p:tgtEl>
                                          <p:spTgt spid="7"/>
                                        </p:tgtEl>
                                        <p:attrNameLst>
                                          <p:attrName>style.visibility</p:attrName>
                                        </p:attrNameLst>
                                      </p:cBhvr>
                                      <p:to>
                                        <p:strVal val="hidden"/>
                                      </p:to>
                                    </p:set>
                                  </p:childTnLst>
                                </p:cTn>
                              </p:par>
                              <p:par>
                                <p:cTn id="16" presetID="10" presetClass="entr" presetSubtype="0" fill="hold" grpId="1" nodeType="with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fade">
                                      <p:cBhvr>
                                        <p:cTn id="18" dur="500"/>
                                        <p:tgtEl>
                                          <p:spTgt spid="38"/>
                                        </p:tgtEl>
                                      </p:cBhvr>
                                    </p:animEffect>
                                  </p:childTnLst>
                                </p:cTn>
                              </p:par>
                              <p:par>
                                <p:cTn id="19" presetID="10" presetClass="entr" presetSubtype="0" fill="hold" grpId="1" nodeType="with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childTnLst>
                                </p:cTn>
                              </p:par>
                              <p:par>
                                <p:cTn id="22" presetID="10" presetClass="entr" presetSubtype="0" fill="hold" grpId="1"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fade">
                                      <p:cBhvr>
                                        <p:cTn id="24" dur="500"/>
                                        <p:tgtEl>
                                          <p:spTgt spid="36"/>
                                        </p:tgtEl>
                                      </p:cBhvr>
                                    </p:animEffect>
                                  </p:childTnLst>
                                </p:cTn>
                              </p:par>
                              <p:par>
                                <p:cTn id="25" presetID="10" presetClass="entr" presetSubtype="0" fill="hold" grpId="1" nodeType="with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fade">
                                      <p:cBhvr>
                                        <p:cTn id="27" dur="500"/>
                                        <p:tgtEl>
                                          <p:spTgt spid="35"/>
                                        </p:tgtEl>
                                      </p:cBhvr>
                                    </p:animEffect>
                                  </p:childTnLst>
                                </p:cTn>
                              </p:par>
                              <p:par>
                                <p:cTn id="28" presetID="10" presetClass="entr" presetSubtype="0" fill="hold" grpId="1" nodeType="with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fade">
                                      <p:cBhvr>
                                        <p:cTn id="30" dur="500"/>
                                        <p:tgtEl>
                                          <p:spTgt spid="40"/>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fade">
                                      <p:cBhvr>
                                        <p:cTn id="33" dur="500"/>
                                        <p:tgtEl>
                                          <p:spTgt spid="43"/>
                                        </p:tgtEl>
                                      </p:cBhvr>
                                    </p:animEffect>
                                  </p:childTnLst>
                                </p:cTn>
                              </p:par>
                              <p:par>
                                <p:cTn id="34" presetID="10" presetClass="entr" presetSubtype="0" fill="hold" grpId="1" nodeType="withEffect">
                                  <p:stCondLst>
                                    <p:cond delay="0"/>
                                  </p:stCondLst>
                                  <p:childTnLst>
                                    <p:set>
                                      <p:cBhvr>
                                        <p:cTn id="35" dur="1" fill="hold">
                                          <p:stCondLst>
                                            <p:cond delay="0"/>
                                          </p:stCondLst>
                                        </p:cTn>
                                        <p:tgtEl>
                                          <p:spTgt spid="41"/>
                                        </p:tgtEl>
                                        <p:attrNameLst>
                                          <p:attrName>style.visibility</p:attrName>
                                        </p:attrNameLst>
                                      </p:cBhvr>
                                      <p:to>
                                        <p:strVal val="visible"/>
                                      </p:to>
                                    </p:set>
                                    <p:animEffect transition="in" filter="fade">
                                      <p:cBhvr>
                                        <p:cTn id="36" dur="500"/>
                                        <p:tgtEl>
                                          <p:spTgt spid="41"/>
                                        </p:tgtEl>
                                      </p:cBhvr>
                                    </p:animEffect>
                                  </p:childTnLst>
                                </p:cTn>
                              </p:par>
                              <p:par>
                                <p:cTn id="37" presetID="10" presetClass="entr" presetSubtype="0" fill="hold" grpId="1" nodeType="with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par>
                                <p:cTn id="40" presetID="10" presetClass="entr" presetSubtype="0" fill="hold" grpId="1" nodeType="withEffect">
                                  <p:stCondLst>
                                    <p:cond delay="0"/>
                                  </p:stCondLst>
                                  <p:childTnLst>
                                    <p:set>
                                      <p:cBhvr>
                                        <p:cTn id="41" dur="1" fill="hold">
                                          <p:stCondLst>
                                            <p:cond delay="0"/>
                                          </p:stCondLst>
                                        </p:cTn>
                                        <p:tgtEl>
                                          <p:spTgt spid="39"/>
                                        </p:tgtEl>
                                        <p:attrNameLst>
                                          <p:attrName>style.visibility</p:attrName>
                                        </p:attrNameLst>
                                      </p:cBhvr>
                                      <p:to>
                                        <p:strVal val="visible"/>
                                      </p:to>
                                    </p:set>
                                    <p:animEffect transition="in" filter="fade">
                                      <p:cBhvr>
                                        <p:cTn id="42" dur="500"/>
                                        <p:tgtEl>
                                          <p:spTgt spid="39"/>
                                        </p:tgtEl>
                                      </p:cBhvr>
                                    </p:animEffect>
                                  </p:childTnLst>
                                </p:cTn>
                              </p:par>
                              <p:par>
                                <p:cTn id="43" presetID="10" presetClass="entr" presetSubtype="0" fill="hold" grpId="1" nodeType="with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500"/>
                                        <p:tgtEl>
                                          <p:spTgt spid="30"/>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88"/>
                                        </p:tgtEl>
                                        <p:attrNameLst>
                                          <p:attrName>style.visibility</p:attrName>
                                        </p:attrNameLst>
                                      </p:cBhvr>
                                      <p:to>
                                        <p:strVal val="visible"/>
                                      </p:to>
                                    </p:set>
                                    <p:animEffect transition="in" filter="wipe(up)">
                                      <p:cBhvr>
                                        <p:cTn id="54" dur="500"/>
                                        <p:tgtEl>
                                          <p:spTgt spid="88"/>
                                        </p:tgtEl>
                                      </p:cBhvr>
                                    </p:animEffect>
                                  </p:childTnLst>
                                </p:cTn>
                              </p:par>
                              <p:par>
                                <p:cTn id="55" presetID="22" presetClass="entr" presetSubtype="1" fill="hold" grpId="0" nodeType="withEffect">
                                  <p:stCondLst>
                                    <p:cond delay="0"/>
                                  </p:stCondLst>
                                  <p:childTnLst>
                                    <p:set>
                                      <p:cBhvr>
                                        <p:cTn id="56" dur="1" fill="hold">
                                          <p:stCondLst>
                                            <p:cond delay="0"/>
                                          </p:stCondLst>
                                        </p:cTn>
                                        <p:tgtEl>
                                          <p:spTgt spid="89"/>
                                        </p:tgtEl>
                                        <p:attrNameLst>
                                          <p:attrName>style.visibility</p:attrName>
                                        </p:attrNameLst>
                                      </p:cBhvr>
                                      <p:to>
                                        <p:strVal val="visible"/>
                                      </p:to>
                                    </p:set>
                                    <p:animEffect transition="in" filter="wipe(up)">
                                      <p:cBhvr>
                                        <p:cTn id="57" dur="500"/>
                                        <p:tgtEl>
                                          <p:spTgt spid="89"/>
                                        </p:tgtEl>
                                      </p:cBhvr>
                                    </p:animEffect>
                                  </p:childTnLst>
                                </p:cTn>
                              </p:par>
                              <p:par>
                                <p:cTn id="58" presetID="22" presetClass="entr" presetSubtype="1" fill="hold" grpId="0" nodeType="withEffect">
                                  <p:stCondLst>
                                    <p:cond delay="0"/>
                                  </p:stCondLst>
                                  <p:childTnLst>
                                    <p:set>
                                      <p:cBhvr>
                                        <p:cTn id="59" dur="1" fill="hold">
                                          <p:stCondLst>
                                            <p:cond delay="0"/>
                                          </p:stCondLst>
                                        </p:cTn>
                                        <p:tgtEl>
                                          <p:spTgt spid="90"/>
                                        </p:tgtEl>
                                        <p:attrNameLst>
                                          <p:attrName>style.visibility</p:attrName>
                                        </p:attrNameLst>
                                      </p:cBhvr>
                                      <p:to>
                                        <p:strVal val="visible"/>
                                      </p:to>
                                    </p:set>
                                    <p:animEffect transition="in" filter="wipe(up)">
                                      <p:cBhvr>
                                        <p:cTn id="60" dur="500"/>
                                        <p:tgtEl>
                                          <p:spTgt spid="90"/>
                                        </p:tgtEl>
                                      </p:cBhvr>
                                    </p:animEffect>
                                  </p:childTnLst>
                                </p:cTn>
                              </p:par>
                              <p:par>
                                <p:cTn id="61" presetID="22" presetClass="entr" presetSubtype="1" fill="hold" grpId="0" nodeType="withEffect">
                                  <p:stCondLst>
                                    <p:cond delay="0"/>
                                  </p:stCondLst>
                                  <p:childTnLst>
                                    <p:set>
                                      <p:cBhvr>
                                        <p:cTn id="62" dur="1" fill="hold">
                                          <p:stCondLst>
                                            <p:cond delay="0"/>
                                          </p:stCondLst>
                                        </p:cTn>
                                        <p:tgtEl>
                                          <p:spTgt spid="91"/>
                                        </p:tgtEl>
                                        <p:attrNameLst>
                                          <p:attrName>style.visibility</p:attrName>
                                        </p:attrNameLst>
                                      </p:cBhvr>
                                      <p:to>
                                        <p:strVal val="visible"/>
                                      </p:to>
                                    </p:set>
                                    <p:animEffect transition="in" filter="wipe(up)">
                                      <p:cBhvr>
                                        <p:cTn id="63" dur="500"/>
                                        <p:tgtEl>
                                          <p:spTgt spid="91"/>
                                        </p:tgtEl>
                                      </p:cBhvr>
                                    </p:animEffect>
                                  </p:childTnLst>
                                </p:cTn>
                              </p:par>
                              <p:par>
                                <p:cTn id="64" presetID="22" presetClass="entr" presetSubtype="1" fill="hold" grpId="0" nodeType="withEffect">
                                  <p:stCondLst>
                                    <p:cond delay="0"/>
                                  </p:stCondLst>
                                  <p:childTnLst>
                                    <p:set>
                                      <p:cBhvr>
                                        <p:cTn id="65" dur="1" fill="hold">
                                          <p:stCondLst>
                                            <p:cond delay="0"/>
                                          </p:stCondLst>
                                        </p:cTn>
                                        <p:tgtEl>
                                          <p:spTgt spid="92"/>
                                        </p:tgtEl>
                                        <p:attrNameLst>
                                          <p:attrName>style.visibility</p:attrName>
                                        </p:attrNameLst>
                                      </p:cBhvr>
                                      <p:to>
                                        <p:strVal val="visible"/>
                                      </p:to>
                                    </p:set>
                                    <p:animEffect transition="in" filter="wipe(up)">
                                      <p:cBhvr>
                                        <p:cTn id="66" dur="500"/>
                                        <p:tgtEl>
                                          <p:spTgt spid="92"/>
                                        </p:tgtEl>
                                      </p:cBhvr>
                                    </p:animEffect>
                                  </p:childTnLst>
                                </p:cTn>
                              </p:par>
                              <p:par>
                                <p:cTn id="67" presetID="22" presetClass="entr" presetSubtype="1" fill="hold" grpId="0" nodeType="withEffect">
                                  <p:stCondLst>
                                    <p:cond delay="0"/>
                                  </p:stCondLst>
                                  <p:childTnLst>
                                    <p:set>
                                      <p:cBhvr>
                                        <p:cTn id="68" dur="1" fill="hold">
                                          <p:stCondLst>
                                            <p:cond delay="0"/>
                                          </p:stCondLst>
                                        </p:cTn>
                                        <p:tgtEl>
                                          <p:spTgt spid="93"/>
                                        </p:tgtEl>
                                        <p:attrNameLst>
                                          <p:attrName>style.visibility</p:attrName>
                                        </p:attrNameLst>
                                      </p:cBhvr>
                                      <p:to>
                                        <p:strVal val="visible"/>
                                      </p:to>
                                    </p:set>
                                    <p:animEffect transition="in" filter="wipe(up)">
                                      <p:cBhvr>
                                        <p:cTn id="69" dur="500"/>
                                        <p:tgtEl>
                                          <p:spTgt spid="93"/>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fade">
                                      <p:cBhvr>
                                        <p:cTn id="72" dur="500"/>
                                        <p:tgtEl>
                                          <p:spTgt spid="34"/>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4"/>
                                        </p:tgtEl>
                                        <p:attrNameLst>
                                          <p:attrName>style.visibility</p:attrName>
                                        </p:attrNameLst>
                                      </p:cBhvr>
                                      <p:to>
                                        <p:strVal val="visible"/>
                                      </p:to>
                                    </p:set>
                                    <p:animEffect transition="in" filter="fade">
                                      <p:cBhvr>
                                        <p:cTn id="75" dur="500"/>
                                        <p:tgtEl>
                                          <p:spTgt spid="4"/>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81"/>
                                        </p:tgtEl>
                                        <p:attrNameLst>
                                          <p:attrName>style.visibility</p:attrName>
                                        </p:attrNameLst>
                                      </p:cBhvr>
                                      <p:to>
                                        <p:strVal val="visible"/>
                                      </p:to>
                                    </p:set>
                                    <p:animEffect transition="in" filter="fade">
                                      <p:cBhvr>
                                        <p:cTn id="78" dur="500"/>
                                        <p:tgtEl>
                                          <p:spTgt spid="81"/>
                                        </p:tgtEl>
                                      </p:cBhvr>
                                    </p:animEffect>
                                  </p:childTnLst>
                                </p:cTn>
                              </p:par>
                              <p:par>
                                <p:cTn id="79" presetID="0" presetClass="path" presetSubtype="0" repeatCount="20000" fill="hold" grpId="0" nodeType="withEffect">
                                  <p:stCondLst>
                                    <p:cond delay="0"/>
                                  </p:stCondLst>
                                  <p:childTnLst>
                                    <p:animMotion origin="layout" path="M -3.88889E-6 4.07407E-6 L -0.02361 -0.01574 L -0.04045 -0.02524 L -0.07343 -0.04237 L -0.08836 -0.04676 L -0.09913 -0.05162 L -0.11527 -0.0544 L -0.12951 -0.05625 L -0.14496 -0.0544 L -0.16909 -0.0426 L -0.18836 -0.01922 L -0.19826 0.01504 L -0.20382 0.0662 L -0.20382 0.09236 L -0.20382 0.0662 L -0.19826 0.01551 L -0.18715 -0.02269 L -0.15746 -0.05 L -0.13993 -0.05487 L -0.1243 -0.05556 L -0.09843 -0.05162 L -0.04305 -0.02871 L 0.0224 0.01342 L 0.04497 0.02222 L 0.06615 0.02314 L 0.07032 0.01944 L 0.07327 0.01504 L 0.08177 -0.01019 L 0.08594 -0.0132 L 0.09341 -0.00926 L 0.09705 0.01064 L 0.09775 0.03148 L 0.09671 0.10555 L 0.09618 0.11504 L 0.09445 0.12384 L 0.08785 0.1331 L 0.08473 0.13009 L 0.07848 0.12152 L 0.07223 0.10023 L 0.06858 0.09676 L 0.05573 0.09676 L 0.04115 0.09467 L 0.02726 0.09051 L 0.00834 0.08194 L 0.03264 0.09351 L 0.04827 0.09722 L 0.06511 0.09629 L 0.07223 0.10069 L 0.08021 0.12592 L 0.08421 0.13055 L 0.08837 0.1331 L 0.09289 0.1287 C 0.09497 0.12569 0.09566 0.13171 0.09653 0.11203 L 0.09757 0.01157 L 0.09254 -0.01088 L 0.08646 -0.0132 L 0.08108 -0.00973 L 0.07379 0.01157 L 0.0698 0.02083 L 0.06632 0.02314 L 0.06112 0.02407 L 0.05591 0.02314 L 0.03872 0.02013 L 0.02257 0.01435 L 0.00764 0.00416 L -0.00086 -0.00255 " pathEditMode="relative" rAng="0" ptsTypes="AAAAAAAAAAAAAAAAAAAAAAAAAAAAAAAAAAAAAAAAAAAAAAAAAAAfAAAAAAAAAAAAAA">
                                      <p:cBhvr>
                                        <p:cTn id="80" dur="4000" fill="hold"/>
                                        <p:tgtEl>
                                          <p:spTgt spid="38"/>
                                        </p:tgtEl>
                                        <p:attrNameLst>
                                          <p:attrName>ppt_x</p:attrName>
                                          <p:attrName>ppt_y</p:attrName>
                                        </p:attrNameLst>
                                      </p:cBhvr>
                                      <p:rCtr x="-5313" y="3843"/>
                                    </p:animMotion>
                                  </p:childTnLst>
                                </p:cTn>
                              </p:par>
                              <p:par>
                                <p:cTn id="81" presetID="0" presetClass="path" presetSubtype="0" repeatCount="20000" fill="hold" grpId="0" nodeType="withEffect">
                                  <p:stCondLst>
                                    <p:cond delay="0"/>
                                  </p:stCondLst>
                                  <p:childTnLst>
                                    <p:animMotion origin="layout" path="M -0.00017 0.00047 L 0.01875 0.00834 L 0.03524 0.00903 L 0.04496 0.00857 L 0.0493 0.00996 L 0.05295 0.01621 L 0.0592 0.03681 L 0.0618 0.04144 L 0.06545 0.04445 L 0.06979 0.04352 L 0.07361 0.03658 L 0.07604 0.02246 L 0.07674 -0.07476 L 0.07552 -0.08773 L 0.07135 -0.09884 L 0.06667 -0.10046 L 0.06267 -0.09976 L 0.05868 -0.09259 L 0.05017 -0.0655 L 0.03559 -0.06435 L 0.0493 -0.06435 L 0.06146 -0.09768 L 0.0651 -0.09976 L 0.07135 -0.09861 L 0.07413 -0.09143 L 0.07604 -0.0824 L 0.07639 -0.07523 L 0.07604 0.01737 L 0.07517 0.03079 C 0.0724 0.04005 0.0724 0.04306 0.0724 0.03936 L 0.07049 0.04306 L 0.06667 0.04445 L 0.06111 0.0419 L 0.05764 0.03241 L 0.05139 0.01274 L 0.04774 0.0095 L 0.04271 0.00857 L 0.02708 0.0095 L 0.01406 0.00695 L -0.01389 -0.00625 L -0.02604 -0.01666 L -0.04479 -0.03865 L -0.06719 -0.07268 L -0.07934 -0.08888 L -0.08785 -0.09722 L -0.09774 -0.10231 L -0.10955 -0.10439 L -0.11806 -0.10231 L -0.11997 -0.09675 L -0.11701 -0.10254 L -0.10938 -0.10439 L -0.09427 -0.10092 L -0.08368 -0.09444 L -0.0691 -0.07638 C -0.06233 -0.06736 -0.05243 -0.05 -0.04445 -0.03912 C -0.03646 -0.02824 -0.02708 -0.01713 -0.02083 -0.01134 L -0.00677 -0.00416 L -0.00017 0.00047 Z " pathEditMode="relative" rAng="0" ptsTypes="AAAAAAAAAAAAAAAAAAAAAAAAAAAAfAAAAAAAAAAAAAAAAAAAAAAAAfaAAA">
                                      <p:cBhvr>
                                        <p:cTn id="82" dur="4000" fill="hold"/>
                                        <p:tgtEl>
                                          <p:spTgt spid="42"/>
                                        </p:tgtEl>
                                        <p:attrNameLst>
                                          <p:attrName>ppt_x</p:attrName>
                                          <p:attrName>ppt_y</p:attrName>
                                        </p:attrNameLst>
                                      </p:cBhvr>
                                      <p:rCtr x="-2153" y="-3056"/>
                                    </p:animMotion>
                                  </p:childTnLst>
                                </p:cTn>
                              </p:par>
                              <p:par>
                                <p:cTn id="83" presetID="0" presetClass="path" presetSubtype="0" repeatCount="20000" fill="hold" grpId="0" nodeType="withEffect">
                                  <p:stCondLst>
                                    <p:cond delay="0"/>
                                  </p:stCondLst>
                                  <p:childTnLst>
                                    <p:animMotion origin="layout" path="M 0.00052 -0.00023 L 0.01007 0.00278 L 0.01945 0.00949 L 0.0375 0.0331 L 0.05834 0.06551 L 0.07552 0.08495 L 0.08802 0.09537 L 0.10695 0.10579 L 0.1224 0.10903 L 0.13611 0.11134 L 0.14983 0.11181 L 0.15452 0.11574 L 0.16007 0.13519 L 0.15486 0.11644 L 0.14983 0.11134 L 0.13611 0.11134 L 0.12292 0.11065 L 0.09011 0.09653 L 0.07327 0.08218 L 0.05834 0.06551 L 0.04722 0.04769 L 0.03195 0.02384 L 0.01858 0.0081 L 0.00486 -0.00023 L -0.01111 -0.00231 L -0.01771 0.00023 L -0.01666 0.01019 L -0.00833 0.04676 L -0.00416 0.07037 L -0.00173 0.10162 L -0.00208 0.1037 L -0.00139 0.13542 L -0.00486 0.16412 L -0.00955 0.18982 L -0.01198 0.19769 L -0.01771 0.20486 L -0.02048 0.20602 L -0.02378 0.20579 L -0.02951 0.20232 L -0.03854 0.17616 L -0.04184 0.14954 L -0.04288 0.1132 L -0.04097 0.14931 L -0.03819 0.17338 L -0.03003 0.19815 L -0.02326 0.20602 L -0.01632 0.20394 L -0.00955 0.19074 L -0.00521 0.16343 L -0.00173 0.1375 L -0.0033 0.07963 L -0.00712 0.05208 L -0.01232 0.02593 L -0.01666 0.01019 L -0.01666 0.0007 L -0.01146 -0.00185 L -0.00087 -0.00023 " pathEditMode="relative" rAng="0" ptsTypes="AAAAAAAAAAAAAAAAAAAAAAAAAAAAAAAAAAAAAAAAAAAAAAAAAAAAAAAAA">
                                      <p:cBhvr>
                                        <p:cTn id="84" dur="4000" fill="hold"/>
                                        <p:tgtEl>
                                          <p:spTgt spid="36"/>
                                        </p:tgtEl>
                                        <p:attrNameLst>
                                          <p:attrName>ppt_x</p:attrName>
                                          <p:attrName>ppt_y</p:attrName>
                                        </p:attrNameLst>
                                      </p:cBhvr>
                                      <p:rCtr x="5799" y="10208"/>
                                    </p:animMotion>
                                  </p:childTnLst>
                                </p:cTn>
                              </p:par>
                              <p:par>
                                <p:cTn id="85" presetID="0" presetClass="path" presetSubtype="0" repeatCount="20000" fill="hold" grpId="0" nodeType="withEffect">
                                  <p:stCondLst>
                                    <p:cond delay="0"/>
                                  </p:stCondLst>
                                  <p:childTnLst>
                                    <p:animMotion origin="layout" path="M -1.94444E-6 -4.59847E-6 L 0.0007 0.02245 L 0.00382 0.04814 L 0.01268 0.07244 L 0.01719 0.07614 L 0.02535 0.07429 L 0.03021 0.06642 L 0.03525 0.04328 L 0.03941 0.00602 L 0.0408 -0.02962 L 0.03768 -0.05994 L 0.0309 -0.09511 L 0.025 -0.11826 L 0.02431 -0.12589 L 0.02813 -0.13075 L 0.03438 -0.13168 L 0.04827 -0.12867 L 0.05712 -0.12288 L 0.04618 -0.1296 L 0.03559 -0.13168 L 0.02656 -0.13029 L 0.02465 -0.12404 L 0.025 -0.12126 L 0.03281 -0.08377 L 0.03802 -0.05438 L 0.03993 -0.03101 L 0.04028 -0.00532 L 0.03906 0.01134 L 0.03646 0.03611 L 0.03247 0.05647 L 0.029 0.06851 L 0.02379 0.07406 L 0.02066 0.07638 L 0.01493 0.07406 L 0.00903 0.06318 L 0.00278 0.04143 L -0.00017 0.00996 L -0.00208 -0.02106 L -0.00208 -0.0435 L -0.00278 -0.07799 L -0.00069 -0.09812 L 0.00261 -0.10992 L 0.00747 -0.11525 L 0.01337 -0.1127 L 0.0158 -0.10645 L 0.02153 -0.08146 L 0.02275 -0.0685 L 0.02587 -0.04235 L 0.02691 -0.02568 L 0.02709 -0.00786 L 0.02622 0.01158 L 0.02344 0.03449 L 0.0217 0.04606 L 0.0191 0.05439 L 0.01927 0.05416 L 0.01441 0.06735 L 0.01198 0.07221 L 0.00955 0.07499 L 0.00643 0.07661 L 0.00295 0.07545 L -0.00121 0.06804 L -0.00625 0.05508 L -0.01319 0.02778 L -0.01597 -0.00092 L -0.0118 0.03379 L -0.00243 0.06434 C 0.00452 0.07591 0.00313 0.07476 0.00521 0.07661 L 0.0099 0.07545 L 0.01493 0.06689 L 0.01702 0.06087 L 0.0217 0.04513 L 0.02465 0.02754 L 0.02709 -0.00624 L 0.02622 -0.03517 L 0.02222 -0.07382 L 0.01875 -0.09673 L 0.01545 -0.10738 L 0.01198 -0.11432 L 0.00903 -0.11478 L 0.00556 -0.11432 L 0.00191 -0.10784 L -0.00121 -0.09835 L -0.00243 -0.08632 L -0.00278 -0.05855 L -0.00121 -0.01481 L -1.94444E-6 0.00255 " pathEditMode="relative" rAng="0" ptsTypes="AAAAAAAAAAAAAAAAAAAAAAAAAAAAAAAAAAAAAAAAAAAAAAAAAAAAAAAAAAAAAAAAAfAAAAAAAAAAAAAAAAAAAA">
                                      <p:cBhvr>
                                        <p:cTn id="86" dur="4000" fill="hold"/>
                                        <p:tgtEl>
                                          <p:spTgt spid="35"/>
                                        </p:tgtEl>
                                        <p:attrNameLst>
                                          <p:attrName>ppt_x</p:attrName>
                                          <p:attrName>ppt_y</p:attrName>
                                        </p:attrNameLst>
                                      </p:cBhvr>
                                      <p:rCtr x="2049" y="-2754"/>
                                    </p:animMotion>
                                  </p:childTnLst>
                                </p:cTn>
                              </p:par>
                              <p:par>
                                <p:cTn id="87" presetID="0" presetClass="path" presetSubtype="0" repeatCount="20000" fill="hold" grpId="0" nodeType="withEffect">
                                  <p:stCondLst>
                                    <p:cond delay="0"/>
                                  </p:stCondLst>
                                  <p:childTnLst>
                                    <p:animMotion origin="layout" path="M 8.33333E-7 -0.00046 L 0.00017 0.02823 L 0.00174 0.05763 L 0.00399 0.08956 L 0.00677 0.10715 L 0.01805 0.14163 L 0.02135 0.14649 L 0.02795 0.14696 L 0.0342 0.13701 L 0.0408 0.11409 L 0.04549 0.081 L 0.04514 0.03309 L 0.0408 0.00532 L 0.03611 -0.02754 L 0.03194 -0.03911 L 0.02795 -0.04582 L 0.0243 -0.04328 L 0.01858 -0.03333 L 0.0158 -0.01458 L 0.01615 0.01898 L 0.01684 0.04767 L 0.01858 0.07383 L 0.01927 0.08123 L 0.0158 0.0324 L 0.01528 0.00116 L 0.01615 -0.01967 L 0.02083 -0.03865 L 0.02674 -0.04536 L 0.03073 -0.04189 L 0.03507 -0.02985 L 0.0408 0.00162 L 0.04392 0.02777 L 0.04514 0.053 L 0.04514 0.07915 L 0.04167 0.10738 L 0.03802 0.12451 L 0.03194 0.13978 L 0.03021 0.14441 L 0.0224 0.14649 L 0.01805 0.14071 L 0.01076 0.12196 L 0.0059 0.09789 L 0.00312 0.07475 L 0.00052 0.0324 L 0.00087 0.01365 L 0.00017 -0.01412 L 0.0033 -0.03541 L 0.00799 -0.04536 L 0.01337 -0.04536 L 0.01771 -0.0361 L 0.02361 -0.00926 L 0.02674 0.01273 L 0.02865 0.03772 L 0.02865 0.06133 L 0.02674 0.09003 L 0.02396 0.11757 L 0.02014 0.13446 L 0.01545 0.14534 L 0.0118 0.1502 L 0.00642 0.1495 L 0.00365 0.14441 L -0.00035 0.13238 L -0.00573 0.11247 L -0.00851 0.09743 L -0.00104 0.13029 L 0.00312 0.14487 L 0.00712 0.1502 L 0.01337 0.1495 L 0.01805 0.13978 L 0.02135 0.13076 L 0.02517 0.10877 L 0.02708 0.07799 L 0.02899 0.0486 L 0.02865 0.02685 L 0.02639 0.00579 L 0.02274 -0.01342 L 0.01858 -0.0324 L 0.01389 -0.04397 L 0.00955 -0.04605 L 0.00746 -0.04397 L 0.00399 -0.04027 L 0.00312 -0.03495 L 0.00017 -0.01759 L 8.33333E-7 -0.00046 Z " pathEditMode="relative" rAng="0" ptsTypes="AAAAAAAAAAAAAAAAAAAAAAAAAAAAAAAAAAAAAAAAAAAAAAAAAAAAAAAAAAAAAAAAAAAAAAAAAAAAAAAAAAAA">
                                      <p:cBhvr>
                                        <p:cTn id="88" dur="4000" fill="hold"/>
                                        <p:tgtEl>
                                          <p:spTgt spid="40"/>
                                        </p:tgtEl>
                                        <p:attrNameLst>
                                          <p:attrName>ppt_x</p:attrName>
                                          <p:attrName>ppt_y</p:attrName>
                                        </p:attrNameLst>
                                      </p:cBhvr>
                                      <p:rCtr x="1840" y="5253"/>
                                    </p:animMotion>
                                  </p:childTnLst>
                                </p:cTn>
                              </p:par>
                              <p:par>
                                <p:cTn id="89" presetID="0" presetClass="path" presetSubtype="0" repeatCount="20000" fill="hold" grpId="0" nodeType="withEffect">
                                  <p:stCondLst>
                                    <p:cond delay="0"/>
                                  </p:stCondLst>
                                  <p:childTnLst>
                                    <p:animMotion origin="layout" path="M 3.61111E-6 -0.00023 L 0.00642 0.01968 L 0.01059 0.03333 L 0.0151 0.03541 L 0.02135 0.03032 L 0.02708 0.01389 L 0.03177 -0.01319 L 0.0342 -0.05716 L 0.03489 -0.0884 L 0.03142 -0.11455 L 0.02552 -0.14325 L 0.01892 -0.16061 L 0.01614 -0.16269 L 0.01354 -0.16014 L 0.0092 -0.15228 L 0.0052 -0.12705 L 0.00607 -0.08539 L 0.00868 -0.04512 L 0.0059 -0.09951 L 0.00555 -0.13029 L 0.00746 -0.14394 L 0.0118 -0.15737 L 0.01614 -0.16223 L 0.02135 -0.1576 L 0.02795 -0.12936 L 0.0335 -0.0972 L 0.03489 -0.07128 L 0.0342 -0.04188 L 0.03142 -0.0111 L 0.02864 0.00625 L 0.02326 0.02801 C 0.02187 0.0294 0.02048 0.03125 0.01892 0.0324 C 0.01823 0.0331 0.02031 0.0324 0.01927 0.03287 L 0.01232 0.03495 L 0.00902 0.02916 L 0.00243 0.00787 L -0.00295 -0.02314 L -0.00573 -0.04767 L -0.00608 -0.08123 L -0.0073 -0.10946 L -0.0066 -0.12566 L -0.00573 -0.13908 L -0.00348 -0.15598 L 0.00086 -0.16315 L 0.00399 -0.16362 L 0.00677 -0.15968 C 0.00955 -0.15644 0.00816 -0.1569 0.0092 -0.15436 L 0.01267 -0.14487 L 0.01545 -0.12404 L 0.01805 -0.10298 C 0.01875 -0.09488 0.01909 -0.08933 0.02048 -0.08123 C 0.02135 -0.07035 0.02031 -0.07428 0.01979 -0.06549 L 0.01736 -0.02568 L 0.01614 -0.01203 C 0.01441 -0.00393 0.01059 0.02037 0.01059 0.01204 C 0.00434 0.02893 0.00677 0.0287 0.00243 0.03125 C -0.00139 0.03402 -0.00174 0.03402 -0.00452 0.03333 L -0.01285 0.025 L -0.02466 -0.01643 L -0.02778 -0.04674 L -0.02813 -0.08493 L -0.02622 -0.11664 L -0.02813 -0.07891 L -0.02691 -0.03656 L -0.02309 -0.0074 C -0.01615 0.01551 -0.01823 0.00949 -0.01441 0.01968 L -0.00903 0.03171 L -0.00382 0.03426 L 0.0052 0.02824 L 0.01389 0.00255 L 0.01805 -0.03448 L 0.01927 -0.07683 L 0.01857 -0.10622 L 0.0151 -0.13191 L 0.01267 -0.14603 L 0.00711 -0.15968 L 0.00434 -0.16315 L -0.00035 -0.16269 L -0.0066 -0.13538 L -0.00764 -0.10622 L -0.00608 -0.06595 L -0.00504 -0.04188 L -0.00313 -0.0236 L 3.61111E-6 -0.00023 Z " pathEditMode="relative" rAng="0" ptsTypes="AAAAAAAAAAAAAAAAAAAAAAAAAAAAAAffAAAAAAAAAAAAAfAAAffAAfffAAAAAAAAfAAAAAAAAAAAAAAAAAAA">
                                      <p:cBhvr>
                                        <p:cTn id="90" dur="4000" fill="hold"/>
                                        <p:tgtEl>
                                          <p:spTgt spid="43"/>
                                        </p:tgtEl>
                                        <p:attrNameLst>
                                          <p:attrName>ppt_x</p:attrName>
                                          <p:attrName>ppt_y</p:attrName>
                                        </p:attrNameLst>
                                      </p:cBhvr>
                                      <p:rCtr x="330" y="-6387"/>
                                    </p:animMotion>
                                  </p:childTnLst>
                                </p:cTn>
                              </p:par>
                              <p:par>
                                <p:cTn id="91" presetID="0" presetClass="path" presetSubtype="0" repeatCount="20000" fill="hold" grpId="0" nodeType="withEffect">
                                  <p:stCondLst>
                                    <p:cond delay="0"/>
                                  </p:stCondLst>
                                  <p:childTnLst>
                                    <p:animMotion origin="layout" path="M 0.00035 -0.00023 L -0.00156 0.02916 L -0.00121 0.07336 L 0.00157 0.09558 L 0.00747 0.12104 L 0.01598 0.14256 L 0.02084 0.14626 L 0.025 0.14765 L 0.03143 0.14349 L 0.03837 0.1222 L 0.04237 0.10021 L 0.04549 0.06503 L 0.04549 0.03333 L 0.04393 0.0044 L 0.0408 -0.01944 L 0.03837 -0.03425 L 0.03247 -0.04976 L 0.02778 -0.04929 L 0.02344 -0.03726 L 0.02674 -0.04929 L 0.03021 -0.05045 L 0.03577 -0.04466 L 0.0408 -0.02175 L 0.04427 0.00301 L 0.04671 0.04837 L 0.04427 0.08494 L 0.04167 0.10854 L 0.03837 0.12474 C 0.03212 0.14071 0.03664 0.14048 0.03177 0.14048 L 0.02778 0.14603 L 0.02032 0.14719 L 0.01875 0.14418 C 0.01268 0.13747 0.01285 0.14117 0.01285 0.13678 C 0.01007 0.12914 0.00677 0.12312 0.00469 0.11386 C 0.00313 0.1053 0.00105 0.09651 -3.88889E-6 0.08771 C -3.88889E-6 0.08748 -0.00104 0.07406 -0.00121 0.06619 L -0.00156 0.04096 L -0.00086 0.01134 L 0.00226 -0.01342 L 0.00712 -0.03309 L 0.01025 -0.04212 L 0.01181 -0.04628 L 0.01598 -0.04767 L 0.01893 -0.04559 L 0.02205 -0.028 L 0.02552 -0.0081 L 0.02778 0.0081 L 0.02952 0.03263 L 0.03091 0.05161 L 0.02952 0.07822 L 0.02813 0.10368 L 0.02344 0.12682 L 0.02952 0.0935 L 0.03056 0.05092 L 0.02778 0.0088 L 0.02431 -0.01944 L 0.01927 -0.0442 L 0.01615 -0.04883 L 0.01302 -0.04721 L 0.00782 -0.0368 L 0.00382 -0.02013 L 0.00087 -0.00764 L 0.00035 -0.00023 Z " pathEditMode="relative" rAng="0" ptsTypes="AAAAAAAAAAAAAAAAAAAAAAAAAAAfAAAffffAAAAAAAAAAAAAAAAAAAAAAAAAAAA">
                                      <p:cBhvr>
                                        <p:cTn id="92" dur="4000" fill="hold"/>
                                        <p:tgtEl>
                                          <p:spTgt spid="41"/>
                                        </p:tgtEl>
                                        <p:attrNameLst>
                                          <p:attrName>ppt_x</p:attrName>
                                          <p:attrName>ppt_y</p:attrName>
                                        </p:attrNameLst>
                                      </p:cBhvr>
                                      <p:rCtr x="2222" y="4883"/>
                                    </p:animMotion>
                                  </p:childTnLst>
                                </p:cTn>
                              </p:par>
                              <p:par>
                                <p:cTn id="93" presetID="0" presetClass="path" presetSubtype="0" repeatCount="20000" fill="hold" grpId="0" nodeType="withEffect">
                                  <p:stCondLst>
                                    <p:cond delay="0"/>
                                  </p:stCondLst>
                                  <p:childTnLst>
                                    <p:animMotion origin="layout" path="M 0.00052 -0.00047 L 0.00226 0.02291 L 0.00694 0.056 L 0.01163 0.07405 L 0.01597 0.08262 L 0.02222 0.08933 L 0.02847 0.09141 L 0.03437 0.08632 L 0.03628 0.08007 L 0.04028 0.0641 L 0.04566 0.02869 L 0.04531 -0.0088 L 0.04253 -0.0449 L 0.03941 -0.07059 L 0.03559 -0.09512 L 0.03281 -0.10299 L 0.02951 -0.10368 L 0.02639 -0.10137 L 0.01788 -0.07429 L 0.01597 -0.05393 L 0.02101 -0.08471 L 0.02569 -0.09929 L 0.02847 -0.10368 L 0.03316 -0.10299 L 0.03507 -0.09929 L 0.03976 -0.07105 L 0.04184 -0.04398 L 0.04497 -0.01273 L 0.04462 0.02754 L 0.04375 0.04744 L 0.03976 0.07012 L 0.03403 0.08609 L 0.02812 0.09095 L 0.01858 0.08609 L 0.01076 0.07197 L 0.00451 0.04397 L 0.00208 0.01666 L -0.00017 -0.01111 L 0.00069 -0.03449 L 0.0026 -0.06804 L 0.00608 -0.08957 L 0.01111 -0.10091 L 0.01736 -0.10415 L 0.02101 -0.0979 L 0.02483 -0.07221 L 0.02639 -0.0456 L 0.02847 -0.01875 L 0.02917 0.00879 L 0.0276 0.03911 L 0.02535 0.06225 L 0.01979 0.07891 L 0.0151 0.09048 L 0.0099 0.09187 L 0.00451 0.08771 L -0.00139 0.07938 L -0.00573 0.06156 L -0.01076 0.03702 L -0.00208 0.07637 L 0.00608 0.08979 L 0.01111 0.09141 L 0.01667 0.08886 L 0.02101 0.07637 L 0.02639 0.05785 L 0.02656 0.05369 L 0.02847 0.03494 L 0.02951 0.00948 L 0.02847 -0.02361 L 0.02604 -0.05346 L 0.02344 -0.07591 L 0.02049 -0.0972 L 0.01823 -0.10253 L 0.01545 -0.10415 L 0.01233 -0.10253 L 0.00608 -0.08887 L 0.0033 -0.06689 L 0.00104 -0.0449 L 0.00017 0.00046 " pathEditMode="relative" rAng="0" ptsTypes="AAAAAAAAAAAAAAAAAAAAAAAAAAAAAAAAAAAAAAAAAAAAAAAAAAAAAAAAAAAAAAAAAAAAAAAAAAAAA">
                                      <p:cBhvr>
                                        <p:cTn id="94" dur="4000" fill="hold"/>
                                        <p:tgtEl>
                                          <p:spTgt spid="37"/>
                                        </p:tgtEl>
                                        <p:attrNameLst>
                                          <p:attrName>ppt_x</p:attrName>
                                          <p:attrName>ppt_y</p:attrName>
                                        </p:attrNameLst>
                                      </p:cBhvr>
                                      <p:rCtr x="1684" y="-579"/>
                                    </p:animMotion>
                                  </p:childTnLst>
                                </p:cTn>
                              </p:par>
                              <p:par>
                                <p:cTn id="95" presetID="0" presetClass="path" presetSubtype="0" repeatCount="20000" fill="hold" grpId="0" nodeType="withEffect">
                                  <p:stCondLst>
                                    <p:cond delay="0"/>
                                  </p:stCondLst>
                                  <p:childTnLst>
                                    <p:animMotion origin="layout" path="M 0.00017 0.00092 L 0.00486 0.02036 L 0.01163 0.03124 L 0.01701 0.03749 L 0.02291 0.03633 L 0.03038 0.01759 L 0.0335 0.00625 L 0.03732 -0.02893 L 0.03698 -0.07082 L 0.03385 -0.11155 L 0.03003 -0.13446 L 0.0276 -0.15344 L 0.02378 -0.15807 L 0.01823 -0.15483 L 0.01389 -0.14441 L 0.01232 -0.1377 L 0.00989 -0.1171 L 0.00729 -0.0847 L 0.00833 -0.0493 L 0.01111 -0.02615 L 0.00764 -0.07267 L 0.00885 -0.11155 L 0.01198 -0.13816 L 0.01632 -0.15182 L 0.02291 -0.1576 L 0.02604 -0.15691 L 0.02916 -0.14765 L 0.03316 -0.11109 L 0.03576 -0.08378 L 0.03663 -0.06341 L 0.03732 -0.04096 L 0.03628 -0.01574 L 0.03385 0.00416 L 0.02847 0.02291 C 0.02691 0.02638 0.02083 0.03471 0.02378 0.03332 C 0.02482 0.03286 0.02552 0.03263 0.02604 0.03124 C 0.02448 0.03332 0.02343 0.03633 0.02135 0.03749 C 0.01927 0.03795 0.01632 0.03633 0.01389 0.03448 L 0.00729 0.02661 L 0.00295 0.01342 L -0.00209 -0.01204 C -0.00347 -0.02199 -0.00538 -0.03564 -0.00608 -0.04721 L -0.00643 -0.08216 L -0.00417 -0.10785 L 0.00139 -0.14603 L 0.00833 -0.17056 L 0.01458 -0.18213 L 0.02326 -0.19093 L 0.03385 -0.19995 L 0.0434 -0.20597 L 0.03385 -0.20088 L 0.01909 -0.18838 L 0.00885 -0.17172 L 0.00139 -0.14765 L -0.00295 -0.11502 L -0.00643 -0.08702 L -0.00538 -0.04444 L -0.0033 -0.02638 C -0.00261 -0.02037 -0.00191 -0.01273 -0.00139 -0.0081 L 0.00017 0.00092 Z " pathEditMode="relative" rAng="0" ptsTypes="AAAAAAAAAAAAAAAAAAAAAAAAAAAAAAAAAffffAAAfAAAAAAAAAAAAAAAAfAA">
                                      <p:cBhvr>
                                        <p:cTn id="96" dur="4000" fill="hold"/>
                                        <p:tgtEl>
                                          <p:spTgt spid="39"/>
                                        </p:tgtEl>
                                        <p:attrNameLst>
                                          <p:attrName>ppt_x</p:attrName>
                                          <p:attrName>ppt_y</p:attrName>
                                        </p:attrNameLst>
                                      </p:cBhvr>
                                      <p:rCtr x="1823" y="-8493"/>
                                    </p:animMotion>
                                  </p:childTnLst>
                                </p:cTn>
                              </p:par>
                              <p:par>
                                <p:cTn id="97" presetID="0" presetClass="path" presetSubtype="0" repeatCount="20000" fill="hold" grpId="0" nodeType="withEffect">
                                  <p:stCondLst>
                                    <p:cond delay="0"/>
                                  </p:stCondLst>
                                  <p:childTnLst>
                                    <p:animMotion origin="layout" path="M 3.61111E-6 -3.60565E-6 L -0.01216 0.01366 L -0.01285 0.01435 L -0.02535 0.05369 L -0.029 0.08401 L -0.03177 0.10669 L -0.03056 0.1465 L -0.02743 0.17843 L -0.02257 0.20366 L -0.01875 0.21731 L -0.01285 0.22727 L -0.00573 0.23143 L 0.00156 0.22472 L 0.00173 0.22148 L -0.00139 0.22889 L -0.0073 0.23097 L -0.01493 0.22426 L -0.02344 0.20273 L -0.02848 0.1708 L -0.03143 0.13354 L -0.03056 0.09651 L -0.02726 0.06642 L -0.02084 0.03518 L -0.01684 0.02384 L -0.00782 0.00625 L 0.00798 -0.0074 L 0.02083 -0.01319 L 0.03941 -0.01735 L 0.05208 -0.01805 L 0.06979 -0.01411 L 0.09375 -0.00624 L 0.12395 0.00834 L 0.15625 0.02708 L 0.17795 0.03981 L 0.19097 0.04976 L 0.20312 0.05601 L 0.18472 0.04606 L 0.16284 0.03194 L 0.13385 0.01366 L 0.09687 -0.00462 L 0.07066 -0.01319 L 0.05069 -0.01689 L 0.0342 -0.01666 L 0.01736 -0.01319 L 3.61111E-6 -3.60565E-6 Z " pathEditMode="relative" rAng="0" ptsTypes="AAAAAAAAAAAAAAAAAAAAAAAAAAAAAAAAAAAAAAAAAAAAA">
                                      <p:cBhvr>
                                        <p:cTn id="98" dur="4000" fill="hold"/>
                                        <p:tgtEl>
                                          <p:spTgt spid="44"/>
                                        </p:tgtEl>
                                        <p:attrNameLst>
                                          <p:attrName>ppt_x</p:attrName>
                                          <p:attrName>ppt_y</p:attrName>
                                        </p:attrNameLst>
                                      </p:cBhvr>
                                      <p:rCtr x="8559" y="10669"/>
                                    </p:animMotion>
                                  </p:childTnLst>
                                </p:cTn>
                              </p:par>
                              <p:par>
                                <p:cTn id="99" presetID="10" presetClass="entr" presetSubtype="0" fill="hold" grpId="0" nodeType="withEffect">
                                  <p:stCondLst>
                                    <p:cond delay="0"/>
                                  </p:stCondLst>
                                  <p:childTnLst>
                                    <p:set>
                                      <p:cBhvr>
                                        <p:cTn id="100" dur="1" fill="hold">
                                          <p:stCondLst>
                                            <p:cond delay="0"/>
                                          </p:stCondLst>
                                        </p:cTn>
                                        <p:tgtEl>
                                          <p:spTgt spid="15"/>
                                        </p:tgtEl>
                                        <p:attrNameLst>
                                          <p:attrName>style.visibility</p:attrName>
                                        </p:attrNameLst>
                                      </p:cBhvr>
                                      <p:to>
                                        <p:strVal val="visible"/>
                                      </p:to>
                                    </p:set>
                                    <p:animEffect transition="in" filter="fade">
                                      <p:cBhvr>
                                        <p:cTn id="101" dur="500"/>
                                        <p:tgtEl>
                                          <p:spTgt spid="15"/>
                                        </p:tgtEl>
                                      </p:cBhvr>
                                    </p:animEffect>
                                  </p:childTnLst>
                                </p:cTn>
                              </p:par>
                              <p:par>
                                <p:cTn id="102" presetID="55" presetClass="entr" presetSubtype="0" fill="hold" grpId="0" nodeType="withEffect">
                                  <p:stCondLst>
                                    <p:cond delay="0"/>
                                  </p:stCondLst>
                                  <p:childTnLst>
                                    <p:set>
                                      <p:cBhvr>
                                        <p:cTn id="103" dur="1" fill="hold">
                                          <p:stCondLst>
                                            <p:cond delay="0"/>
                                          </p:stCondLst>
                                        </p:cTn>
                                        <p:tgtEl>
                                          <p:spTgt spid="5"/>
                                        </p:tgtEl>
                                        <p:attrNameLst>
                                          <p:attrName>style.visibility</p:attrName>
                                        </p:attrNameLst>
                                      </p:cBhvr>
                                      <p:to>
                                        <p:strVal val="visible"/>
                                      </p:to>
                                    </p:set>
                                    <p:anim calcmode="lin" valueType="num">
                                      <p:cBhvr>
                                        <p:cTn id="104" dur="500" fill="hold"/>
                                        <p:tgtEl>
                                          <p:spTgt spid="5"/>
                                        </p:tgtEl>
                                        <p:attrNameLst>
                                          <p:attrName>ppt_w</p:attrName>
                                        </p:attrNameLst>
                                      </p:cBhvr>
                                      <p:tavLst>
                                        <p:tav tm="0">
                                          <p:val>
                                            <p:strVal val="#ppt_w*0.70"/>
                                          </p:val>
                                        </p:tav>
                                        <p:tav tm="100000">
                                          <p:val>
                                            <p:strVal val="#ppt_w"/>
                                          </p:val>
                                        </p:tav>
                                      </p:tavLst>
                                    </p:anim>
                                    <p:anim calcmode="lin" valueType="num">
                                      <p:cBhvr>
                                        <p:cTn id="105" dur="500" fill="hold"/>
                                        <p:tgtEl>
                                          <p:spTgt spid="5"/>
                                        </p:tgtEl>
                                        <p:attrNameLst>
                                          <p:attrName>ppt_h</p:attrName>
                                        </p:attrNameLst>
                                      </p:cBhvr>
                                      <p:tavLst>
                                        <p:tav tm="0">
                                          <p:val>
                                            <p:strVal val="#ppt_h"/>
                                          </p:val>
                                        </p:tav>
                                        <p:tav tm="100000">
                                          <p:val>
                                            <p:strVal val="#ppt_h"/>
                                          </p:val>
                                        </p:tav>
                                      </p:tavLst>
                                    </p:anim>
                                    <p:animEffect transition="in" filter="fade">
                                      <p:cBhvr>
                                        <p:cTn id="106" dur="500"/>
                                        <p:tgtEl>
                                          <p:spTgt spid="5"/>
                                        </p:tgtEl>
                                      </p:cBhvr>
                                    </p:animEffect>
                                  </p:childTnLst>
                                </p:cTn>
                              </p:par>
                              <p:par>
                                <p:cTn id="107" presetID="55" presetClass="exit" presetSubtype="0" fill="hold" grpId="1" nodeType="withEffect">
                                  <p:stCondLst>
                                    <p:cond delay="500"/>
                                  </p:stCondLst>
                                  <p:childTnLst>
                                    <p:anim calcmode="lin" valueType="num">
                                      <p:cBhvr>
                                        <p:cTn id="108" dur="500"/>
                                        <p:tgtEl>
                                          <p:spTgt spid="5"/>
                                        </p:tgtEl>
                                        <p:attrNameLst>
                                          <p:attrName>ppt_w</p:attrName>
                                        </p:attrNameLst>
                                      </p:cBhvr>
                                      <p:tavLst>
                                        <p:tav tm="0">
                                          <p:val>
                                            <p:strVal val="ppt_w"/>
                                          </p:val>
                                        </p:tav>
                                        <p:tav tm="100000">
                                          <p:val>
                                            <p:strVal val="ppt_w*0.70"/>
                                          </p:val>
                                        </p:tav>
                                      </p:tavLst>
                                    </p:anim>
                                    <p:anim calcmode="lin" valueType="num">
                                      <p:cBhvr>
                                        <p:cTn id="109" dur="500"/>
                                        <p:tgtEl>
                                          <p:spTgt spid="5"/>
                                        </p:tgtEl>
                                        <p:attrNameLst>
                                          <p:attrName>ppt_h</p:attrName>
                                        </p:attrNameLst>
                                      </p:cBhvr>
                                      <p:tavLst>
                                        <p:tav tm="0">
                                          <p:val>
                                            <p:strVal val="ppt_h"/>
                                          </p:val>
                                        </p:tav>
                                        <p:tav tm="100000">
                                          <p:val>
                                            <p:strVal val="ppt_h"/>
                                          </p:val>
                                        </p:tav>
                                      </p:tavLst>
                                    </p:anim>
                                    <p:animEffect transition="out" filter="fade">
                                      <p:cBhvr>
                                        <p:cTn id="110" dur="500"/>
                                        <p:tgtEl>
                                          <p:spTgt spid="5"/>
                                        </p:tgtEl>
                                      </p:cBhvr>
                                    </p:animEffect>
                                    <p:set>
                                      <p:cBhvr>
                                        <p:cTn id="111" dur="1" fill="hold">
                                          <p:stCondLst>
                                            <p:cond delay="499"/>
                                          </p:stCondLst>
                                        </p:cTn>
                                        <p:tgtEl>
                                          <p:spTgt spid="5"/>
                                        </p:tgtEl>
                                        <p:attrNameLst>
                                          <p:attrName>style.visibility</p:attrName>
                                        </p:attrNameLst>
                                      </p:cBhvr>
                                      <p:to>
                                        <p:strVal val="hidden"/>
                                      </p:to>
                                    </p:set>
                                  </p:childTnLst>
                                </p:cTn>
                              </p:par>
                              <p:par>
                                <p:cTn id="112" presetID="55" presetClass="entr" presetSubtype="0" fill="hold" grpId="0" nodeType="withEffect">
                                  <p:stCondLst>
                                    <p:cond delay="1000"/>
                                  </p:stCondLst>
                                  <p:childTnLst>
                                    <p:set>
                                      <p:cBhvr>
                                        <p:cTn id="113" dur="1" fill="hold">
                                          <p:stCondLst>
                                            <p:cond delay="0"/>
                                          </p:stCondLst>
                                        </p:cTn>
                                        <p:tgtEl>
                                          <p:spTgt spid="47"/>
                                        </p:tgtEl>
                                        <p:attrNameLst>
                                          <p:attrName>style.visibility</p:attrName>
                                        </p:attrNameLst>
                                      </p:cBhvr>
                                      <p:to>
                                        <p:strVal val="visible"/>
                                      </p:to>
                                    </p:set>
                                    <p:anim calcmode="lin" valueType="num">
                                      <p:cBhvr>
                                        <p:cTn id="114" dur="1000" fill="hold"/>
                                        <p:tgtEl>
                                          <p:spTgt spid="47"/>
                                        </p:tgtEl>
                                        <p:attrNameLst>
                                          <p:attrName>ppt_w</p:attrName>
                                        </p:attrNameLst>
                                      </p:cBhvr>
                                      <p:tavLst>
                                        <p:tav tm="0">
                                          <p:val>
                                            <p:strVal val="#ppt_w*0.70"/>
                                          </p:val>
                                        </p:tav>
                                        <p:tav tm="100000">
                                          <p:val>
                                            <p:strVal val="#ppt_w"/>
                                          </p:val>
                                        </p:tav>
                                      </p:tavLst>
                                    </p:anim>
                                    <p:anim calcmode="lin" valueType="num">
                                      <p:cBhvr>
                                        <p:cTn id="115" dur="1000" fill="hold"/>
                                        <p:tgtEl>
                                          <p:spTgt spid="47"/>
                                        </p:tgtEl>
                                        <p:attrNameLst>
                                          <p:attrName>ppt_h</p:attrName>
                                        </p:attrNameLst>
                                      </p:cBhvr>
                                      <p:tavLst>
                                        <p:tav tm="0">
                                          <p:val>
                                            <p:strVal val="#ppt_h"/>
                                          </p:val>
                                        </p:tav>
                                        <p:tav tm="100000">
                                          <p:val>
                                            <p:strVal val="#ppt_h"/>
                                          </p:val>
                                        </p:tav>
                                      </p:tavLst>
                                    </p:anim>
                                    <p:animEffect transition="in" filter="fade">
                                      <p:cBhvr>
                                        <p:cTn id="116" dur="1000"/>
                                        <p:tgtEl>
                                          <p:spTgt spid="47"/>
                                        </p:tgtEl>
                                      </p:cBhvr>
                                    </p:animEffect>
                                  </p:childTnLst>
                                </p:cTn>
                              </p:par>
                              <p:par>
                                <p:cTn id="117" presetID="55" presetClass="exit" presetSubtype="0" fill="hold" grpId="1" nodeType="withEffect">
                                  <p:stCondLst>
                                    <p:cond delay="2000"/>
                                  </p:stCondLst>
                                  <p:childTnLst>
                                    <p:anim calcmode="lin" valueType="num">
                                      <p:cBhvr>
                                        <p:cTn id="118" dur="1000"/>
                                        <p:tgtEl>
                                          <p:spTgt spid="47"/>
                                        </p:tgtEl>
                                        <p:attrNameLst>
                                          <p:attrName>ppt_w</p:attrName>
                                        </p:attrNameLst>
                                      </p:cBhvr>
                                      <p:tavLst>
                                        <p:tav tm="0">
                                          <p:val>
                                            <p:strVal val="ppt_w"/>
                                          </p:val>
                                        </p:tav>
                                        <p:tav tm="100000">
                                          <p:val>
                                            <p:strVal val="ppt_w*0.70"/>
                                          </p:val>
                                        </p:tav>
                                      </p:tavLst>
                                    </p:anim>
                                    <p:anim calcmode="lin" valueType="num">
                                      <p:cBhvr>
                                        <p:cTn id="119" dur="1000"/>
                                        <p:tgtEl>
                                          <p:spTgt spid="47"/>
                                        </p:tgtEl>
                                        <p:attrNameLst>
                                          <p:attrName>ppt_h</p:attrName>
                                        </p:attrNameLst>
                                      </p:cBhvr>
                                      <p:tavLst>
                                        <p:tav tm="0">
                                          <p:val>
                                            <p:strVal val="ppt_h"/>
                                          </p:val>
                                        </p:tav>
                                        <p:tav tm="100000">
                                          <p:val>
                                            <p:strVal val="ppt_h"/>
                                          </p:val>
                                        </p:tav>
                                      </p:tavLst>
                                    </p:anim>
                                    <p:animEffect transition="out" filter="fade">
                                      <p:cBhvr>
                                        <p:cTn id="120" dur="1000"/>
                                        <p:tgtEl>
                                          <p:spTgt spid="47"/>
                                        </p:tgtEl>
                                      </p:cBhvr>
                                    </p:animEffect>
                                    <p:set>
                                      <p:cBhvr>
                                        <p:cTn id="121" dur="1" fill="hold">
                                          <p:stCondLst>
                                            <p:cond delay="999"/>
                                          </p:stCondLst>
                                        </p:cTn>
                                        <p:tgtEl>
                                          <p:spTgt spid="47"/>
                                        </p:tgtEl>
                                        <p:attrNameLst>
                                          <p:attrName>style.visibility</p:attrName>
                                        </p:attrNameLst>
                                      </p:cBhvr>
                                      <p:to>
                                        <p:strVal val="hidden"/>
                                      </p:to>
                                    </p:set>
                                  </p:childTnLst>
                                </p:cTn>
                              </p:par>
                              <p:par>
                                <p:cTn id="122" presetID="55" presetClass="entr" presetSubtype="0" fill="hold" grpId="0" nodeType="withEffect">
                                  <p:stCondLst>
                                    <p:cond delay="3000"/>
                                  </p:stCondLst>
                                  <p:childTnLst>
                                    <p:set>
                                      <p:cBhvr>
                                        <p:cTn id="123" dur="1" fill="hold">
                                          <p:stCondLst>
                                            <p:cond delay="0"/>
                                          </p:stCondLst>
                                        </p:cTn>
                                        <p:tgtEl>
                                          <p:spTgt spid="50"/>
                                        </p:tgtEl>
                                        <p:attrNameLst>
                                          <p:attrName>style.visibility</p:attrName>
                                        </p:attrNameLst>
                                      </p:cBhvr>
                                      <p:to>
                                        <p:strVal val="visible"/>
                                      </p:to>
                                    </p:set>
                                    <p:anim calcmode="lin" valueType="num">
                                      <p:cBhvr>
                                        <p:cTn id="124" dur="1000" fill="hold"/>
                                        <p:tgtEl>
                                          <p:spTgt spid="50"/>
                                        </p:tgtEl>
                                        <p:attrNameLst>
                                          <p:attrName>ppt_w</p:attrName>
                                        </p:attrNameLst>
                                      </p:cBhvr>
                                      <p:tavLst>
                                        <p:tav tm="0">
                                          <p:val>
                                            <p:strVal val="#ppt_w*0.70"/>
                                          </p:val>
                                        </p:tav>
                                        <p:tav tm="100000">
                                          <p:val>
                                            <p:strVal val="#ppt_w"/>
                                          </p:val>
                                        </p:tav>
                                      </p:tavLst>
                                    </p:anim>
                                    <p:anim calcmode="lin" valueType="num">
                                      <p:cBhvr>
                                        <p:cTn id="125" dur="1000" fill="hold"/>
                                        <p:tgtEl>
                                          <p:spTgt spid="50"/>
                                        </p:tgtEl>
                                        <p:attrNameLst>
                                          <p:attrName>ppt_h</p:attrName>
                                        </p:attrNameLst>
                                      </p:cBhvr>
                                      <p:tavLst>
                                        <p:tav tm="0">
                                          <p:val>
                                            <p:strVal val="#ppt_h"/>
                                          </p:val>
                                        </p:tav>
                                        <p:tav tm="100000">
                                          <p:val>
                                            <p:strVal val="#ppt_h"/>
                                          </p:val>
                                        </p:tav>
                                      </p:tavLst>
                                    </p:anim>
                                    <p:animEffect transition="in" filter="fade">
                                      <p:cBhvr>
                                        <p:cTn id="126" dur="1000"/>
                                        <p:tgtEl>
                                          <p:spTgt spid="50"/>
                                        </p:tgtEl>
                                      </p:cBhvr>
                                    </p:animEffect>
                                  </p:childTnLst>
                                </p:cTn>
                              </p:par>
                              <p:par>
                                <p:cTn id="127" presetID="55" presetClass="exit" presetSubtype="0" fill="hold" grpId="1" nodeType="withEffect">
                                  <p:stCondLst>
                                    <p:cond delay="4000"/>
                                  </p:stCondLst>
                                  <p:childTnLst>
                                    <p:anim calcmode="lin" valueType="num">
                                      <p:cBhvr>
                                        <p:cTn id="128" dur="1000"/>
                                        <p:tgtEl>
                                          <p:spTgt spid="50"/>
                                        </p:tgtEl>
                                        <p:attrNameLst>
                                          <p:attrName>ppt_w</p:attrName>
                                        </p:attrNameLst>
                                      </p:cBhvr>
                                      <p:tavLst>
                                        <p:tav tm="0">
                                          <p:val>
                                            <p:strVal val="ppt_w"/>
                                          </p:val>
                                        </p:tav>
                                        <p:tav tm="100000">
                                          <p:val>
                                            <p:strVal val="ppt_w*0.70"/>
                                          </p:val>
                                        </p:tav>
                                      </p:tavLst>
                                    </p:anim>
                                    <p:anim calcmode="lin" valueType="num">
                                      <p:cBhvr>
                                        <p:cTn id="129" dur="1000"/>
                                        <p:tgtEl>
                                          <p:spTgt spid="50"/>
                                        </p:tgtEl>
                                        <p:attrNameLst>
                                          <p:attrName>ppt_h</p:attrName>
                                        </p:attrNameLst>
                                      </p:cBhvr>
                                      <p:tavLst>
                                        <p:tav tm="0">
                                          <p:val>
                                            <p:strVal val="ppt_h"/>
                                          </p:val>
                                        </p:tav>
                                        <p:tav tm="100000">
                                          <p:val>
                                            <p:strVal val="ppt_h"/>
                                          </p:val>
                                        </p:tav>
                                      </p:tavLst>
                                    </p:anim>
                                    <p:animEffect transition="out" filter="fade">
                                      <p:cBhvr>
                                        <p:cTn id="130" dur="1000"/>
                                        <p:tgtEl>
                                          <p:spTgt spid="50"/>
                                        </p:tgtEl>
                                      </p:cBhvr>
                                    </p:animEffect>
                                    <p:set>
                                      <p:cBhvr>
                                        <p:cTn id="131" dur="1" fill="hold">
                                          <p:stCondLst>
                                            <p:cond delay="999"/>
                                          </p:stCondLst>
                                        </p:cTn>
                                        <p:tgtEl>
                                          <p:spTgt spid="50"/>
                                        </p:tgtEl>
                                        <p:attrNameLst>
                                          <p:attrName>style.visibility</p:attrName>
                                        </p:attrNameLst>
                                      </p:cBhvr>
                                      <p:to>
                                        <p:strVal val="hidden"/>
                                      </p:to>
                                    </p:set>
                                  </p:childTnLst>
                                </p:cTn>
                              </p:par>
                              <p:par>
                                <p:cTn id="132" presetID="55" presetClass="entr" presetSubtype="0" fill="hold" grpId="0" nodeType="withEffect">
                                  <p:stCondLst>
                                    <p:cond delay="5000"/>
                                  </p:stCondLst>
                                  <p:childTnLst>
                                    <p:set>
                                      <p:cBhvr>
                                        <p:cTn id="133" dur="1" fill="hold">
                                          <p:stCondLst>
                                            <p:cond delay="0"/>
                                          </p:stCondLst>
                                        </p:cTn>
                                        <p:tgtEl>
                                          <p:spTgt spid="48"/>
                                        </p:tgtEl>
                                        <p:attrNameLst>
                                          <p:attrName>style.visibility</p:attrName>
                                        </p:attrNameLst>
                                      </p:cBhvr>
                                      <p:to>
                                        <p:strVal val="visible"/>
                                      </p:to>
                                    </p:set>
                                    <p:anim calcmode="lin" valueType="num">
                                      <p:cBhvr>
                                        <p:cTn id="134" dur="1000" fill="hold"/>
                                        <p:tgtEl>
                                          <p:spTgt spid="48"/>
                                        </p:tgtEl>
                                        <p:attrNameLst>
                                          <p:attrName>ppt_w</p:attrName>
                                        </p:attrNameLst>
                                      </p:cBhvr>
                                      <p:tavLst>
                                        <p:tav tm="0">
                                          <p:val>
                                            <p:strVal val="#ppt_w*0.70"/>
                                          </p:val>
                                        </p:tav>
                                        <p:tav tm="100000">
                                          <p:val>
                                            <p:strVal val="#ppt_w"/>
                                          </p:val>
                                        </p:tav>
                                      </p:tavLst>
                                    </p:anim>
                                    <p:anim calcmode="lin" valueType="num">
                                      <p:cBhvr>
                                        <p:cTn id="135" dur="1000" fill="hold"/>
                                        <p:tgtEl>
                                          <p:spTgt spid="48"/>
                                        </p:tgtEl>
                                        <p:attrNameLst>
                                          <p:attrName>ppt_h</p:attrName>
                                        </p:attrNameLst>
                                      </p:cBhvr>
                                      <p:tavLst>
                                        <p:tav tm="0">
                                          <p:val>
                                            <p:strVal val="#ppt_h"/>
                                          </p:val>
                                        </p:tav>
                                        <p:tav tm="100000">
                                          <p:val>
                                            <p:strVal val="#ppt_h"/>
                                          </p:val>
                                        </p:tav>
                                      </p:tavLst>
                                    </p:anim>
                                    <p:animEffect transition="in" filter="fade">
                                      <p:cBhvr>
                                        <p:cTn id="136" dur="1000"/>
                                        <p:tgtEl>
                                          <p:spTgt spid="48"/>
                                        </p:tgtEl>
                                      </p:cBhvr>
                                    </p:animEffect>
                                  </p:childTnLst>
                                </p:cTn>
                              </p:par>
                              <p:par>
                                <p:cTn id="137" presetID="55" presetClass="exit" presetSubtype="0" fill="hold" grpId="1" nodeType="withEffect">
                                  <p:stCondLst>
                                    <p:cond delay="6000"/>
                                  </p:stCondLst>
                                  <p:childTnLst>
                                    <p:anim calcmode="lin" valueType="num">
                                      <p:cBhvr>
                                        <p:cTn id="138" dur="1000"/>
                                        <p:tgtEl>
                                          <p:spTgt spid="48"/>
                                        </p:tgtEl>
                                        <p:attrNameLst>
                                          <p:attrName>ppt_w</p:attrName>
                                        </p:attrNameLst>
                                      </p:cBhvr>
                                      <p:tavLst>
                                        <p:tav tm="0">
                                          <p:val>
                                            <p:strVal val="ppt_w"/>
                                          </p:val>
                                        </p:tav>
                                        <p:tav tm="100000">
                                          <p:val>
                                            <p:strVal val="ppt_w*0.70"/>
                                          </p:val>
                                        </p:tav>
                                      </p:tavLst>
                                    </p:anim>
                                    <p:anim calcmode="lin" valueType="num">
                                      <p:cBhvr>
                                        <p:cTn id="139" dur="1000"/>
                                        <p:tgtEl>
                                          <p:spTgt spid="48"/>
                                        </p:tgtEl>
                                        <p:attrNameLst>
                                          <p:attrName>ppt_h</p:attrName>
                                        </p:attrNameLst>
                                      </p:cBhvr>
                                      <p:tavLst>
                                        <p:tav tm="0">
                                          <p:val>
                                            <p:strVal val="ppt_h"/>
                                          </p:val>
                                        </p:tav>
                                        <p:tav tm="100000">
                                          <p:val>
                                            <p:strVal val="ppt_h"/>
                                          </p:val>
                                        </p:tav>
                                      </p:tavLst>
                                    </p:anim>
                                    <p:animEffect transition="out" filter="fade">
                                      <p:cBhvr>
                                        <p:cTn id="140" dur="1000"/>
                                        <p:tgtEl>
                                          <p:spTgt spid="48"/>
                                        </p:tgtEl>
                                      </p:cBhvr>
                                    </p:animEffect>
                                    <p:set>
                                      <p:cBhvr>
                                        <p:cTn id="141" dur="1" fill="hold">
                                          <p:stCondLst>
                                            <p:cond delay="999"/>
                                          </p:stCondLst>
                                        </p:cTn>
                                        <p:tgtEl>
                                          <p:spTgt spid="48"/>
                                        </p:tgtEl>
                                        <p:attrNameLst>
                                          <p:attrName>style.visibility</p:attrName>
                                        </p:attrNameLst>
                                      </p:cBhvr>
                                      <p:to>
                                        <p:strVal val="hidden"/>
                                      </p:to>
                                    </p:set>
                                  </p:childTnLst>
                                </p:cTn>
                              </p:par>
                              <p:par>
                                <p:cTn id="142" presetID="55" presetClass="entr" presetSubtype="0" fill="hold" grpId="0" nodeType="withEffect">
                                  <p:stCondLst>
                                    <p:cond delay="7000"/>
                                  </p:stCondLst>
                                  <p:childTnLst>
                                    <p:set>
                                      <p:cBhvr>
                                        <p:cTn id="143" dur="1" fill="hold">
                                          <p:stCondLst>
                                            <p:cond delay="0"/>
                                          </p:stCondLst>
                                        </p:cTn>
                                        <p:tgtEl>
                                          <p:spTgt spid="55"/>
                                        </p:tgtEl>
                                        <p:attrNameLst>
                                          <p:attrName>style.visibility</p:attrName>
                                        </p:attrNameLst>
                                      </p:cBhvr>
                                      <p:to>
                                        <p:strVal val="visible"/>
                                      </p:to>
                                    </p:set>
                                    <p:anim calcmode="lin" valueType="num">
                                      <p:cBhvr>
                                        <p:cTn id="144" dur="1000" fill="hold"/>
                                        <p:tgtEl>
                                          <p:spTgt spid="55"/>
                                        </p:tgtEl>
                                        <p:attrNameLst>
                                          <p:attrName>ppt_w</p:attrName>
                                        </p:attrNameLst>
                                      </p:cBhvr>
                                      <p:tavLst>
                                        <p:tav tm="0">
                                          <p:val>
                                            <p:strVal val="#ppt_w*0.70"/>
                                          </p:val>
                                        </p:tav>
                                        <p:tav tm="100000">
                                          <p:val>
                                            <p:strVal val="#ppt_w"/>
                                          </p:val>
                                        </p:tav>
                                      </p:tavLst>
                                    </p:anim>
                                    <p:anim calcmode="lin" valueType="num">
                                      <p:cBhvr>
                                        <p:cTn id="145" dur="1000" fill="hold"/>
                                        <p:tgtEl>
                                          <p:spTgt spid="55"/>
                                        </p:tgtEl>
                                        <p:attrNameLst>
                                          <p:attrName>ppt_h</p:attrName>
                                        </p:attrNameLst>
                                      </p:cBhvr>
                                      <p:tavLst>
                                        <p:tav tm="0">
                                          <p:val>
                                            <p:strVal val="#ppt_h"/>
                                          </p:val>
                                        </p:tav>
                                        <p:tav tm="100000">
                                          <p:val>
                                            <p:strVal val="#ppt_h"/>
                                          </p:val>
                                        </p:tav>
                                      </p:tavLst>
                                    </p:anim>
                                    <p:animEffect transition="in" filter="fade">
                                      <p:cBhvr>
                                        <p:cTn id="146" dur="1000"/>
                                        <p:tgtEl>
                                          <p:spTgt spid="55"/>
                                        </p:tgtEl>
                                      </p:cBhvr>
                                    </p:animEffect>
                                  </p:childTnLst>
                                </p:cTn>
                              </p:par>
                              <p:par>
                                <p:cTn id="147" presetID="55" presetClass="exit" presetSubtype="0" fill="hold" grpId="1" nodeType="withEffect">
                                  <p:stCondLst>
                                    <p:cond delay="8000"/>
                                  </p:stCondLst>
                                  <p:childTnLst>
                                    <p:anim calcmode="lin" valueType="num">
                                      <p:cBhvr>
                                        <p:cTn id="148" dur="1000"/>
                                        <p:tgtEl>
                                          <p:spTgt spid="55"/>
                                        </p:tgtEl>
                                        <p:attrNameLst>
                                          <p:attrName>ppt_w</p:attrName>
                                        </p:attrNameLst>
                                      </p:cBhvr>
                                      <p:tavLst>
                                        <p:tav tm="0">
                                          <p:val>
                                            <p:strVal val="ppt_w"/>
                                          </p:val>
                                        </p:tav>
                                        <p:tav tm="100000">
                                          <p:val>
                                            <p:strVal val="ppt_w*0.70"/>
                                          </p:val>
                                        </p:tav>
                                      </p:tavLst>
                                    </p:anim>
                                    <p:anim calcmode="lin" valueType="num">
                                      <p:cBhvr>
                                        <p:cTn id="149" dur="1000"/>
                                        <p:tgtEl>
                                          <p:spTgt spid="55"/>
                                        </p:tgtEl>
                                        <p:attrNameLst>
                                          <p:attrName>ppt_h</p:attrName>
                                        </p:attrNameLst>
                                      </p:cBhvr>
                                      <p:tavLst>
                                        <p:tav tm="0">
                                          <p:val>
                                            <p:strVal val="ppt_h"/>
                                          </p:val>
                                        </p:tav>
                                        <p:tav tm="100000">
                                          <p:val>
                                            <p:strVal val="ppt_h"/>
                                          </p:val>
                                        </p:tav>
                                      </p:tavLst>
                                    </p:anim>
                                    <p:animEffect transition="out" filter="fade">
                                      <p:cBhvr>
                                        <p:cTn id="150" dur="1000"/>
                                        <p:tgtEl>
                                          <p:spTgt spid="55"/>
                                        </p:tgtEl>
                                      </p:cBhvr>
                                    </p:animEffect>
                                    <p:set>
                                      <p:cBhvr>
                                        <p:cTn id="151" dur="1" fill="hold">
                                          <p:stCondLst>
                                            <p:cond delay="999"/>
                                          </p:stCondLst>
                                        </p:cTn>
                                        <p:tgtEl>
                                          <p:spTgt spid="55"/>
                                        </p:tgtEl>
                                        <p:attrNameLst>
                                          <p:attrName>style.visibility</p:attrName>
                                        </p:attrNameLst>
                                      </p:cBhvr>
                                      <p:to>
                                        <p:strVal val="hidden"/>
                                      </p:to>
                                    </p:set>
                                  </p:childTnLst>
                                </p:cTn>
                              </p:par>
                              <p:par>
                                <p:cTn id="152" presetID="55" presetClass="entr" presetSubtype="0" fill="hold" grpId="0" nodeType="withEffect">
                                  <p:stCondLst>
                                    <p:cond delay="9000"/>
                                  </p:stCondLst>
                                  <p:childTnLst>
                                    <p:set>
                                      <p:cBhvr>
                                        <p:cTn id="153" dur="1" fill="hold">
                                          <p:stCondLst>
                                            <p:cond delay="0"/>
                                          </p:stCondLst>
                                        </p:cTn>
                                        <p:tgtEl>
                                          <p:spTgt spid="54"/>
                                        </p:tgtEl>
                                        <p:attrNameLst>
                                          <p:attrName>style.visibility</p:attrName>
                                        </p:attrNameLst>
                                      </p:cBhvr>
                                      <p:to>
                                        <p:strVal val="visible"/>
                                      </p:to>
                                    </p:set>
                                    <p:anim calcmode="lin" valueType="num">
                                      <p:cBhvr>
                                        <p:cTn id="154" dur="1000" fill="hold"/>
                                        <p:tgtEl>
                                          <p:spTgt spid="54"/>
                                        </p:tgtEl>
                                        <p:attrNameLst>
                                          <p:attrName>ppt_w</p:attrName>
                                        </p:attrNameLst>
                                      </p:cBhvr>
                                      <p:tavLst>
                                        <p:tav tm="0">
                                          <p:val>
                                            <p:strVal val="#ppt_w*0.70"/>
                                          </p:val>
                                        </p:tav>
                                        <p:tav tm="100000">
                                          <p:val>
                                            <p:strVal val="#ppt_w"/>
                                          </p:val>
                                        </p:tav>
                                      </p:tavLst>
                                    </p:anim>
                                    <p:anim calcmode="lin" valueType="num">
                                      <p:cBhvr>
                                        <p:cTn id="155" dur="1000" fill="hold"/>
                                        <p:tgtEl>
                                          <p:spTgt spid="54"/>
                                        </p:tgtEl>
                                        <p:attrNameLst>
                                          <p:attrName>ppt_h</p:attrName>
                                        </p:attrNameLst>
                                      </p:cBhvr>
                                      <p:tavLst>
                                        <p:tav tm="0">
                                          <p:val>
                                            <p:strVal val="#ppt_h"/>
                                          </p:val>
                                        </p:tav>
                                        <p:tav tm="100000">
                                          <p:val>
                                            <p:strVal val="#ppt_h"/>
                                          </p:val>
                                        </p:tav>
                                      </p:tavLst>
                                    </p:anim>
                                    <p:animEffect transition="in" filter="fade">
                                      <p:cBhvr>
                                        <p:cTn id="156" dur="1000"/>
                                        <p:tgtEl>
                                          <p:spTgt spid="54"/>
                                        </p:tgtEl>
                                      </p:cBhvr>
                                    </p:animEffect>
                                  </p:childTnLst>
                                </p:cTn>
                              </p:par>
                              <p:par>
                                <p:cTn id="157" presetID="55" presetClass="exit" presetSubtype="0" fill="hold" grpId="1" nodeType="withEffect">
                                  <p:stCondLst>
                                    <p:cond delay="10000"/>
                                  </p:stCondLst>
                                  <p:childTnLst>
                                    <p:anim calcmode="lin" valueType="num">
                                      <p:cBhvr>
                                        <p:cTn id="158" dur="1000"/>
                                        <p:tgtEl>
                                          <p:spTgt spid="54"/>
                                        </p:tgtEl>
                                        <p:attrNameLst>
                                          <p:attrName>ppt_w</p:attrName>
                                        </p:attrNameLst>
                                      </p:cBhvr>
                                      <p:tavLst>
                                        <p:tav tm="0">
                                          <p:val>
                                            <p:strVal val="ppt_w"/>
                                          </p:val>
                                        </p:tav>
                                        <p:tav tm="100000">
                                          <p:val>
                                            <p:strVal val="ppt_w*0.70"/>
                                          </p:val>
                                        </p:tav>
                                      </p:tavLst>
                                    </p:anim>
                                    <p:anim calcmode="lin" valueType="num">
                                      <p:cBhvr>
                                        <p:cTn id="159" dur="1000"/>
                                        <p:tgtEl>
                                          <p:spTgt spid="54"/>
                                        </p:tgtEl>
                                        <p:attrNameLst>
                                          <p:attrName>ppt_h</p:attrName>
                                        </p:attrNameLst>
                                      </p:cBhvr>
                                      <p:tavLst>
                                        <p:tav tm="0">
                                          <p:val>
                                            <p:strVal val="ppt_h"/>
                                          </p:val>
                                        </p:tav>
                                        <p:tav tm="100000">
                                          <p:val>
                                            <p:strVal val="ppt_h"/>
                                          </p:val>
                                        </p:tav>
                                      </p:tavLst>
                                    </p:anim>
                                    <p:animEffect transition="out" filter="fade">
                                      <p:cBhvr>
                                        <p:cTn id="160" dur="1000"/>
                                        <p:tgtEl>
                                          <p:spTgt spid="54"/>
                                        </p:tgtEl>
                                      </p:cBhvr>
                                    </p:animEffect>
                                    <p:set>
                                      <p:cBhvr>
                                        <p:cTn id="161" dur="1" fill="hold">
                                          <p:stCondLst>
                                            <p:cond delay="999"/>
                                          </p:stCondLst>
                                        </p:cTn>
                                        <p:tgtEl>
                                          <p:spTgt spid="54"/>
                                        </p:tgtEl>
                                        <p:attrNameLst>
                                          <p:attrName>style.visibility</p:attrName>
                                        </p:attrNameLst>
                                      </p:cBhvr>
                                      <p:to>
                                        <p:strVal val="hidden"/>
                                      </p:to>
                                    </p:set>
                                  </p:childTnLst>
                                </p:cTn>
                              </p:par>
                              <p:par>
                                <p:cTn id="162" presetID="55" presetClass="entr" presetSubtype="0" fill="hold" grpId="0" nodeType="withEffect">
                                  <p:stCondLst>
                                    <p:cond delay="11000"/>
                                  </p:stCondLst>
                                  <p:childTnLst>
                                    <p:set>
                                      <p:cBhvr>
                                        <p:cTn id="163" dur="1" fill="hold">
                                          <p:stCondLst>
                                            <p:cond delay="0"/>
                                          </p:stCondLst>
                                        </p:cTn>
                                        <p:tgtEl>
                                          <p:spTgt spid="57"/>
                                        </p:tgtEl>
                                        <p:attrNameLst>
                                          <p:attrName>style.visibility</p:attrName>
                                        </p:attrNameLst>
                                      </p:cBhvr>
                                      <p:to>
                                        <p:strVal val="visible"/>
                                      </p:to>
                                    </p:set>
                                    <p:anim calcmode="lin" valueType="num">
                                      <p:cBhvr>
                                        <p:cTn id="164" dur="1000" fill="hold"/>
                                        <p:tgtEl>
                                          <p:spTgt spid="57"/>
                                        </p:tgtEl>
                                        <p:attrNameLst>
                                          <p:attrName>ppt_w</p:attrName>
                                        </p:attrNameLst>
                                      </p:cBhvr>
                                      <p:tavLst>
                                        <p:tav tm="0">
                                          <p:val>
                                            <p:strVal val="#ppt_w*0.70"/>
                                          </p:val>
                                        </p:tav>
                                        <p:tav tm="100000">
                                          <p:val>
                                            <p:strVal val="#ppt_w"/>
                                          </p:val>
                                        </p:tav>
                                      </p:tavLst>
                                    </p:anim>
                                    <p:anim calcmode="lin" valueType="num">
                                      <p:cBhvr>
                                        <p:cTn id="165" dur="1000" fill="hold"/>
                                        <p:tgtEl>
                                          <p:spTgt spid="57"/>
                                        </p:tgtEl>
                                        <p:attrNameLst>
                                          <p:attrName>ppt_h</p:attrName>
                                        </p:attrNameLst>
                                      </p:cBhvr>
                                      <p:tavLst>
                                        <p:tav tm="0">
                                          <p:val>
                                            <p:strVal val="#ppt_h"/>
                                          </p:val>
                                        </p:tav>
                                        <p:tav tm="100000">
                                          <p:val>
                                            <p:strVal val="#ppt_h"/>
                                          </p:val>
                                        </p:tav>
                                      </p:tavLst>
                                    </p:anim>
                                    <p:animEffect transition="in" filter="fade">
                                      <p:cBhvr>
                                        <p:cTn id="166" dur="1000"/>
                                        <p:tgtEl>
                                          <p:spTgt spid="57"/>
                                        </p:tgtEl>
                                      </p:cBhvr>
                                    </p:animEffect>
                                  </p:childTnLst>
                                </p:cTn>
                              </p:par>
                              <p:par>
                                <p:cTn id="167" presetID="55" presetClass="exit" presetSubtype="0" fill="hold" grpId="1" nodeType="withEffect">
                                  <p:stCondLst>
                                    <p:cond delay="12000"/>
                                  </p:stCondLst>
                                  <p:childTnLst>
                                    <p:anim calcmode="lin" valueType="num">
                                      <p:cBhvr>
                                        <p:cTn id="168" dur="1000"/>
                                        <p:tgtEl>
                                          <p:spTgt spid="57"/>
                                        </p:tgtEl>
                                        <p:attrNameLst>
                                          <p:attrName>ppt_w</p:attrName>
                                        </p:attrNameLst>
                                      </p:cBhvr>
                                      <p:tavLst>
                                        <p:tav tm="0">
                                          <p:val>
                                            <p:strVal val="ppt_w"/>
                                          </p:val>
                                        </p:tav>
                                        <p:tav tm="100000">
                                          <p:val>
                                            <p:strVal val="ppt_w*0.70"/>
                                          </p:val>
                                        </p:tav>
                                      </p:tavLst>
                                    </p:anim>
                                    <p:anim calcmode="lin" valueType="num">
                                      <p:cBhvr>
                                        <p:cTn id="169" dur="1000"/>
                                        <p:tgtEl>
                                          <p:spTgt spid="57"/>
                                        </p:tgtEl>
                                        <p:attrNameLst>
                                          <p:attrName>ppt_h</p:attrName>
                                        </p:attrNameLst>
                                      </p:cBhvr>
                                      <p:tavLst>
                                        <p:tav tm="0">
                                          <p:val>
                                            <p:strVal val="ppt_h"/>
                                          </p:val>
                                        </p:tav>
                                        <p:tav tm="100000">
                                          <p:val>
                                            <p:strVal val="ppt_h"/>
                                          </p:val>
                                        </p:tav>
                                      </p:tavLst>
                                    </p:anim>
                                    <p:animEffect transition="out" filter="fade">
                                      <p:cBhvr>
                                        <p:cTn id="170" dur="1000"/>
                                        <p:tgtEl>
                                          <p:spTgt spid="57"/>
                                        </p:tgtEl>
                                      </p:cBhvr>
                                    </p:animEffect>
                                    <p:set>
                                      <p:cBhvr>
                                        <p:cTn id="171" dur="1" fill="hold">
                                          <p:stCondLst>
                                            <p:cond delay="999"/>
                                          </p:stCondLst>
                                        </p:cTn>
                                        <p:tgtEl>
                                          <p:spTgt spid="57"/>
                                        </p:tgtEl>
                                        <p:attrNameLst>
                                          <p:attrName>style.visibility</p:attrName>
                                        </p:attrNameLst>
                                      </p:cBhvr>
                                      <p:to>
                                        <p:strVal val="hidden"/>
                                      </p:to>
                                    </p:set>
                                  </p:childTnLst>
                                </p:cTn>
                              </p:par>
                              <p:par>
                                <p:cTn id="172" presetID="55" presetClass="entr" presetSubtype="0" fill="hold" grpId="0" nodeType="withEffect">
                                  <p:stCondLst>
                                    <p:cond delay="13000"/>
                                  </p:stCondLst>
                                  <p:childTnLst>
                                    <p:set>
                                      <p:cBhvr>
                                        <p:cTn id="173" dur="1" fill="hold">
                                          <p:stCondLst>
                                            <p:cond delay="0"/>
                                          </p:stCondLst>
                                        </p:cTn>
                                        <p:tgtEl>
                                          <p:spTgt spid="56"/>
                                        </p:tgtEl>
                                        <p:attrNameLst>
                                          <p:attrName>style.visibility</p:attrName>
                                        </p:attrNameLst>
                                      </p:cBhvr>
                                      <p:to>
                                        <p:strVal val="visible"/>
                                      </p:to>
                                    </p:set>
                                    <p:anim calcmode="lin" valueType="num">
                                      <p:cBhvr>
                                        <p:cTn id="174" dur="1000" fill="hold"/>
                                        <p:tgtEl>
                                          <p:spTgt spid="56"/>
                                        </p:tgtEl>
                                        <p:attrNameLst>
                                          <p:attrName>ppt_w</p:attrName>
                                        </p:attrNameLst>
                                      </p:cBhvr>
                                      <p:tavLst>
                                        <p:tav tm="0">
                                          <p:val>
                                            <p:strVal val="#ppt_w*0.70"/>
                                          </p:val>
                                        </p:tav>
                                        <p:tav tm="100000">
                                          <p:val>
                                            <p:strVal val="#ppt_w"/>
                                          </p:val>
                                        </p:tav>
                                      </p:tavLst>
                                    </p:anim>
                                    <p:anim calcmode="lin" valueType="num">
                                      <p:cBhvr>
                                        <p:cTn id="175" dur="1000" fill="hold"/>
                                        <p:tgtEl>
                                          <p:spTgt spid="56"/>
                                        </p:tgtEl>
                                        <p:attrNameLst>
                                          <p:attrName>ppt_h</p:attrName>
                                        </p:attrNameLst>
                                      </p:cBhvr>
                                      <p:tavLst>
                                        <p:tav tm="0">
                                          <p:val>
                                            <p:strVal val="#ppt_h"/>
                                          </p:val>
                                        </p:tav>
                                        <p:tav tm="100000">
                                          <p:val>
                                            <p:strVal val="#ppt_h"/>
                                          </p:val>
                                        </p:tav>
                                      </p:tavLst>
                                    </p:anim>
                                    <p:animEffect transition="in" filter="fade">
                                      <p:cBhvr>
                                        <p:cTn id="176" dur="1000"/>
                                        <p:tgtEl>
                                          <p:spTgt spid="56"/>
                                        </p:tgtEl>
                                      </p:cBhvr>
                                    </p:animEffect>
                                  </p:childTnLst>
                                </p:cTn>
                              </p:par>
                              <p:par>
                                <p:cTn id="177" presetID="55" presetClass="exit" presetSubtype="0" fill="hold" grpId="1" nodeType="withEffect">
                                  <p:stCondLst>
                                    <p:cond delay="14000"/>
                                  </p:stCondLst>
                                  <p:childTnLst>
                                    <p:anim calcmode="lin" valueType="num">
                                      <p:cBhvr>
                                        <p:cTn id="178" dur="1000"/>
                                        <p:tgtEl>
                                          <p:spTgt spid="56"/>
                                        </p:tgtEl>
                                        <p:attrNameLst>
                                          <p:attrName>ppt_w</p:attrName>
                                        </p:attrNameLst>
                                      </p:cBhvr>
                                      <p:tavLst>
                                        <p:tav tm="0">
                                          <p:val>
                                            <p:strVal val="ppt_w"/>
                                          </p:val>
                                        </p:tav>
                                        <p:tav tm="100000">
                                          <p:val>
                                            <p:strVal val="ppt_w*0.70"/>
                                          </p:val>
                                        </p:tav>
                                      </p:tavLst>
                                    </p:anim>
                                    <p:anim calcmode="lin" valueType="num">
                                      <p:cBhvr>
                                        <p:cTn id="179" dur="1000"/>
                                        <p:tgtEl>
                                          <p:spTgt spid="56"/>
                                        </p:tgtEl>
                                        <p:attrNameLst>
                                          <p:attrName>ppt_h</p:attrName>
                                        </p:attrNameLst>
                                      </p:cBhvr>
                                      <p:tavLst>
                                        <p:tav tm="0">
                                          <p:val>
                                            <p:strVal val="ppt_h"/>
                                          </p:val>
                                        </p:tav>
                                        <p:tav tm="100000">
                                          <p:val>
                                            <p:strVal val="ppt_h"/>
                                          </p:val>
                                        </p:tav>
                                      </p:tavLst>
                                    </p:anim>
                                    <p:animEffect transition="out" filter="fade">
                                      <p:cBhvr>
                                        <p:cTn id="180" dur="1000"/>
                                        <p:tgtEl>
                                          <p:spTgt spid="56"/>
                                        </p:tgtEl>
                                      </p:cBhvr>
                                    </p:animEffect>
                                    <p:set>
                                      <p:cBhvr>
                                        <p:cTn id="181" dur="1" fill="hold">
                                          <p:stCondLst>
                                            <p:cond delay="999"/>
                                          </p:stCondLst>
                                        </p:cTn>
                                        <p:tgtEl>
                                          <p:spTgt spid="56"/>
                                        </p:tgtEl>
                                        <p:attrNameLst>
                                          <p:attrName>style.visibility</p:attrName>
                                        </p:attrNameLst>
                                      </p:cBhvr>
                                      <p:to>
                                        <p:strVal val="hidden"/>
                                      </p:to>
                                    </p:set>
                                  </p:childTnLst>
                                </p:cTn>
                              </p:par>
                              <p:par>
                                <p:cTn id="182" presetID="55" presetClass="entr" presetSubtype="0" fill="hold" grpId="0" nodeType="withEffect">
                                  <p:stCondLst>
                                    <p:cond delay="15000"/>
                                  </p:stCondLst>
                                  <p:childTnLst>
                                    <p:set>
                                      <p:cBhvr>
                                        <p:cTn id="183" dur="1" fill="hold">
                                          <p:stCondLst>
                                            <p:cond delay="0"/>
                                          </p:stCondLst>
                                        </p:cTn>
                                        <p:tgtEl>
                                          <p:spTgt spid="59"/>
                                        </p:tgtEl>
                                        <p:attrNameLst>
                                          <p:attrName>style.visibility</p:attrName>
                                        </p:attrNameLst>
                                      </p:cBhvr>
                                      <p:to>
                                        <p:strVal val="visible"/>
                                      </p:to>
                                    </p:set>
                                    <p:anim calcmode="lin" valueType="num">
                                      <p:cBhvr>
                                        <p:cTn id="184" dur="1000" fill="hold"/>
                                        <p:tgtEl>
                                          <p:spTgt spid="59"/>
                                        </p:tgtEl>
                                        <p:attrNameLst>
                                          <p:attrName>ppt_w</p:attrName>
                                        </p:attrNameLst>
                                      </p:cBhvr>
                                      <p:tavLst>
                                        <p:tav tm="0">
                                          <p:val>
                                            <p:strVal val="#ppt_w*0.70"/>
                                          </p:val>
                                        </p:tav>
                                        <p:tav tm="100000">
                                          <p:val>
                                            <p:strVal val="#ppt_w"/>
                                          </p:val>
                                        </p:tav>
                                      </p:tavLst>
                                    </p:anim>
                                    <p:anim calcmode="lin" valueType="num">
                                      <p:cBhvr>
                                        <p:cTn id="185" dur="1000" fill="hold"/>
                                        <p:tgtEl>
                                          <p:spTgt spid="59"/>
                                        </p:tgtEl>
                                        <p:attrNameLst>
                                          <p:attrName>ppt_h</p:attrName>
                                        </p:attrNameLst>
                                      </p:cBhvr>
                                      <p:tavLst>
                                        <p:tav tm="0">
                                          <p:val>
                                            <p:strVal val="#ppt_h"/>
                                          </p:val>
                                        </p:tav>
                                        <p:tav tm="100000">
                                          <p:val>
                                            <p:strVal val="#ppt_h"/>
                                          </p:val>
                                        </p:tav>
                                      </p:tavLst>
                                    </p:anim>
                                    <p:animEffect transition="in" filter="fade">
                                      <p:cBhvr>
                                        <p:cTn id="186" dur="1000"/>
                                        <p:tgtEl>
                                          <p:spTgt spid="59"/>
                                        </p:tgtEl>
                                      </p:cBhvr>
                                    </p:animEffect>
                                  </p:childTnLst>
                                </p:cTn>
                              </p:par>
                              <p:par>
                                <p:cTn id="187" presetID="55" presetClass="exit" presetSubtype="0" fill="hold" grpId="1" nodeType="withEffect">
                                  <p:stCondLst>
                                    <p:cond delay="16000"/>
                                  </p:stCondLst>
                                  <p:childTnLst>
                                    <p:anim calcmode="lin" valueType="num">
                                      <p:cBhvr>
                                        <p:cTn id="188" dur="1000"/>
                                        <p:tgtEl>
                                          <p:spTgt spid="59"/>
                                        </p:tgtEl>
                                        <p:attrNameLst>
                                          <p:attrName>ppt_w</p:attrName>
                                        </p:attrNameLst>
                                      </p:cBhvr>
                                      <p:tavLst>
                                        <p:tav tm="0">
                                          <p:val>
                                            <p:strVal val="ppt_w"/>
                                          </p:val>
                                        </p:tav>
                                        <p:tav tm="100000">
                                          <p:val>
                                            <p:strVal val="ppt_w*0.70"/>
                                          </p:val>
                                        </p:tav>
                                      </p:tavLst>
                                    </p:anim>
                                    <p:anim calcmode="lin" valueType="num">
                                      <p:cBhvr>
                                        <p:cTn id="189" dur="1000"/>
                                        <p:tgtEl>
                                          <p:spTgt spid="59"/>
                                        </p:tgtEl>
                                        <p:attrNameLst>
                                          <p:attrName>ppt_h</p:attrName>
                                        </p:attrNameLst>
                                      </p:cBhvr>
                                      <p:tavLst>
                                        <p:tav tm="0">
                                          <p:val>
                                            <p:strVal val="ppt_h"/>
                                          </p:val>
                                        </p:tav>
                                        <p:tav tm="100000">
                                          <p:val>
                                            <p:strVal val="ppt_h"/>
                                          </p:val>
                                        </p:tav>
                                      </p:tavLst>
                                    </p:anim>
                                    <p:animEffect transition="out" filter="fade">
                                      <p:cBhvr>
                                        <p:cTn id="190" dur="1000"/>
                                        <p:tgtEl>
                                          <p:spTgt spid="59"/>
                                        </p:tgtEl>
                                      </p:cBhvr>
                                    </p:animEffect>
                                    <p:set>
                                      <p:cBhvr>
                                        <p:cTn id="191" dur="1" fill="hold">
                                          <p:stCondLst>
                                            <p:cond delay="999"/>
                                          </p:stCondLst>
                                        </p:cTn>
                                        <p:tgtEl>
                                          <p:spTgt spid="59"/>
                                        </p:tgtEl>
                                        <p:attrNameLst>
                                          <p:attrName>style.visibility</p:attrName>
                                        </p:attrNameLst>
                                      </p:cBhvr>
                                      <p:to>
                                        <p:strVal val="hidden"/>
                                      </p:to>
                                    </p:set>
                                  </p:childTnLst>
                                </p:cTn>
                              </p:par>
                              <p:par>
                                <p:cTn id="192" presetID="55" presetClass="entr" presetSubtype="0" fill="hold" grpId="0" nodeType="withEffect">
                                  <p:stCondLst>
                                    <p:cond delay="17000"/>
                                  </p:stCondLst>
                                  <p:childTnLst>
                                    <p:set>
                                      <p:cBhvr>
                                        <p:cTn id="193" dur="1" fill="hold">
                                          <p:stCondLst>
                                            <p:cond delay="0"/>
                                          </p:stCondLst>
                                        </p:cTn>
                                        <p:tgtEl>
                                          <p:spTgt spid="58"/>
                                        </p:tgtEl>
                                        <p:attrNameLst>
                                          <p:attrName>style.visibility</p:attrName>
                                        </p:attrNameLst>
                                      </p:cBhvr>
                                      <p:to>
                                        <p:strVal val="visible"/>
                                      </p:to>
                                    </p:set>
                                    <p:anim calcmode="lin" valueType="num">
                                      <p:cBhvr>
                                        <p:cTn id="194" dur="1000" fill="hold"/>
                                        <p:tgtEl>
                                          <p:spTgt spid="58"/>
                                        </p:tgtEl>
                                        <p:attrNameLst>
                                          <p:attrName>ppt_w</p:attrName>
                                        </p:attrNameLst>
                                      </p:cBhvr>
                                      <p:tavLst>
                                        <p:tav tm="0">
                                          <p:val>
                                            <p:strVal val="#ppt_w*0.70"/>
                                          </p:val>
                                        </p:tav>
                                        <p:tav tm="100000">
                                          <p:val>
                                            <p:strVal val="#ppt_w"/>
                                          </p:val>
                                        </p:tav>
                                      </p:tavLst>
                                    </p:anim>
                                    <p:anim calcmode="lin" valueType="num">
                                      <p:cBhvr>
                                        <p:cTn id="195" dur="1000" fill="hold"/>
                                        <p:tgtEl>
                                          <p:spTgt spid="58"/>
                                        </p:tgtEl>
                                        <p:attrNameLst>
                                          <p:attrName>ppt_h</p:attrName>
                                        </p:attrNameLst>
                                      </p:cBhvr>
                                      <p:tavLst>
                                        <p:tav tm="0">
                                          <p:val>
                                            <p:strVal val="#ppt_h"/>
                                          </p:val>
                                        </p:tav>
                                        <p:tav tm="100000">
                                          <p:val>
                                            <p:strVal val="#ppt_h"/>
                                          </p:val>
                                        </p:tav>
                                      </p:tavLst>
                                    </p:anim>
                                    <p:animEffect transition="in" filter="fade">
                                      <p:cBhvr>
                                        <p:cTn id="196" dur="1000"/>
                                        <p:tgtEl>
                                          <p:spTgt spid="58"/>
                                        </p:tgtEl>
                                      </p:cBhvr>
                                    </p:animEffect>
                                  </p:childTnLst>
                                </p:cTn>
                              </p:par>
                              <p:par>
                                <p:cTn id="197" presetID="55" presetClass="exit" presetSubtype="0" fill="hold" grpId="1" nodeType="withEffect">
                                  <p:stCondLst>
                                    <p:cond delay="18000"/>
                                  </p:stCondLst>
                                  <p:childTnLst>
                                    <p:anim calcmode="lin" valueType="num">
                                      <p:cBhvr>
                                        <p:cTn id="198" dur="1000"/>
                                        <p:tgtEl>
                                          <p:spTgt spid="58"/>
                                        </p:tgtEl>
                                        <p:attrNameLst>
                                          <p:attrName>ppt_w</p:attrName>
                                        </p:attrNameLst>
                                      </p:cBhvr>
                                      <p:tavLst>
                                        <p:tav tm="0">
                                          <p:val>
                                            <p:strVal val="ppt_w"/>
                                          </p:val>
                                        </p:tav>
                                        <p:tav tm="100000">
                                          <p:val>
                                            <p:strVal val="ppt_w*0.70"/>
                                          </p:val>
                                        </p:tav>
                                      </p:tavLst>
                                    </p:anim>
                                    <p:anim calcmode="lin" valueType="num">
                                      <p:cBhvr>
                                        <p:cTn id="199" dur="1000"/>
                                        <p:tgtEl>
                                          <p:spTgt spid="58"/>
                                        </p:tgtEl>
                                        <p:attrNameLst>
                                          <p:attrName>ppt_h</p:attrName>
                                        </p:attrNameLst>
                                      </p:cBhvr>
                                      <p:tavLst>
                                        <p:tav tm="0">
                                          <p:val>
                                            <p:strVal val="ppt_h"/>
                                          </p:val>
                                        </p:tav>
                                        <p:tav tm="100000">
                                          <p:val>
                                            <p:strVal val="ppt_h"/>
                                          </p:val>
                                        </p:tav>
                                      </p:tavLst>
                                    </p:anim>
                                    <p:animEffect transition="out" filter="fade">
                                      <p:cBhvr>
                                        <p:cTn id="200" dur="1000"/>
                                        <p:tgtEl>
                                          <p:spTgt spid="58"/>
                                        </p:tgtEl>
                                      </p:cBhvr>
                                    </p:animEffect>
                                    <p:set>
                                      <p:cBhvr>
                                        <p:cTn id="201" dur="1" fill="hold">
                                          <p:stCondLst>
                                            <p:cond delay="999"/>
                                          </p:stCondLst>
                                        </p:cTn>
                                        <p:tgtEl>
                                          <p:spTgt spid="58"/>
                                        </p:tgtEl>
                                        <p:attrNameLst>
                                          <p:attrName>style.visibility</p:attrName>
                                        </p:attrNameLst>
                                      </p:cBhvr>
                                      <p:to>
                                        <p:strVal val="hidden"/>
                                      </p:to>
                                    </p:set>
                                  </p:childTnLst>
                                </p:cTn>
                              </p:par>
                              <p:par>
                                <p:cTn id="202" presetID="55" presetClass="entr" presetSubtype="0" fill="hold" grpId="0" nodeType="withEffect">
                                  <p:stCondLst>
                                    <p:cond delay="19000"/>
                                  </p:stCondLst>
                                  <p:childTnLst>
                                    <p:set>
                                      <p:cBhvr>
                                        <p:cTn id="203" dur="1" fill="hold">
                                          <p:stCondLst>
                                            <p:cond delay="0"/>
                                          </p:stCondLst>
                                        </p:cTn>
                                        <p:tgtEl>
                                          <p:spTgt spid="71"/>
                                        </p:tgtEl>
                                        <p:attrNameLst>
                                          <p:attrName>style.visibility</p:attrName>
                                        </p:attrNameLst>
                                      </p:cBhvr>
                                      <p:to>
                                        <p:strVal val="visible"/>
                                      </p:to>
                                    </p:set>
                                    <p:anim calcmode="lin" valueType="num">
                                      <p:cBhvr>
                                        <p:cTn id="204" dur="1000" fill="hold"/>
                                        <p:tgtEl>
                                          <p:spTgt spid="71"/>
                                        </p:tgtEl>
                                        <p:attrNameLst>
                                          <p:attrName>ppt_w</p:attrName>
                                        </p:attrNameLst>
                                      </p:cBhvr>
                                      <p:tavLst>
                                        <p:tav tm="0">
                                          <p:val>
                                            <p:strVal val="#ppt_w*0.70"/>
                                          </p:val>
                                        </p:tav>
                                        <p:tav tm="100000">
                                          <p:val>
                                            <p:strVal val="#ppt_w"/>
                                          </p:val>
                                        </p:tav>
                                      </p:tavLst>
                                    </p:anim>
                                    <p:anim calcmode="lin" valueType="num">
                                      <p:cBhvr>
                                        <p:cTn id="205" dur="1000" fill="hold"/>
                                        <p:tgtEl>
                                          <p:spTgt spid="71"/>
                                        </p:tgtEl>
                                        <p:attrNameLst>
                                          <p:attrName>ppt_h</p:attrName>
                                        </p:attrNameLst>
                                      </p:cBhvr>
                                      <p:tavLst>
                                        <p:tav tm="0">
                                          <p:val>
                                            <p:strVal val="#ppt_h"/>
                                          </p:val>
                                        </p:tav>
                                        <p:tav tm="100000">
                                          <p:val>
                                            <p:strVal val="#ppt_h"/>
                                          </p:val>
                                        </p:tav>
                                      </p:tavLst>
                                    </p:anim>
                                    <p:animEffect transition="in" filter="fade">
                                      <p:cBhvr>
                                        <p:cTn id="206" dur="1000"/>
                                        <p:tgtEl>
                                          <p:spTgt spid="71"/>
                                        </p:tgtEl>
                                      </p:cBhvr>
                                    </p:animEffect>
                                  </p:childTnLst>
                                </p:cTn>
                              </p:par>
                              <p:par>
                                <p:cTn id="207" presetID="55" presetClass="exit" presetSubtype="0" fill="hold" grpId="1" nodeType="withEffect">
                                  <p:stCondLst>
                                    <p:cond delay="20000"/>
                                  </p:stCondLst>
                                  <p:childTnLst>
                                    <p:anim calcmode="lin" valueType="num">
                                      <p:cBhvr>
                                        <p:cTn id="208" dur="1000"/>
                                        <p:tgtEl>
                                          <p:spTgt spid="71"/>
                                        </p:tgtEl>
                                        <p:attrNameLst>
                                          <p:attrName>ppt_w</p:attrName>
                                        </p:attrNameLst>
                                      </p:cBhvr>
                                      <p:tavLst>
                                        <p:tav tm="0">
                                          <p:val>
                                            <p:strVal val="ppt_w"/>
                                          </p:val>
                                        </p:tav>
                                        <p:tav tm="100000">
                                          <p:val>
                                            <p:strVal val="ppt_w*0.70"/>
                                          </p:val>
                                        </p:tav>
                                      </p:tavLst>
                                    </p:anim>
                                    <p:anim calcmode="lin" valueType="num">
                                      <p:cBhvr>
                                        <p:cTn id="209" dur="1000"/>
                                        <p:tgtEl>
                                          <p:spTgt spid="71"/>
                                        </p:tgtEl>
                                        <p:attrNameLst>
                                          <p:attrName>ppt_h</p:attrName>
                                        </p:attrNameLst>
                                      </p:cBhvr>
                                      <p:tavLst>
                                        <p:tav tm="0">
                                          <p:val>
                                            <p:strVal val="ppt_h"/>
                                          </p:val>
                                        </p:tav>
                                        <p:tav tm="100000">
                                          <p:val>
                                            <p:strVal val="ppt_h"/>
                                          </p:val>
                                        </p:tav>
                                      </p:tavLst>
                                    </p:anim>
                                    <p:animEffect transition="out" filter="fade">
                                      <p:cBhvr>
                                        <p:cTn id="210" dur="1000"/>
                                        <p:tgtEl>
                                          <p:spTgt spid="71"/>
                                        </p:tgtEl>
                                      </p:cBhvr>
                                    </p:animEffect>
                                    <p:set>
                                      <p:cBhvr>
                                        <p:cTn id="211" dur="1" fill="hold">
                                          <p:stCondLst>
                                            <p:cond delay="999"/>
                                          </p:stCondLst>
                                        </p:cTn>
                                        <p:tgtEl>
                                          <p:spTgt spid="71"/>
                                        </p:tgtEl>
                                        <p:attrNameLst>
                                          <p:attrName>style.visibility</p:attrName>
                                        </p:attrNameLst>
                                      </p:cBhvr>
                                      <p:to>
                                        <p:strVal val="hidden"/>
                                      </p:to>
                                    </p:set>
                                  </p:childTnLst>
                                </p:cTn>
                              </p:par>
                              <p:par>
                                <p:cTn id="212" presetID="55" presetClass="entr" presetSubtype="0" fill="hold" grpId="0" nodeType="withEffect">
                                  <p:stCondLst>
                                    <p:cond delay="21000"/>
                                  </p:stCondLst>
                                  <p:childTnLst>
                                    <p:set>
                                      <p:cBhvr>
                                        <p:cTn id="213" dur="1" fill="hold">
                                          <p:stCondLst>
                                            <p:cond delay="0"/>
                                          </p:stCondLst>
                                        </p:cTn>
                                        <p:tgtEl>
                                          <p:spTgt spid="69"/>
                                        </p:tgtEl>
                                        <p:attrNameLst>
                                          <p:attrName>style.visibility</p:attrName>
                                        </p:attrNameLst>
                                      </p:cBhvr>
                                      <p:to>
                                        <p:strVal val="visible"/>
                                      </p:to>
                                    </p:set>
                                    <p:anim calcmode="lin" valueType="num">
                                      <p:cBhvr>
                                        <p:cTn id="214" dur="1000" fill="hold"/>
                                        <p:tgtEl>
                                          <p:spTgt spid="69"/>
                                        </p:tgtEl>
                                        <p:attrNameLst>
                                          <p:attrName>ppt_w</p:attrName>
                                        </p:attrNameLst>
                                      </p:cBhvr>
                                      <p:tavLst>
                                        <p:tav tm="0">
                                          <p:val>
                                            <p:strVal val="#ppt_w*0.70"/>
                                          </p:val>
                                        </p:tav>
                                        <p:tav tm="100000">
                                          <p:val>
                                            <p:strVal val="#ppt_w"/>
                                          </p:val>
                                        </p:tav>
                                      </p:tavLst>
                                    </p:anim>
                                    <p:anim calcmode="lin" valueType="num">
                                      <p:cBhvr>
                                        <p:cTn id="215" dur="1000" fill="hold"/>
                                        <p:tgtEl>
                                          <p:spTgt spid="69"/>
                                        </p:tgtEl>
                                        <p:attrNameLst>
                                          <p:attrName>ppt_h</p:attrName>
                                        </p:attrNameLst>
                                      </p:cBhvr>
                                      <p:tavLst>
                                        <p:tav tm="0">
                                          <p:val>
                                            <p:strVal val="#ppt_h"/>
                                          </p:val>
                                        </p:tav>
                                        <p:tav tm="100000">
                                          <p:val>
                                            <p:strVal val="#ppt_h"/>
                                          </p:val>
                                        </p:tav>
                                      </p:tavLst>
                                    </p:anim>
                                    <p:animEffect transition="in" filter="fade">
                                      <p:cBhvr>
                                        <p:cTn id="216" dur="1000"/>
                                        <p:tgtEl>
                                          <p:spTgt spid="69"/>
                                        </p:tgtEl>
                                      </p:cBhvr>
                                    </p:animEffect>
                                  </p:childTnLst>
                                </p:cTn>
                              </p:par>
                              <p:par>
                                <p:cTn id="217" presetID="55" presetClass="exit" presetSubtype="0" fill="hold" grpId="1" nodeType="withEffect">
                                  <p:stCondLst>
                                    <p:cond delay="22000"/>
                                  </p:stCondLst>
                                  <p:childTnLst>
                                    <p:anim calcmode="lin" valueType="num">
                                      <p:cBhvr>
                                        <p:cTn id="218" dur="1000"/>
                                        <p:tgtEl>
                                          <p:spTgt spid="69"/>
                                        </p:tgtEl>
                                        <p:attrNameLst>
                                          <p:attrName>ppt_w</p:attrName>
                                        </p:attrNameLst>
                                      </p:cBhvr>
                                      <p:tavLst>
                                        <p:tav tm="0">
                                          <p:val>
                                            <p:strVal val="ppt_w"/>
                                          </p:val>
                                        </p:tav>
                                        <p:tav tm="100000">
                                          <p:val>
                                            <p:strVal val="ppt_w*0.70"/>
                                          </p:val>
                                        </p:tav>
                                      </p:tavLst>
                                    </p:anim>
                                    <p:anim calcmode="lin" valueType="num">
                                      <p:cBhvr>
                                        <p:cTn id="219" dur="1000"/>
                                        <p:tgtEl>
                                          <p:spTgt spid="69"/>
                                        </p:tgtEl>
                                        <p:attrNameLst>
                                          <p:attrName>ppt_h</p:attrName>
                                        </p:attrNameLst>
                                      </p:cBhvr>
                                      <p:tavLst>
                                        <p:tav tm="0">
                                          <p:val>
                                            <p:strVal val="ppt_h"/>
                                          </p:val>
                                        </p:tav>
                                        <p:tav tm="100000">
                                          <p:val>
                                            <p:strVal val="ppt_h"/>
                                          </p:val>
                                        </p:tav>
                                      </p:tavLst>
                                    </p:anim>
                                    <p:animEffect transition="out" filter="fade">
                                      <p:cBhvr>
                                        <p:cTn id="220" dur="1000"/>
                                        <p:tgtEl>
                                          <p:spTgt spid="69"/>
                                        </p:tgtEl>
                                      </p:cBhvr>
                                    </p:animEffect>
                                    <p:set>
                                      <p:cBhvr>
                                        <p:cTn id="221" dur="1" fill="hold">
                                          <p:stCondLst>
                                            <p:cond delay="999"/>
                                          </p:stCondLst>
                                        </p:cTn>
                                        <p:tgtEl>
                                          <p:spTgt spid="69"/>
                                        </p:tgtEl>
                                        <p:attrNameLst>
                                          <p:attrName>style.visibility</p:attrName>
                                        </p:attrNameLst>
                                      </p:cBhvr>
                                      <p:to>
                                        <p:strVal val="hidden"/>
                                      </p:to>
                                    </p:set>
                                  </p:childTnLst>
                                </p:cTn>
                              </p:par>
                              <p:par>
                                <p:cTn id="222" presetID="55" presetClass="entr" presetSubtype="0" fill="hold" grpId="0" nodeType="withEffect">
                                  <p:stCondLst>
                                    <p:cond delay="23000"/>
                                  </p:stCondLst>
                                  <p:childTnLst>
                                    <p:set>
                                      <p:cBhvr>
                                        <p:cTn id="223" dur="1" fill="hold">
                                          <p:stCondLst>
                                            <p:cond delay="0"/>
                                          </p:stCondLst>
                                        </p:cTn>
                                        <p:tgtEl>
                                          <p:spTgt spid="74"/>
                                        </p:tgtEl>
                                        <p:attrNameLst>
                                          <p:attrName>style.visibility</p:attrName>
                                        </p:attrNameLst>
                                      </p:cBhvr>
                                      <p:to>
                                        <p:strVal val="visible"/>
                                      </p:to>
                                    </p:set>
                                    <p:anim calcmode="lin" valueType="num">
                                      <p:cBhvr>
                                        <p:cTn id="224" dur="1000" fill="hold"/>
                                        <p:tgtEl>
                                          <p:spTgt spid="74"/>
                                        </p:tgtEl>
                                        <p:attrNameLst>
                                          <p:attrName>ppt_w</p:attrName>
                                        </p:attrNameLst>
                                      </p:cBhvr>
                                      <p:tavLst>
                                        <p:tav tm="0">
                                          <p:val>
                                            <p:strVal val="#ppt_w*0.70"/>
                                          </p:val>
                                        </p:tav>
                                        <p:tav tm="100000">
                                          <p:val>
                                            <p:strVal val="#ppt_w"/>
                                          </p:val>
                                        </p:tav>
                                      </p:tavLst>
                                    </p:anim>
                                    <p:anim calcmode="lin" valueType="num">
                                      <p:cBhvr>
                                        <p:cTn id="225" dur="1000" fill="hold"/>
                                        <p:tgtEl>
                                          <p:spTgt spid="74"/>
                                        </p:tgtEl>
                                        <p:attrNameLst>
                                          <p:attrName>ppt_h</p:attrName>
                                        </p:attrNameLst>
                                      </p:cBhvr>
                                      <p:tavLst>
                                        <p:tav tm="0">
                                          <p:val>
                                            <p:strVal val="#ppt_h"/>
                                          </p:val>
                                        </p:tav>
                                        <p:tav tm="100000">
                                          <p:val>
                                            <p:strVal val="#ppt_h"/>
                                          </p:val>
                                        </p:tav>
                                      </p:tavLst>
                                    </p:anim>
                                    <p:animEffect transition="in" filter="fade">
                                      <p:cBhvr>
                                        <p:cTn id="226" dur="1000"/>
                                        <p:tgtEl>
                                          <p:spTgt spid="74"/>
                                        </p:tgtEl>
                                      </p:cBhvr>
                                    </p:animEffect>
                                  </p:childTnLst>
                                </p:cTn>
                              </p:par>
                              <p:par>
                                <p:cTn id="227" presetID="55" presetClass="exit" presetSubtype="0" fill="hold" grpId="1" nodeType="withEffect">
                                  <p:stCondLst>
                                    <p:cond delay="24000"/>
                                  </p:stCondLst>
                                  <p:childTnLst>
                                    <p:anim calcmode="lin" valueType="num">
                                      <p:cBhvr>
                                        <p:cTn id="228" dur="1000"/>
                                        <p:tgtEl>
                                          <p:spTgt spid="74"/>
                                        </p:tgtEl>
                                        <p:attrNameLst>
                                          <p:attrName>ppt_w</p:attrName>
                                        </p:attrNameLst>
                                      </p:cBhvr>
                                      <p:tavLst>
                                        <p:tav tm="0">
                                          <p:val>
                                            <p:strVal val="ppt_w"/>
                                          </p:val>
                                        </p:tav>
                                        <p:tav tm="100000">
                                          <p:val>
                                            <p:strVal val="ppt_w*0.70"/>
                                          </p:val>
                                        </p:tav>
                                      </p:tavLst>
                                    </p:anim>
                                    <p:anim calcmode="lin" valueType="num">
                                      <p:cBhvr>
                                        <p:cTn id="229" dur="1000"/>
                                        <p:tgtEl>
                                          <p:spTgt spid="74"/>
                                        </p:tgtEl>
                                        <p:attrNameLst>
                                          <p:attrName>ppt_h</p:attrName>
                                        </p:attrNameLst>
                                      </p:cBhvr>
                                      <p:tavLst>
                                        <p:tav tm="0">
                                          <p:val>
                                            <p:strVal val="ppt_h"/>
                                          </p:val>
                                        </p:tav>
                                        <p:tav tm="100000">
                                          <p:val>
                                            <p:strVal val="ppt_h"/>
                                          </p:val>
                                        </p:tav>
                                      </p:tavLst>
                                    </p:anim>
                                    <p:animEffect transition="out" filter="fade">
                                      <p:cBhvr>
                                        <p:cTn id="230" dur="1000"/>
                                        <p:tgtEl>
                                          <p:spTgt spid="74"/>
                                        </p:tgtEl>
                                      </p:cBhvr>
                                    </p:animEffect>
                                    <p:set>
                                      <p:cBhvr>
                                        <p:cTn id="231" dur="1" fill="hold">
                                          <p:stCondLst>
                                            <p:cond delay="999"/>
                                          </p:stCondLst>
                                        </p:cTn>
                                        <p:tgtEl>
                                          <p:spTgt spid="74"/>
                                        </p:tgtEl>
                                        <p:attrNameLst>
                                          <p:attrName>style.visibility</p:attrName>
                                        </p:attrNameLst>
                                      </p:cBhvr>
                                      <p:to>
                                        <p:strVal val="hidden"/>
                                      </p:to>
                                    </p:set>
                                  </p:childTnLst>
                                </p:cTn>
                              </p:par>
                              <p:par>
                                <p:cTn id="232" presetID="55" presetClass="entr" presetSubtype="0" fill="hold" grpId="0" nodeType="withEffect">
                                  <p:stCondLst>
                                    <p:cond delay="25000"/>
                                  </p:stCondLst>
                                  <p:childTnLst>
                                    <p:set>
                                      <p:cBhvr>
                                        <p:cTn id="233" dur="1" fill="hold">
                                          <p:stCondLst>
                                            <p:cond delay="0"/>
                                          </p:stCondLst>
                                        </p:cTn>
                                        <p:tgtEl>
                                          <p:spTgt spid="73"/>
                                        </p:tgtEl>
                                        <p:attrNameLst>
                                          <p:attrName>style.visibility</p:attrName>
                                        </p:attrNameLst>
                                      </p:cBhvr>
                                      <p:to>
                                        <p:strVal val="visible"/>
                                      </p:to>
                                    </p:set>
                                    <p:anim calcmode="lin" valueType="num">
                                      <p:cBhvr>
                                        <p:cTn id="234" dur="1000" fill="hold"/>
                                        <p:tgtEl>
                                          <p:spTgt spid="73"/>
                                        </p:tgtEl>
                                        <p:attrNameLst>
                                          <p:attrName>ppt_w</p:attrName>
                                        </p:attrNameLst>
                                      </p:cBhvr>
                                      <p:tavLst>
                                        <p:tav tm="0">
                                          <p:val>
                                            <p:strVal val="#ppt_w*0.70"/>
                                          </p:val>
                                        </p:tav>
                                        <p:tav tm="100000">
                                          <p:val>
                                            <p:strVal val="#ppt_w"/>
                                          </p:val>
                                        </p:tav>
                                      </p:tavLst>
                                    </p:anim>
                                    <p:anim calcmode="lin" valueType="num">
                                      <p:cBhvr>
                                        <p:cTn id="235" dur="1000" fill="hold"/>
                                        <p:tgtEl>
                                          <p:spTgt spid="73"/>
                                        </p:tgtEl>
                                        <p:attrNameLst>
                                          <p:attrName>ppt_h</p:attrName>
                                        </p:attrNameLst>
                                      </p:cBhvr>
                                      <p:tavLst>
                                        <p:tav tm="0">
                                          <p:val>
                                            <p:strVal val="#ppt_h"/>
                                          </p:val>
                                        </p:tav>
                                        <p:tav tm="100000">
                                          <p:val>
                                            <p:strVal val="#ppt_h"/>
                                          </p:val>
                                        </p:tav>
                                      </p:tavLst>
                                    </p:anim>
                                    <p:animEffect transition="in" filter="fade">
                                      <p:cBhvr>
                                        <p:cTn id="236" dur="1000"/>
                                        <p:tgtEl>
                                          <p:spTgt spid="73"/>
                                        </p:tgtEl>
                                      </p:cBhvr>
                                    </p:animEffect>
                                  </p:childTnLst>
                                </p:cTn>
                              </p:par>
                              <p:par>
                                <p:cTn id="237" presetID="55" presetClass="exit" presetSubtype="0" fill="hold" grpId="1" nodeType="withEffect">
                                  <p:stCondLst>
                                    <p:cond delay="26000"/>
                                  </p:stCondLst>
                                  <p:childTnLst>
                                    <p:anim calcmode="lin" valueType="num">
                                      <p:cBhvr>
                                        <p:cTn id="238" dur="1000"/>
                                        <p:tgtEl>
                                          <p:spTgt spid="73"/>
                                        </p:tgtEl>
                                        <p:attrNameLst>
                                          <p:attrName>ppt_w</p:attrName>
                                        </p:attrNameLst>
                                      </p:cBhvr>
                                      <p:tavLst>
                                        <p:tav tm="0">
                                          <p:val>
                                            <p:strVal val="ppt_w"/>
                                          </p:val>
                                        </p:tav>
                                        <p:tav tm="100000">
                                          <p:val>
                                            <p:strVal val="ppt_w*0.70"/>
                                          </p:val>
                                        </p:tav>
                                      </p:tavLst>
                                    </p:anim>
                                    <p:anim calcmode="lin" valueType="num">
                                      <p:cBhvr>
                                        <p:cTn id="239" dur="1000"/>
                                        <p:tgtEl>
                                          <p:spTgt spid="73"/>
                                        </p:tgtEl>
                                        <p:attrNameLst>
                                          <p:attrName>ppt_h</p:attrName>
                                        </p:attrNameLst>
                                      </p:cBhvr>
                                      <p:tavLst>
                                        <p:tav tm="0">
                                          <p:val>
                                            <p:strVal val="ppt_h"/>
                                          </p:val>
                                        </p:tav>
                                        <p:tav tm="100000">
                                          <p:val>
                                            <p:strVal val="ppt_h"/>
                                          </p:val>
                                        </p:tav>
                                      </p:tavLst>
                                    </p:anim>
                                    <p:animEffect transition="out" filter="fade">
                                      <p:cBhvr>
                                        <p:cTn id="240" dur="1000"/>
                                        <p:tgtEl>
                                          <p:spTgt spid="73"/>
                                        </p:tgtEl>
                                      </p:cBhvr>
                                    </p:animEffect>
                                    <p:set>
                                      <p:cBhvr>
                                        <p:cTn id="241" dur="1" fill="hold">
                                          <p:stCondLst>
                                            <p:cond delay="999"/>
                                          </p:stCondLst>
                                        </p:cTn>
                                        <p:tgtEl>
                                          <p:spTgt spid="73"/>
                                        </p:tgtEl>
                                        <p:attrNameLst>
                                          <p:attrName>style.visibility</p:attrName>
                                        </p:attrNameLst>
                                      </p:cBhvr>
                                      <p:to>
                                        <p:strVal val="hidden"/>
                                      </p:to>
                                    </p:set>
                                  </p:childTnLst>
                                </p:cTn>
                              </p:par>
                              <p:par>
                                <p:cTn id="242" presetID="55" presetClass="entr" presetSubtype="0" fill="hold" grpId="0" nodeType="withEffect">
                                  <p:stCondLst>
                                    <p:cond delay="27000"/>
                                  </p:stCondLst>
                                  <p:childTnLst>
                                    <p:set>
                                      <p:cBhvr>
                                        <p:cTn id="243" dur="1" fill="hold">
                                          <p:stCondLst>
                                            <p:cond delay="0"/>
                                          </p:stCondLst>
                                        </p:cTn>
                                        <p:tgtEl>
                                          <p:spTgt spid="76"/>
                                        </p:tgtEl>
                                        <p:attrNameLst>
                                          <p:attrName>style.visibility</p:attrName>
                                        </p:attrNameLst>
                                      </p:cBhvr>
                                      <p:to>
                                        <p:strVal val="visible"/>
                                      </p:to>
                                    </p:set>
                                    <p:anim calcmode="lin" valueType="num">
                                      <p:cBhvr>
                                        <p:cTn id="244" dur="1000" fill="hold"/>
                                        <p:tgtEl>
                                          <p:spTgt spid="76"/>
                                        </p:tgtEl>
                                        <p:attrNameLst>
                                          <p:attrName>ppt_w</p:attrName>
                                        </p:attrNameLst>
                                      </p:cBhvr>
                                      <p:tavLst>
                                        <p:tav tm="0">
                                          <p:val>
                                            <p:strVal val="#ppt_w*0.70"/>
                                          </p:val>
                                        </p:tav>
                                        <p:tav tm="100000">
                                          <p:val>
                                            <p:strVal val="#ppt_w"/>
                                          </p:val>
                                        </p:tav>
                                      </p:tavLst>
                                    </p:anim>
                                    <p:anim calcmode="lin" valueType="num">
                                      <p:cBhvr>
                                        <p:cTn id="245" dur="1000" fill="hold"/>
                                        <p:tgtEl>
                                          <p:spTgt spid="76"/>
                                        </p:tgtEl>
                                        <p:attrNameLst>
                                          <p:attrName>ppt_h</p:attrName>
                                        </p:attrNameLst>
                                      </p:cBhvr>
                                      <p:tavLst>
                                        <p:tav tm="0">
                                          <p:val>
                                            <p:strVal val="#ppt_h"/>
                                          </p:val>
                                        </p:tav>
                                        <p:tav tm="100000">
                                          <p:val>
                                            <p:strVal val="#ppt_h"/>
                                          </p:val>
                                        </p:tav>
                                      </p:tavLst>
                                    </p:anim>
                                    <p:animEffect transition="in" filter="fade">
                                      <p:cBhvr>
                                        <p:cTn id="246" dur="1000"/>
                                        <p:tgtEl>
                                          <p:spTgt spid="76"/>
                                        </p:tgtEl>
                                      </p:cBhvr>
                                    </p:animEffect>
                                  </p:childTnLst>
                                </p:cTn>
                              </p:par>
                              <p:par>
                                <p:cTn id="247" presetID="55" presetClass="exit" presetSubtype="0" fill="hold" grpId="1" nodeType="withEffect">
                                  <p:stCondLst>
                                    <p:cond delay="28000"/>
                                  </p:stCondLst>
                                  <p:childTnLst>
                                    <p:anim calcmode="lin" valueType="num">
                                      <p:cBhvr>
                                        <p:cTn id="248" dur="1000"/>
                                        <p:tgtEl>
                                          <p:spTgt spid="76"/>
                                        </p:tgtEl>
                                        <p:attrNameLst>
                                          <p:attrName>ppt_w</p:attrName>
                                        </p:attrNameLst>
                                      </p:cBhvr>
                                      <p:tavLst>
                                        <p:tav tm="0">
                                          <p:val>
                                            <p:strVal val="ppt_w"/>
                                          </p:val>
                                        </p:tav>
                                        <p:tav tm="100000">
                                          <p:val>
                                            <p:strVal val="ppt_w*0.70"/>
                                          </p:val>
                                        </p:tav>
                                      </p:tavLst>
                                    </p:anim>
                                    <p:anim calcmode="lin" valueType="num">
                                      <p:cBhvr>
                                        <p:cTn id="249" dur="1000"/>
                                        <p:tgtEl>
                                          <p:spTgt spid="76"/>
                                        </p:tgtEl>
                                        <p:attrNameLst>
                                          <p:attrName>ppt_h</p:attrName>
                                        </p:attrNameLst>
                                      </p:cBhvr>
                                      <p:tavLst>
                                        <p:tav tm="0">
                                          <p:val>
                                            <p:strVal val="ppt_h"/>
                                          </p:val>
                                        </p:tav>
                                        <p:tav tm="100000">
                                          <p:val>
                                            <p:strVal val="ppt_h"/>
                                          </p:val>
                                        </p:tav>
                                      </p:tavLst>
                                    </p:anim>
                                    <p:animEffect transition="out" filter="fade">
                                      <p:cBhvr>
                                        <p:cTn id="250" dur="1000"/>
                                        <p:tgtEl>
                                          <p:spTgt spid="76"/>
                                        </p:tgtEl>
                                      </p:cBhvr>
                                    </p:animEffect>
                                    <p:set>
                                      <p:cBhvr>
                                        <p:cTn id="251" dur="1" fill="hold">
                                          <p:stCondLst>
                                            <p:cond delay="999"/>
                                          </p:stCondLst>
                                        </p:cTn>
                                        <p:tgtEl>
                                          <p:spTgt spid="76"/>
                                        </p:tgtEl>
                                        <p:attrNameLst>
                                          <p:attrName>style.visibility</p:attrName>
                                        </p:attrNameLst>
                                      </p:cBhvr>
                                      <p:to>
                                        <p:strVal val="hidden"/>
                                      </p:to>
                                    </p:set>
                                  </p:childTnLst>
                                </p:cTn>
                              </p:par>
                              <p:par>
                                <p:cTn id="252" presetID="55" presetClass="entr" presetSubtype="0" fill="hold" grpId="0" nodeType="withEffect">
                                  <p:stCondLst>
                                    <p:cond delay="29000"/>
                                  </p:stCondLst>
                                  <p:childTnLst>
                                    <p:set>
                                      <p:cBhvr>
                                        <p:cTn id="253" dur="1" fill="hold">
                                          <p:stCondLst>
                                            <p:cond delay="0"/>
                                          </p:stCondLst>
                                        </p:cTn>
                                        <p:tgtEl>
                                          <p:spTgt spid="75"/>
                                        </p:tgtEl>
                                        <p:attrNameLst>
                                          <p:attrName>style.visibility</p:attrName>
                                        </p:attrNameLst>
                                      </p:cBhvr>
                                      <p:to>
                                        <p:strVal val="visible"/>
                                      </p:to>
                                    </p:set>
                                    <p:anim calcmode="lin" valueType="num">
                                      <p:cBhvr>
                                        <p:cTn id="254" dur="1000" fill="hold"/>
                                        <p:tgtEl>
                                          <p:spTgt spid="75"/>
                                        </p:tgtEl>
                                        <p:attrNameLst>
                                          <p:attrName>ppt_w</p:attrName>
                                        </p:attrNameLst>
                                      </p:cBhvr>
                                      <p:tavLst>
                                        <p:tav tm="0">
                                          <p:val>
                                            <p:strVal val="#ppt_w*0.70"/>
                                          </p:val>
                                        </p:tav>
                                        <p:tav tm="100000">
                                          <p:val>
                                            <p:strVal val="#ppt_w"/>
                                          </p:val>
                                        </p:tav>
                                      </p:tavLst>
                                    </p:anim>
                                    <p:anim calcmode="lin" valueType="num">
                                      <p:cBhvr>
                                        <p:cTn id="255" dur="1000" fill="hold"/>
                                        <p:tgtEl>
                                          <p:spTgt spid="75"/>
                                        </p:tgtEl>
                                        <p:attrNameLst>
                                          <p:attrName>ppt_h</p:attrName>
                                        </p:attrNameLst>
                                      </p:cBhvr>
                                      <p:tavLst>
                                        <p:tav tm="0">
                                          <p:val>
                                            <p:strVal val="#ppt_h"/>
                                          </p:val>
                                        </p:tav>
                                        <p:tav tm="100000">
                                          <p:val>
                                            <p:strVal val="#ppt_h"/>
                                          </p:val>
                                        </p:tav>
                                      </p:tavLst>
                                    </p:anim>
                                    <p:animEffect transition="in" filter="fade">
                                      <p:cBhvr>
                                        <p:cTn id="256" dur="1000"/>
                                        <p:tgtEl>
                                          <p:spTgt spid="75"/>
                                        </p:tgtEl>
                                      </p:cBhvr>
                                    </p:animEffect>
                                  </p:childTnLst>
                                </p:cTn>
                              </p:par>
                              <p:par>
                                <p:cTn id="257" presetID="55" presetClass="exit" presetSubtype="0" fill="hold" grpId="1" nodeType="withEffect">
                                  <p:stCondLst>
                                    <p:cond delay="30000"/>
                                  </p:stCondLst>
                                  <p:childTnLst>
                                    <p:anim calcmode="lin" valueType="num">
                                      <p:cBhvr>
                                        <p:cTn id="258" dur="1000"/>
                                        <p:tgtEl>
                                          <p:spTgt spid="75"/>
                                        </p:tgtEl>
                                        <p:attrNameLst>
                                          <p:attrName>ppt_w</p:attrName>
                                        </p:attrNameLst>
                                      </p:cBhvr>
                                      <p:tavLst>
                                        <p:tav tm="0">
                                          <p:val>
                                            <p:strVal val="ppt_w"/>
                                          </p:val>
                                        </p:tav>
                                        <p:tav tm="100000">
                                          <p:val>
                                            <p:strVal val="ppt_w*0.70"/>
                                          </p:val>
                                        </p:tav>
                                      </p:tavLst>
                                    </p:anim>
                                    <p:anim calcmode="lin" valueType="num">
                                      <p:cBhvr>
                                        <p:cTn id="259" dur="1000"/>
                                        <p:tgtEl>
                                          <p:spTgt spid="75"/>
                                        </p:tgtEl>
                                        <p:attrNameLst>
                                          <p:attrName>ppt_h</p:attrName>
                                        </p:attrNameLst>
                                      </p:cBhvr>
                                      <p:tavLst>
                                        <p:tav tm="0">
                                          <p:val>
                                            <p:strVal val="ppt_h"/>
                                          </p:val>
                                        </p:tav>
                                        <p:tav tm="100000">
                                          <p:val>
                                            <p:strVal val="ppt_h"/>
                                          </p:val>
                                        </p:tav>
                                      </p:tavLst>
                                    </p:anim>
                                    <p:animEffect transition="out" filter="fade">
                                      <p:cBhvr>
                                        <p:cTn id="260" dur="1000"/>
                                        <p:tgtEl>
                                          <p:spTgt spid="75"/>
                                        </p:tgtEl>
                                      </p:cBhvr>
                                    </p:animEffect>
                                    <p:set>
                                      <p:cBhvr>
                                        <p:cTn id="261" dur="1" fill="hold">
                                          <p:stCondLst>
                                            <p:cond delay="999"/>
                                          </p:stCondLst>
                                        </p:cTn>
                                        <p:tgtEl>
                                          <p:spTgt spid="75"/>
                                        </p:tgtEl>
                                        <p:attrNameLst>
                                          <p:attrName>style.visibility</p:attrName>
                                        </p:attrNameLst>
                                      </p:cBhvr>
                                      <p:to>
                                        <p:strVal val="hidden"/>
                                      </p:to>
                                    </p:set>
                                  </p:childTnLst>
                                </p:cTn>
                              </p:par>
                              <p:par>
                                <p:cTn id="262" presetID="55" presetClass="entr" presetSubtype="0" fill="hold" grpId="0" nodeType="withEffect">
                                  <p:stCondLst>
                                    <p:cond delay="31000"/>
                                  </p:stCondLst>
                                  <p:childTnLst>
                                    <p:set>
                                      <p:cBhvr>
                                        <p:cTn id="263" dur="1" fill="hold">
                                          <p:stCondLst>
                                            <p:cond delay="0"/>
                                          </p:stCondLst>
                                        </p:cTn>
                                        <p:tgtEl>
                                          <p:spTgt spid="78"/>
                                        </p:tgtEl>
                                        <p:attrNameLst>
                                          <p:attrName>style.visibility</p:attrName>
                                        </p:attrNameLst>
                                      </p:cBhvr>
                                      <p:to>
                                        <p:strVal val="visible"/>
                                      </p:to>
                                    </p:set>
                                    <p:anim calcmode="lin" valueType="num">
                                      <p:cBhvr>
                                        <p:cTn id="264" dur="1000" fill="hold"/>
                                        <p:tgtEl>
                                          <p:spTgt spid="78"/>
                                        </p:tgtEl>
                                        <p:attrNameLst>
                                          <p:attrName>ppt_w</p:attrName>
                                        </p:attrNameLst>
                                      </p:cBhvr>
                                      <p:tavLst>
                                        <p:tav tm="0">
                                          <p:val>
                                            <p:strVal val="#ppt_w*0.70"/>
                                          </p:val>
                                        </p:tav>
                                        <p:tav tm="100000">
                                          <p:val>
                                            <p:strVal val="#ppt_w"/>
                                          </p:val>
                                        </p:tav>
                                      </p:tavLst>
                                    </p:anim>
                                    <p:anim calcmode="lin" valueType="num">
                                      <p:cBhvr>
                                        <p:cTn id="265" dur="1000" fill="hold"/>
                                        <p:tgtEl>
                                          <p:spTgt spid="78"/>
                                        </p:tgtEl>
                                        <p:attrNameLst>
                                          <p:attrName>ppt_h</p:attrName>
                                        </p:attrNameLst>
                                      </p:cBhvr>
                                      <p:tavLst>
                                        <p:tav tm="0">
                                          <p:val>
                                            <p:strVal val="#ppt_h"/>
                                          </p:val>
                                        </p:tav>
                                        <p:tav tm="100000">
                                          <p:val>
                                            <p:strVal val="#ppt_h"/>
                                          </p:val>
                                        </p:tav>
                                      </p:tavLst>
                                    </p:anim>
                                    <p:animEffect transition="in" filter="fade">
                                      <p:cBhvr>
                                        <p:cTn id="266" dur="1000"/>
                                        <p:tgtEl>
                                          <p:spTgt spid="78"/>
                                        </p:tgtEl>
                                      </p:cBhvr>
                                    </p:animEffect>
                                  </p:childTnLst>
                                </p:cTn>
                              </p:par>
                              <p:par>
                                <p:cTn id="267" presetID="55" presetClass="exit" presetSubtype="0" fill="hold" grpId="1" nodeType="withEffect">
                                  <p:stCondLst>
                                    <p:cond delay="32000"/>
                                  </p:stCondLst>
                                  <p:childTnLst>
                                    <p:anim calcmode="lin" valueType="num">
                                      <p:cBhvr>
                                        <p:cTn id="268" dur="1000"/>
                                        <p:tgtEl>
                                          <p:spTgt spid="78"/>
                                        </p:tgtEl>
                                        <p:attrNameLst>
                                          <p:attrName>ppt_w</p:attrName>
                                        </p:attrNameLst>
                                      </p:cBhvr>
                                      <p:tavLst>
                                        <p:tav tm="0">
                                          <p:val>
                                            <p:strVal val="ppt_w"/>
                                          </p:val>
                                        </p:tav>
                                        <p:tav tm="100000">
                                          <p:val>
                                            <p:strVal val="ppt_w*0.70"/>
                                          </p:val>
                                        </p:tav>
                                      </p:tavLst>
                                    </p:anim>
                                    <p:anim calcmode="lin" valueType="num">
                                      <p:cBhvr>
                                        <p:cTn id="269" dur="1000"/>
                                        <p:tgtEl>
                                          <p:spTgt spid="78"/>
                                        </p:tgtEl>
                                        <p:attrNameLst>
                                          <p:attrName>ppt_h</p:attrName>
                                        </p:attrNameLst>
                                      </p:cBhvr>
                                      <p:tavLst>
                                        <p:tav tm="0">
                                          <p:val>
                                            <p:strVal val="ppt_h"/>
                                          </p:val>
                                        </p:tav>
                                        <p:tav tm="100000">
                                          <p:val>
                                            <p:strVal val="ppt_h"/>
                                          </p:val>
                                        </p:tav>
                                      </p:tavLst>
                                    </p:anim>
                                    <p:animEffect transition="out" filter="fade">
                                      <p:cBhvr>
                                        <p:cTn id="270" dur="1000"/>
                                        <p:tgtEl>
                                          <p:spTgt spid="78"/>
                                        </p:tgtEl>
                                      </p:cBhvr>
                                    </p:animEffect>
                                    <p:set>
                                      <p:cBhvr>
                                        <p:cTn id="271" dur="1" fill="hold">
                                          <p:stCondLst>
                                            <p:cond delay="999"/>
                                          </p:stCondLst>
                                        </p:cTn>
                                        <p:tgtEl>
                                          <p:spTgt spid="78"/>
                                        </p:tgtEl>
                                        <p:attrNameLst>
                                          <p:attrName>style.visibility</p:attrName>
                                        </p:attrNameLst>
                                      </p:cBhvr>
                                      <p:to>
                                        <p:strVal val="hidden"/>
                                      </p:to>
                                    </p:set>
                                  </p:childTnLst>
                                </p:cTn>
                              </p:par>
                              <p:par>
                                <p:cTn id="272" presetID="55" presetClass="entr" presetSubtype="0" fill="hold" grpId="0" nodeType="withEffect">
                                  <p:stCondLst>
                                    <p:cond delay="33000"/>
                                  </p:stCondLst>
                                  <p:childTnLst>
                                    <p:set>
                                      <p:cBhvr>
                                        <p:cTn id="273" dur="1" fill="hold">
                                          <p:stCondLst>
                                            <p:cond delay="0"/>
                                          </p:stCondLst>
                                        </p:cTn>
                                        <p:tgtEl>
                                          <p:spTgt spid="77"/>
                                        </p:tgtEl>
                                        <p:attrNameLst>
                                          <p:attrName>style.visibility</p:attrName>
                                        </p:attrNameLst>
                                      </p:cBhvr>
                                      <p:to>
                                        <p:strVal val="visible"/>
                                      </p:to>
                                    </p:set>
                                    <p:anim calcmode="lin" valueType="num">
                                      <p:cBhvr>
                                        <p:cTn id="274" dur="1000" fill="hold"/>
                                        <p:tgtEl>
                                          <p:spTgt spid="77"/>
                                        </p:tgtEl>
                                        <p:attrNameLst>
                                          <p:attrName>ppt_w</p:attrName>
                                        </p:attrNameLst>
                                      </p:cBhvr>
                                      <p:tavLst>
                                        <p:tav tm="0">
                                          <p:val>
                                            <p:strVal val="#ppt_w*0.70"/>
                                          </p:val>
                                        </p:tav>
                                        <p:tav tm="100000">
                                          <p:val>
                                            <p:strVal val="#ppt_w"/>
                                          </p:val>
                                        </p:tav>
                                      </p:tavLst>
                                    </p:anim>
                                    <p:anim calcmode="lin" valueType="num">
                                      <p:cBhvr>
                                        <p:cTn id="275" dur="1000" fill="hold"/>
                                        <p:tgtEl>
                                          <p:spTgt spid="77"/>
                                        </p:tgtEl>
                                        <p:attrNameLst>
                                          <p:attrName>ppt_h</p:attrName>
                                        </p:attrNameLst>
                                      </p:cBhvr>
                                      <p:tavLst>
                                        <p:tav tm="0">
                                          <p:val>
                                            <p:strVal val="#ppt_h"/>
                                          </p:val>
                                        </p:tav>
                                        <p:tav tm="100000">
                                          <p:val>
                                            <p:strVal val="#ppt_h"/>
                                          </p:val>
                                        </p:tav>
                                      </p:tavLst>
                                    </p:anim>
                                    <p:animEffect transition="in" filter="fade">
                                      <p:cBhvr>
                                        <p:cTn id="276" dur="1000"/>
                                        <p:tgtEl>
                                          <p:spTgt spid="77"/>
                                        </p:tgtEl>
                                      </p:cBhvr>
                                    </p:animEffect>
                                  </p:childTnLst>
                                </p:cTn>
                              </p:par>
                              <p:par>
                                <p:cTn id="277" presetID="55" presetClass="exit" presetSubtype="0" fill="hold" grpId="1" nodeType="withEffect">
                                  <p:stCondLst>
                                    <p:cond delay="34000"/>
                                  </p:stCondLst>
                                  <p:childTnLst>
                                    <p:anim calcmode="lin" valueType="num">
                                      <p:cBhvr>
                                        <p:cTn id="278" dur="1000"/>
                                        <p:tgtEl>
                                          <p:spTgt spid="77"/>
                                        </p:tgtEl>
                                        <p:attrNameLst>
                                          <p:attrName>ppt_w</p:attrName>
                                        </p:attrNameLst>
                                      </p:cBhvr>
                                      <p:tavLst>
                                        <p:tav tm="0">
                                          <p:val>
                                            <p:strVal val="ppt_w"/>
                                          </p:val>
                                        </p:tav>
                                        <p:tav tm="100000">
                                          <p:val>
                                            <p:strVal val="ppt_w*0.70"/>
                                          </p:val>
                                        </p:tav>
                                      </p:tavLst>
                                    </p:anim>
                                    <p:anim calcmode="lin" valueType="num">
                                      <p:cBhvr>
                                        <p:cTn id="279" dur="1000"/>
                                        <p:tgtEl>
                                          <p:spTgt spid="77"/>
                                        </p:tgtEl>
                                        <p:attrNameLst>
                                          <p:attrName>ppt_h</p:attrName>
                                        </p:attrNameLst>
                                      </p:cBhvr>
                                      <p:tavLst>
                                        <p:tav tm="0">
                                          <p:val>
                                            <p:strVal val="ppt_h"/>
                                          </p:val>
                                        </p:tav>
                                        <p:tav tm="100000">
                                          <p:val>
                                            <p:strVal val="ppt_h"/>
                                          </p:val>
                                        </p:tav>
                                      </p:tavLst>
                                    </p:anim>
                                    <p:animEffect transition="out" filter="fade">
                                      <p:cBhvr>
                                        <p:cTn id="280" dur="1000"/>
                                        <p:tgtEl>
                                          <p:spTgt spid="77"/>
                                        </p:tgtEl>
                                      </p:cBhvr>
                                    </p:animEffect>
                                    <p:set>
                                      <p:cBhvr>
                                        <p:cTn id="281" dur="1" fill="hold">
                                          <p:stCondLst>
                                            <p:cond delay="999"/>
                                          </p:stCondLst>
                                        </p:cTn>
                                        <p:tgtEl>
                                          <p:spTgt spid="77"/>
                                        </p:tgtEl>
                                        <p:attrNameLst>
                                          <p:attrName>style.visibility</p:attrName>
                                        </p:attrNameLst>
                                      </p:cBhvr>
                                      <p:to>
                                        <p:strVal val="hidden"/>
                                      </p:to>
                                    </p:set>
                                  </p:childTnLst>
                                </p:cTn>
                              </p:par>
                              <p:par>
                                <p:cTn id="282" presetID="55" presetClass="entr" presetSubtype="0" fill="hold" grpId="0" nodeType="withEffect">
                                  <p:stCondLst>
                                    <p:cond delay="35000"/>
                                  </p:stCondLst>
                                  <p:childTnLst>
                                    <p:set>
                                      <p:cBhvr>
                                        <p:cTn id="283" dur="1" fill="hold">
                                          <p:stCondLst>
                                            <p:cond delay="0"/>
                                          </p:stCondLst>
                                        </p:cTn>
                                        <p:tgtEl>
                                          <p:spTgt spid="80"/>
                                        </p:tgtEl>
                                        <p:attrNameLst>
                                          <p:attrName>style.visibility</p:attrName>
                                        </p:attrNameLst>
                                      </p:cBhvr>
                                      <p:to>
                                        <p:strVal val="visible"/>
                                      </p:to>
                                    </p:set>
                                    <p:anim calcmode="lin" valueType="num">
                                      <p:cBhvr>
                                        <p:cTn id="284" dur="1000" fill="hold"/>
                                        <p:tgtEl>
                                          <p:spTgt spid="80"/>
                                        </p:tgtEl>
                                        <p:attrNameLst>
                                          <p:attrName>ppt_w</p:attrName>
                                        </p:attrNameLst>
                                      </p:cBhvr>
                                      <p:tavLst>
                                        <p:tav tm="0">
                                          <p:val>
                                            <p:strVal val="#ppt_w*0.70"/>
                                          </p:val>
                                        </p:tav>
                                        <p:tav tm="100000">
                                          <p:val>
                                            <p:strVal val="#ppt_w"/>
                                          </p:val>
                                        </p:tav>
                                      </p:tavLst>
                                    </p:anim>
                                    <p:anim calcmode="lin" valueType="num">
                                      <p:cBhvr>
                                        <p:cTn id="285" dur="1000" fill="hold"/>
                                        <p:tgtEl>
                                          <p:spTgt spid="80"/>
                                        </p:tgtEl>
                                        <p:attrNameLst>
                                          <p:attrName>ppt_h</p:attrName>
                                        </p:attrNameLst>
                                      </p:cBhvr>
                                      <p:tavLst>
                                        <p:tav tm="0">
                                          <p:val>
                                            <p:strVal val="#ppt_h"/>
                                          </p:val>
                                        </p:tav>
                                        <p:tav tm="100000">
                                          <p:val>
                                            <p:strVal val="#ppt_h"/>
                                          </p:val>
                                        </p:tav>
                                      </p:tavLst>
                                    </p:anim>
                                    <p:animEffect transition="in" filter="fade">
                                      <p:cBhvr>
                                        <p:cTn id="286" dur="1000"/>
                                        <p:tgtEl>
                                          <p:spTgt spid="80"/>
                                        </p:tgtEl>
                                      </p:cBhvr>
                                    </p:animEffect>
                                  </p:childTnLst>
                                </p:cTn>
                              </p:par>
                              <p:par>
                                <p:cTn id="287" presetID="55" presetClass="exit" presetSubtype="0" fill="hold" grpId="1" nodeType="withEffect">
                                  <p:stCondLst>
                                    <p:cond delay="36000"/>
                                  </p:stCondLst>
                                  <p:childTnLst>
                                    <p:anim calcmode="lin" valueType="num">
                                      <p:cBhvr>
                                        <p:cTn id="288" dur="1000"/>
                                        <p:tgtEl>
                                          <p:spTgt spid="80"/>
                                        </p:tgtEl>
                                        <p:attrNameLst>
                                          <p:attrName>ppt_w</p:attrName>
                                        </p:attrNameLst>
                                      </p:cBhvr>
                                      <p:tavLst>
                                        <p:tav tm="0">
                                          <p:val>
                                            <p:strVal val="ppt_w"/>
                                          </p:val>
                                        </p:tav>
                                        <p:tav tm="100000">
                                          <p:val>
                                            <p:strVal val="ppt_w*0.70"/>
                                          </p:val>
                                        </p:tav>
                                      </p:tavLst>
                                    </p:anim>
                                    <p:anim calcmode="lin" valueType="num">
                                      <p:cBhvr>
                                        <p:cTn id="289" dur="1000"/>
                                        <p:tgtEl>
                                          <p:spTgt spid="80"/>
                                        </p:tgtEl>
                                        <p:attrNameLst>
                                          <p:attrName>ppt_h</p:attrName>
                                        </p:attrNameLst>
                                      </p:cBhvr>
                                      <p:tavLst>
                                        <p:tav tm="0">
                                          <p:val>
                                            <p:strVal val="ppt_h"/>
                                          </p:val>
                                        </p:tav>
                                        <p:tav tm="100000">
                                          <p:val>
                                            <p:strVal val="ppt_h"/>
                                          </p:val>
                                        </p:tav>
                                      </p:tavLst>
                                    </p:anim>
                                    <p:animEffect transition="out" filter="fade">
                                      <p:cBhvr>
                                        <p:cTn id="290" dur="1000"/>
                                        <p:tgtEl>
                                          <p:spTgt spid="80"/>
                                        </p:tgtEl>
                                      </p:cBhvr>
                                    </p:animEffect>
                                    <p:set>
                                      <p:cBhvr>
                                        <p:cTn id="291" dur="1" fill="hold">
                                          <p:stCondLst>
                                            <p:cond delay="999"/>
                                          </p:stCondLst>
                                        </p:cTn>
                                        <p:tgtEl>
                                          <p:spTgt spid="80"/>
                                        </p:tgtEl>
                                        <p:attrNameLst>
                                          <p:attrName>style.visibility</p:attrName>
                                        </p:attrNameLst>
                                      </p:cBhvr>
                                      <p:to>
                                        <p:strVal val="hidden"/>
                                      </p:to>
                                    </p:set>
                                  </p:childTnLst>
                                </p:cTn>
                              </p:par>
                              <p:par>
                                <p:cTn id="292" presetID="55" presetClass="entr" presetSubtype="0" fill="hold" grpId="0" nodeType="withEffect">
                                  <p:stCondLst>
                                    <p:cond delay="37000"/>
                                  </p:stCondLst>
                                  <p:childTnLst>
                                    <p:set>
                                      <p:cBhvr>
                                        <p:cTn id="293" dur="1" fill="hold">
                                          <p:stCondLst>
                                            <p:cond delay="0"/>
                                          </p:stCondLst>
                                        </p:cTn>
                                        <p:tgtEl>
                                          <p:spTgt spid="79"/>
                                        </p:tgtEl>
                                        <p:attrNameLst>
                                          <p:attrName>style.visibility</p:attrName>
                                        </p:attrNameLst>
                                      </p:cBhvr>
                                      <p:to>
                                        <p:strVal val="visible"/>
                                      </p:to>
                                    </p:set>
                                    <p:anim calcmode="lin" valueType="num">
                                      <p:cBhvr>
                                        <p:cTn id="294" dur="1000" fill="hold"/>
                                        <p:tgtEl>
                                          <p:spTgt spid="79"/>
                                        </p:tgtEl>
                                        <p:attrNameLst>
                                          <p:attrName>ppt_w</p:attrName>
                                        </p:attrNameLst>
                                      </p:cBhvr>
                                      <p:tavLst>
                                        <p:tav tm="0">
                                          <p:val>
                                            <p:strVal val="#ppt_w*0.70"/>
                                          </p:val>
                                        </p:tav>
                                        <p:tav tm="100000">
                                          <p:val>
                                            <p:strVal val="#ppt_w"/>
                                          </p:val>
                                        </p:tav>
                                      </p:tavLst>
                                    </p:anim>
                                    <p:anim calcmode="lin" valueType="num">
                                      <p:cBhvr>
                                        <p:cTn id="295" dur="1000" fill="hold"/>
                                        <p:tgtEl>
                                          <p:spTgt spid="79"/>
                                        </p:tgtEl>
                                        <p:attrNameLst>
                                          <p:attrName>ppt_h</p:attrName>
                                        </p:attrNameLst>
                                      </p:cBhvr>
                                      <p:tavLst>
                                        <p:tav tm="0">
                                          <p:val>
                                            <p:strVal val="#ppt_h"/>
                                          </p:val>
                                        </p:tav>
                                        <p:tav tm="100000">
                                          <p:val>
                                            <p:strVal val="#ppt_h"/>
                                          </p:val>
                                        </p:tav>
                                      </p:tavLst>
                                    </p:anim>
                                    <p:animEffect transition="in" filter="fade">
                                      <p:cBhvr>
                                        <p:cTn id="296" dur="1000"/>
                                        <p:tgtEl>
                                          <p:spTgt spid="79"/>
                                        </p:tgtEl>
                                      </p:cBhvr>
                                    </p:animEffect>
                                  </p:childTnLst>
                                </p:cTn>
                              </p:par>
                              <p:par>
                                <p:cTn id="297" presetID="55" presetClass="exit" presetSubtype="0" fill="hold" grpId="1" nodeType="withEffect">
                                  <p:stCondLst>
                                    <p:cond delay="38000"/>
                                  </p:stCondLst>
                                  <p:childTnLst>
                                    <p:anim calcmode="lin" valueType="num">
                                      <p:cBhvr>
                                        <p:cTn id="298" dur="1000"/>
                                        <p:tgtEl>
                                          <p:spTgt spid="79"/>
                                        </p:tgtEl>
                                        <p:attrNameLst>
                                          <p:attrName>ppt_w</p:attrName>
                                        </p:attrNameLst>
                                      </p:cBhvr>
                                      <p:tavLst>
                                        <p:tav tm="0">
                                          <p:val>
                                            <p:strVal val="ppt_w"/>
                                          </p:val>
                                        </p:tav>
                                        <p:tav tm="100000">
                                          <p:val>
                                            <p:strVal val="ppt_w*0.70"/>
                                          </p:val>
                                        </p:tav>
                                      </p:tavLst>
                                    </p:anim>
                                    <p:anim calcmode="lin" valueType="num">
                                      <p:cBhvr>
                                        <p:cTn id="299" dur="1000"/>
                                        <p:tgtEl>
                                          <p:spTgt spid="79"/>
                                        </p:tgtEl>
                                        <p:attrNameLst>
                                          <p:attrName>ppt_h</p:attrName>
                                        </p:attrNameLst>
                                      </p:cBhvr>
                                      <p:tavLst>
                                        <p:tav tm="0">
                                          <p:val>
                                            <p:strVal val="ppt_h"/>
                                          </p:val>
                                        </p:tav>
                                        <p:tav tm="100000">
                                          <p:val>
                                            <p:strVal val="ppt_h"/>
                                          </p:val>
                                        </p:tav>
                                      </p:tavLst>
                                    </p:anim>
                                    <p:animEffect transition="out" filter="fade">
                                      <p:cBhvr>
                                        <p:cTn id="300" dur="1000"/>
                                        <p:tgtEl>
                                          <p:spTgt spid="79"/>
                                        </p:tgtEl>
                                      </p:cBhvr>
                                    </p:animEffect>
                                    <p:set>
                                      <p:cBhvr>
                                        <p:cTn id="301" dur="1" fill="hold">
                                          <p:stCondLst>
                                            <p:cond delay="999"/>
                                          </p:stCondLst>
                                        </p:cTn>
                                        <p:tgtEl>
                                          <p:spTgt spid="79"/>
                                        </p:tgtEl>
                                        <p:attrNameLst>
                                          <p:attrName>style.visibility</p:attrName>
                                        </p:attrNameLst>
                                      </p:cBhvr>
                                      <p:to>
                                        <p:strVal val="hidden"/>
                                      </p:to>
                                    </p:set>
                                  </p:childTnLst>
                                </p:cTn>
                              </p:par>
                              <p:par>
                                <p:cTn id="302" presetID="10" presetClass="entr" presetSubtype="0" fill="hold" grpId="1" nodeType="withEffect">
                                  <p:stCondLst>
                                    <p:cond delay="10000"/>
                                  </p:stCondLst>
                                  <p:childTnLst>
                                    <p:set>
                                      <p:cBhvr>
                                        <p:cTn id="303" dur="1" fill="hold">
                                          <p:stCondLst>
                                            <p:cond delay="0"/>
                                          </p:stCondLst>
                                        </p:cTn>
                                        <p:tgtEl>
                                          <p:spTgt spid="64"/>
                                        </p:tgtEl>
                                        <p:attrNameLst>
                                          <p:attrName>style.visibility</p:attrName>
                                        </p:attrNameLst>
                                      </p:cBhvr>
                                      <p:to>
                                        <p:strVal val="visible"/>
                                      </p:to>
                                    </p:set>
                                    <p:animEffect transition="in" filter="fade">
                                      <p:cBhvr>
                                        <p:cTn id="304" dur="500"/>
                                        <p:tgtEl>
                                          <p:spTgt spid="64"/>
                                        </p:tgtEl>
                                      </p:cBhvr>
                                    </p:animEffect>
                                  </p:childTnLst>
                                </p:cTn>
                              </p:par>
                              <p:par>
                                <p:cTn id="305" presetID="10" presetClass="entr" presetSubtype="0" fill="hold" grpId="1" nodeType="withEffect">
                                  <p:stCondLst>
                                    <p:cond delay="10000"/>
                                  </p:stCondLst>
                                  <p:childTnLst>
                                    <p:set>
                                      <p:cBhvr>
                                        <p:cTn id="306" dur="1" fill="hold">
                                          <p:stCondLst>
                                            <p:cond delay="0"/>
                                          </p:stCondLst>
                                        </p:cTn>
                                        <p:tgtEl>
                                          <p:spTgt spid="70"/>
                                        </p:tgtEl>
                                        <p:attrNameLst>
                                          <p:attrName>style.visibility</p:attrName>
                                        </p:attrNameLst>
                                      </p:cBhvr>
                                      <p:to>
                                        <p:strVal val="visible"/>
                                      </p:to>
                                    </p:set>
                                    <p:animEffect transition="in" filter="fade">
                                      <p:cBhvr>
                                        <p:cTn id="307" dur="500"/>
                                        <p:tgtEl>
                                          <p:spTgt spid="70"/>
                                        </p:tgtEl>
                                      </p:cBhvr>
                                    </p:animEffect>
                                  </p:childTnLst>
                                </p:cTn>
                              </p:par>
                              <p:par>
                                <p:cTn id="308" presetID="10" presetClass="entr" presetSubtype="0" fill="hold" grpId="1" nodeType="withEffect">
                                  <p:stCondLst>
                                    <p:cond delay="10000"/>
                                  </p:stCondLst>
                                  <p:childTnLst>
                                    <p:set>
                                      <p:cBhvr>
                                        <p:cTn id="309" dur="1" fill="hold">
                                          <p:stCondLst>
                                            <p:cond delay="0"/>
                                          </p:stCondLst>
                                        </p:cTn>
                                        <p:tgtEl>
                                          <p:spTgt spid="62"/>
                                        </p:tgtEl>
                                        <p:attrNameLst>
                                          <p:attrName>style.visibility</p:attrName>
                                        </p:attrNameLst>
                                      </p:cBhvr>
                                      <p:to>
                                        <p:strVal val="visible"/>
                                      </p:to>
                                    </p:set>
                                    <p:animEffect transition="in" filter="fade">
                                      <p:cBhvr>
                                        <p:cTn id="310" dur="500"/>
                                        <p:tgtEl>
                                          <p:spTgt spid="62"/>
                                        </p:tgtEl>
                                      </p:cBhvr>
                                    </p:animEffect>
                                  </p:childTnLst>
                                </p:cTn>
                              </p:par>
                              <p:par>
                                <p:cTn id="311" presetID="10" presetClass="entr" presetSubtype="0" fill="hold" grpId="1" nodeType="withEffect">
                                  <p:stCondLst>
                                    <p:cond delay="10000"/>
                                  </p:stCondLst>
                                  <p:childTnLst>
                                    <p:set>
                                      <p:cBhvr>
                                        <p:cTn id="312" dur="1" fill="hold">
                                          <p:stCondLst>
                                            <p:cond delay="0"/>
                                          </p:stCondLst>
                                        </p:cTn>
                                        <p:tgtEl>
                                          <p:spTgt spid="67"/>
                                        </p:tgtEl>
                                        <p:attrNameLst>
                                          <p:attrName>style.visibility</p:attrName>
                                        </p:attrNameLst>
                                      </p:cBhvr>
                                      <p:to>
                                        <p:strVal val="visible"/>
                                      </p:to>
                                    </p:set>
                                    <p:animEffect transition="in" filter="fade">
                                      <p:cBhvr>
                                        <p:cTn id="313" dur="500"/>
                                        <p:tgtEl>
                                          <p:spTgt spid="67"/>
                                        </p:tgtEl>
                                      </p:cBhvr>
                                    </p:animEffect>
                                  </p:childTnLst>
                                </p:cTn>
                              </p:par>
                              <p:par>
                                <p:cTn id="314" presetID="10" presetClass="entr" presetSubtype="0" fill="hold" grpId="1" nodeType="withEffect">
                                  <p:stCondLst>
                                    <p:cond delay="10000"/>
                                  </p:stCondLst>
                                  <p:childTnLst>
                                    <p:set>
                                      <p:cBhvr>
                                        <p:cTn id="315" dur="1" fill="hold">
                                          <p:stCondLst>
                                            <p:cond delay="0"/>
                                          </p:stCondLst>
                                        </p:cTn>
                                        <p:tgtEl>
                                          <p:spTgt spid="60"/>
                                        </p:tgtEl>
                                        <p:attrNameLst>
                                          <p:attrName>style.visibility</p:attrName>
                                        </p:attrNameLst>
                                      </p:cBhvr>
                                      <p:to>
                                        <p:strVal val="visible"/>
                                      </p:to>
                                    </p:set>
                                    <p:animEffect transition="in" filter="fade">
                                      <p:cBhvr>
                                        <p:cTn id="316" dur="500"/>
                                        <p:tgtEl>
                                          <p:spTgt spid="60"/>
                                        </p:tgtEl>
                                      </p:cBhvr>
                                    </p:animEffect>
                                  </p:childTnLst>
                                </p:cTn>
                              </p:par>
                              <p:par>
                                <p:cTn id="317" presetID="10" presetClass="entr" presetSubtype="0" fill="hold" grpId="1" nodeType="withEffect">
                                  <p:stCondLst>
                                    <p:cond delay="10000"/>
                                  </p:stCondLst>
                                  <p:childTnLst>
                                    <p:set>
                                      <p:cBhvr>
                                        <p:cTn id="318" dur="1" fill="hold">
                                          <p:stCondLst>
                                            <p:cond delay="0"/>
                                          </p:stCondLst>
                                        </p:cTn>
                                        <p:tgtEl>
                                          <p:spTgt spid="63"/>
                                        </p:tgtEl>
                                        <p:attrNameLst>
                                          <p:attrName>style.visibility</p:attrName>
                                        </p:attrNameLst>
                                      </p:cBhvr>
                                      <p:to>
                                        <p:strVal val="visible"/>
                                      </p:to>
                                    </p:set>
                                    <p:animEffect transition="in" filter="fade">
                                      <p:cBhvr>
                                        <p:cTn id="319" dur="500"/>
                                        <p:tgtEl>
                                          <p:spTgt spid="63"/>
                                        </p:tgtEl>
                                      </p:cBhvr>
                                    </p:animEffect>
                                  </p:childTnLst>
                                </p:cTn>
                              </p:par>
                              <p:par>
                                <p:cTn id="320" presetID="10" presetClass="entr" presetSubtype="0" fill="hold" grpId="1" nodeType="withEffect">
                                  <p:stCondLst>
                                    <p:cond delay="10000"/>
                                  </p:stCondLst>
                                  <p:childTnLst>
                                    <p:set>
                                      <p:cBhvr>
                                        <p:cTn id="321" dur="1" fill="hold">
                                          <p:stCondLst>
                                            <p:cond delay="0"/>
                                          </p:stCondLst>
                                        </p:cTn>
                                        <p:tgtEl>
                                          <p:spTgt spid="68"/>
                                        </p:tgtEl>
                                        <p:attrNameLst>
                                          <p:attrName>style.visibility</p:attrName>
                                        </p:attrNameLst>
                                      </p:cBhvr>
                                      <p:to>
                                        <p:strVal val="visible"/>
                                      </p:to>
                                    </p:set>
                                    <p:animEffect transition="in" filter="fade">
                                      <p:cBhvr>
                                        <p:cTn id="322" dur="500"/>
                                        <p:tgtEl>
                                          <p:spTgt spid="68"/>
                                        </p:tgtEl>
                                      </p:cBhvr>
                                    </p:animEffect>
                                  </p:childTnLst>
                                </p:cTn>
                              </p:par>
                              <p:par>
                                <p:cTn id="323" presetID="10" presetClass="entr" presetSubtype="0" fill="hold" grpId="1" nodeType="withEffect">
                                  <p:stCondLst>
                                    <p:cond delay="10000"/>
                                  </p:stCondLst>
                                  <p:childTnLst>
                                    <p:set>
                                      <p:cBhvr>
                                        <p:cTn id="324" dur="1" fill="hold">
                                          <p:stCondLst>
                                            <p:cond delay="0"/>
                                          </p:stCondLst>
                                        </p:cTn>
                                        <p:tgtEl>
                                          <p:spTgt spid="65"/>
                                        </p:tgtEl>
                                        <p:attrNameLst>
                                          <p:attrName>style.visibility</p:attrName>
                                        </p:attrNameLst>
                                      </p:cBhvr>
                                      <p:to>
                                        <p:strVal val="visible"/>
                                      </p:to>
                                    </p:set>
                                    <p:animEffect transition="in" filter="fade">
                                      <p:cBhvr>
                                        <p:cTn id="325" dur="500"/>
                                        <p:tgtEl>
                                          <p:spTgt spid="65"/>
                                        </p:tgtEl>
                                      </p:cBhvr>
                                    </p:animEffect>
                                  </p:childTnLst>
                                </p:cTn>
                              </p:par>
                              <p:par>
                                <p:cTn id="326" presetID="10" presetClass="entr" presetSubtype="0" fill="hold" grpId="1" nodeType="withEffect">
                                  <p:stCondLst>
                                    <p:cond delay="10000"/>
                                  </p:stCondLst>
                                  <p:childTnLst>
                                    <p:set>
                                      <p:cBhvr>
                                        <p:cTn id="327" dur="1" fill="hold">
                                          <p:stCondLst>
                                            <p:cond delay="0"/>
                                          </p:stCondLst>
                                        </p:cTn>
                                        <p:tgtEl>
                                          <p:spTgt spid="66"/>
                                        </p:tgtEl>
                                        <p:attrNameLst>
                                          <p:attrName>style.visibility</p:attrName>
                                        </p:attrNameLst>
                                      </p:cBhvr>
                                      <p:to>
                                        <p:strVal val="visible"/>
                                      </p:to>
                                    </p:set>
                                    <p:animEffect transition="in" filter="fade">
                                      <p:cBhvr>
                                        <p:cTn id="328" dur="500"/>
                                        <p:tgtEl>
                                          <p:spTgt spid="66"/>
                                        </p:tgtEl>
                                      </p:cBhvr>
                                    </p:animEffect>
                                  </p:childTnLst>
                                </p:cTn>
                              </p:par>
                              <p:par>
                                <p:cTn id="329" presetID="10" presetClass="entr" presetSubtype="0" fill="hold" grpId="1" nodeType="withEffect">
                                  <p:stCondLst>
                                    <p:cond delay="10000"/>
                                  </p:stCondLst>
                                  <p:childTnLst>
                                    <p:set>
                                      <p:cBhvr>
                                        <p:cTn id="330" dur="1" fill="hold">
                                          <p:stCondLst>
                                            <p:cond delay="0"/>
                                          </p:stCondLst>
                                        </p:cTn>
                                        <p:tgtEl>
                                          <p:spTgt spid="61"/>
                                        </p:tgtEl>
                                        <p:attrNameLst>
                                          <p:attrName>style.visibility</p:attrName>
                                        </p:attrNameLst>
                                      </p:cBhvr>
                                      <p:to>
                                        <p:strVal val="visible"/>
                                      </p:to>
                                    </p:set>
                                    <p:animEffect transition="in" filter="fade">
                                      <p:cBhvr>
                                        <p:cTn id="331" dur="500"/>
                                        <p:tgtEl>
                                          <p:spTgt spid="61"/>
                                        </p:tgtEl>
                                      </p:cBhvr>
                                    </p:animEffect>
                                  </p:childTnLst>
                                </p:cTn>
                              </p:par>
                              <p:par>
                                <p:cTn id="332" presetID="10" presetClass="entr" presetSubtype="0" fill="hold" grpId="1" nodeType="withEffect">
                                  <p:stCondLst>
                                    <p:cond delay="10000"/>
                                  </p:stCondLst>
                                  <p:childTnLst>
                                    <p:set>
                                      <p:cBhvr>
                                        <p:cTn id="333" dur="1" fill="hold">
                                          <p:stCondLst>
                                            <p:cond delay="0"/>
                                          </p:stCondLst>
                                        </p:cTn>
                                        <p:tgtEl>
                                          <p:spTgt spid="72"/>
                                        </p:tgtEl>
                                        <p:attrNameLst>
                                          <p:attrName>style.visibility</p:attrName>
                                        </p:attrNameLst>
                                      </p:cBhvr>
                                      <p:to>
                                        <p:strVal val="visible"/>
                                      </p:to>
                                    </p:set>
                                    <p:animEffect transition="in" filter="fade">
                                      <p:cBhvr>
                                        <p:cTn id="334" dur="500"/>
                                        <p:tgtEl>
                                          <p:spTgt spid="72"/>
                                        </p:tgtEl>
                                      </p:cBhvr>
                                    </p:animEffect>
                                  </p:childTnLst>
                                </p:cTn>
                              </p:par>
                              <p:par>
                                <p:cTn id="335" presetID="10" presetClass="entr" presetSubtype="0" fill="hold" nodeType="withEffect">
                                  <p:stCondLst>
                                    <p:cond delay="10000"/>
                                  </p:stCondLst>
                                  <p:childTnLst>
                                    <p:set>
                                      <p:cBhvr>
                                        <p:cTn id="336" dur="1" fill="hold">
                                          <p:stCondLst>
                                            <p:cond delay="0"/>
                                          </p:stCondLst>
                                        </p:cTn>
                                        <p:tgtEl>
                                          <p:spTgt spid="51"/>
                                        </p:tgtEl>
                                        <p:attrNameLst>
                                          <p:attrName>style.visibility</p:attrName>
                                        </p:attrNameLst>
                                      </p:cBhvr>
                                      <p:to>
                                        <p:strVal val="visible"/>
                                      </p:to>
                                    </p:set>
                                    <p:animEffect transition="in" filter="fade">
                                      <p:cBhvr>
                                        <p:cTn id="337" dur="500"/>
                                        <p:tgtEl>
                                          <p:spTgt spid="51"/>
                                        </p:tgtEl>
                                      </p:cBhvr>
                                    </p:animEffect>
                                  </p:childTnLst>
                                </p:cTn>
                              </p:par>
                              <p:par>
                                <p:cTn id="338" presetID="10" presetClass="entr" presetSubtype="0" fill="hold" grpId="0" nodeType="withEffect">
                                  <p:stCondLst>
                                    <p:cond delay="10000"/>
                                  </p:stCondLst>
                                  <p:childTnLst>
                                    <p:set>
                                      <p:cBhvr>
                                        <p:cTn id="339" dur="1" fill="hold">
                                          <p:stCondLst>
                                            <p:cond delay="0"/>
                                          </p:stCondLst>
                                        </p:cTn>
                                        <p:tgtEl>
                                          <p:spTgt spid="31"/>
                                        </p:tgtEl>
                                        <p:attrNameLst>
                                          <p:attrName>style.visibility</p:attrName>
                                        </p:attrNameLst>
                                      </p:cBhvr>
                                      <p:to>
                                        <p:strVal val="visible"/>
                                      </p:to>
                                    </p:set>
                                    <p:animEffect transition="in" filter="fade">
                                      <p:cBhvr>
                                        <p:cTn id="340" dur="500"/>
                                        <p:tgtEl>
                                          <p:spTgt spid="31"/>
                                        </p:tgtEl>
                                      </p:cBhvr>
                                    </p:animEffect>
                                  </p:childTnLst>
                                </p:cTn>
                              </p:par>
                              <p:par>
                                <p:cTn id="341" presetID="10" presetClass="entr" presetSubtype="0" fill="hold" grpId="0" nodeType="withEffect">
                                  <p:stCondLst>
                                    <p:cond delay="10000"/>
                                  </p:stCondLst>
                                  <p:childTnLst>
                                    <p:set>
                                      <p:cBhvr>
                                        <p:cTn id="342" dur="1" fill="hold">
                                          <p:stCondLst>
                                            <p:cond delay="0"/>
                                          </p:stCondLst>
                                        </p:cTn>
                                        <p:tgtEl>
                                          <p:spTgt spid="49"/>
                                        </p:tgtEl>
                                        <p:attrNameLst>
                                          <p:attrName>style.visibility</p:attrName>
                                        </p:attrNameLst>
                                      </p:cBhvr>
                                      <p:to>
                                        <p:strVal val="visible"/>
                                      </p:to>
                                    </p:set>
                                    <p:animEffect transition="in" filter="fade">
                                      <p:cBhvr>
                                        <p:cTn id="343" dur="500"/>
                                        <p:tgtEl>
                                          <p:spTgt spid="49"/>
                                        </p:tgtEl>
                                      </p:cBhvr>
                                    </p:animEffect>
                                  </p:childTnLst>
                                </p:cTn>
                              </p:par>
                              <p:par>
                                <p:cTn id="344" presetID="10" presetClass="entr" presetSubtype="0" fill="hold" grpId="0" nodeType="withEffect">
                                  <p:stCondLst>
                                    <p:cond delay="10000"/>
                                  </p:stCondLst>
                                  <p:childTnLst>
                                    <p:set>
                                      <p:cBhvr>
                                        <p:cTn id="345" dur="1" fill="hold">
                                          <p:stCondLst>
                                            <p:cond delay="0"/>
                                          </p:stCondLst>
                                        </p:cTn>
                                        <p:tgtEl>
                                          <p:spTgt spid="52"/>
                                        </p:tgtEl>
                                        <p:attrNameLst>
                                          <p:attrName>style.visibility</p:attrName>
                                        </p:attrNameLst>
                                      </p:cBhvr>
                                      <p:to>
                                        <p:strVal val="visible"/>
                                      </p:to>
                                    </p:set>
                                    <p:animEffect transition="in" filter="fade">
                                      <p:cBhvr>
                                        <p:cTn id="346" dur="500"/>
                                        <p:tgtEl>
                                          <p:spTgt spid="52"/>
                                        </p:tgtEl>
                                      </p:cBhvr>
                                    </p:animEffect>
                                  </p:childTnLst>
                                </p:cTn>
                              </p:par>
                              <p:par>
                                <p:cTn id="347" presetID="10" presetClass="entr" presetSubtype="0" fill="hold" grpId="0" nodeType="withEffect">
                                  <p:stCondLst>
                                    <p:cond delay="10000"/>
                                  </p:stCondLst>
                                  <p:childTnLst>
                                    <p:set>
                                      <p:cBhvr>
                                        <p:cTn id="348" dur="1" fill="hold">
                                          <p:stCondLst>
                                            <p:cond delay="0"/>
                                          </p:stCondLst>
                                        </p:cTn>
                                        <p:tgtEl>
                                          <p:spTgt spid="53"/>
                                        </p:tgtEl>
                                        <p:attrNameLst>
                                          <p:attrName>style.visibility</p:attrName>
                                        </p:attrNameLst>
                                      </p:cBhvr>
                                      <p:to>
                                        <p:strVal val="visible"/>
                                      </p:to>
                                    </p:set>
                                    <p:animEffect transition="in" filter="fade">
                                      <p:cBhvr>
                                        <p:cTn id="349" dur="500"/>
                                        <p:tgtEl>
                                          <p:spTgt spid="53"/>
                                        </p:tgtEl>
                                      </p:cBhvr>
                                    </p:animEffect>
                                  </p:childTnLst>
                                </p:cTn>
                              </p:par>
                              <p:par>
                                <p:cTn id="350" presetID="22" presetClass="entr" presetSubtype="1" fill="hold" grpId="0" nodeType="withEffect">
                                  <p:stCondLst>
                                    <p:cond delay="10000"/>
                                  </p:stCondLst>
                                  <p:childTnLst>
                                    <p:set>
                                      <p:cBhvr>
                                        <p:cTn id="351" dur="1" fill="hold">
                                          <p:stCondLst>
                                            <p:cond delay="0"/>
                                          </p:stCondLst>
                                        </p:cTn>
                                        <p:tgtEl>
                                          <p:spTgt spid="9"/>
                                        </p:tgtEl>
                                        <p:attrNameLst>
                                          <p:attrName>style.visibility</p:attrName>
                                        </p:attrNameLst>
                                      </p:cBhvr>
                                      <p:to>
                                        <p:strVal val="visible"/>
                                      </p:to>
                                    </p:set>
                                    <p:animEffect transition="in" filter="wipe(up)">
                                      <p:cBhvr>
                                        <p:cTn id="352" dur="500"/>
                                        <p:tgtEl>
                                          <p:spTgt spid="9"/>
                                        </p:tgtEl>
                                      </p:cBhvr>
                                    </p:animEffect>
                                  </p:childTnLst>
                                </p:cTn>
                              </p:par>
                              <p:par>
                                <p:cTn id="353" presetID="22" presetClass="entr" presetSubtype="1" fill="hold" grpId="0" nodeType="withEffect">
                                  <p:stCondLst>
                                    <p:cond delay="10000"/>
                                  </p:stCondLst>
                                  <p:childTnLst>
                                    <p:set>
                                      <p:cBhvr>
                                        <p:cTn id="354" dur="1" fill="hold">
                                          <p:stCondLst>
                                            <p:cond delay="0"/>
                                          </p:stCondLst>
                                        </p:cTn>
                                        <p:tgtEl>
                                          <p:spTgt spid="83"/>
                                        </p:tgtEl>
                                        <p:attrNameLst>
                                          <p:attrName>style.visibility</p:attrName>
                                        </p:attrNameLst>
                                      </p:cBhvr>
                                      <p:to>
                                        <p:strVal val="visible"/>
                                      </p:to>
                                    </p:set>
                                    <p:animEffect transition="in" filter="wipe(up)">
                                      <p:cBhvr>
                                        <p:cTn id="355" dur="500"/>
                                        <p:tgtEl>
                                          <p:spTgt spid="83"/>
                                        </p:tgtEl>
                                      </p:cBhvr>
                                    </p:animEffect>
                                  </p:childTnLst>
                                </p:cTn>
                              </p:par>
                              <p:par>
                                <p:cTn id="356" presetID="22" presetClass="entr" presetSubtype="1" fill="hold" grpId="0" nodeType="withEffect">
                                  <p:stCondLst>
                                    <p:cond delay="10000"/>
                                  </p:stCondLst>
                                  <p:childTnLst>
                                    <p:set>
                                      <p:cBhvr>
                                        <p:cTn id="357" dur="1" fill="hold">
                                          <p:stCondLst>
                                            <p:cond delay="0"/>
                                          </p:stCondLst>
                                        </p:cTn>
                                        <p:tgtEl>
                                          <p:spTgt spid="82"/>
                                        </p:tgtEl>
                                        <p:attrNameLst>
                                          <p:attrName>style.visibility</p:attrName>
                                        </p:attrNameLst>
                                      </p:cBhvr>
                                      <p:to>
                                        <p:strVal val="visible"/>
                                      </p:to>
                                    </p:set>
                                    <p:animEffect transition="in" filter="wipe(up)">
                                      <p:cBhvr>
                                        <p:cTn id="358" dur="500"/>
                                        <p:tgtEl>
                                          <p:spTgt spid="82"/>
                                        </p:tgtEl>
                                      </p:cBhvr>
                                    </p:animEffect>
                                  </p:childTnLst>
                                </p:cTn>
                              </p:par>
                              <p:par>
                                <p:cTn id="359" presetID="22" presetClass="entr" presetSubtype="1" fill="hold" grpId="0" nodeType="withEffect">
                                  <p:stCondLst>
                                    <p:cond delay="10000"/>
                                  </p:stCondLst>
                                  <p:childTnLst>
                                    <p:set>
                                      <p:cBhvr>
                                        <p:cTn id="360" dur="1" fill="hold">
                                          <p:stCondLst>
                                            <p:cond delay="0"/>
                                          </p:stCondLst>
                                        </p:cTn>
                                        <p:tgtEl>
                                          <p:spTgt spid="84"/>
                                        </p:tgtEl>
                                        <p:attrNameLst>
                                          <p:attrName>style.visibility</p:attrName>
                                        </p:attrNameLst>
                                      </p:cBhvr>
                                      <p:to>
                                        <p:strVal val="visible"/>
                                      </p:to>
                                    </p:set>
                                    <p:animEffect transition="in" filter="wipe(up)">
                                      <p:cBhvr>
                                        <p:cTn id="361" dur="500"/>
                                        <p:tgtEl>
                                          <p:spTgt spid="84"/>
                                        </p:tgtEl>
                                      </p:cBhvr>
                                    </p:animEffect>
                                  </p:childTnLst>
                                </p:cTn>
                              </p:par>
                              <p:par>
                                <p:cTn id="362" presetID="22" presetClass="entr" presetSubtype="1" fill="hold" grpId="0" nodeType="withEffect">
                                  <p:stCondLst>
                                    <p:cond delay="10000"/>
                                  </p:stCondLst>
                                  <p:childTnLst>
                                    <p:set>
                                      <p:cBhvr>
                                        <p:cTn id="363" dur="1" fill="hold">
                                          <p:stCondLst>
                                            <p:cond delay="0"/>
                                          </p:stCondLst>
                                        </p:cTn>
                                        <p:tgtEl>
                                          <p:spTgt spid="85"/>
                                        </p:tgtEl>
                                        <p:attrNameLst>
                                          <p:attrName>style.visibility</p:attrName>
                                        </p:attrNameLst>
                                      </p:cBhvr>
                                      <p:to>
                                        <p:strVal val="visible"/>
                                      </p:to>
                                    </p:set>
                                    <p:animEffect transition="in" filter="wipe(up)">
                                      <p:cBhvr>
                                        <p:cTn id="364" dur="500"/>
                                        <p:tgtEl>
                                          <p:spTgt spid="85"/>
                                        </p:tgtEl>
                                      </p:cBhvr>
                                    </p:animEffect>
                                  </p:childTnLst>
                                </p:cTn>
                              </p:par>
                              <p:par>
                                <p:cTn id="365" presetID="22" presetClass="entr" presetSubtype="1" fill="hold" grpId="0" nodeType="withEffect">
                                  <p:stCondLst>
                                    <p:cond delay="10000"/>
                                  </p:stCondLst>
                                  <p:childTnLst>
                                    <p:set>
                                      <p:cBhvr>
                                        <p:cTn id="366" dur="1" fill="hold">
                                          <p:stCondLst>
                                            <p:cond delay="0"/>
                                          </p:stCondLst>
                                        </p:cTn>
                                        <p:tgtEl>
                                          <p:spTgt spid="86"/>
                                        </p:tgtEl>
                                        <p:attrNameLst>
                                          <p:attrName>style.visibility</p:attrName>
                                        </p:attrNameLst>
                                      </p:cBhvr>
                                      <p:to>
                                        <p:strVal val="visible"/>
                                      </p:to>
                                    </p:set>
                                    <p:animEffect transition="in" filter="wipe(up)">
                                      <p:cBhvr>
                                        <p:cTn id="367" dur="500"/>
                                        <p:tgtEl>
                                          <p:spTgt spid="86"/>
                                        </p:tgtEl>
                                      </p:cBhvr>
                                    </p:animEffect>
                                  </p:childTnLst>
                                </p:cTn>
                              </p:par>
                              <p:par>
                                <p:cTn id="368" presetID="0" presetClass="path" presetSubtype="0" repeatCount="18000" fill="remove" grpId="0" nodeType="withEffect">
                                  <p:stCondLst>
                                    <p:cond delay="10500"/>
                                  </p:stCondLst>
                                  <p:childTnLst>
                                    <p:animMotion origin="layout" path="M 0.00452 -0.00278 L -0.01267 0.00533 L -0.02691 0.00764 L -0.04271 0.00764 L -0.05052 -0.00278 L -0.05278 -0.01481 L -0.06215 -0.03078 L -0.07309 -0.02453 L -0.0743 -0.00278 L -0.0743 0.09167 L -0.0743 -0.01342 L -0.0743 -0.02384 L -0.0658 -0.0294 L -0.05486 -0.02384 L -0.04913 -0.00231 L -0.04271 0.00764 L -0.00434 0.00255 L 0.01858 -0.01551 L 0.07535 -0.04953 L 0.1066 -0.06273 L 0.13785 -0.07245 L 0.16702 -0.07176 L 0.1967 -0.05578 L 0.16754 -0.07245 L 0.12535 -0.06898 L 0.0441 -0.03148 L -0.00069 0.00047 " pathEditMode="relative" rAng="0" ptsTypes="AAAAAAAAAAAAAAAAAAAAAAAAAAA">
                                      <p:cBhvr>
                                        <p:cTn id="369" dur="4000" spd="-100000" fill="hold"/>
                                        <p:tgtEl>
                                          <p:spTgt spid="64"/>
                                        </p:tgtEl>
                                        <p:attrNameLst>
                                          <p:attrName>ppt_x</p:attrName>
                                          <p:attrName>ppt_y</p:attrName>
                                        </p:attrNameLst>
                                      </p:cBhvr>
                                      <p:rCtr x="5660" y="1227"/>
                                    </p:animMotion>
                                  </p:childTnLst>
                                </p:cTn>
                              </p:par>
                              <p:par>
                                <p:cTn id="370" presetID="0" presetClass="path" presetSubtype="0" repeatCount="18000" fill="remove" grpId="0" nodeType="withEffect">
                                  <p:stCondLst>
                                    <p:cond delay="10500"/>
                                  </p:stCondLst>
                                  <p:childTnLst>
                                    <p:animMotion origin="layout" path="M 8.33333E-7 4.07407E-6 L -0.00365 -0.02871 L -0.0158 -0.07362 L -0.03958 -0.09815 L -0.05504 -0.10533 L -0.07135 -0.10672 L -0.09445 -0.10533 L -0.06163 -0.10625 L -0.03854 -0.09769 L -0.01979 -0.0794 L -0.00781 -0.05255 L 8.33333E-7 -0.01065 L 0.00156 0.04907 L -0.00156 0.09838 L -0.00833 0.125 L -0.01875 0.14166 L -0.01354 0.1368 L -0.02552 0.14305 L -0.03767 0.11574 L -0.04288 0.08935 L -0.04531 0.06134 L -0.03976 0.10601 L -0.03142 0.13657 L -0.01979 0.14236 L -0.01042 0.12986 L -0.00365 0.10902 L 0.00208 0.05254 L 8.33333E-7 0.01041 " pathEditMode="relative" rAng="0" ptsTypes="AAAAAAAAAAAAAAAAAAAAAAAAAAAA">
                                      <p:cBhvr>
                                        <p:cTn id="371" dur="4000" spd="-100000" fill="hold"/>
                                        <p:tgtEl>
                                          <p:spTgt spid="70"/>
                                        </p:tgtEl>
                                        <p:attrNameLst>
                                          <p:attrName>ppt_x</p:attrName>
                                          <p:attrName>ppt_y</p:attrName>
                                        </p:attrNameLst>
                                      </p:cBhvr>
                                      <p:rCtr x="-4618" y="1806"/>
                                    </p:animMotion>
                                  </p:childTnLst>
                                </p:cTn>
                              </p:par>
                              <p:par>
                                <p:cTn id="372" presetID="0" presetClass="path" presetSubtype="0" repeatCount="18000" fill="remove" grpId="0" nodeType="withEffect">
                                  <p:stCondLst>
                                    <p:cond delay="10500"/>
                                  </p:stCondLst>
                                  <p:childTnLst>
                                    <p:animMotion origin="layout" path="M 3.61111E-6 3.33333E-6 L 0.00746 0.01875 L 0.0125 0.02546 L 0.0151 0.02685 L 0.02777 0.0125 L 0.03455 -0.0125 L 0.03906 -0.05834 L 0.03871 -0.09861 L 0.03507 -0.14306 L 0.02882 -0.16806 L 0.03715 -0.13264 L 0.03923 -0.09723 L 0.03854 -0.05973 L 0.03455 -0.01181 L 0.02882 0.0081 L 0.02187 0.02152 L 0.01527 0.02569 L 0.01198 0.02546 L 0.00729 0.01921 L -0.00261 -0.00764 L -0.00625 -0.02662 L -0.00764 -0.06528 L -0.00608 -0.08079 L -0.004 -0.1007 L -0.00105 -0.12662 L 0.00434 -0.16065 L 0.00937 -0.17037 L 0.01319 -0.1676 L 0.02291 -0.13681 L 0.02621 -0.07292 L 0.02361 -0.03681 L 0.01927 -0.00996 L 0.01093 0.01597 L 0.00538 0.02361 L -0.00157 0.02546 L -0.00782 0.02083 L -0.00209 0.02639 L 0.00382 0.02477 L 0.01059 0.01574 L 0.02152 -0.02246 L 0.02604 -0.07292 L 0.02257 -0.13704 L 0.02048 -0.14676 L 0.0151 -0.16621 L 0.00746 -0.16968 L 0.0033 -0.15834 L 3.61111E-6 -0.13658 L -0.00348 -0.10787 L -0.00677 -0.06945 L -0.00782 -0.05255 L -0.00521 -0.02292 L -0.00348 -0.01273 L 0.00208 0.0081 " pathEditMode="relative" rAng="0" ptsTypes="AAAAAAAAAAAAAAAAAAAAAAAAAAAAAAAAAAAAAAAAAAAAAAAAAAAAA">
                                      <p:cBhvr>
                                        <p:cTn id="373" dur="4000" spd="-100000" fill="hold"/>
                                        <p:tgtEl>
                                          <p:spTgt spid="62"/>
                                        </p:tgtEl>
                                        <p:attrNameLst>
                                          <p:attrName>ppt_x</p:attrName>
                                          <p:attrName>ppt_y</p:attrName>
                                        </p:attrNameLst>
                                      </p:cBhvr>
                                      <p:rCtr x="1563" y="-7176"/>
                                    </p:animMotion>
                                  </p:childTnLst>
                                </p:cTn>
                              </p:par>
                              <p:par>
                                <p:cTn id="374" presetID="0" presetClass="path" presetSubtype="0" repeatCount="18000" fill="remove" grpId="0" nodeType="withEffect">
                                  <p:stCondLst>
                                    <p:cond delay="10500"/>
                                  </p:stCondLst>
                                  <p:childTnLst>
                                    <p:animMotion origin="layout" path="M 0.00069 -0.0037 L 0.00434 -0.03518 L 0.00851 -0.06689 L 0.01094 -0.07337 L 0.01198 -0.07569 L 0.01632 -0.07731 L 0.02187 -0.06597 L 0.02656 -0.04837 L 0.02969 -0.02476 L 0.03212 0.01713 L 0.03125 0.04237 L 0.02656 0.07663 L 0.01771 0.10556 L 0.01615 0.10973 L 0.00799 0.11945 L 8.33333E-7 0.11621 L -0.00729 0.10116 L -0.0125 0.07431 C -0.01372 0.06875 -0.01302 0.07362 -0.01354 0.06875 C -0.01406 0.06389 -0.01545 0.04514 -0.01545 0.04538 C -0.01545 0.04954 -0.0132 0.06806 -0.01302 0.06945 C -0.01146 0.07801 -0.00955 0.08982 -0.00764 0.09723 C -0.00573 0.10463 -0.00365 0.11042 -0.00208 0.11389 C -0.00017 0.12223 0.00052 0.11667 0.00174 0.11806 C 0.0033 0.12014 0.0026 0.11806 0.00434 0.11968 C 0.00625 0.11945 0.01042 0.11667 0.0125 0.11551 C 0.01354 0.11413 0.01597 0.10788 0.01684 0.10625 C 0.01701 0.10602 0.01805 0.10579 0.01944 0.10139 L 0.02552 0.07987 L 0.0309 0.05093 L 0.03177 0.02732 L 0.03021 -0.025 L 0.02465 -0.05625 L 0.0224 -0.06666 L 0.01632 -0.07731 L 0.0125 -0.07685 L 0.00851 -0.06689 L 0.00278 -0.02546 L 0.00052 0.00996 L -0.00035 0.02732 L -0.00035 0.04051 L 0.00069 0.06968 L 0.00851 0.10116 L 0.01042 0.10996 L 0.01684 0.11806 L 0.02361 0.11621 L 0.03924 0.08056 L 0.04531 0.03681 L 0.04028 0.07639 L 0.03246 0.10163 L 0.02674 0.11204 L 0.01788 0.11829 L 0.01007 0.10834 L 0.00417 0.08889 L 0.00104 0.06413 L 0.00017 0.03982 L -0.00035 0.02176 L 0.00069 -0.0037 Z " pathEditMode="relative" rAng="0" ptsTypes="AAAAAAAAAAAAAAAAAfaffafffffAAAAAAAAAAAAAAAAAAAAAAAAAAAAAAA">
                                      <p:cBhvr>
                                        <p:cTn id="375" dur="4000" fill="hold"/>
                                        <p:tgtEl>
                                          <p:spTgt spid="67"/>
                                        </p:tgtEl>
                                        <p:attrNameLst>
                                          <p:attrName>ppt_x</p:attrName>
                                          <p:attrName>ppt_y</p:attrName>
                                        </p:attrNameLst>
                                      </p:cBhvr>
                                      <p:rCtr x="1424" y="2616"/>
                                    </p:animMotion>
                                  </p:childTnLst>
                                </p:cTn>
                              </p:par>
                              <p:par>
                                <p:cTn id="376" presetID="0" presetClass="path" presetSubtype="0" repeatCount="18000" fill="remove" grpId="0" nodeType="withEffect">
                                  <p:stCondLst>
                                    <p:cond delay="10500"/>
                                  </p:stCondLst>
                                  <p:childTnLst>
                                    <p:animMotion origin="layout" path="M 2.22222E-6 -0.00023 L -0.00018 -0.02338 L 2.22222E-6 -0.04213 C 0.00121 -0.05301 0.00208 -0.06505 0.0033 -0.07546 L 0.00781 -0.10532 L 0.01632 -0.11435 L 0.021 -0.10393 L 0.02413 -0.0831 L 0.02517 -0.05741 L 0.02465 -0.02153 L 0.02205 0.02037 L 0.0158 0.05232 L 0.0066 0.08333 L 2.22222E-6 0.0838 L -0.00712 0.07292 L -0.01215 0.04884 L -0.01441 0.03125 L -0.01632 -0.01111 L -0.01476 -0.05278 L -0.00712 -0.09421 L -0.00382 -0.10625 L 0.00035 -0.11111 L -0.00347 -0.10694 L -0.00712 -0.09352 L -0.0132 -0.06435 L -0.01597 -0.03333 L -0.01632 -0.01736 L -0.0158 0.02083 L -0.00799 0.07315 L 2.22222E-6 0.0838 L 0.00712 0.08287 L 0.01267 0.06806 L 0.0158 0.05232 L 0.02257 0.02037 L 0.02413 -0.01875 L 0.02482 -0.05741 L 0.0243 -0.0838 L 0.0217 -0.10347 L 0.01597 -0.11505 L 0.01076 -0.10972 L 0.00798 -0.10393 L 0.0066 -0.09699 L 0.00347 -0.07616 L 0.00069 -0.04583 L -0.00087 -0.02153 L 2.22222E-6 0.02083 L 0.00399 0.0507 L 0.00781 0.06273 L 0.01007 0.07593 L 0.0158 0.0838 L 0.02361 0.0838 L 0.03246 0.07014 L 0.03941 0.05232 L 0.04566 0.0132 L 0.046 0.01042 L 0.046 -0.04213 L 0.04305 -0.07407 L 0.0408 -0.08518 L 0.03837 -0.09514 L 0.03298 -0.11042 L 0.03298 -0.11088 L 0.02778 -0.11227 L 0.02465 -0.10347 L 0.01996 -0.07778 L 0.01684 -0.05255 L 0.02274 -0.09491 L 0.02691 -0.11157 L 0.03298 -0.11111 L 0.03889 -0.09421 L 0.04045 -0.08518 L 0.04462 -0.06227 L 0.046 0.01065 L 0.04566 0.01528 L 0.03941 0.05232 L 0.03298 0.06806 L 0.02361 0.0838 L 0.0158 0.0838 L 0.00712 0.06042 L 0.00087 0.03079 L 2.22222E-6 -0.00023 Z " pathEditMode="relative" rAng="0" ptsTypes="AAfAAAAAAAAAAAAAAAAAAAAAAAAAAAAAAAAAAAAAAAAAAAAAAAAAAAAAAAAAAAAAAAAAAAAAAAAAAAAA">
                                      <p:cBhvr>
                                        <p:cTn id="377" dur="4000" fill="hold"/>
                                        <p:tgtEl>
                                          <p:spTgt spid="60"/>
                                        </p:tgtEl>
                                        <p:attrNameLst>
                                          <p:attrName>ppt_x</p:attrName>
                                          <p:attrName>ppt_y</p:attrName>
                                        </p:attrNameLst>
                                      </p:cBhvr>
                                      <p:rCtr x="1476" y="-1551"/>
                                    </p:animMotion>
                                  </p:childTnLst>
                                </p:cTn>
                              </p:par>
                              <p:par>
                                <p:cTn id="378" presetID="0" presetClass="path" presetSubtype="0" repeatCount="18000" fill="remove" grpId="0" nodeType="withEffect">
                                  <p:stCondLst>
                                    <p:cond delay="10500"/>
                                  </p:stCondLst>
                                  <p:childTnLst>
                                    <p:animMotion origin="layout" path="M 8.33333E-7 4.44444E-6 L 0.0033 0.00092 L 0.00677 0.00879 L 0.0092 0.02986 L 0.00972 0.05601 L 0.0099 0.07685 L 0.00868 0.09699 L 0.00521 0.13171 L 8.33333E-7 0.16018 L -0.00382 0.1743 L -0.00851 0.18657 L -0.01267 0.19143 L -0.01875 0.18981 L -0.02274 0.18287 L -0.02743 0.17291 L -0.03281 0.15138 L -0.03542 0.12152 L -0.03611 0.09282 L -0.03507 0.07338 L -0.03299 0.05324 L -0.02934 0.02916 L -0.02465 0.0074 L -0.02083 0.00069 L -0.01701 -0.00116 L -0.0224 0.00208 L -0.02465 0.00972 L -0.02778 0.02361 L -0.03351 0.05694 L -0.0349 0.07222 L -0.03611 0.09236 L -0.0349 0.12615 L -0.03333 0.14699 L -0.0276 0.17222 L -0.02326 0.18148 L -0.01858 0.18912 L -0.01302 0.19143 L -0.00799 0.1868 L -0.00382 0.17407 L 0.00104 0.1581 L 0.00503 0.13449 L 0.00781 0.11018 L 0.00868 0.10277 L 0.01042 0.07546 L 0.01024 0.06296 L 0.00972 0.04629 L 0.00885 0.0199 L 0.00677 0.00833 L 0.00312 0.00092 L -0.00469 0.00185 L -0.00677 0.00532 L -0.00833 0.01088 L -0.01146 0.02361 L -0.01458 0.04004 L -0.01615 0.05208 L -0.01719 0.0618 L -0.0184 0.08333 L -0.01875 0.09282 L -0.01736 0.12754 L -0.01667 0.13796 L -0.01615 0.1456 L -0.0132 0.16666 L -0.01007 0.18125 L -0.00729 0.18912 L 0.00052 0.19421 L 0.0059 0.1912 L 0.01024 0.17916 L 0.0118 0.17338 L 0.01545 0.15625 L 0.02083 0.10324 L 0.0224 0.04375 L 0.01979 0.01018 L 0.01667 0.00115 L 0.02083 0.01574 L 0.0224 0.06388 L 0.02031 0.11782 L 0.01753 0.1449 L 0.0118 0.17361 L 0.01059 0.17939 L 0.00781 0.18773 L 0.00382 0.19444 L -0.0026 0.19375 L -0.00938 0.18588 L -0.01198 0.1743 L -0.0151 0.15208 L -0.01771 0.12152 L -0.01875 0.10185 L -0.01771 0.06643 L -0.01476 0.04097 L -0.01215 0.02615 L -0.00764 0.00995 L -0.00486 0.00208 L 8.33333E-7 4.44444E-6 Z " pathEditMode="relative" rAng="0" ptsTypes="AAAAAAAAAAAAAAAAAAAAAAAAAAAAAAAAAAAAAAAAAAAAAAAAAAAAAAAAAAAAAAAAAAAAAAAAAAAAAAAAAAAAAAAAAAAA">
                                      <p:cBhvr>
                                        <p:cTn id="379" dur="4000" fill="hold"/>
                                        <p:tgtEl>
                                          <p:spTgt spid="63"/>
                                        </p:tgtEl>
                                        <p:attrNameLst>
                                          <p:attrName>ppt_x</p:attrName>
                                          <p:attrName>ppt_y</p:attrName>
                                        </p:attrNameLst>
                                      </p:cBhvr>
                                      <p:rCtr x="-694" y="9653"/>
                                    </p:animMotion>
                                  </p:childTnLst>
                                </p:cTn>
                              </p:par>
                              <p:par>
                                <p:cTn id="380" presetID="0" presetClass="path" presetSubtype="0" repeatCount="18000" fill="remove" grpId="0" nodeType="withEffect">
                                  <p:stCondLst>
                                    <p:cond delay="10500"/>
                                  </p:stCondLst>
                                  <p:childTnLst>
                                    <p:animMotion origin="layout" path="M 1.38889E-6 -2.59259E-6 L -0.00226 -0.03356 L -0.00226 -0.05115 L -0.00139 -0.06504 L 1.38889E-6 -0.08403 L 0.00503 -0.1169 L 0.00903 -0.13657 L 0.01233 -0.14398 L 0.01736 -0.14421 L 0.02257 -0.13565 L 0.02726 -0.11828 L 0.02743 -0.10648 L 0.0283 -0.0824 L 0.02621 -0.0412 L 0.02378 -0.00879 L 0.0184 0.02755 L 0.01528 0.03982 L 0.00798 0.04885 L 0.00538 0.04954 L -0.0007 0.04746 L -0.00695 0.03658 L -0.01181 0.01158 L -0.01476 -0.01203 L -0.01597 -0.03287 L -0.01563 -0.05254 L -0.01441 -0.07685 L -0.01059 -0.09953 L -0.01441 -0.07315 L -0.01563 -0.05254 L -0.0158 -0.02801 L -0.01337 -0.00301 L -0.01111 0.01435 L -0.00781 0.03148 L -0.00399 0.0419 L 0.00191 0.04908 L 0.00798 0.04908 L 0.01423 0.04213 L 0.01649 0.03635 L 0.0191 0.02385 L 0.02274 0.00533 L 0.02361 -0.00648 L 0.02587 -0.0412 L 0.0283 -0.08217 L 0.02726 -0.11782 L 0.02257 -0.13495 L 0.01684 -0.14537 L 0.01233 -0.14282 L 0.00764 -0.13032 L 0.00399 -0.11435 L 0.00069 -0.08657 L -0.00122 -0.06967 L -0.00243 -0.05162 L -0.00191 -0.03171 L -0.00139 -0.01713 L 0.00139 0.00718 L 0.00173 0.01204 L 0.00746 0.03148 L 0.01076 0.04005 L 0.01441 0.04699 L 0.02205 0.04699 L 0.02899 0.03218 L 0.03941 -0.01041 L 0.04253 -0.06481 L 0.0434 -0.09004 L 0.04288 -0.1169 L 0.04097 -0.1324 L 0.03837 -0.14143 L 0.03316 -0.14467 L 0.03819 -0.14074 L 0.04097 -0.13171 L 0.04288 -0.11412 L 0.0434 -0.08981 L 0.04305 -0.06481 L 0.04149 -0.03588 L 0.03524 0.00926 L 0.02673 0.03912 L 0.02639 0.03935 L 0.0217 0.04676 L 0.01649 0.04769 L 0.0092 0.03635 L 0.00347 0.0206 L -0.00035 0.00023 " pathEditMode="relative" rAng="0" ptsTypes="AAAAAAAAAAAAAAAAAAAAAAAAAAAAAAAAAAAAAAAAAAAAAAAAAAAAAAAAAAAAAAAAAAAAAAAAAAAAAAAAAA">
                                      <p:cBhvr>
                                        <p:cTn id="381" dur="4000" fill="hold"/>
                                        <p:tgtEl>
                                          <p:spTgt spid="68"/>
                                        </p:tgtEl>
                                        <p:attrNameLst>
                                          <p:attrName>ppt_x</p:attrName>
                                          <p:attrName>ppt_y</p:attrName>
                                        </p:attrNameLst>
                                      </p:cBhvr>
                                      <p:rCtr x="1372" y="-4792"/>
                                    </p:animMotion>
                                  </p:childTnLst>
                                </p:cTn>
                              </p:par>
                              <p:par>
                                <p:cTn id="382" presetID="0" presetClass="path" presetSubtype="0" repeatCount="18000" fill="remove" grpId="0" nodeType="withEffect">
                                  <p:stCondLst>
                                    <p:cond delay="10500"/>
                                  </p:stCondLst>
                                  <p:childTnLst>
                                    <p:animMotion origin="layout" path="M 3.05556E-6 4.07407E-6 L 0.01076 -0.04561 L 0.01475 -0.05949 L 0.01527 -0.06968 L 0.01319 -0.07269 L 0.00139 -0.07385 L -0.00799 -0.07199 L -0.0165 -0.06644 L -0.02587 -0.05672 L -0.03768 -0.04213 L -0.0467 -0.02732 L -0.06441 -0.00255 L -0.08681 0.02037 L -0.09566 0.02685 L -0.10851 0.03379 L -0.12795 0.03935 L -0.14983 0.04051 L -0.12726 0.04051 L -0.10747 0.03356 L -0.08924 0.02129 L -0.07257 0.00648 L -0.06025 -0.00926 L -0.04913 -0.02408 L -0.03716 -0.04213 L -0.0257 -0.05649 L -0.01684 -0.06644 L -0.00799 -0.07246 L 0.00034 -0.07477 L 0.01337 -0.07269 L 0.01545 -0.06829 L 0.01493 -0.0588 L 0.01128 -0.04607 L 0.00764 -0.03033 L 0.00486 -0.01829 L 0.00173 -0.00463 L -0.00122 0.02129 L -0.00191 0.04328 L -0.00139 0.06134 L 3.05556E-6 0.08402 L 0.00243 0.09976 L 0.0059 0.11574 L 0.00746 0.12268 L 0.01371 0.13379 L 0.01632 0.13449 L 0.02413 0.13171 L 0.02847 0.12476 L 0.03142 0.11551 L 0.0368 0.0831 L 0.03923 0.06365 L 0.04149 0.01574 L 0.04184 -0.00255 L 0.04201 -0.01551 L 0.03923 -0.0419 L 0.03107 -0.06088 L 0.02639 -0.0588 L 0.02118 -0.04699 L 0.01562 -0.01042 L 0.01805 -0.02824 L 0.02361 -0.05255 C 0.02882 -0.05602 0.02291 -0.05764 0.0283 -0.06065 C 0.02951 -0.06135 0.03159 -0.06019 0.0335 -0.05718 C 0.03472 -0.05533 0.03541 -0.0544 0.03559 -0.05371 C 0.03698 -0.04514 0.03975 -0.04028 0.0408 -0.03172 C 0.04097 -0.02639 0.04045 -0.02107 0.04218 -0.01644 C 0.04253 -0.01274 0.04184 -0.00973 0.04201 -0.00602 C 0.04184 -0.00186 0.04218 0.00277 0.04218 0.00694 L 0.03923 0.05254 L 0.03889 0.06365 L 0.03663 0.08842 L 0.03142 0.11551 L 0.0283 0.12476 L 0.02257 0.13356 L 0.01649 0.13379 L 0.01128 0.13032 L 0.0092 0.12476 L 0.00555 0.11643 L 0.0033 0.09976 L 0.00087 0.08449 L -0.00174 0.06689 L -0.00243 0.04351 L -0.00122 0.02338 L 3.05556E-6 4.07407E-6 Z " pathEditMode="relative" rAng="0" ptsTypes="AAAAAAAAAAAAAAAAAAAAAAAAAAAAAAAAAAAAAAAAAAAAAAAAAAAAAAAAAAfffffffAAAAAAAAAAAAAAAAA">
                                      <p:cBhvr>
                                        <p:cTn id="383" dur="4000" fill="hold"/>
                                        <p:tgtEl>
                                          <p:spTgt spid="65"/>
                                        </p:tgtEl>
                                        <p:attrNameLst>
                                          <p:attrName>ppt_x</p:attrName>
                                          <p:attrName>ppt_y</p:attrName>
                                        </p:attrNameLst>
                                      </p:cBhvr>
                                      <p:rCtr x="-5365" y="2986"/>
                                    </p:animMotion>
                                  </p:childTnLst>
                                </p:cTn>
                              </p:par>
                              <p:par>
                                <p:cTn id="384" presetID="0" presetClass="path" presetSubtype="0" repeatCount="18000" fill="remove" grpId="0" nodeType="withEffect">
                                  <p:stCondLst>
                                    <p:cond delay="10500"/>
                                  </p:stCondLst>
                                  <p:childTnLst>
                                    <p:animMotion origin="layout" path="M 5.55556E-7 4.07407E-6 L -0.00816 0.00856 L -0.02379 0.01898 L -0.03611 0.02453 L -0.05139 0.02662 L -0.05504 0.02685 L -0.06997 0.02731 L -0.07847 0.03032 L -0.08038 0.04004 L -0.08767 0.06064 L -0.09462 0.06412 L -0.09931 0.06226 L -0.10226 0.05856 L -0.10504 0.0456 L -0.10504 0.02176 L -0.10434 -0.06505 L -0.10139 -0.07871 L -0.09879 -0.08172 L -0.09444 -0.08403 L -0.08629 -0.07686 L -0.08142 -0.06135 L -0.08629 -0.07732 L -0.09444 -0.08403 L -0.09913 -0.08149 L -0.10174 -0.07871 L -0.10382 -0.07454 L -0.10451 -0.06991 L -0.10504 0.02338 L -0.10434 0.05046 C -0.10382 0.05486 -0.10122 0.06203 -0.09861 0.06342 C -0.09705 0.06551 -0.09635 0.06388 -0.09514 0.06365 L -0.09132 0.06273 L -0.08629 0.0581 L -0.08316 0.05115 L -0.07865 0.03148 L -0.06997 0.02662 L -0.0434 0.02592 L -0.02257 0.01828 L -0.00851 0.00856 L 0.01493 -0.01482 L 0.02257 -0.02477 L 0.05556 -0.07176 L 0.0658 -0.08172 L 0.0783 -0.08704 L 0.08941 -0.08635 L 0.09392 -0.08357 L 0.09549 -0.07894 L 0.08993 -0.05301 L 0.07882 4.07407E-6 L 0.07795 0.0324 L 0.07795 0.04676 L 0.08038 0.07453 L 0.08368 0.09629 L 0.07986 0.06643 L 0.07847 0.05023 L 0.07795 0.02176 L 0.07882 0.00092 L 0.08299 -0.02408 L 0.08472 -0.03218 L 0.09097 -0.05811 L 0.09549 -0.07824 L 0.09306 -0.08496 L 0.08976 -0.08635 L 0.07795 -0.08704 L 0.06528 -0.08149 L 0.05746 -0.07385 L 0.03993 -0.05186 L 0.01424 -0.01412 L 0.00017 -0.00024 " pathEditMode="relative" rAng="0" ptsTypes="AAAAAAAAAAAAAAAAAAAAAAAAAAAAffAAAAAAAAAAAAAAAAAAAAAAAAAAAAAAAAAAAAAAA">
                                      <p:cBhvr>
                                        <p:cTn id="385" dur="4000" fill="hold"/>
                                        <p:tgtEl>
                                          <p:spTgt spid="66"/>
                                        </p:tgtEl>
                                        <p:attrNameLst>
                                          <p:attrName>ppt_x</p:attrName>
                                          <p:attrName>ppt_y</p:attrName>
                                        </p:attrNameLst>
                                      </p:cBhvr>
                                      <p:rCtr x="-486" y="463"/>
                                    </p:animMotion>
                                  </p:childTnLst>
                                </p:cTn>
                              </p:par>
                              <p:par>
                                <p:cTn id="386" presetID="0" presetClass="path" presetSubtype="0" repeatCount="18000" fill="remove" grpId="0" nodeType="withEffect">
                                  <p:stCondLst>
                                    <p:cond delay="10500"/>
                                  </p:stCondLst>
                                  <p:childTnLst>
                                    <p:animMotion origin="layout" path="M 5E-6 3.7037E-6 C 0.00121 0.0074 0.00312 0.0331 0.00382 0.04213 C 0.00452 0.05115 0.00416 0.04976 0.00416 0.0537 C 0.00382 0.05787 0.00468 0.06157 0.00416 0.06574 C 0.00399 0.06689 0.00555 0.06365 0.00416 0.07314 L -0.00243 0.125 L -0.00591 0.13981 L -0.00903 0.14907 L -0.01094 0.15463 L -0.01406 0.16018 L -0.02205 0.16805 L -0.03039 0.15833 L -0.03542 0.1449 L -0.04132 0.09907 L -0.03924 0.02106 L -0.03542 -0.00278 L -0.02987 -0.02778 L -0.03507 -0.01065 L -0.03994 0.04166 L -0.04132 0.06527 L -0.04132 0.08194 L -0.04098 0.09814 L -0.04028 0.11481 L -0.03749 0.13101 L -0.03525 0.14375 C -0.03369 0.14884 -0.03178 0.15902 -0.02813 0.16203 C -0.02499 0.16551 -0.01719 0.1662 -0.01337 0.16203 L -0.00521 0.13657 L 0.00348 0.0824 L 0.00382 0.04629 L 0.00208 0.02314 L -0.00173 -0.01019 L -0.00243 -0.01436 L -0.00591 -0.02269 L -0.01077 -0.03102 L -0.01355 -0.0301 L -0.0184 -0.01806 L -0.02431 0.02129 C -0.02535 0.03611 -0.02882 0.05949 -0.02882 0.07314 C -0.02969 0.08495 -0.02987 0.08495 -0.02952 0.09213 C -0.02917 0.0993 -0.02674 0.11435 -0.02639 0.11666 C -0.02639 0.11759 -0.02778 0.10509 -0.02778 0.10601 C -0.02778 0.1125 -0.02535 0.12685 -0.02327 0.1324 C -0.02223 0.13495 -0.02395 0.13611 -0.02188 0.1412 L -0.01077 0.16342 L -0.00382 0.16435 L 0.00626 0.14676 L 0.01493 0.10926 L 0.01737 0.0662 L 0.01528 0.01389 L 0.00902 -0.02315 L 0.01598 0.03889 L 0.01563 0.10139 L 0.00487 0.15092 L -0.00382 0.16342 L -0.01249 0.1625 L -0.01945 0.14907 L -0.02605 0.12314 L -0.02882 0.09768 L -0.02952 0.07916 L -0.02362 0.01041 L -0.01563 -0.02778 L -0.00799 -0.02824 L -0.00417 -0.02037 L 0.00052 0.01273 " pathEditMode="relative" rAng="0" ptsTypes="faffAAAAAAAAAAAAAAAAAAAAatAAAAAAAAAAAfaafffAAAAAAAAAAAAAAAAAAAAAf">
                                      <p:cBhvr>
                                        <p:cTn id="387" dur="4000" fill="hold"/>
                                        <p:tgtEl>
                                          <p:spTgt spid="61"/>
                                        </p:tgtEl>
                                        <p:attrNameLst>
                                          <p:attrName>ppt_x</p:attrName>
                                          <p:attrName>ppt_y</p:attrName>
                                        </p:attrNameLst>
                                      </p:cBhvr>
                                      <p:rCtr x="-1198" y="6852"/>
                                    </p:animMotion>
                                  </p:childTnLst>
                                </p:cTn>
                              </p:par>
                              <p:par>
                                <p:cTn id="388" presetID="10" presetClass="entr" presetSubtype="0" fill="hold" grpId="0" nodeType="withEffect">
                                  <p:stCondLst>
                                    <p:cond delay="10500"/>
                                  </p:stCondLst>
                                  <p:childTnLst>
                                    <p:set>
                                      <p:cBhvr>
                                        <p:cTn id="389" dur="1" fill="hold">
                                          <p:stCondLst>
                                            <p:cond delay="0"/>
                                          </p:stCondLst>
                                        </p:cTn>
                                        <p:tgtEl>
                                          <p:spTgt spid="72"/>
                                        </p:tgtEl>
                                        <p:attrNameLst>
                                          <p:attrName>style.visibility</p:attrName>
                                        </p:attrNameLst>
                                      </p:cBhvr>
                                      <p:to>
                                        <p:strVal val="visible"/>
                                      </p:to>
                                    </p:set>
                                    <p:animEffect transition="in" filter="fade">
                                      <p:cBhvr>
                                        <p:cTn id="390" dur="1000"/>
                                        <p:tgtEl>
                                          <p:spTgt spid="72"/>
                                        </p:tgtEl>
                                      </p:cBhvr>
                                    </p:animEffect>
                                  </p:childTnLst>
                                </p:cTn>
                              </p:par>
                              <p:par>
                                <p:cTn id="391" presetID="10" presetClass="entr" presetSubtype="0" repeatCount="36000" fill="remove" nodeType="withEffect">
                                  <p:stCondLst>
                                    <p:cond delay="11500"/>
                                  </p:stCondLst>
                                  <p:childTnLst>
                                    <p:set>
                                      <p:cBhvr>
                                        <p:cTn id="392" dur="1" fill="hold">
                                          <p:stCondLst>
                                            <p:cond delay="0"/>
                                          </p:stCondLst>
                                        </p:cTn>
                                        <p:tgtEl>
                                          <p:spTgt spid="72"/>
                                        </p:tgtEl>
                                        <p:attrNameLst>
                                          <p:attrName>style.visibility</p:attrName>
                                        </p:attrNameLst>
                                      </p:cBhvr>
                                      <p:to>
                                        <p:strVal val="visible"/>
                                      </p:to>
                                    </p:set>
                                    <p:animEffect transition="in" filter="fade">
                                      <p:cBhvr>
                                        <p:cTn id="393" dur="2000"/>
                                        <p:tgtEl>
                                          <p:spTgt spid="72"/>
                                        </p:tgtEl>
                                      </p:cBhvr>
                                    </p:animEffect>
                                  </p:childTnLst>
                                  <p:subTnLst>
                                    <p:set>
                                      <p:cBhvr override="childStyle">
                                        <p:cTn dur="1" fill="hold" display="0" masterRel="sameClick" afterEffect="1">
                                          <p:stCondLst>
                                            <p:cond evt="end" delay="0">
                                              <p:tn val="391"/>
                                            </p:cond>
                                          </p:stCondLst>
                                        </p:cTn>
                                        <p:tgtEl>
                                          <p:spTgt spid="72"/>
                                        </p:tgtEl>
                                        <p:attrNameLst>
                                          <p:attrName>style.visibility</p:attrName>
                                        </p:attrNameLst>
                                      </p:cBhvr>
                                      <p:to>
                                        <p:strVal val="hidden"/>
                                      </p:to>
                                    </p:set>
                                  </p:subTnLst>
                                </p:cTn>
                              </p:par>
                              <p:par>
                                <p:cTn id="394" presetID="55" presetClass="entr" presetSubtype="0" fill="hold" grpId="0" nodeType="withEffect">
                                  <p:stCondLst>
                                    <p:cond delay="40000"/>
                                  </p:stCondLst>
                                  <p:childTnLst>
                                    <p:set>
                                      <p:cBhvr>
                                        <p:cTn id="395" dur="1" fill="hold">
                                          <p:stCondLst>
                                            <p:cond delay="0"/>
                                          </p:stCondLst>
                                        </p:cTn>
                                        <p:tgtEl>
                                          <p:spTgt spid="117"/>
                                        </p:tgtEl>
                                        <p:attrNameLst>
                                          <p:attrName>style.visibility</p:attrName>
                                        </p:attrNameLst>
                                      </p:cBhvr>
                                      <p:to>
                                        <p:strVal val="visible"/>
                                      </p:to>
                                    </p:set>
                                    <p:anim calcmode="lin" valueType="num">
                                      <p:cBhvr>
                                        <p:cTn id="396" dur="1000" fill="hold"/>
                                        <p:tgtEl>
                                          <p:spTgt spid="117"/>
                                        </p:tgtEl>
                                        <p:attrNameLst>
                                          <p:attrName>ppt_w</p:attrName>
                                        </p:attrNameLst>
                                      </p:cBhvr>
                                      <p:tavLst>
                                        <p:tav tm="0">
                                          <p:val>
                                            <p:strVal val="#ppt_w*0.70"/>
                                          </p:val>
                                        </p:tav>
                                        <p:tav tm="100000">
                                          <p:val>
                                            <p:strVal val="#ppt_w"/>
                                          </p:val>
                                        </p:tav>
                                      </p:tavLst>
                                    </p:anim>
                                    <p:anim calcmode="lin" valueType="num">
                                      <p:cBhvr>
                                        <p:cTn id="397" dur="1000" fill="hold"/>
                                        <p:tgtEl>
                                          <p:spTgt spid="117"/>
                                        </p:tgtEl>
                                        <p:attrNameLst>
                                          <p:attrName>ppt_h</p:attrName>
                                        </p:attrNameLst>
                                      </p:cBhvr>
                                      <p:tavLst>
                                        <p:tav tm="0">
                                          <p:val>
                                            <p:strVal val="#ppt_h"/>
                                          </p:val>
                                        </p:tav>
                                        <p:tav tm="100000">
                                          <p:val>
                                            <p:strVal val="#ppt_h"/>
                                          </p:val>
                                        </p:tav>
                                      </p:tavLst>
                                    </p:anim>
                                    <p:animEffect transition="in" filter="fade">
                                      <p:cBhvr>
                                        <p:cTn id="398" dur="1000"/>
                                        <p:tgtEl>
                                          <p:spTgt spid="117"/>
                                        </p:tgtEl>
                                      </p:cBhvr>
                                    </p:animEffect>
                                  </p:childTnLst>
                                </p:cTn>
                              </p:par>
                              <p:par>
                                <p:cTn id="399" presetID="55" presetClass="exit" presetSubtype="0" fill="hold" grpId="1" nodeType="withEffect">
                                  <p:stCondLst>
                                    <p:cond delay="41000"/>
                                  </p:stCondLst>
                                  <p:childTnLst>
                                    <p:anim calcmode="lin" valueType="num">
                                      <p:cBhvr>
                                        <p:cTn id="400" dur="1000"/>
                                        <p:tgtEl>
                                          <p:spTgt spid="117"/>
                                        </p:tgtEl>
                                        <p:attrNameLst>
                                          <p:attrName>ppt_w</p:attrName>
                                        </p:attrNameLst>
                                      </p:cBhvr>
                                      <p:tavLst>
                                        <p:tav tm="0">
                                          <p:val>
                                            <p:strVal val="ppt_w"/>
                                          </p:val>
                                        </p:tav>
                                        <p:tav tm="100000">
                                          <p:val>
                                            <p:strVal val="ppt_w*0.70"/>
                                          </p:val>
                                        </p:tav>
                                      </p:tavLst>
                                    </p:anim>
                                    <p:anim calcmode="lin" valueType="num">
                                      <p:cBhvr>
                                        <p:cTn id="401" dur="1000"/>
                                        <p:tgtEl>
                                          <p:spTgt spid="117"/>
                                        </p:tgtEl>
                                        <p:attrNameLst>
                                          <p:attrName>ppt_h</p:attrName>
                                        </p:attrNameLst>
                                      </p:cBhvr>
                                      <p:tavLst>
                                        <p:tav tm="0">
                                          <p:val>
                                            <p:strVal val="ppt_h"/>
                                          </p:val>
                                        </p:tav>
                                        <p:tav tm="100000">
                                          <p:val>
                                            <p:strVal val="ppt_h"/>
                                          </p:val>
                                        </p:tav>
                                      </p:tavLst>
                                    </p:anim>
                                    <p:animEffect transition="out" filter="fade">
                                      <p:cBhvr>
                                        <p:cTn id="402" dur="1000"/>
                                        <p:tgtEl>
                                          <p:spTgt spid="117"/>
                                        </p:tgtEl>
                                      </p:cBhvr>
                                    </p:animEffect>
                                    <p:set>
                                      <p:cBhvr>
                                        <p:cTn id="403" dur="1" fill="hold">
                                          <p:stCondLst>
                                            <p:cond delay="999"/>
                                          </p:stCondLst>
                                        </p:cTn>
                                        <p:tgtEl>
                                          <p:spTgt spid="117"/>
                                        </p:tgtEl>
                                        <p:attrNameLst>
                                          <p:attrName>style.visibility</p:attrName>
                                        </p:attrNameLst>
                                      </p:cBhvr>
                                      <p:to>
                                        <p:strVal val="hidden"/>
                                      </p:to>
                                    </p:set>
                                  </p:childTnLst>
                                </p:cTn>
                              </p:par>
                              <p:par>
                                <p:cTn id="404" presetID="55" presetClass="entr" presetSubtype="0" fill="hold" grpId="0" nodeType="withEffect">
                                  <p:stCondLst>
                                    <p:cond delay="42000"/>
                                  </p:stCondLst>
                                  <p:childTnLst>
                                    <p:set>
                                      <p:cBhvr>
                                        <p:cTn id="405" dur="1" fill="hold">
                                          <p:stCondLst>
                                            <p:cond delay="0"/>
                                          </p:stCondLst>
                                        </p:cTn>
                                        <p:tgtEl>
                                          <p:spTgt spid="116"/>
                                        </p:tgtEl>
                                        <p:attrNameLst>
                                          <p:attrName>style.visibility</p:attrName>
                                        </p:attrNameLst>
                                      </p:cBhvr>
                                      <p:to>
                                        <p:strVal val="visible"/>
                                      </p:to>
                                    </p:set>
                                    <p:anim calcmode="lin" valueType="num">
                                      <p:cBhvr>
                                        <p:cTn id="406" dur="1000" fill="hold"/>
                                        <p:tgtEl>
                                          <p:spTgt spid="116"/>
                                        </p:tgtEl>
                                        <p:attrNameLst>
                                          <p:attrName>ppt_w</p:attrName>
                                        </p:attrNameLst>
                                      </p:cBhvr>
                                      <p:tavLst>
                                        <p:tav tm="0">
                                          <p:val>
                                            <p:strVal val="#ppt_w*0.70"/>
                                          </p:val>
                                        </p:tav>
                                        <p:tav tm="100000">
                                          <p:val>
                                            <p:strVal val="#ppt_w"/>
                                          </p:val>
                                        </p:tav>
                                      </p:tavLst>
                                    </p:anim>
                                    <p:anim calcmode="lin" valueType="num">
                                      <p:cBhvr>
                                        <p:cTn id="407" dur="1000" fill="hold"/>
                                        <p:tgtEl>
                                          <p:spTgt spid="116"/>
                                        </p:tgtEl>
                                        <p:attrNameLst>
                                          <p:attrName>ppt_h</p:attrName>
                                        </p:attrNameLst>
                                      </p:cBhvr>
                                      <p:tavLst>
                                        <p:tav tm="0">
                                          <p:val>
                                            <p:strVal val="#ppt_h"/>
                                          </p:val>
                                        </p:tav>
                                        <p:tav tm="100000">
                                          <p:val>
                                            <p:strVal val="#ppt_h"/>
                                          </p:val>
                                        </p:tav>
                                      </p:tavLst>
                                    </p:anim>
                                    <p:animEffect transition="in" filter="fade">
                                      <p:cBhvr>
                                        <p:cTn id="408" dur="1000"/>
                                        <p:tgtEl>
                                          <p:spTgt spid="116"/>
                                        </p:tgtEl>
                                      </p:cBhvr>
                                    </p:animEffect>
                                  </p:childTnLst>
                                </p:cTn>
                              </p:par>
                              <p:par>
                                <p:cTn id="409" presetID="55" presetClass="exit" presetSubtype="0" fill="hold" grpId="1" nodeType="withEffect">
                                  <p:stCondLst>
                                    <p:cond delay="43000"/>
                                  </p:stCondLst>
                                  <p:childTnLst>
                                    <p:anim calcmode="lin" valueType="num">
                                      <p:cBhvr>
                                        <p:cTn id="410" dur="1000"/>
                                        <p:tgtEl>
                                          <p:spTgt spid="116"/>
                                        </p:tgtEl>
                                        <p:attrNameLst>
                                          <p:attrName>ppt_w</p:attrName>
                                        </p:attrNameLst>
                                      </p:cBhvr>
                                      <p:tavLst>
                                        <p:tav tm="0">
                                          <p:val>
                                            <p:strVal val="ppt_w"/>
                                          </p:val>
                                        </p:tav>
                                        <p:tav tm="100000">
                                          <p:val>
                                            <p:strVal val="ppt_w*0.70"/>
                                          </p:val>
                                        </p:tav>
                                      </p:tavLst>
                                    </p:anim>
                                    <p:anim calcmode="lin" valueType="num">
                                      <p:cBhvr>
                                        <p:cTn id="411" dur="1000"/>
                                        <p:tgtEl>
                                          <p:spTgt spid="116"/>
                                        </p:tgtEl>
                                        <p:attrNameLst>
                                          <p:attrName>ppt_h</p:attrName>
                                        </p:attrNameLst>
                                      </p:cBhvr>
                                      <p:tavLst>
                                        <p:tav tm="0">
                                          <p:val>
                                            <p:strVal val="ppt_h"/>
                                          </p:val>
                                        </p:tav>
                                        <p:tav tm="100000">
                                          <p:val>
                                            <p:strVal val="ppt_h"/>
                                          </p:val>
                                        </p:tav>
                                      </p:tavLst>
                                    </p:anim>
                                    <p:animEffect transition="out" filter="fade">
                                      <p:cBhvr>
                                        <p:cTn id="412" dur="1000"/>
                                        <p:tgtEl>
                                          <p:spTgt spid="116"/>
                                        </p:tgtEl>
                                      </p:cBhvr>
                                    </p:animEffect>
                                    <p:set>
                                      <p:cBhvr>
                                        <p:cTn id="413" dur="1" fill="hold">
                                          <p:stCondLst>
                                            <p:cond delay="999"/>
                                          </p:stCondLst>
                                        </p:cTn>
                                        <p:tgtEl>
                                          <p:spTgt spid="116"/>
                                        </p:tgtEl>
                                        <p:attrNameLst>
                                          <p:attrName>style.visibility</p:attrName>
                                        </p:attrNameLst>
                                      </p:cBhvr>
                                      <p:to>
                                        <p:strVal val="hidden"/>
                                      </p:to>
                                    </p:set>
                                  </p:childTnLst>
                                </p:cTn>
                              </p:par>
                              <p:par>
                                <p:cTn id="414" presetID="55" presetClass="entr" presetSubtype="0" fill="hold" grpId="0" nodeType="withEffect">
                                  <p:stCondLst>
                                    <p:cond delay="44000"/>
                                  </p:stCondLst>
                                  <p:childTnLst>
                                    <p:set>
                                      <p:cBhvr>
                                        <p:cTn id="415" dur="1" fill="hold">
                                          <p:stCondLst>
                                            <p:cond delay="0"/>
                                          </p:stCondLst>
                                        </p:cTn>
                                        <p:tgtEl>
                                          <p:spTgt spid="119"/>
                                        </p:tgtEl>
                                        <p:attrNameLst>
                                          <p:attrName>style.visibility</p:attrName>
                                        </p:attrNameLst>
                                      </p:cBhvr>
                                      <p:to>
                                        <p:strVal val="visible"/>
                                      </p:to>
                                    </p:set>
                                    <p:anim calcmode="lin" valueType="num">
                                      <p:cBhvr>
                                        <p:cTn id="416" dur="1000" fill="hold"/>
                                        <p:tgtEl>
                                          <p:spTgt spid="119"/>
                                        </p:tgtEl>
                                        <p:attrNameLst>
                                          <p:attrName>ppt_w</p:attrName>
                                        </p:attrNameLst>
                                      </p:cBhvr>
                                      <p:tavLst>
                                        <p:tav tm="0">
                                          <p:val>
                                            <p:strVal val="#ppt_w*0.70"/>
                                          </p:val>
                                        </p:tav>
                                        <p:tav tm="100000">
                                          <p:val>
                                            <p:strVal val="#ppt_w"/>
                                          </p:val>
                                        </p:tav>
                                      </p:tavLst>
                                    </p:anim>
                                    <p:anim calcmode="lin" valueType="num">
                                      <p:cBhvr>
                                        <p:cTn id="417" dur="1000" fill="hold"/>
                                        <p:tgtEl>
                                          <p:spTgt spid="119"/>
                                        </p:tgtEl>
                                        <p:attrNameLst>
                                          <p:attrName>ppt_h</p:attrName>
                                        </p:attrNameLst>
                                      </p:cBhvr>
                                      <p:tavLst>
                                        <p:tav tm="0">
                                          <p:val>
                                            <p:strVal val="#ppt_h"/>
                                          </p:val>
                                        </p:tav>
                                        <p:tav tm="100000">
                                          <p:val>
                                            <p:strVal val="#ppt_h"/>
                                          </p:val>
                                        </p:tav>
                                      </p:tavLst>
                                    </p:anim>
                                    <p:animEffect transition="in" filter="fade">
                                      <p:cBhvr>
                                        <p:cTn id="418" dur="1000"/>
                                        <p:tgtEl>
                                          <p:spTgt spid="119"/>
                                        </p:tgtEl>
                                      </p:cBhvr>
                                    </p:animEffect>
                                  </p:childTnLst>
                                </p:cTn>
                              </p:par>
                              <p:par>
                                <p:cTn id="419" presetID="55" presetClass="exit" presetSubtype="0" fill="hold" grpId="1" nodeType="withEffect">
                                  <p:stCondLst>
                                    <p:cond delay="45000"/>
                                  </p:stCondLst>
                                  <p:childTnLst>
                                    <p:anim calcmode="lin" valueType="num">
                                      <p:cBhvr>
                                        <p:cTn id="420" dur="1000"/>
                                        <p:tgtEl>
                                          <p:spTgt spid="119"/>
                                        </p:tgtEl>
                                        <p:attrNameLst>
                                          <p:attrName>ppt_w</p:attrName>
                                        </p:attrNameLst>
                                      </p:cBhvr>
                                      <p:tavLst>
                                        <p:tav tm="0">
                                          <p:val>
                                            <p:strVal val="ppt_w"/>
                                          </p:val>
                                        </p:tav>
                                        <p:tav tm="100000">
                                          <p:val>
                                            <p:strVal val="ppt_w*0.70"/>
                                          </p:val>
                                        </p:tav>
                                      </p:tavLst>
                                    </p:anim>
                                    <p:anim calcmode="lin" valueType="num">
                                      <p:cBhvr>
                                        <p:cTn id="421" dur="1000"/>
                                        <p:tgtEl>
                                          <p:spTgt spid="119"/>
                                        </p:tgtEl>
                                        <p:attrNameLst>
                                          <p:attrName>ppt_h</p:attrName>
                                        </p:attrNameLst>
                                      </p:cBhvr>
                                      <p:tavLst>
                                        <p:tav tm="0">
                                          <p:val>
                                            <p:strVal val="ppt_h"/>
                                          </p:val>
                                        </p:tav>
                                        <p:tav tm="100000">
                                          <p:val>
                                            <p:strVal val="ppt_h"/>
                                          </p:val>
                                        </p:tav>
                                      </p:tavLst>
                                    </p:anim>
                                    <p:animEffect transition="out" filter="fade">
                                      <p:cBhvr>
                                        <p:cTn id="422" dur="1000"/>
                                        <p:tgtEl>
                                          <p:spTgt spid="119"/>
                                        </p:tgtEl>
                                      </p:cBhvr>
                                    </p:animEffect>
                                    <p:set>
                                      <p:cBhvr>
                                        <p:cTn id="423" dur="1" fill="hold">
                                          <p:stCondLst>
                                            <p:cond delay="999"/>
                                          </p:stCondLst>
                                        </p:cTn>
                                        <p:tgtEl>
                                          <p:spTgt spid="119"/>
                                        </p:tgtEl>
                                        <p:attrNameLst>
                                          <p:attrName>style.visibility</p:attrName>
                                        </p:attrNameLst>
                                      </p:cBhvr>
                                      <p:to>
                                        <p:strVal val="hidden"/>
                                      </p:to>
                                    </p:set>
                                  </p:childTnLst>
                                </p:cTn>
                              </p:par>
                              <p:par>
                                <p:cTn id="424" presetID="55" presetClass="entr" presetSubtype="0" fill="hold" grpId="0" nodeType="withEffect">
                                  <p:stCondLst>
                                    <p:cond delay="46000"/>
                                  </p:stCondLst>
                                  <p:childTnLst>
                                    <p:set>
                                      <p:cBhvr>
                                        <p:cTn id="425" dur="1" fill="hold">
                                          <p:stCondLst>
                                            <p:cond delay="0"/>
                                          </p:stCondLst>
                                        </p:cTn>
                                        <p:tgtEl>
                                          <p:spTgt spid="118"/>
                                        </p:tgtEl>
                                        <p:attrNameLst>
                                          <p:attrName>style.visibility</p:attrName>
                                        </p:attrNameLst>
                                      </p:cBhvr>
                                      <p:to>
                                        <p:strVal val="visible"/>
                                      </p:to>
                                    </p:set>
                                    <p:anim calcmode="lin" valueType="num">
                                      <p:cBhvr>
                                        <p:cTn id="426" dur="1000" fill="hold"/>
                                        <p:tgtEl>
                                          <p:spTgt spid="118"/>
                                        </p:tgtEl>
                                        <p:attrNameLst>
                                          <p:attrName>ppt_w</p:attrName>
                                        </p:attrNameLst>
                                      </p:cBhvr>
                                      <p:tavLst>
                                        <p:tav tm="0">
                                          <p:val>
                                            <p:strVal val="#ppt_w*0.70"/>
                                          </p:val>
                                        </p:tav>
                                        <p:tav tm="100000">
                                          <p:val>
                                            <p:strVal val="#ppt_w"/>
                                          </p:val>
                                        </p:tav>
                                      </p:tavLst>
                                    </p:anim>
                                    <p:anim calcmode="lin" valueType="num">
                                      <p:cBhvr>
                                        <p:cTn id="427" dur="1000" fill="hold"/>
                                        <p:tgtEl>
                                          <p:spTgt spid="118"/>
                                        </p:tgtEl>
                                        <p:attrNameLst>
                                          <p:attrName>ppt_h</p:attrName>
                                        </p:attrNameLst>
                                      </p:cBhvr>
                                      <p:tavLst>
                                        <p:tav tm="0">
                                          <p:val>
                                            <p:strVal val="#ppt_h"/>
                                          </p:val>
                                        </p:tav>
                                        <p:tav tm="100000">
                                          <p:val>
                                            <p:strVal val="#ppt_h"/>
                                          </p:val>
                                        </p:tav>
                                      </p:tavLst>
                                    </p:anim>
                                    <p:animEffect transition="in" filter="fade">
                                      <p:cBhvr>
                                        <p:cTn id="428" dur="1000"/>
                                        <p:tgtEl>
                                          <p:spTgt spid="118"/>
                                        </p:tgtEl>
                                      </p:cBhvr>
                                    </p:animEffect>
                                  </p:childTnLst>
                                </p:cTn>
                              </p:par>
                              <p:par>
                                <p:cTn id="429" presetID="55" presetClass="exit" presetSubtype="0" fill="hold" grpId="1" nodeType="withEffect">
                                  <p:stCondLst>
                                    <p:cond delay="47000"/>
                                  </p:stCondLst>
                                  <p:childTnLst>
                                    <p:anim calcmode="lin" valueType="num">
                                      <p:cBhvr>
                                        <p:cTn id="430" dur="1000"/>
                                        <p:tgtEl>
                                          <p:spTgt spid="118"/>
                                        </p:tgtEl>
                                        <p:attrNameLst>
                                          <p:attrName>ppt_w</p:attrName>
                                        </p:attrNameLst>
                                      </p:cBhvr>
                                      <p:tavLst>
                                        <p:tav tm="0">
                                          <p:val>
                                            <p:strVal val="ppt_w"/>
                                          </p:val>
                                        </p:tav>
                                        <p:tav tm="100000">
                                          <p:val>
                                            <p:strVal val="ppt_w*0.70"/>
                                          </p:val>
                                        </p:tav>
                                      </p:tavLst>
                                    </p:anim>
                                    <p:anim calcmode="lin" valueType="num">
                                      <p:cBhvr>
                                        <p:cTn id="431" dur="1000"/>
                                        <p:tgtEl>
                                          <p:spTgt spid="118"/>
                                        </p:tgtEl>
                                        <p:attrNameLst>
                                          <p:attrName>ppt_h</p:attrName>
                                        </p:attrNameLst>
                                      </p:cBhvr>
                                      <p:tavLst>
                                        <p:tav tm="0">
                                          <p:val>
                                            <p:strVal val="ppt_h"/>
                                          </p:val>
                                        </p:tav>
                                        <p:tav tm="100000">
                                          <p:val>
                                            <p:strVal val="ppt_h"/>
                                          </p:val>
                                        </p:tav>
                                      </p:tavLst>
                                    </p:anim>
                                    <p:animEffect transition="out" filter="fade">
                                      <p:cBhvr>
                                        <p:cTn id="432" dur="1000"/>
                                        <p:tgtEl>
                                          <p:spTgt spid="118"/>
                                        </p:tgtEl>
                                      </p:cBhvr>
                                    </p:animEffect>
                                    <p:set>
                                      <p:cBhvr>
                                        <p:cTn id="433" dur="1" fill="hold">
                                          <p:stCondLst>
                                            <p:cond delay="999"/>
                                          </p:stCondLst>
                                        </p:cTn>
                                        <p:tgtEl>
                                          <p:spTgt spid="118"/>
                                        </p:tgtEl>
                                        <p:attrNameLst>
                                          <p:attrName>style.visibility</p:attrName>
                                        </p:attrNameLst>
                                      </p:cBhvr>
                                      <p:to>
                                        <p:strVal val="hidden"/>
                                      </p:to>
                                    </p:set>
                                  </p:childTnLst>
                                </p:cTn>
                              </p:par>
                              <p:par>
                                <p:cTn id="434" presetID="55" presetClass="entr" presetSubtype="0" fill="hold" grpId="0" nodeType="withEffect">
                                  <p:stCondLst>
                                    <p:cond delay="48000"/>
                                  </p:stCondLst>
                                  <p:childTnLst>
                                    <p:set>
                                      <p:cBhvr>
                                        <p:cTn id="435" dur="1" fill="hold">
                                          <p:stCondLst>
                                            <p:cond delay="0"/>
                                          </p:stCondLst>
                                        </p:cTn>
                                        <p:tgtEl>
                                          <p:spTgt spid="121"/>
                                        </p:tgtEl>
                                        <p:attrNameLst>
                                          <p:attrName>style.visibility</p:attrName>
                                        </p:attrNameLst>
                                      </p:cBhvr>
                                      <p:to>
                                        <p:strVal val="visible"/>
                                      </p:to>
                                    </p:set>
                                    <p:anim calcmode="lin" valueType="num">
                                      <p:cBhvr>
                                        <p:cTn id="436" dur="1000" fill="hold"/>
                                        <p:tgtEl>
                                          <p:spTgt spid="121"/>
                                        </p:tgtEl>
                                        <p:attrNameLst>
                                          <p:attrName>ppt_w</p:attrName>
                                        </p:attrNameLst>
                                      </p:cBhvr>
                                      <p:tavLst>
                                        <p:tav tm="0">
                                          <p:val>
                                            <p:strVal val="#ppt_w*0.70"/>
                                          </p:val>
                                        </p:tav>
                                        <p:tav tm="100000">
                                          <p:val>
                                            <p:strVal val="#ppt_w"/>
                                          </p:val>
                                        </p:tav>
                                      </p:tavLst>
                                    </p:anim>
                                    <p:anim calcmode="lin" valueType="num">
                                      <p:cBhvr>
                                        <p:cTn id="437" dur="1000" fill="hold"/>
                                        <p:tgtEl>
                                          <p:spTgt spid="121"/>
                                        </p:tgtEl>
                                        <p:attrNameLst>
                                          <p:attrName>ppt_h</p:attrName>
                                        </p:attrNameLst>
                                      </p:cBhvr>
                                      <p:tavLst>
                                        <p:tav tm="0">
                                          <p:val>
                                            <p:strVal val="#ppt_h"/>
                                          </p:val>
                                        </p:tav>
                                        <p:tav tm="100000">
                                          <p:val>
                                            <p:strVal val="#ppt_h"/>
                                          </p:val>
                                        </p:tav>
                                      </p:tavLst>
                                    </p:anim>
                                    <p:animEffect transition="in" filter="fade">
                                      <p:cBhvr>
                                        <p:cTn id="438" dur="1000"/>
                                        <p:tgtEl>
                                          <p:spTgt spid="121"/>
                                        </p:tgtEl>
                                      </p:cBhvr>
                                    </p:animEffect>
                                  </p:childTnLst>
                                </p:cTn>
                              </p:par>
                              <p:par>
                                <p:cTn id="439" presetID="55" presetClass="exit" presetSubtype="0" fill="hold" grpId="1" nodeType="withEffect">
                                  <p:stCondLst>
                                    <p:cond delay="49000"/>
                                  </p:stCondLst>
                                  <p:childTnLst>
                                    <p:anim calcmode="lin" valueType="num">
                                      <p:cBhvr>
                                        <p:cTn id="440" dur="1000"/>
                                        <p:tgtEl>
                                          <p:spTgt spid="121"/>
                                        </p:tgtEl>
                                        <p:attrNameLst>
                                          <p:attrName>ppt_w</p:attrName>
                                        </p:attrNameLst>
                                      </p:cBhvr>
                                      <p:tavLst>
                                        <p:tav tm="0">
                                          <p:val>
                                            <p:strVal val="ppt_w"/>
                                          </p:val>
                                        </p:tav>
                                        <p:tav tm="100000">
                                          <p:val>
                                            <p:strVal val="ppt_w*0.70"/>
                                          </p:val>
                                        </p:tav>
                                      </p:tavLst>
                                    </p:anim>
                                    <p:anim calcmode="lin" valueType="num">
                                      <p:cBhvr>
                                        <p:cTn id="441" dur="1000"/>
                                        <p:tgtEl>
                                          <p:spTgt spid="121"/>
                                        </p:tgtEl>
                                        <p:attrNameLst>
                                          <p:attrName>ppt_h</p:attrName>
                                        </p:attrNameLst>
                                      </p:cBhvr>
                                      <p:tavLst>
                                        <p:tav tm="0">
                                          <p:val>
                                            <p:strVal val="ppt_h"/>
                                          </p:val>
                                        </p:tav>
                                        <p:tav tm="100000">
                                          <p:val>
                                            <p:strVal val="ppt_h"/>
                                          </p:val>
                                        </p:tav>
                                      </p:tavLst>
                                    </p:anim>
                                    <p:animEffect transition="out" filter="fade">
                                      <p:cBhvr>
                                        <p:cTn id="442" dur="1000"/>
                                        <p:tgtEl>
                                          <p:spTgt spid="121"/>
                                        </p:tgtEl>
                                      </p:cBhvr>
                                    </p:animEffect>
                                    <p:set>
                                      <p:cBhvr>
                                        <p:cTn id="443" dur="1" fill="hold">
                                          <p:stCondLst>
                                            <p:cond delay="999"/>
                                          </p:stCondLst>
                                        </p:cTn>
                                        <p:tgtEl>
                                          <p:spTgt spid="121"/>
                                        </p:tgtEl>
                                        <p:attrNameLst>
                                          <p:attrName>style.visibility</p:attrName>
                                        </p:attrNameLst>
                                      </p:cBhvr>
                                      <p:to>
                                        <p:strVal val="hidden"/>
                                      </p:to>
                                    </p:set>
                                  </p:childTnLst>
                                </p:cTn>
                              </p:par>
                              <p:par>
                                <p:cTn id="444" presetID="55" presetClass="entr" presetSubtype="0" fill="hold" grpId="0" nodeType="withEffect">
                                  <p:stCondLst>
                                    <p:cond delay="50000"/>
                                  </p:stCondLst>
                                  <p:childTnLst>
                                    <p:set>
                                      <p:cBhvr>
                                        <p:cTn id="445" dur="1" fill="hold">
                                          <p:stCondLst>
                                            <p:cond delay="0"/>
                                          </p:stCondLst>
                                        </p:cTn>
                                        <p:tgtEl>
                                          <p:spTgt spid="120"/>
                                        </p:tgtEl>
                                        <p:attrNameLst>
                                          <p:attrName>style.visibility</p:attrName>
                                        </p:attrNameLst>
                                      </p:cBhvr>
                                      <p:to>
                                        <p:strVal val="visible"/>
                                      </p:to>
                                    </p:set>
                                    <p:anim calcmode="lin" valueType="num">
                                      <p:cBhvr>
                                        <p:cTn id="446" dur="1000" fill="hold"/>
                                        <p:tgtEl>
                                          <p:spTgt spid="120"/>
                                        </p:tgtEl>
                                        <p:attrNameLst>
                                          <p:attrName>ppt_w</p:attrName>
                                        </p:attrNameLst>
                                      </p:cBhvr>
                                      <p:tavLst>
                                        <p:tav tm="0">
                                          <p:val>
                                            <p:strVal val="#ppt_w*0.70"/>
                                          </p:val>
                                        </p:tav>
                                        <p:tav tm="100000">
                                          <p:val>
                                            <p:strVal val="#ppt_w"/>
                                          </p:val>
                                        </p:tav>
                                      </p:tavLst>
                                    </p:anim>
                                    <p:anim calcmode="lin" valueType="num">
                                      <p:cBhvr>
                                        <p:cTn id="447" dur="1000" fill="hold"/>
                                        <p:tgtEl>
                                          <p:spTgt spid="120"/>
                                        </p:tgtEl>
                                        <p:attrNameLst>
                                          <p:attrName>ppt_h</p:attrName>
                                        </p:attrNameLst>
                                      </p:cBhvr>
                                      <p:tavLst>
                                        <p:tav tm="0">
                                          <p:val>
                                            <p:strVal val="#ppt_h"/>
                                          </p:val>
                                        </p:tav>
                                        <p:tav tm="100000">
                                          <p:val>
                                            <p:strVal val="#ppt_h"/>
                                          </p:val>
                                        </p:tav>
                                      </p:tavLst>
                                    </p:anim>
                                    <p:animEffect transition="in" filter="fade">
                                      <p:cBhvr>
                                        <p:cTn id="448" dur="1000"/>
                                        <p:tgtEl>
                                          <p:spTgt spid="120"/>
                                        </p:tgtEl>
                                      </p:cBhvr>
                                    </p:animEffect>
                                  </p:childTnLst>
                                </p:cTn>
                              </p:par>
                              <p:par>
                                <p:cTn id="449" presetID="55" presetClass="exit" presetSubtype="0" fill="hold" grpId="1" nodeType="withEffect">
                                  <p:stCondLst>
                                    <p:cond delay="51000"/>
                                  </p:stCondLst>
                                  <p:childTnLst>
                                    <p:anim calcmode="lin" valueType="num">
                                      <p:cBhvr>
                                        <p:cTn id="450" dur="1000"/>
                                        <p:tgtEl>
                                          <p:spTgt spid="120"/>
                                        </p:tgtEl>
                                        <p:attrNameLst>
                                          <p:attrName>ppt_w</p:attrName>
                                        </p:attrNameLst>
                                      </p:cBhvr>
                                      <p:tavLst>
                                        <p:tav tm="0">
                                          <p:val>
                                            <p:strVal val="ppt_w"/>
                                          </p:val>
                                        </p:tav>
                                        <p:tav tm="100000">
                                          <p:val>
                                            <p:strVal val="ppt_w*0.70"/>
                                          </p:val>
                                        </p:tav>
                                      </p:tavLst>
                                    </p:anim>
                                    <p:anim calcmode="lin" valueType="num">
                                      <p:cBhvr>
                                        <p:cTn id="451" dur="1000"/>
                                        <p:tgtEl>
                                          <p:spTgt spid="120"/>
                                        </p:tgtEl>
                                        <p:attrNameLst>
                                          <p:attrName>ppt_h</p:attrName>
                                        </p:attrNameLst>
                                      </p:cBhvr>
                                      <p:tavLst>
                                        <p:tav tm="0">
                                          <p:val>
                                            <p:strVal val="ppt_h"/>
                                          </p:val>
                                        </p:tav>
                                        <p:tav tm="100000">
                                          <p:val>
                                            <p:strVal val="ppt_h"/>
                                          </p:val>
                                        </p:tav>
                                      </p:tavLst>
                                    </p:anim>
                                    <p:animEffect transition="out" filter="fade">
                                      <p:cBhvr>
                                        <p:cTn id="452" dur="1000"/>
                                        <p:tgtEl>
                                          <p:spTgt spid="120"/>
                                        </p:tgtEl>
                                      </p:cBhvr>
                                    </p:animEffect>
                                    <p:set>
                                      <p:cBhvr>
                                        <p:cTn id="453" dur="1" fill="hold">
                                          <p:stCondLst>
                                            <p:cond delay="999"/>
                                          </p:stCondLst>
                                        </p:cTn>
                                        <p:tgtEl>
                                          <p:spTgt spid="120"/>
                                        </p:tgtEl>
                                        <p:attrNameLst>
                                          <p:attrName>style.visibility</p:attrName>
                                        </p:attrNameLst>
                                      </p:cBhvr>
                                      <p:to>
                                        <p:strVal val="hidden"/>
                                      </p:to>
                                    </p:set>
                                  </p:childTnLst>
                                </p:cTn>
                              </p:par>
                              <p:par>
                                <p:cTn id="454" presetID="55" presetClass="entr" presetSubtype="0" fill="hold" grpId="0" nodeType="withEffect">
                                  <p:stCondLst>
                                    <p:cond delay="52000"/>
                                  </p:stCondLst>
                                  <p:childTnLst>
                                    <p:set>
                                      <p:cBhvr>
                                        <p:cTn id="455" dur="1" fill="hold">
                                          <p:stCondLst>
                                            <p:cond delay="0"/>
                                          </p:stCondLst>
                                        </p:cTn>
                                        <p:tgtEl>
                                          <p:spTgt spid="123"/>
                                        </p:tgtEl>
                                        <p:attrNameLst>
                                          <p:attrName>style.visibility</p:attrName>
                                        </p:attrNameLst>
                                      </p:cBhvr>
                                      <p:to>
                                        <p:strVal val="visible"/>
                                      </p:to>
                                    </p:set>
                                    <p:anim calcmode="lin" valueType="num">
                                      <p:cBhvr>
                                        <p:cTn id="456" dur="1000" fill="hold"/>
                                        <p:tgtEl>
                                          <p:spTgt spid="123"/>
                                        </p:tgtEl>
                                        <p:attrNameLst>
                                          <p:attrName>ppt_w</p:attrName>
                                        </p:attrNameLst>
                                      </p:cBhvr>
                                      <p:tavLst>
                                        <p:tav tm="0">
                                          <p:val>
                                            <p:strVal val="#ppt_w*0.70"/>
                                          </p:val>
                                        </p:tav>
                                        <p:tav tm="100000">
                                          <p:val>
                                            <p:strVal val="#ppt_w"/>
                                          </p:val>
                                        </p:tav>
                                      </p:tavLst>
                                    </p:anim>
                                    <p:anim calcmode="lin" valueType="num">
                                      <p:cBhvr>
                                        <p:cTn id="457" dur="1000" fill="hold"/>
                                        <p:tgtEl>
                                          <p:spTgt spid="123"/>
                                        </p:tgtEl>
                                        <p:attrNameLst>
                                          <p:attrName>ppt_h</p:attrName>
                                        </p:attrNameLst>
                                      </p:cBhvr>
                                      <p:tavLst>
                                        <p:tav tm="0">
                                          <p:val>
                                            <p:strVal val="#ppt_h"/>
                                          </p:val>
                                        </p:tav>
                                        <p:tav tm="100000">
                                          <p:val>
                                            <p:strVal val="#ppt_h"/>
                                          </p:val>
                                        </p:tav>
                                      </p:tavLst>
                                    </p:anim>
                                    <p:animEffect transition="in" filter="fade">
                                      <p:cBhvr>
                                        <p:cTn id="458" dur="1000"/>
                                        <p:tgtEl>
                                          <p:spTgt spid="123"/>
                                        </p:tgtEl>
                                      </p:cBhvr>
                                    </p:animEffect>
                                  </p:childTnLst>
                                </p:cTn>
                              </p:par>
                              <p:par>
                                <p:cTn id="459" presetID="55" presetClass="exit" presetSubtype="0" fill="hold" grpId="1" nodeType="withEffect">
                                  <p:stCondLst>
                                    <p:cond delay="53000"/>
                                  </p:stCondLst>
                                  <p:childTnLst>
                                    <p:anim calcmode="lin" valueType="num">
                                      <p:cBhvr>
                                        <p:cTn id="460" dur="1000"/>
                                        <p:tgtEl>
                                          <p:spTgt spid="123"/>
                                        </p:tgtEl>
                                        <p:attrNameLst>
                                          <p:attrName>ppt_w</p:attrName>
                                        </p:attrNameLst>
                                      </p:cBhvr>
                                      <p:tavLst>
                                        <p:tav tm="0">
                                          <p:val>
                                            <p:strVal val="ppt_w"/>
                                          </p:val>
                                        </p:tav>
                                        <p:tav tm="100000">
                                          <p:val>
                                            <p:strVal val="ppt_w*0.70"/>
                                          </p:val>
                                        </p:tav>
                                      </p:tavLst>
                                    </p:anim>
                                    <p:anim calcmode="lin" valueType="num">
                                      <p:cBhvr>
                                        <p:cTn id="461" dur="1000"/>
                                        <p:tgtEl>
                                          <p:spTgt spid="123"/>
                                        </p:tgtEl>
                                        <p:attrNameLst>
                                          <p:attrName>ppt_h</p:attrName>
                                        </p:attrNameLst>
                                      </p:cBhvr>
                                      <p:tavLst>
                                        <p:tav tm="0">
                                          <p:val>
                                            <p:strVal val="ppt_h"/>
                                          </p:val>
                                        </p:tav>
                                        <p:tav tm="100000">
                                          <p:val>
                                            <p:strVal val="ppt_h"/>
                                          </p:val>
                                        </p:tav>
                                      </p:tavLst>
                                    </p:anim>
                                    <p:animEffect transition="out" filter="fade">
                                      <p:cBhvr>
                                        <p:cTn id="462" dur="1000"/>
                                        <p:tgtEl>
                                          <p:spTgt spid="123"/>
                                        </p:tgtEl>
                                      </p:cBhvr>
                                    </p:animEffect>
                                    <p:set>
                                      <p:cBhvr>
                                        <p:cTn id="463" dur="1" fill="hold">
                                          <p:stCondLst>
                                            <p:cond delay="999"/>
                                          </p:stCondLst>
                                        </p:cTn>
                                        <p:tgtEl>
                                          <p:spTgt spid="123"/>
                                        </p:tgtEl>
                                        <p:attrNameLst>
                                          <p:attrName>style.visibility</p:attrName>
                                        </p:attrNameLst>
                                      </p:cBhvr>
                                      <p:to>
                                        <p:strVal val="hidden"/>
                                      </p:to>
                                    </p:set>
                                  </p:childTnLst>
                                </p:cTn>
                              </p:par>
                              <p:par>
                                <p:cTn id="464" presetID="55" presetClass="entr" presetSubtype="0" fill="hold" grpId="0" nodeType="withEffect">
                                  <p:stCondLst>
                                    <p:cond delay="54000"/>
                                  </p:stCondLst>
                                  <p:childTnLst>
                                    <p:set>
                                      <p:cBhvr>
                                        <p:cTn id="465" dur="1" fill="hold">
                                          <p:stCondLst>
                                            <p:cond delay="0"/>
                                          </p:stCondLst>
                                        </p:cTn>
                                        <p:tgtEl>
                                          <p:spTgt spid="122"/>
                                        </p:tgtEl>
                                        <p:attrNameLst>
                                          <p:attrName>style.visibility</p:attrName>
                                        </p:attrNameLst>
                                      </p:cBhvr>
                                      <p:to>
                                        <p:strVal val="visible"/>
                                      </p:to>
                                    </p:set>
                                    <p:anim calcmode="lin" valueType="num">
                                      <p:cBhvr>
                                        <p:cTn id="466" dur="1000" fill="hold"/>
                                        <p:tgtEl>
                                          <p:spTgt spid="122"/>
                                        </p:tgtEl>
                                        <p:attrNameLst>
                                          <p:attrName>ppt_w</p:attrName>
                                        </p:attrNameLst>
                                      </p:cBhvr>
                                      <p:tavLst>
                                        <p:tav tm="0">
                                          <p:val>
                                            <p:strVal val="#ppt_w*0.70"/>
                                          </p:val>
                                        </p:tav>
                                        <p:tav tm="100000">
                                          <p:val>
                                            <p:strVal val="#ppt_w"/>
                                          </p:val>
                                        </p:tav>
                                      </p:tavLst>
                                    </p:anim>
                                    <p:anim calcmode="lin" valueType="num">
                                      <p:cBhvr>
                                        <p:cTn id="467" dur="1000" fill="hold"/>
                                        <p:tgtEl>
                                          <p:spTgt spid="122"/>
                                        </p:tgtEl>
                                        <p:attrNameLst>
                                          <p:attrName>ppt_h</p:attrName>
                                        </p:attrNameLst>
                                      </p:cBhvr>
                                      <p:tavLst>
                                        <p:tav tm="0">
                                          <p:val>
                                            <p:strVal val="#ppt_h"/>
                                          </p:val>
                                        </p:tav>
                                        <p:tav tm="100000">
                                          <p:val>
                                            <p:strVal val="#ppt_h"/>
                                          </p:val>
                                        </p:tav>
                                      </p:tavLst>
                                    </p:anim>
                                    <p:animEffect transition="in" filter="fade">
                                      <p:cBhvr>
                                        <p:cTn id="468" dur="1000"/>
                                        <p:tgtEl>
                                          <p:spTgt spid="122"/>
                                        </p:tgtEl>
                                      </p:cBhvr>
                                    </p:animEffect>
                                  </p:childTnLst>
                                </p:cTn>
                              </p:par>
                              <p:par>
                                <p:cTn id="469" presetID="55" presetClass="exit" presetSubtype="0" fill="hold" grpId="1" nodeType="withEffect">
                                  <p:stCondLst>
                                    <p:cond delay="55000"/>
                                  </p:stCondLst>
                                  <p:childTnLst>
                                    <p:anim calcmode="lin" valueType="num">
                                      <p:cBhvr>
                                        <p:cTn id="470" dur="1000"/>
                                        <p:tgtEl>
                                          <p:spTgt spid="122"/>
                                        </p:tgtEl>
                                        <p:attrNameLst>
                                          <p:attrName>ppt_w</p:attrName>
                                        </p:attrNameLst>
                                      </p:cBhvr>
                                      <p:tavLst>
                                        <p:tav tm="0">
                                          <p:val>
                                            <p:strVal val="ppt_w"/>
                                          </p:val>
                                        </p:tav>
                                        <p:tav tm="100000">
                                          <p:val>
                                            <p:strVal val="ppt_w*0.70"/>
                                          </p:val>
                                        </p:tav>
                                      </p:tavLst>
                                    </p:anim>
                                    <p:anim calcmode="lin" valueType="num">
                                      <p:cBhvr>
                                        <p:cTn id="471" dur="1000"/>
                                        <p:tgtEl>
                                          <p:spTgt spid="122"/>
                                        </p:tgtEl>
                                        <p:attrNameLst>
                                          <p:attrName>ppt_h</p:attrName>
                                        </p:attrNameLst>
                                      </p:cBhvr>
                                      <p:tavLst>
                                        <p:tav tm="0">
                                          <p:val>
                                            <p:strVal val="ppt_h"/>
                                          </p:val>
                                        </p:tav>
                                        <p:tav tm="100000">
                                          <p:val>
                                            <p:strVal val="ppt_h"/>
                                          </p:val>
                                        </p:tav>
                                      </p:tavLst>
                                    </p:anim>
                                    <p:animEffect transition="out" filter="fade">
                                      <p:cBhvr>
                                        <p:cTn id="472" dur="1000"/>
                                        <p:tgtEl>
                                          <p:spTgt spid="122"/>
                                        </p:tgtEl>
                                      </p:cBhvr>
                                    </p:animEffect>
                                    <p:set>
                                      <p:cBhvr>
                                        <p:cTn id="473" dur="1" fill="hold">
                                          <p:stCondLst>
                                            <p:cond delay="999"/>
                                          </p:stCondLst>
                                        </p:cTn>
                                        <p:tgtEl>
                                          <p:spTgt spid="122"/>
                                        </p:tgtEl>
                                        <p:attrNameLst>
                                          <p:attrName>style.visibility</p:attrName>
                                        </p:attrNameLst>
                                      </p:cBhvr>
                                      <p:to>
                                        <p:strVal val="hidden"/>
                                      </p:to>
                                    </p:set>
                                  </p:childTnLst>
                                </p:cTn>
                              </p:par>
                              <p:par>
                                <p:cTn id="474" presetID="55" presetClass="entr" presetSubtype="0" fill="hold" grpId="0" nodeType="withEffect">
                                  <p:stCondLst>
                                    <p:cond delay="56000"/>
                                  </p:stCondLst>
                                  <p:childTnLst>
                                    <p:set>
                                      <p:cBhvr>
                                        <p:cTn id="475" dur="1" fill="hold">
                                          <p:stCondLst>
                                            <p:cond delay="0"/>
                                          </p:stCondLst>
                                        </p:cTn>
                                        <p:tgtEl>
                                          <p:spTgt spid="125"/>
                                        </p:tgtEl>
                                        <p:attrNameLst>
                                          <p:attrName>style.visibility</p:attrName>
                                        </p:attrNameLst>
                                      </p:cBhvr>
                                      <p:to>
                                        <p:strVal val="visible"/>
                                      </p:to>
                                    </p:set>
                                    <p:anim calcmode="lin" valueType="num">
                                      <p:cBhvr>
                                        <p:cTn id="476" dur="1000" fill="hold"/>
                                        <p:tgtEl>
                                          <p:spTgt spid="125"/>
                                        </p:tgtEl>
                                        <p:attrNameLst>
                                          <p:attrName>ppt_w</p:attrName>
                                        </p:attrNameLst>
                                      </p:cBhvr>
                                      <p:tavLst>
                                        <p:tav tm="0">
                                          <p:val>
                                            <p:strVal val="#ppt_w*0.70"/>
                                          </p:val>
                                        </p:tav>
                                        <p:tav tm="100000">
                                          <p:val>
                                            <p:strVal val="#ppt_w"/>
                                          </p:val>
                                        </p:tav>
                                      </p:tavLst>
                                    </p:anim>
                                    <p:anim calcmode="lin" valueType="num">
                                      <p:cBhvr>
                                        <p:cTn id="477" dur="1000" fill="hold"/>
                                        <p:tgtEl>
                                          <p:spTgt spid="125"/>
                                        </p:tgtEl>
                                        <p:attrNameLst>
                                          <p:attrName>ppt_h</p:attrName>
                                        </p:attrNameLst>
                                      </p:cBhvr>
                                      <p:tavLst>
                                        <p:tav tm="0">
                                          <p:val>
                                            <p:strVal val="#ppt_h"/>
                                          </p:val>
                                        </p:tav>
                                        <p:tav tm="100000">
                                          <p:val>
                                            <p:strVal val="#ppt_h"/>
                                          </p:val>
                                        </p:tav>
                                      </p:tavLst>
                                    </p:anim>
                                    <p:animEffect transition="in" filter="fade">
                                      <p:cBhvr>
                                        <p:cTn id="478" dur="1000"/>
                                        <p:tgtEl>
                                          <p:spTgt spid="125"/>
                                        </p:tgtEl>
                                      </p:cBhvr>
                                    </p:animEffect>
                                  </p:childTnLst>
                                </p:cTn>
                              </p:par>
                              <p:par>
                                <p:cTn id="479" presetID="55" presetClass="exit" presetSubtype="0" fill="hold" grpId="1" nodeType="withEffect">
                                  <p:stCondLst>
                                    <p:cond delay="57000"/>
                                  </p:stCondLst>
                                  <p:childTnLst>
                                    <p:anim calcmode="lin" valueType="num">
                                      <p:cBhvr>
                                        <p:cTn id="480" dur="1000"/>
                                        <p:tgtEl>
                                          <p:spTgt spid="125"/>
                                        </p:tgtEl>
                                        <p:attrNameLst>
                                          <p:attrName>ppt_w</p:attrName>
                                        </p:attrNameLst>
                                      </p:cBhvr>
                                      <p:tavLst>
                                        <p:tav tm="0">
                                          <p:val>
                                            <p:strVal val="ppt_w"/>
                                          </p:val>
                                        </p:tav>
                                        <p:tav tm="100000">
                                          <p:val>
                                            <p:strVal val="ppt_w*0.70"/>
                                          </p:val>
                                        </p:tav>
                                      </p:tavLst>
                                    </p:anim>
                                    <p:anim calcmode="lin" valueType="num">
                                      <p:cBhvr>
                                        <p:cTn id="481" dur="1000"/>
                                        <p:tgtEl>
                                          <p:spTgt spid="125"/>
                                        </p:tgtEl>
                                        <p:attrNameLst>
                                          <p:attrName>ppt_h</p:attrName>
                                        </p:attrNameLst>
                                      </p:cBhvr>
                                      <p:tavLst>
                                        <p:tav tm="0">
                                          <p:val>
                                            <p:strVal val="ppt_h"/>
                                          </p:val>
                                        </p:tav>
                                        <p:tav tm="100000">
                                          <p:val>
                                            <p:strVal val="ppt_h"/>
                                          </p:val>
                                        </p:tav>
                                      </p:tavLst>
                                    </p:anim>
                                    <p:animEffect transition="out" filter="fade">
                                      <p:cBhvr>
                                        <p:cTn id="482" dur="1000"/>
                                        <p:tgtEl>
                                          <p:spTgt spid="125"/>
                                        </p:tgtEl>
                                      </p:cBhvr>
                                    </p:animEffect>
                                    <p:set>
                                      <p:cBhvr>
                                        <p:cTn id="483" dur="1" fill="hold">
                                          <p:stCondLst>
                                            <p:cond delay="999"/>
                                          </p:stCondLst>
                                        </p:cTn>
                                        <p:tgtEl>
                                          <p:spTgt spid="125"/>
                                        </p:tgtEl>
                                        <p:attrNameLst>
                                          <p:attrName>style.visibility</p:attrName>
                                        </p:attrNameLst>
                                      </p:cBhvr>
                                      <p:to>
                                        <p:strVal val="hidden"/>
                                      </p:to>
                                    </p:set>
                                  </p:childTnLst>
                                </p:cTn>
                              </p:par>
                              <p:par>
                                <p:cTn id="484" presetID="55" presetClass="entr" presetSubtype="0" fill="hold" grpId="0" nodeType="withEffect">
                                  <p:stCondLst>
                                    <p:cond delay="58000"/>
                                  </p:stCondLst>
                                  <p:childTnLst>
                                    <p:set>
                                      <p:cBhvr>
                                        <p:cTn id="485" dur="1" fill="hold">
                                          <p:stCondLst>
                                            <p:cond delay="0"/>
                                          </p:stCondLst>
                                        </p:cTn>
                                        <p:tgtEl>
                                          <p:spTgt spid="124"/>
                                        </p:tgtEl>
                                        <p:attrNameLst>
                                          <p:attrName>style.visibility</p:attrName>
                                        </p:attrNameLst>
                                      </p:cBhvr>
                                      <p:to>
                                        <p:strVal val="visible"/>
                                      </p:to>
                                    </p:set>
                                    <p:anim calcmode="lin" valueType="num">
                                      <p:cBhvr>
                                        <p:cTn id="486" dur="1000" fill="hold"/>
                                        <p:tgtEl>
                                          <p:spTgt spid="124"/>
                                        </p:tgtEl>
                                        <p:attrNameLst>
                                          <p:attrName>ppt_w</p:attrName>
                                        </p:attrNameLst>
                                      </p:cBhvr>
                                      <p:tavLst>
                                        <p:tav tm="0">
                                          <p:val>
                                            <p:strVal val="#ppt_w*0.70"/>
                                          </p:val>
                                        </p:tav>
                                        <p:tav tm="100000">
                                          <p:val>
                                            <p:strVal val="#ppt_w"/>
                                          </p:val>
                                        </p:tav>
                                      </p:tavLst>
                                    </p:anim>
                                    <p:anim calcmode="lin" valueType="num">
                                      <p:cBhvr>
                                        <p:cTn id="487" dur="1000" fill="hold"/>
                                        <p:tgtEl>
                                          <p:spTgt spid="124"/>
                                        </p:tgtEl>
                                        <p:attrNameLst>
                                          <p:attrName>ppt_h</p:attrName>
                                        </p:attrNameLst>
                                      </p:cBhvr>
                                      <p:tavLst>
                                        <p:tav tm="0">
                                          <p:val>
                                            <p:strVal val="#ppt_h"/>
                                          </p:val>
                                        </p:tav>
                                        <p:tav tm="100000">
                                          <p:val>
                                            <p:strVal val="#ppt_h"/>
                                          </p:val>
                                        </p:tav>
                                      </p:tavLst>
                                    </p:anim>
                                    <p:animEffect transition="in" filter="fade">
                                      <p:cBhvr>
                                        <p:cTn id="488" dur="1000"/>
                                        <p:tgtEl>
                                          <p:spTgt spid="124"/>
                                        </p:tgtEl>
                                      </p:cBhvr>
                                    </p:animEffect>
                                  </p:childTnLst>
                                </p:cTn>
                              </p:par>
                              <p:par>
                                <p:cTn id="489" presetID="55" presetClass="exit" presetSubtype="0" fill="hold" grpId="1" nodeType="withEffect">
                                  <p:stCondLst>
                                    <p:cond delay="59000"/>
                                  </p:stCondLst>
                                  <p:childTnLst>
                                    <p:anim calcmode="lin" valueType="num">
                                      <p:cBhvr>
                                        <p:cTn id="490" dur="1000"/>
                                        <p:tgtEl>
                                          <p:spTgt spid="124"/>
                                        </p:tgtEl>
                                        <p:attrNameLst>
                                          <p:attrName>ppt_w</p:attrName>
                                        </p:attrNameLst>
                                      </p:cBhvr>
                                      <p:tavLst>
                                        <p:tav tm="0">
                                          <p:val>
                                            <p:strVal val="ppt_w"/>
                                          </p:val>
                                        </p:tav>
                                        <p:tav tm="100000">
                                          <p:val>
                                            <p:strVal val="ppt_w*0.70"/>
                                          </p:val>
                                        </p:tav>
                                      </p:tavLst>
                                    </p:anim>
                                    <p:anim calcmode="lin" valueType="num">
                                      <p:cBhvr>
                                        <p:cTn id="491" dur="1000"/>
                                        <p:tgtEl>
                                          <p:spTgt spid="124"/>
                                        </p:tgtEl>
                                        <p:attrNameLst>
                                          <p:attrName>ppt_h</p:attrName>
                                        </p:attrNameLst>
                                      </p:cBhvr>
                                      <p:tavLst>
                                        <p:tav tm="0">
                                          <p:val>
                                            <p:strVal val="ppt_h"/>
                                          </p:val>
                                        </p:tav>
                                        <p:tav tm="100000">
                                          <p:val>
                                            <p:strVal val="ppt_h"/>
                                          </p:val>
                                        </p:tav>
                                      </p:tavLst>
                                    </p:anim>
                                    <p:animEffect transition="out" filter="fade">
                                      <p:cBhvr>
                                        <p:cTn id="492" dur="1000"/>
                                        <p:tgtEl>
                                          <p:spTgt spid="124"/>
                                        </p:tgtEl>
                                      </p:cBhvr>
                                    </p:animEffect>
                                    <p:set>
                                      <p:cBhvr>
                                        <p:cTn id="493" dur="1" fill="hold">
                                          <p:stCondLst>
                                            <p:cond delay="999"/>
                                          </p:stCondLst>
                                        </p:cTn>
                                        <p:tgtEl>
                                          <p:spTgt spid="124"/>
                                        </p:tgtEl>
                                        <p:attrNameLst>
                                          <p:attrName>style.visibility</p:attrName>
                                        </p:attrNameLst>
                                      </p:cBhvr>
                                      <p:to>
                                        <p:strVal val="hidden"/>
                                      </p:to>
                                    </p:set>
                                  </p:childTnLst>
                                </p:cTn>
                              </p:par>
                              <p:par>
                                <p:cTn id="494" presetID="55" presetClass="entr" presetSubtype="0" fill="hold" grpId="0" nodeType="withEffect">
                                  <p:stCondLst>
                                    <p:cond delay="60000"/>
                                  </p:stCondLst>
                                  <p:childTnLst>
                                    <p:set>
                                      <p:cBhvr>
                                        <p:cTn id="495" dur="1" fill="hold">
                                          <p:stCondLst>
                                            <p:cond delay="0"/>
                                          </p:stCondLst>
                                        </p:cTn>
                                        <p:tgtEl>
                                          <p:spTgt spid="127"/>
                                        </p:tgtEl>
                                        <p:attrNameLst>
                                          <p:attrName>style.visibility</p:attrName>
                                        </p:attrNameLst>
                                      </p:cBhvr>
                                      <p:to>
                                        <p:strVal val="visible"/>
                                      </p:to>
                                    </p:set>
                                    <p:anim calcmode="lin" valueType="num">
                                      <p:cBhvr>
                                        <p:cTn id="496" dur="1000" fill="hold"/>
                                        <p:tgtEl>
                                          <p:spTgt spid="127"/>
                                        </p:tgtEl>
                                        <p:attrNameLst>
                                          <p:attrName>ppt_w</p:attrName>
                                        </p:attrNameLst>
                                      </p:cBhvr>
                                      <p:tavLst>
                                        <p:tav tm="0">
                                          <p:val>
                                            <p:strVal val="#ppt_w*0.70"/>
                                          </p:val>
                                        </p:tav>
                                        <p:tav tm="100000">
                                          <p:val>
                                            <p:strVal val="#ppt_w"/>
                                          </p:val>
                                        </p:tav>
                                      </p:tavLst>
                                    </p:anim>
                                    <p:anim calcmode="lin" valueType="num">
                                      <p:cBhvr>
                                        <p:cTn id="497" dur="1000" fill="hold"/>
                                        <p:tgtEl>
                                          <p:spTgt spid="127"/>
                                        </p:tgtEl>
                                        <p:attrNameLst>
                                          <p:attrName>ppt_h</p:attrName>
                                        </p:attrNameLst>
                                      </p:cBhvr>
                                      <p:tavLst>
                                        <p:tav tm="0">
                                          <p:val>
                                            <p:strVal val="#ppt_h"/>
                                          </p:val>
                                        </p:tav>
                                        <p:tav tm="100000">
                                          <p:val>
                                            <p:strVal val="#ppt_h"/>
                                          </p:val>
                                        </p:tav>
                                      </p:tavLst>
                                    </p:anim>
                                    <p:animEffect transition="in" filter="fade">
                                      <p:cBhvr>
                                        <p:cTn id="498" dur="1000"/>
                                        <p:tgtEl>
                                          <p:spTgt spid="127"/>
                                        </p:tgtEl>
                                      </p:cBhvr>
                                    </p:animEffect>
                                  </p:childTnLst>
                                </p:cTn>
                              </p:par>
                              <p:par>
                                <p:cTn id="499" presetID="55" presetClass="exit" presetSubtype="0" fill="hold" grpId="1" nodeType="withEffect">
                                  <p:stCondLst>
                                    <p:cond delay="61000"/>
                                  </p:stCondLst>
                                  <p:childTnLst>
                                    <p:anim calcmode="lin" valueType="num">
                                      <p:cBhvr>
                                        <p:cTn id="500" dur="1000"/>
                                        <p:tgtEl>
                                          <p:spTgt spid="127"/>
                                        </p:tgtEl>
                                        <p:attrNameLst>
                                          <p:attrName>ppt_w</p:attrName>
                                        </p:attrNameLst>
                                      </p:cBhvr>
                                      <p:tavLst>
                                        <p:tav tm="0">
                                          <p:val>
                                            <p:strVal val="ppt_w"/>
                                          </p:val>
                                        </p:tav>
                                        <p:tav tm="100000">
                                          <p:val>
                                            <p:strVal val="ppt_w*0.70"/>
                                          </p:val>
                                        </p:tav>
                                      </p:tavLst>
                                    </p:anim>
                                    <p:anim calcmode="lin" valueType="num">
                                      <p:cBhvr>
                                        <p:cTn id="501" dur="1000"/>
                                        <p:tgtEl>
                                          <p:spTgt spid="127"/>
                                        </p:tgtEl>
                                        <p:attrNameLst>
                                          <p:attrName>ppt_h</p:attrName>
                                        </p:attrNameLst>
                                      </p:cBhvr>
                                      <p:tavLst>
                                        <p:tav tm="0">
                                          <p:val>
                                            <p:strVal val="ppt_h"/>
                                          </p:val>
                                        </p:tav>
                                        <p:tav tm="100000">
                                          <p:val>
                                            <p:strVal val="ppt_h"/>
                                          </p:val>
                                        </p:tav>
                                      </p:tavLst>
                                    </p:anim>
                                    <p:animEffect transition="out" filter="fade">
                                      <p:cBhvr>
                                        <p:cTn id="502" dur="1000"/>
                                        <p:tgtEl>
                                          <p:spTgt spid="127"/>
                                        </p:tgtEl>
                                      </p:cBhvr>
                                    </p:animEffect>
                                    <p:set>
                                      <p:cBhvr>
                                        <p:cTn id="503" dur="1" fill="hold">
                                          <p:stCondLst>
                                            <p:cond delay="999"/>
                                          </p:stCondLst>
                                        </p:cTn>
                                        <p:tgtEl>
                                          <p:spTgt spid="127"/>
                                        </p:tgtEl>
                                        <p:attrNameLst>
                                          <p:attrName>style.visibility</p:attrName>
                                        </p:attrNameLst>
                                      </p:cBhvr>
                                      <p:to>
                                        <p:strVal val="hidden"/>
                                      </p:to>
                                    </p:set>
                                  </p:childTnLst>
                                </p:cTn>
                              </p:par>
                              <p:par>
                                <p:cTn id="504" presetID="55" presetClass="entr" presetSubtype="0" fill="hold" grpId="0" nodeType="withEffect">
                                  <p:stCondLst>
                                    <p:cond delay="62000"/>
                                  </p:stCondLst>
                                  <p:childTnLst>
                                    <p:set>
                                      <p:cBhvr>
                                        <p:cTn id="505" dur="1" fill="hold">
                                          <p:stCondLst>
                                            <p:cond delay="0"/>
                                          </p:stCondLst>
                                        </p:cTn>
                                        <p:tgtEl>
                                          <p:spTgt spid="126"/>
                                        </p:tgtEl>
                                        <p:attrNameLst>
                                          <p:attrName>style.visibility</p:attrName>
                                        </p:attrNameLst>
                                      </p:cBhvr>
                                      <p:to>
                                        <p:strVal val="visible"/>
                                      </p:to>
                                    </p:set>
                                    <p:anim calcmode="lin" valueType="num">
                                      <p:cBhvr>
                                        <p:cTn id="506" dur="1000" fill="hold"/>
                                        <p:tgtEl>
                                          <p:spTgt spid="126"/>
                                        </p:tgtEl>
                                        <p:attrNameLst>
                                          <p:attrName>ppt_w</p:attrName>
                                        </p:attrNameLst>
                                      </p:cBhvr>
                                      <p:tavLst>
                                        <p:tav tm="0">
                                          <p:val>
                                            <p:strVal val="#ppt_w*0.70"/>
                                          </p:val>
                                        </p:tav>
                                        <p:tav tm="100000">
                                          <p:val>
                                            <p:strVal val="#ppt_w"/>
                                          </p:val>
                                        </p:tav>
                                      </p:tavLst>
                                    </p:anim>
                                    <p:anim calcmode="lin" valueType="num">
                                      <p:cBhvr>
                                        <p:cTn id="507" dur="1000" fill="hold"/>
                                        <p:tgtEl>
                                          <p:spTgt spid="126"/>
                                        </p:tgtEl>
                                        <p:attrNameLst>
                                          <p:attrName>ppt_h</p:attrName>
                                        </p:attrNameLst>
                                      </p:cBhvr>
                                      <p:tavLst>
                                        <p:tav tm="0">
                                          <p:val>
                                            <p:strVal val="#ppt_h"/>
                                          </p:val>
                                        </p:tav>
                                        <p:tav tm="100000">
                                          <p:val>
                                            <p:strVal val="#ppt_h"/>
                                          </p:val>
                                        </p:tav>
                                      </p:tavLst>
                                    </p:anim>
                                    <p:animEffect transition="in" filter="fade">
                                      <p:cBhvr>
                                        <p:cTn id="508" dur="1000"/>
                                        <p:tgtEl>
                                          <p:spTgt spid="126"/>
                                        </p:tgtEl>
                                      </p:cBhvr>
                                    </p:animEffect>
                                  </p:childTnLst>
                                </p:cTn>
                              </p:par>
                              <p:par>
                                <p:cTn id="509" presetID="55" presetClass="exit" presetSubtype="0" fill="hold" grpId="1" nodeType="withEffect">
                                  <p:stCondLst>
                                    <p:cond delay="63000"/>
                                  </p:stCondLst>
                                  <p:childTnLst>
                                    <p:anim calcmode="lin" valueType="num">
                                      <p:cBhvr>
                                        <p:cTn id="510" dur="1000"/>
                                        <p:tgtEl>
                                          <p:spTgt spid="126"/>
                                        </p:tgtEl>
                                        <p:attrNameLst>
                                          <p:attrName>ppt_w</p:attrName>
                                        </p:attrNameLst>
                                      </p:cBhvr>
                                      <p:tavLst>
                                        <p:tav tm="0">
                                          <p:val>
                                            <p:strVal val="ppt_w"/>
                                          </p:val>
                                        </p:tav>
                                        <p:tav tm="100000">
                                          <p:val>
                                            <p:strVal val="ppt_w*0.70"/>
                                          </p:val>
                                        </p:tav>
                                      </p:tavLst>
                                    </p:anim>
                                    <p:anim calcmode="lin" valueType="num">
                                      <p:cBhvr>
                                        <p:cTn id="511" dur="1000"/>
                                        <p:tgtEl>
                                          <p:spTgt spid="126"/>
                                        </p:tgtEl>
                                        <p:attrNameLst>
                                          <p:attrName>ppt_h</p:attrName>
                                        </p:attrNameLst>
                                      </p:cBhvr>
                                      <p:tavLst>
                                        <p:tav tm="0">
                                          <p:val>
                                            <p:strVal val="ppt_h"/>
                                          </p:val>
                                        </p:tav>
                                        <p:tav tm="100000">
                                          <p:val>
                                            <p:strVal val="ppt_h"/>
                                          </p:val>
                                        </p:tav>
                                      </p:tavLst>
                                    </p:anim>
                                    <p:animEffect transition="out" filter="fade">
                                      <p:cBhvr>
                                        <p:cTn id="512" dur="1000"/>
                                        <p:tgtEl>
                                          <p:spTgt spid="126"/>
                                        </p:tgtEl>
                                      </p:cBhvr>
                                    </p:animEffect>
                                    <p:set>
                                      <p:cBhvr>
                                        <p:cTn id="513" dur="1" fill="hold">
                                          <p:stCondLst>
                                            <p:cond delay="999"/>
                                          </p:stCondLst>
                                        </p:cTn>
                                        <p:tgtEl>
                                          <p:spTgt spid="126"/>
                                        </p:tgtEl>
                                        <p:attrNameLst>
                                          <p:attrName>style.visibility</p:attrName>
                                        </p:attrNameLst>
                                      </p:cBhvr>
                                      <p:to>
                                        <p:strVal val="hidden"/>
                                      </p:to>
                                    </p:set>
                                  </p:childTnLst>
                                </p:cTn>
                              </p:par>
                              <p:par>
                                <p:cTn id="514" presetID="55" presetClass="entr" presetSubtype="0" fill="hold" grpId="0" nodeType="withEffect">
                                  <p:stCondLst>
                                    <p:cond delay="64000"/>
                                  </p:stCondLst>
                                  <p:childTnLst>
                                    <p:set>
                                      <p:cBhvr>
                                        <p:cTn id="515" dur="1" fill="hold">
                                          <p:stCondLst>
                                            <p:cond delay="0"/>
                                          </p:stCondLst>
                                        </p:cTn>
                                        <p:tgtEl>
                                          <p:spTgt spid="129"/>
                                        </p:tgtEl>
                                        <p:attrNameLst>
                                          <p:attrName>style.visibility</p:attrName>
                                        </p:attrNameLst>
                                      </p:cBhvr>
                                      <p:to>
                                        <p:strVal val="visible"/>
                                      </p:to>
                                    </p:set>
                                    <p:anim calcmode="lin" valueType="num">
                                      <p:cBhvr>
                                        <p:cTn id="516" dur="1000" fill="hold"/>
                                        <p:tgtEl>
                                          <p:spTgt spid="129"/>
                                        </p:tgtEl>
                                        <p:attrNameLst>
                                          <p:attrName>ppt_w</p:attrName>
                                        </p:attrNameLst>
                                      </p:cBhvr>
                                      <p:tavLst>
                                        <p:tav tm="0">
                                          <p:val>
                                            <p:strVal val="#ppt_w*0.70"/>
                                          </p:val>
                                        </p:tav>
                                        <p:tav tm="100000">
                                          <p:val>
                                            <p:strVal val="#ppt_w"/>
                                          </p:val>
                                        </p:tav>
                                      </p:tavLst>
                                    </p:anim>
                                    <p:anim calcmode="lin" valueType="num">
                                      <p:cBhvr>
                                        <p:cTn id="517" dur="1000" fill="hold"/>
                                        <p:tgtEl>
                                          <p:spTgt spid="129"/>
                                        </p:tgtEl>
                                        <p:attrNameLst>
                                          <p:attrName>ppt_h</p:attrName>
                                        </p:attrNameLst>
                                      </p:cBhvr>
                                      <p:tavLst>
                                        <p:tav tm="0">
                                          <p:val>
                                            <p:strVal val="#ppt_h"/>
                                          </p:val>
                                        </p:tav>
                                        <p:tav tm="100000">
                                          <p:val>
                                            <p:strVal val="#ppt_h"/>
                                          </p:val>
                                        </p:tav>
                                      </p:tavLst>
                                    </p:anim>
                                    <p:animEffect transition="in" filter="fade">
                                      <p:cBhvr>
                                        <p:cTn id="518" dur="1000"/>
                                        <p:tgtEl>
                                          <p:spTgt spid="129"/>
                                        </p:tgtEl>
                                      </p:cBhvr>
                                    </p:animEffect>
                                  </p:childTnLst>
                                </p:cTn>
                              </p:par>
                              <p:par>
                                <p:cTn id="519" presetID="55" presetClass="exit" presetSubtype="0" fill="hold" grpId="1" nodeType="withEffect">
                                  <p:stCondLst>
                                    <p:cond delay="65000"/>
                                  </p:stCondLst>
                                  <p:childTnLst>
                                    <p:anim calcmode="lin" valueType="num">
                                      <p:cBhvr>
                                        <p:cTn id="520" dur="1000"/>
                                        <p:tgtEl>
                                          <p:spTgt spid="129"/>
                                        </p:tgtEl>
                                        <p:attrNameLst>
                                          <p:attrName>ppt_w</p:attrName>
                                        </p:attrNameLst>
                                      </p:cBhvr>
                                      <p:tavLst>
                                        <p:tav tm="0">
                                          <p:val>
                                            <p:strVal val="ppt_w"/>
                                          </p:val>
                                        </p:tav>
                                        <p:tav tm="100000">
                                          <p:val>
                                            <p:strVal val="ppt_w*0.70"/>
                                          </p:val>
                                        </p:tav>
                                      </p:tavLst>
                                    </p:anim>
                                    <p:anim calcmode="lin" valueType="num">
                                      <p:cBhvr>
                                        <p:cTn id="521" dur="1000"/>
                                        <p:tgtEl>
                                          <p:spTgt spid="129"/>
                                        </p:tgtEl>
                                        <p:attrNameLst>
                                          <p:attrName>ppt_h</p:attrName>
                                        </p:attrNameLst>
                                      </p:cBhvr>
                                      <p:tavLst>
                                        <p:tav tm="0">
                                          <p:val>
                                            <p:strVal val="ppt_h"/>
                                          </p:val>
                                        </p:tav>
                                        <p:tav tm="100000">
                                          <p:val>
                                            <p:strVal val="ppt_h"/>
                                          </p:val>
                                        </p:tav>
                                      </p:tavLst>
                                    </p:anim>
                                    <p:animEffect transition="out" filter="fade">
                                      <p:cBhvr>
                                        <p:cTn id="522" dur="1000"/>
                                        <p:tgtEl>
                                          <p:spTgt spid="129"/>
                                        </p:tgtEl>
                                      </p:cBhvr>
                                    </p:animEffect>
                                    <p:set>
                                      <p:cBhvr>
                                        <p:cTn id="523" dur="1" fill="hold">
                                          <p:stCondLst>
                                            <p:cond delay="999"/>
                                          </p:stCondLst>
                                        </p:cTn>
                                        <p:tgtEl>
                                          <p:spTgt spid="129"/>
                                        </p:tgtEl>
                                        <p:attrNameLst>
                                          <p:attrName>style.visibility</p:attrName>
                                        </p:attrNameLst>
                                      </p:cBhvr>
                                      <p:to>
                                        <p:strVal val="hidden"/>
                                      </p:to>
                                    </p:set>
                                  </p:childTnLst>
                                </p:cTn>
                              </p:par>
                              <p:par>
                                <p:cTn id="524" presetID="55" presetClass="entr" presetSubtype="0" fill="hold" grpId="0" nodeType="withEffect">
                                  <p:stCondLst>
                                    <p:cond delay="66000"/>
                                  </p:stCondLst>
                                  <p:childTnLst>
                                    <p:set>
                                      <p:cBhvr>
                                        <p:cTn id="525" dur="1" fill="hold">
                                          <p:stCondLst>
                                            <p:cond delay="0"/>
                                          </p:stCondLst>
                                        </p:cTn>
                                        <p:tgtEl>
                                          <p:spTgt spid="128"/>
                                        </p:tgtEl>
                                        <p:attrNameLst>
                                          <p:attrName>style.visibility</p:attrName>
                                        </p:attrNameLst>
                                      </p:cBhvr>
                                      <p:to>
                                        <p:strVal val="visible"/>
                                      </p:to>
                                    </p:set>
                                    <p:anim calcmode="lin" valueType="num">
                                      <p:cBhvr>
                                        <p:cTn id="526" dur="1000" fill="hold"/>
                                        <p:tgtEl>
                                          <p:spTgt spid="128"/>
                                        </p:tgtEl>
                                        <p:attrNameLst>
                                          <p:attrName>ppt_w</p:attrName>
                                        </p:attrNameLst>
                                      </p:cBhvr>
                                      <p:tavLst>
                                        <p:tav tm="0">
                                          <p:val>
                                            <p:strVal val="#ppt_w*0.70"/>
                                          </p:val>
                                        </p:tav>
                                        <p:tav tm="100000">
                                          <p:val>
                                            <p:strVal val="#ppt_w"/>
                                          </p:val>
                                        </p:tav>
                                      </p:tavLst>
                                    </p:anim>
                                    <p:anim calcmode="lin" valueType="num">
                                      <p:cBhvr>
                                        <p:cTn id="527" dur="1000" fill="hold"/>
                                        <p:tgtEl>
                                          <p:spTgt spid="128"/>
                                        </p:tgtEl>
                                        <p:attrNameLst>
                                          <p:attrName>ppt_h</p:attrName>
                                        </p:attrNameLst>
                                      </p:cBhvr>
                                      <p:tavLst>
                                        <p:tav tm="0">
                                          <p:val>
                                            <p:strVal val="#ppt_h"/>
                                          </p:val>
                                        </p:tav>
                                        <p:tav tm="100000">
                                          <p:val>
                                            <p:strVal val="#ppt_h"/>
                                          </p:val>
                                        </p:tav>
                                      </p:tavLst>
                                    </p:anim>
                                    <p:animEffect transition="in" filter="fade">
                                      <p:cBhvr>
                                        <p:cTn id="528" dur="1000"/>
                                        <p:tgtEl>
                                          <p:spTgt spid="128"/>
                                        </p:tgtEl>
                                      </p:cBhvr>
                                    </p:animEffect>
                                  </p:childTnLst>
                                </p:cTn>
                              </p:par>
                              <p:par>
                                <p:cTn id="529" presetID="55" presetClass="exit" presetSubtype="0" fill="hold" grpId="1" nodeType="withEffect">
                                  <p:stCondLst>
                                    <p:cond delay="67000"/>
                                  </p:stCondLst>
                                  <p:childTnLst>
                                    <p:anim calcmode="lin" valueType="num">
                                      <p:cBhvr>
                                        <p:cTn id="530" dur="1000"/>
                                        <p:tgtEl>
                                          <p:spTgt spid="128"/>
                                        </p:tgtEl>
                                        <p:attrNameLst>
                                          <p:attrName>ppt_w</p:attrName>
                                        </p:attrNameLst>
                                      </p:cBhvr>
                                      <p:tavLst>
                                        <p:tav tm="0">
                                          <p:val>
                                            <p:strVal val="ppt_w"/>
                                          </p:val>
                                        </p:tav>
                                        <p:tav tm="100000">
                                          <p:val>
                                            <p:strVal val="ppt_w*0.70"/>
                                          </p:val>
                                        </p:tav>
                                      </p:tavLst>
                                    </p:anim>
                                    <p:anim calcmode="lin" valueType="num">
                                      <p:cBhvr>
                                        <p:cTn id="531" dur="1000"/>
                                        <p:tgtEl>
                                          <p:spTgt spid="128"/>
                                        </p:tgtEl>
                                        <p:attrNameLst>
                                          <p:attrName>ppt_h</p:attrName>
                                        </p:attrNameLst>
                                      </p:cBhvr>
                                      <p:tavLst>
                                        <p:tav tm="0">
                                          <p:val>
                                            <p:strVal val="ppt_h"/>
                                          </p:val>
                                        </p:tav>
                                        <p:tav tm="100000">
                                          <p:val>
                                            <p:strVal val="ppt_h"/>
                                          </p:val>
                                        </p:tav>
                                      </p:tavLst>
                                    </p:anim>
                                    <p:animEffect transition="out" filter="fade">
                                      <p:cBhvr>
                                        <p:cTn id="532" dur="1000"/>
                                        <p:tgtEl>
                                          <p:spTgt spid="128"/>
                                        </p:tgtEl>
                                      </p:cBhvr>
                                    </p:animEffect>
                                    <p:set>
                                      <p:cBhvr>
                                        <p:cTn id="533" dur="1" fill="hold">
                                          <p:stCondLst>
                                            <p:cond delay="999"/>
                                          </p:stCondLst>
                                        </p:cTn>
                                        <p:tgtEl>
                                          <p:spTgt spid="128"/>
                                        </p:tgtEl>
                                        <p:attrNameLst>
                                          <p:attrName>style.visibility</p:attrName>
                                        </p:attrNameLst>
                                      </p:cBhvr>
                                      <p:to>
                                        <p:strVal val="hidden"/>
                                      </p:to>
                                    </p:set>
                                  </p:childTnLst>
                                </p:cTn>
                              </p:par>
                              <p:par>
                                <p:cTn id="534" presetID="55" presetClass="entr" presetSubtype="0" fill="hold" grpId="0" nodeType="withEffect">
                                  <p:stCondLst>
                                    <p:cond delay="68000"/>
                                  </p:stCondLst>
                                  <p:childTnLst>
                                    <p:set>
                                      <p:cBhvr>
                                        <p:cTn id="535" dur="1" fill="hold">
                                          <p:stCondLst>
                                            <p:cond delay="0"/>
                                          </p:stCondLst>
                                        </p:cTn>
                                        <p:tgtEl>
                                          <p:spTgt spid="131"/>
                                        </p:tgtEl>
                                        <p:attrNameLst>
                                          <p:attrName>style.visibility</p:attrName>
                                        </p:attrNameLst>
                                      </p:cBhvr>
                                      <p:to>
                                        <p:strVal val="visible"/>
                                      </p:to>
                                    </p:set>
                                    <p:anim calcmode="lin" valueType="num">
                                      <p:cBhvr>
                                        <p:cTn id="536" dur="1000" fill="hold"/>
                                        <p:tgtEl>
                                          <p:spTgt spid="131"/>
                                        </p:tgtEl>
                                        <p:attrNameLst>
                                          <p:attrName>ppt_w</p:attrName>
                                        </p:attrNameLst>
                                      </p:cBhvr>
                                      <p:tavLst>
                                        <p:tav tm="0">
                                          <p:val>
                                            <p:strVal val="#ppt_w*0.70"/>
                                          </p:val>
                                        </p:tav>
                                        <p:tav tm="100000">
                                          <p:val>
                                            <p:strVal val="#ppt_w"/>
                                          </p:val>
                                        </p:tav>
                                      </p:tavLst>
                                    </p:anim>
                                    <p:anim calcmode="lin" valueType="num">
                                      <p:cBhvr>
                                        <p:cTn id="537" dur="1000" fill="hold"/>
                                        <p:tgtEl>
                                          <p:spTgt spid="131"/>
                                        </p:tgtEl>
                                        <p:attrNameLst>
                                          <p:attrName>ppt_h</p:attrName>
                                        </p:attrNameLst>
                                      </p:cBhvr>
                                      <p:tavLst>
                                        <p:tav tm="0">
                                          <p:val>
                                            <p:strVal val="#ppt_h"/>
                                          </p:val>
                                        </p:tav>
                                        <p:tav tm="100000">
                                          <p:val>
                                            <p:strVal val="#ppt_h"/>
                                          </p:val>
                                        </p:tav>
                                      </p:tavLst>
                                    </p:anim>
                                    <p:animEffect transition="in" filter="fade">
                                      <p:cBhvr>
                                        <p:cTn id="538" dur="1000"/>
                                        <p:tgtEl>
                                          <p:spTgt spid="131"/>
                                        </p:tgtEl>
                                      </p:cBhvr>
                                    </p:animEffect>
                                  </p:childTnLst>
                                </p:cTn>
                              </p:par>
                              <p:par>
                                <p:cTn id="539" presetID="55" presetClass="exit" presetSubtype="0" fill="hold" grpId="1" nodeType="withEffect">
                                  <p:stCondLst>
                                    <p:cond delay="69000"/>
                                  </p:stCondLst>
                                  <p:childTnLst>
                                    <p:anim calcmode="lin" valueType="num">
                                      <p:cBhvr>
                                        <p:cTn id="540" dur="1000"/>
                                        <p:tgtEl>
                                          <p:spTgt spid="131"/>
                                        </p:tgtEl>
                                        <p:attrNameLst>
                                          <p:attrName>ppt_w</p:attrName>
                                        </p:attrNameLst>
                                      </p:cBhvr>
                                      <p:tavLst>
                                        <p:tav tm="0">
                                          <p:val>
                                            <p:strVal val="ppt_w"/>
                                          </p:val>
                                        </p:tav>
                                        <p:tav tm="100000">
                                          <p:val>
                                            <p:strVal val="ppt_w*0.70"/>
                                          </p:val>
                                        </p:tav>
                                      </p:tavLst>
                                    </p:anim>
                                    <p:anim calcmode="lin" valueType="num">
                                      <p:cBhvr>
                                        <p:cTn id="541" dur="1000"/>
                                        <p:tgtEl>
                                          <p:spTgt spid="131"/>
                                        </p:tgtEl>
                                        <p:attrNameLst>
                                          <p:attrName>ppt_h</p:attrName>
                                        </p:attrNameLst>
                                      </p:cBhvr>
                                      <p:tavLst>
                                        <p:tav tm="0">
                                          <p:val>
                                            <p:strVal val="ppt_h"/>
                                          </p:val>
                                        </p:tav>
                                        <p:tav tm="100000">
                                          <p:val>
                                            <p:strVal val="ppt_h"/>
                                          </p:val>
                                        </p:tav>
                                      </p:tavLst>
                                    </p:anim>
                                    <p:animEffect transition="out" filter="fade">
                                      <p:cBhvr>
                                        <p:cTn id="542" dur="1000"/>
                                        <p:tgtEl>
                                          <p:spTgt spid="131"/>
                                        </p:tgtEl>
                                      </p:cBhvr>
                                    </p:animEffect>
                                    <p:set>
                                      <p:cBhvr>
                                        <p:cTn id="543" dur="1" fill="hold">
                                          <p:stCondLst>
                                            <p:cond delay="999"/>
                                          </p:stCondLst>
                                        </p:cTn>
                                        <p:tgtEl>
                                          <p:spTgt spid="131"/>
                                        </p:tgtEl>
                                        <p:attrNameLst>
                                          <p:attrName>style.visibility</p:attrName>
                                        </p:attrNameLst>
                                      </p:cBhvr>
                                      <p:to>
                                        <p:strVal val="hidden"/>
                                      </p:to>
                                    </p:set>
                                  </p:childTnLst>
                                </p:cTn>
                              </p:par>
                              <p:par>
                                <p:cTn id="544" presetID="55" presetClass="entr" presetSubtype="0" fill="hold" grpId="0" nodeType="withEffect">
                                  <p:stCondLst>
                                    <p:cond delay="70000"/>
                                  </p:stCondLst>
                                  <p:childTnLst>
                                    <p:set>
                                      <p:cBhvr>
                                        <p:cTn id="545" dur="1" fill="hold">
                                          <p:stCondLst>
                                            <p:cond delay="0"/>
                                          </p:stCondLst>
                                        </p:cTn>
                                        <p:tgtEl>
                                          <p:spTgt spid="130"/>
                                        </p:tgtEl>
                                        <p:attrNameLst>
                                          <p:attrName>style.visibility</p:attrName>
                                        </p:attrNameLst>
                                      </p:cBhvr>
                                      <p:to>
                                        <p:strVal val="visible"/>
                                      </p:to>
                                    </p:set>
                                    <p:anim calcmode="lin" valueType="num">
                                      <p:cBhvr>
                                        <p:cTn id="546" dur="1000" fill="hold"/>
                                        <p:tgtEl>
                                          <p:spTgt spid="130"/>
                                        </p:tgtEl>
                                        <p:attrNameLst>
                                          <p:attrName>ppt_w</p:attrName>
                                        </p:attrNameLst>
                                      </p:cBhvr>
                                      <p:tavLst>
                                        <p:tav tm="0">
                                          <p:val>
                                            <p:strVal val="#ppt_w*0.70"/>
                                          </p:val>
                                        </p:tav>
                                        <p:tav tm="100000">
                                          <p:val>
                                            <p:strVal val="#ppt_w"/>
                                          </p:val>
                                        </p:tav>
                                      </p:tavLst>
                                    </p:anim>
                                    <p:anim calcmode="lin" valueType="num">
                                      <p:cBhvr>
                                        <p:cTn id="547" dur="1000" fill="hold"/>
                                        <p:tgtEl>
                                          <p:spTgt spid="130"/>
                                        </p:tgtEl>
                                        <p:attrNameLst>
                                          <p:attrName>ppt_h</p:attrName>
                                        </p:attrNameLst>
                                      </p:cBhvr>
                                      <p:tavLst>
                                        <p:tav tm="0">
                                          <p:val>
                                            <p:strVal val="#ppt_h"/>
                                          </p:val>
                                        </p:tav>
                                        <p:tav tm="100000">
                                          <p:val>
                                            <p:strVal val="#ppt_h"/>
                                          </p:val>
                                        </p:tav>
                                      </p:tavLst>
                                    </p:anim>
                                    <p:animEffect transition="in" filter="fade">
                                      <p:cBhvr>
                                        <p:cTn id="548" dur="1000"/>
                                        <p:tgtEl>
                                          <p:spTgt spid="130"/>
                                        </p:tgtEl>
                                      </p:cBhvr>
                                    </p:animEffect>
                                  </p:childTnLst>
                                </p:cTn>
                              </p:par>
                              <p:par>
                                <p:cTn id="549" presetID="55" presetClass="exit" presetSubtype="0" fill="hold" grpId="1" nodeType="withEffect">
                                  <p:stCondLst>
                                    <p:cond delay="71000"/>
                                  </p:stCondLst>
                                  <p:childTnLst>
                                    <p:anim calcmode="lin" valueType="num">
                                      <p:cBhvr>
                                        <p:cTn id="550" dur="1000"/>
                                        <p:tgtEl>
                                          <p:spTgt spid="130"/>
                                        </p:tgtEl>
                                        <p:attrNameLst>
                                          <p:attrName>ppt_w</p:attrName>
                                        </p:attrNameLst>
                                      </p:cBhvr>
                                      <p:tavLst>
                                        <p:tav tm="0">
                                          <p:val>
                                            <p:strVal val="ppt_w"/>
                                          </p:val>
                                        </p:tav>
                                        <p:tav tm="100000">
                                          <p:val>
                                            <p:strVal val="ppt_w*0.70"/>
                                          </p:val>
                                        </p:tav>
                                      </p:tavLst>
                                    </p:anim>
                                    <p:anim calcmode="lin" valueType="num">
                                      <p:cBhvr>
                                        <p:cTn id="551" dur="1000"/>
                                        <p:tgtEl>
                                          <p:spTgt spid="130"/>
                                        </p:tgtEl>
                                        <p:attrNameLst>
                                          <p:attrName>ppt_h</p:attrName>
                                        </p:attrNameLst>
                                      </p:cBhvr>
                                      <p:tavLst>
                                        <p:tav tm="0">
                                          <p:val>
                                            <p:strVal val="ppt_h"/>
                                          </p:val>
                                        </p:tav>
                                        <p:tav tm="100000">
                                          <p:val>
                                            <p:strVal val="ppt_h"/>
                                          </p:val>
                                        </p:tav>
                                      </p:tavLst>
                                    </p:anim>
                                    <p:animEffect transition="out" filter="fade">
                                      <p:cBhvr>
                                        <p:cTn id="552" dur="1000"/>
                                        <p:tgtEl>
                                          <p:spTgt spid="130"/>
                                        </p:tgtEl>
                                      </p:cBhvr>
                                    </p:animEffect>
                                    <p:set>
                                      <p:cBhvr>
                                        <p:cTn id="553" dur="1" fill="hold">
                                          <p:stCondLst>
                                            <p:cond delay="999"/>
                                          </p:stCondLst>
                                        </p:cTn>
                                        <p:tgtEl>
                                          <p:spTgt spid="130"/>
                                        </p:tgtEl>
                                        <p:attrNameLst>
                                          <p:attrName>style.visibility</p:attrName>
                                        </p:attrNameLst>
                                      </p:cBhvr>
                                      <p:to>
                                        <p:strVal val="hidden"/>
                                      </p:to>
                                    </p:set>
                                  </p:childTnLst>
                                </p:cTn>
                              </p:par>
                              <p:par>
                                <p:cTn id="554" presetID="55" presetClass="entr" presetSubtype="0" fill="hold" grpId="0" nodeType="withEffect">
                                  <p:stCondLst>
                                    <p:cond delay="72000"/>
                                  </p:stCondLst>
                                  <p:childTnLst>
                                    <p:set>
                                      <p:cBhvr>
                                        <p:cTn id="555" dur="1" fill="hold">
                                          <p:stCondLst>
                                            <p:cond delay="0"/>
                                          </p:stCondLst>
                                        </p:cTn>
                                        <p:tgtEl>
                                          <p:spTgt spid="133"/>
                                        </p:tgtEl>
                                        <p:attrNameLst>
                                          <p:attrName>style.visibility</p:attrName>
                                        </p:attrNameLst>
                                      </p:cBhvr>
                                      <p:to>
                                        <p:strVal val="visible"/>
                                      </p:to>
                                    </p:set>
                                    <p:anim calcmode="lin" valueType="num">
                                      <p:cBhvr>
                                        <p:cTn id="556" dur="1000" fill="hold"/>
                                        <p:tgtEl>
                                          <p:spTgt spid="133"/>
                                        </p:tgtEl>
                                        <p:attrNameLst>
                                          <p:attrName>ppt_w</p:attrName>
                                        </p:attrNameLst>
                                      </p:cBhvr>
                                      <p:tavLst>
                                        <p:tav tm="0">
                                          <p:val>
                                            <p:strVal val="#ppt_w*0.70"/>
                                          </p:val>
                                        </p:tav>
                                        <p:tav tm="100000">
                                          <p:val>
                                            <p:strVal val="#ppt_w"/>
                                          </p:val>
                                        </p:tav>
                                      </p:tavLst>
                                    </p:anim>
                                    <p:anim calcmode="lin" valueType="num">
                                      <p:cBhvr>
                                        <p:cTn id="557" dur="1000" fill="hold"/>
                                        <p:tgtEl>
                                          <p:spTgt spid="133"/>
                                        </p:tgtEl>
                                        <p:attrNameLst>
                                          <p:attrName>ppt_h</p:attrName>
                                        </p:attrNameLst>
                                      </p:cBhvr>
                                      <p:tavLst>
                                        <p:tav tm="0">
                                          <p:val>
                                            <p:strVal val="#ppt_h"/>
                                          </p:val>
                                        </p:tav>
                                        <p:tav tm="100000">
                                          <p:val>
                                            <p:strVal val="#ppt_h"/>
                                          </p:val>
                                        </p:tav>
                                      </p:tavLst>
                                    </p:anim>
                                    <p:animEffect transition="in" filter="fade">
                                      <p:cBhvr>
                                        <p:cTn id="558" dur="1000"/>
                                        <p:tgtEl>
                                          <p:spTgt spid="133"/>
                                        </p:tgtEl>
                                      </p:cBhvr>
                                    </p:animEffect>
                                  </p:childTnLst>
                                </p:cTn>
                              </p:par>
                              <p:par>
                                <p:cTn id="559" presetID="55" presetClass="exit" presetSubtype="0" fill="hold" grpId="1" nodeType="withEffect">
                                  <p:stCondLst>
                                    <p:cond delay="73000"/>
                                  </p:stCondLst>
                                  <p:childTnLst>
                                    <p:anim calcmode="lin" valueType="num">
                                      <p:cBhvr>
                                        <p:cTn id="560" dur="1000"/>
                                        <p:tgtEl>
                                          <p:spTgt spid="133"/>
                                        </p:tgtEl>
                                        <p:attrNameLst>
                                          <p:attrName>ppt_w</p:attrName>
                                        </p:attrNameLst>
                                      </p:cBhvr>
                                      <p:tavLst>
                                        <p:tav tm="0">
                                          <p:val>
                                            <p:strVal val="ppt_w"/>
                                          </p:val>
                                        </p:tav>
                                        <p:tav tm="100000">
                                          <p:val>
                                            <p:strVal val="ppt_w*0.70"/>
                                          </p:val>
                                        </p:tav>
                                      </p:tavLst>
                                    </p:anim>
                                    <p:anim calcmode="lin" valueType="num">
                                      <p:cBhvr>
                                        <p:cTn id="561" dur="1000"/>
                                        <p:tgtEl>
                                          <p:spTgt spid="133"/>
                                        </p:tgtEl>
                                        <p:attrNameLst>
                                          <p:attrName>ppt_h</p:attrName>
                                        </p:attrNameLst>
                                      </p:cBhvr>
                                      <p:tavLst>
                                        <p:tav tm="0">
                                          <p:val>
                                            <p:strVal val="ppt_h"/>
                                          </p:val>
                                        </p:tav>
                                        <p:tav tm="100000">
                                          <p:val>
                                            <p:strVal val="ppt_h"/>
                                          </p:val>
                                        </p:tav>
                                      </p:tavLst>
                                    </p:anim>
                                    <p:animEffect transition="out" filter="fade">
                                      <p:cBhvr>
                                        <p:cTn id="562" dur="1000"/>
                                        <p:tgtEl>
                                          <p:spTgt spid="133"/>
                                        </p:tgtEl>
                                      </p:cBhvr>
                                    </p:animEffect>
                                    <p:set>
                                      <p:cBhvr>
                                        <p:cTn id="563" dur="1" fill="hold">
                                          <p:stCondLst>
                                            <p:cond delay="999"/>
                                          </p:stCondLst>
                                        </p:cTn>
                                        <p:tgtEl>
                                          <p:spTgt spid="133"/>
                                        </p:tgtEl>
                                        <p:attrNameLst>
                                          <p:attrName>style.visibility</p:attrName>
                                        </p:attrNameLst>
                                      </p:cBhvr>
                                      <p:to>
                                        <p:strVal val="hidden"/>
                                      </p:to>
                                    </p:set>
                                  </p:childTnLst>
                                </p:cTn>
                              </p:par>
                              <p:par>
                                <p:cTn id="564" presetID="55" presetClass="entr" presetSubtype="0" fill="hold" grpId="0" nodeType="withEffect">
                                  <p:stCondLst>
                                    <p:cond delay="74000"/>
                                  </p:stCondLst>
                                  <p:childTnLst>
                                    <p:set>
                                      <p:cBhvr>
                                        <p:cTn id="565" dur="1" fill="hold">
                                          <p:stCondLst>
                                            <p:cond delay="0"/>
                                          </p:stCondLst>
                                        </p:cTn>
                                        <p:tgtEl>
                                          <p:spTgt spid="132"/>
                                        </p:tgtEl>
                                        <p:attrNameLst>
                                          <p:attrName>style.visibility</p:attrName>
                                        </p:attrNameLst>
                                      </p:cBhvr>
                                      <p:to>
                                        <p:strVal val="visible"/>
                                      </p:to>
                                    </p:set>
                                    <p:anim calcmode="lin" valueType="num">
                                      <p:cBhvr>
                                        <p:cTn id="566" dur="1000" fill="hold"/>
                                        <p:tgtEl>
                                          <p:spTgt spid="132"/>
                                        </p:tgtEl>
                                        <p:attrNameLst>
                                          <p:attrName>ppt_w</p:attrName>
                                        </p:attrNameLst>
                                      </p:cBhvr>
                                      <p:tavLst>
                                        <p:tav tm="0">
                                          <p:val>
                                            <p:strVal val="#ppt_w*0.70"/>
                                          </p:val>
                                        </p:tav>
                                        <p:tav tm="100000">
                                          <p:val>
                                            <p:strVal val="#ppt_w"/>
                                          </p:val>
                                        </p:tav>
                                      </p:tavLst>
                                    </p:anim>
                                    <p:anim calcmode="lin" valueType="num">
                                      <p:cBhvr>
                                        <p:cTn id="567" dur="1000" fill="hold"/>
                                        <p:tgtEl>
                                          <p:spTgt spid="132"/>
                                        </p:tgtEl>
                                        <p:attrNameLst>
                                          <p:attrName>ppt_h</p:attrName>
                                        </p:attrNameLst>
                                      </p:cBhvr>
                                      <p:tavLst>
                                        <p:tav tm="0">
                                          <p:val>
                                            <p:strVal val="#ppt_h"/>
                                          </p:val>
                                        </p:tav>
                                        <p:tav tm="100000">
                                          <p:val>
                                            <p:strVal val="#ppt_h"/>
                                          </p:val>
                                        </p:tav>
                                      </p:tavLst>
                                    </p:anim>
                                    <p:animEffect transition="in" filter="fade">
                                      <p:cBhvr>
                                        <p:cTn id="568" dur="1000"/>
                                        <p:tgtEl>
                                          <p:spTgt spid="132"/>
                                        </p:tgtEl>
                                      </p:cBhvr>
                                    </p:animEffect>
                                  </p:childTnLst>
                                </p:cTn>
                              </p:par>
                              <p:par>
                                <p:cTn id="569" presetID="55" presetClass="exit" presetSubtype="0" fill="hold" grpId="1" nodeType="withEffect">
                                  <p:stCondLst>
                                    <p:cond delay="75000"/>
                                  </p:stCondLst>
                                  <p:childTnLst>
                                    <p:anim calcmode="lin" valueType="num">
                                      <p:cBhvr>
                                        <p:cTn id="570" dur="1000"/>
                                        <p:tgtEl>
                                          <p:spTgt spid="132"/>
                                        </p:tgtEl>
                                        <p:attrNameLst>
                                          <p:attrName>ppt_w</p:attrName>
                                        </p:attrNameLst>
                                      </p:cBhvr>
                                      <p:tavLst>
                                        <p:tav tm="0">
                                          <p:val>
                                            <p:strVal val="ppt_w"/>
                                          </p:val>
                                        </p:tav>
                                        <p:tav tm="100000">
                                          <p:val>
                                            <p:strVal val="ppt_w*0.70"/>
                                          </p:val>
                                        </p:tav>
                                      </p:tavLst>
                                    </p:anim>
                                    <p:anim calcmode="lin" valueType="num">
                                      <p:cBhvr>
                                        <p:cTn id="571" dur="1000"/>
                                        <p:tgtEl>
                                          <p:spTgt spid="132"/>
                                        </p:tgtEl>
                                        <p:attrNameLst>
                                          <p:attrName>ppt_h</p:attrName>
                                        </p:attrNameLst>
                                      </p:cBhvr>
                                      <p:tavLst>
                                        <p:tav tm="0">
                                          <p:val>
                                            <p:strVal val="ppt_h"/>
                                          </p:val>
                                        </p:tav>
                                        <p:tav tm="100000">
                                          <p:val>
                                            <p:strVal val="ppt_h"/>
                                          </p:val>
                                        </p:tav>
                                      </p:tavLst>
                                    </p:anim>
                                    <p:animEffect transition="out" filter="fade">
                                      <p:cBhvr>
                                        <p:cTn id="572" dur="1000"/>
                                        <p:tgtEl>
                                          <p:spTgt spid="132"/>
                                        </p:tgtEl>
                                      </p:cBhvr>
                                    </p:animEffect>
                                    <p:set>
                                      <p:cBhvr>
                                        <p:cTn id="573" dur="1" fill="hold">
                                          <p:stCondLst>
                                            <p:cond delay="999"/>
                                          </p:stCondLst>
                                        </p:cTn>
                                        <p:tgtEl>
                                          <p:spTgt spid="132"/>
                                        </p:tgtEl>
                                        <p:attrNameLst>
                                          <p:attrName>style.visibility</p:attrName>
                                        </p:attrNameLst>
                                      </p:cBhvr>
                                      <p:to>
                                        <p:strVal val="hidden"/>
                                      </p:to>
                                    </p:set>
                                  </p:childTnLst>
                                </p:cTn>
                              </p:par>
                              <p:par>
                                <p:cTn id="574" presetID="55" presetClass="entr" presetSubtype="0" fill="hold" grpId="0" nodeType="withEffect">
                                  <p:stCondLst>
                                    <p:cond delay="76000"/>
                                  </p:stCondLst>
                                  <p:childTnLst>
                                    <p:set>
                                      <p:cBhvr>
                                        <p:cTn id="575" dur="1" fill="hold">
                                          <p:stCondLst>
                                            <p:cond delay="0"/>
                                          </p:stCondLst>
                                        </p:cTn>
                                        <p:tgtEl>
                                          <p:spTgt spid="135"/>
                                        </p:tgtEl>
                                        <p:attrNameLst>
                                          <p:attrName>style.visibility</p:attrName>
                                        </p:attrNameLst>
                                      </p:cBhvr>
                                      <p:to>
                                        <p:strVal val="visible"/>
                                      </p:to>
                                    </p:set>
                                    <p:anim calcmode="lin" valueType="num">
                                      <p:cBhvr>
                                        <p:cTn id="576" dur="1000" fill="hold"/>
                                        <p:tgtEl>
                                          <p:spTgt spid="135"/>
                                        </p:tgtEl>
                                        <p:attrNameLst>
                                          <p:attrName>ppt_w</p:attrName>
                                        </p:attrNameLst>
                                      </p:cBhvr>
                                      <p:tavLst>
                                        <p:tav tm="0">
                                          <p:val>
                                            <p:strVal val="#ppt_w*0.70"/>
                                          </p:val>
                                        </p:tav>
                                        <p:tav tm="100000">
                                          <p:val>
                                            <p:strVal val="#ppt_w"/>
                                          </p:val>
                                        </p:tav>
                                      </p:tavLst>
                                    </p:anim>
                                    <p:anim calcmode="lin" valueType="num">
                                      <p:cBhvr>
                                        <p:cTn id="577" dur="1000" fill="hold"/>
                                        <p:tgtEl>
                                          <p:spTgt spid="135"/>
                                        </p:tgtEl>
                                        <p:attrNameLst>
                                          <p:attrName>ppt_h</p:attrName>
                                        </p:attrNameLst>
                                      </p:cBhvr>
                                      <p:tavLst>
                                        <p:tav tm="0">
                                          <p:val>
                                            <p:strVal val="#ppt_h"/>
                                          </p:val>
                                        </p:tav>
                                        <p:tav tm="100000">
                                          <p:val>
                                            <p:strVal val="#ppt_h"/>
                                          </p:val>
                                        </p:tav>
                                      </p:tavLst>
                                    </p:anim>
                                    <p:animEffect transition="in" filter="fade">
                                      <p:cBhvr>
                                        <p:cTn id="578" dur="1000"/>
                                        <p:tgtEl>
                                          <p:spTgt spid="135"/>
                                        </p:tgtEl>
                                      </p:cBhvr>
                                    </p:animEffect>
                                  </p:childTnLst>
                                </p:cTn>
                              </p:par>
                              <p:par>
                                <p:cTn id="579" presetID="55" presetClass="exit" presetSubtype="0" fill="hold" grpId="1" nodeType="withEffect">
                                  <p:stCondLst>
                                    <p:cond delay="77000"/>
                                  </p:stCondLst>
                                  <p:childTnLst>
                                    <p:anim calcmode="lin" valueType="num">
                                      <p:cBhvr>
                                        <p:cTn id="580" dur="1000"/>
                                        <p:tgtEl>
                                          <p:spTgt spid="135"/>
                                        </p:tgtEl>
                                        <p:attrNameLst>
                                          <p:attrName>ppt_w</p:attrName>
                                        </p:attrNameLst>
                                      </p:cBhvr>
                                      <p:tavLst>
                                        <p:tav tm="0">
                                          <p:val>
                                            <p:strVal val="ppt_w"/>
                                          </p:val>
                                        </p:tav>
                                        <p:tav tm="100000">
                                          <p:val>
                                            <p:strVal val="ppt_w*0.70"/>
                                          </p:val>
                                        </p:tav>
                                      </p:tavLst>
                                    </p:anim>
                                    <p:anim calcmode="lin" valueType="num">
                                      <p:cBhvr>
                                        <p:cTn id="581" dur="1000"/>
                                        <p:tgtEl>
                                          <p:spTgt spid="135"/>
                                        </p:tgtEl>
                                        <p:attrNameLst>
                                          <p:attrName>ppt_h</p:attrName>
                                        </p:attrNameLst>
                                      </p:cBhvr>
                                      <p:tavLst>
                                        <p:tav tm="0">
                                          <p:val>
                                            <p:strVal val="ppt_h"/>
                                          </p:val>
                                        </p:tav>
                                        <p:tav tm="100000">
                                          <p:val>
                                            <p:strVal val="ppt_h"/>
                                          </p:val>
                                        </p:tav>
                                      </p:tavLst>
                                    </p:anim>
                                    <p:animEffect transition="out" filter="fade">
                                      <p:cBhvr>
                                        <p:cTn id="582" dur="1000"/>
                                        <p:tgtEl>
                                          <p:spTgt spid="135"/>
                                        </p:tgtEl>
                                      </p:cBhvr>
                                    </p:animEffect>
                                    <p:set>
                                      <p:cBhvr>
                                        <p:cTn id="583" dur="1" fill="hold">
                                          <p:stCondLst>
                                            <p:cond delay="999"/>
                                          </p:stCondLst>
                                        </p:cTn>
                                        <p:tgtEl>
                                          <p:spTgt spid="135"/>
                                        </p:tgtEl>
                                        <p:attrNameLst>
                                          <p:attrName>style.visibility</p:attrName>
                                        </p:attrNameLst>
                                      </p:cBhvr>
                                      <p:to>
                                        <p:strVal val="hidden"/>
                                      </p:to>
                                    </p:set>
                                  </p:childTnLst>
                                </p:cTn>
                              </p:par>
                              <p:par>
                                <p:cTn id="584" presetID="55" presetClass="entr" presetSubtype="0" fill="hold" grpId="0" nodeType="withEffect">
                                  <p:stCondLst>
                                    <p:cond delay="78000"/>
                                  </p:stCondLst>
                                  <p:childTnLst>
                                    <p:set>
                                      <p:cBhvr>
                                        <p:cTn id="585" dur="1" fill="hold">
                                          <p:stCondLst>
                                            <p:cond delay="0"/>
                                          </p:stCondLst>
                                        </p:cTn>
                                        <p:tgtEl>
                                          <p:spTgt spid="134"/>
                                        </p:tgtEl>
                                        <p:attrNameLst>
                                          <p:attrName>style.visibility</p:attrName>
                                        </p:attrNameLst>
                                      </p:cBhvr>
                                      <p:to>
                                        <p:strVal val="visible"/>
                                      </p:to>
                                    </p:set>
                                    <p:anim calcmode="lin" valueType="num">
                                      <p:cBhvr>
                                        <p:cTn id="586" dur="1000" fill="hold"/>
                                        <p:tgtEl>
                                          <p:spTgt spid="134"/>
                                        </p:tgtEl>
                                        <p:attrNameLst>
                                          <p:attrName>ppt_w</p:attrName>
                                        </p:attrNameLst>
                                      </p:cBhvr>
                                      <p:tavLst>
                                        <p:tav tm="0">
                                          <p:val>
                                            <p:strVal val="#ppt_w*0.70"/>
                                          </p:val>
                                        </p:tav>
                                        <p:tav tm="100000">
                                          <p:val>
                                            <p:strVal val="#ppt_w"/>
                                          </p:val>
                                        </p:tav>
                                      </p:tavLst>
                                    </p:anim>
                                    <p:anim calcmode="lin" valueType="num">
                                      <p:cBhvr>
                                        <p:cTn id="587" dur="1000" fill="hold"/>
                                        <p:tgtEl>
                                          <p:spTgt spid="134"/>
                                        </p:tgtEl>
                                        <p:attrNameLst>
                                          <p:attrName>ppt_h</p:attrName>
                                        </p:attrNameLst>
                                      </p:cBhvr>
                                      <p:tavLst>
                                        <p:tav tm="0">
                                          <p:val>
                                            <p:strVal val="#ppt_h"/>
                                          </p:val>
                                        </p:tav>
                                        <p:tav tm="100000">
                                          <p:val>
                                            <p:strVal val="#ppt_h"/>
                                          </p:val>
                                        </p:tav>
                                      </p:tavLst>
                                    </p:anim>
                                    <p:animEffect transition="in" filter="fade">
                                      <p:cBhvr>
                                        <p:cTn id="588" dur="1000"/>
                                        <p:tgtEl>
                                          <p:spTgt spid="134"/>
                                        </p:tgtEl>
                                      </p:cBhvr>
                                    </p:animEffect>
                                  </p:childTnLst>
                                </p:cTn>
                              </p:par>
                              <p:par>
                                <p:cTn id="589" presetID="55" presetClass="exit" presetSubtype="0" fill="hold" grpId="1" nodeType="withEffect">
                                  <p:stCondLst>
                                    <p:cond delay="79000"/>
                                  </p:stCondLst>
                                  <p:childTnLst>
                                    <p:anim calcmode="lin" valueType="num">
                                      <p:cBhvr>
                                        <p:cTn id="590" dur="1000"/>
                                        <p:tgtEl>
                                          <p:spTgt spid="134"/>
                                        </p:tgtEl>
                                        <p:attrNameLst>
                                          <p:attrName>ppt_w</p:attrName>
                                        </p:attrNameLst>
                                      </p:cBhvr>
                                      <p:tavLst>
                                        <p:tav tm="0">
                                          <p:val>
                                            <p:strVal val="ppt_w"/>
                                          </p:val>
                                        </p:tav>
                                        <p:tav tm="100000">
                                          <p:val>
                                            <p:strVal val="ppt_w*0.70"/>
                                          </p:val>
                                        </p:tav>
                                      </p:tavLst>
                                    </p:anim>
                                    <p:anim calcmode="lin" valueType="num">
                                      <p:cBhvr>
                                        <p:cTn id="591" dur="1000"/>
                                        <p:tgtEl>
                                          <p:spTgt spid="134"/>
                                        </p:tgtEl>
                                        <p:attrNameLst>
                                          <p:attrName>ppt_h</p:attrName>
                                        </p:attrNameLst>
                                      </p:cBhvr>
                                      <p:tavLst>
                                        <p:tav tm="0">
                                          <p:val>
                                            <p:strVal val="ppt_h"/>
                                          </p:val>
                                        </p:tav>
                                        <p:tav tm="100000">
                                          <p:val>
                                            <p:strVal val="ppt_h"/>
                                          </p:val>
                                        </p:tav>
                                      </p:tavLst>
                                    </p:anim>
                                    <p:animEffect transition="out" filter="fade">
                                      <p:cBhvr>
                                        <p:cTn id="592" dur="1000"/>
                                        <p:tgtEl>
                                          <p:spTgt spid="134"/>
                                        </p:tgtEl>
                                      </p:cBhvr>
                                    </p:animEffect>
                                    <p:set>
                                      <p:cBhvr>
                                        <p:cTn id="593" dur="1" fill="hold">
                                          <p:stCondLst>
                                            <p:cond delay="999"/>
                                          </p:stCondLst>
                                        </p:cTn>
                                        <p:tgtEl>
                                          <p:spTgt spid="134"/>
                                        </p:tgtEl>
                                        <p:attrNameLst>
                                          <p:attrName>style.visibility</p:attrName>
                                        </p:attrNameLst>
                                      </p:cBhvr>
                                      <p:to>
                                        <p:strVal val="hidden"/>
                                      </p:to>
                                    </p:set>
                                  </p:childTnLst>
                                </p:cTn>
                              </p:par>
                            </p:childTnLst>
                          </p:cTn>
                        </p:par>
                        <p:par>
                          <p:cTn id="594" fill="hold">
                            <p:stCondLst>
                              <p:cond delay="83500"/>
                            </p:stCondLst>
                            <p:childTnLst>
                              <p:par>
                                <p:cTn id="595" presetID="1" presetClass="entr" presetSubtype="0" fill="hold" grpId="2" nodeType="afterEffect">
                                  <p:stCondLst>
                                    <p:cond delay="0"/>
                                  </p:stCondLst>
                                  <p:childTnLst>
                                    <p:set>
                                      <p:cBhvr>
                                        <p:cTn id="596" dur="1" fill="hold">
                                          <p:stCondLst>
                                            <p:cond delay="0"/>
                                          </p:stCondLst>
                                        </p:cTn>
                                        <p:tgtEl>
                                          <p:spTgt spid="7"/>
                                        </p:tgtEl>
                                        <p:attrNameLst>
                                          <p:attrName>style.visibility</p:attrName>
                                        </p:attrNameLst>
                                      </p:cBhvr>
                                      <p:to>
                                        <p:strVal val="visible"/>
                                      </p:to>
                                    </p:set>
                                  </p:childTnLst>
                                </p:cTn>
                              </p:par>
                            </p:childTnLst>
                          </p:cTn>
                        </p:par>
                      </p:childTnLst>
                    </p:cTn>
                  </p:par>
                </p:childTnLst>
              </p:cTn>
              <p:nextCondLst>
                <p:cond evt="onClick" delay="0">
                  <p:tgtEl>
                    <p:spTgt spid="7"/>
                  </p:tgtEl>
                </p:cond>
              </p:nextCondLst>
            </p:seq>
          </p:childTnLst>
        </p:cTn>
      </p:par>
    </p:tnLst>
    <p:bldLst>
      <p:bldP spid="31" grpId="0" animBg="1"/>
      <p:bldP spid="6" grpId="0"/>
      <p:bldP spid="49" grpId="0" animBg="1"/>
      <p:bldP spid="52" grpId="0" animBg="1"/>
      <p:bldP spid="53" grpId="0" animBg="1"/>
      <p:bldP spid="72" grpId="0" animBg="1"/>
      <p:bldP spid="72" grpId="1" animBg="1"/>
      <p:bldP spid="30" grpId="0" animBg="1"/>
      <p:bldP spid="33" grpId="0" animBg="1"/>
      <p:bldP spid="34" grpId="0" animBg="1"/>
      <p:bldP spid="4" grpId="0" animBg="1"/>
      <p:bldP spid="15" grpId="0"/>
      <p:bldP spid="81" grpId="0" animBg="1"/>
      <p:bldP spid="47" grpId="0" animBg="1"/>
      <p:bldP spid="47" grpId="1" animBg="1"/>
      <p:bldP spid="5" grpId="0" animBg="1"/>
      <p:bldP spid="5" grpId="1" animBg="1"/>
      <p:bldP spid="48" grpId="0" animBg="1"/>
      <p:bldP spid="48" grpId="1" animBg="1"/>
      <p:bldP spid="50" grpId="0" animBg="1"/>
      <p:bldP spid="50"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9" grpId="0" animBg="1"/>
      <p:bldP spid="69" grpId="1" animBg="1"/>
      <p:bldP spid="71" grpId="0" animBg="1"/>
      <p:bldP spid="71"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88" grpId="0" animBg="1"/>
      <p:bldP spid="89" grpId="0" animBg="1"/>
      <p:bldP spid="90" grpId="0" animBg="1"/>
      <p:bldP spid="91" grpId="0" animBg="1"/>
      <p:bldP spid="92" grpId="0" animBg="1"/>
      <p:bldP spid="93" grpId="0" animBg="1"/>
      <p:bldP spid="36" grpId="0" animBg="1"/>
      <p:bldP spid="36" grpId="1" animBg="1"/>
      <p:bldP spid="38" grpId="0" animBg="1"/>
      <p:bldP spid="38" grpId="1" animBg="1"/>
      <p:bldP spid="42" grpId="0" animBg="1"/>
      <p:bldP spid="42" grpId="1" animBg="1"/>
      <p:bldP spid="44" grpId="0" animBg="1"/>
      <p:bldP spid="44" grpId="1" animBg="1"/>
      <p:bldP spid="35" grpId="0" animBg="1"/>
      <p:bldP spid="35" grpId="1" animBg="1"/>
      <p:bldP spid="37" grpId="0" animBg="1"/>
      <p:bldP spid="37" grpId="1" animBg="1"/>
      <p:bldP spid="39" grpId="0" animBg="1"/>
      <p:bldP spid="39" grpId="1" animBg="1"/>
      <p:bldP spid="40" grpId="0" animBg="1"/>
      <p:bldP spid="40" grpId="1" animBg="1"/>
      <p:bldP spid="41" grpId="0" animBg="1"/>
      <p:bldP spid="41" grpId="1" animBg="1"/>
      <p:bldP spid="43" grpId="0" animBg="1"/>
      <p:bldP spid="43" grpId="1" animBg="1"/>
      <p:bldP spid="64" grpId="0" animBg="1"/>
      <p:bldP spid="64" grpId="1" animBg="1"/>
      <p:bldP spid="66" grpId="0" animBg="1"/>
      <p:bldP spid="66" grpId="1" animBg="1"/>
      <p:bldP spid="82" grpId="0" animBg="1"/>
      <p:bldP spid="9" grpId="0" animBg="1"/>
      <p:bldP spid="83" grpId="0" animBg="1"/>
      <p:bldP spid="84" grpId="0" animBg="1"/>
      <p:bldP spid="85" grpId="0" animBg="1"/>
      <p:bldP spid="86" grpId="0" animBg="1"/>
      <p:bldP spid="62" grpId="0" animBg="1"/>
      <p:bldP spid="62" grpId="1" animBg="1"/>
      <p:bldP spid="60" grpId="0" animBg="1"/>
      <p:bldP spid="60" grpId="1" animBg="1"/>
      <p:bldP spid="61" grpId="0" animBg="1"/>
      <p:bldP spid="61" grpId="1" animBg="1"/>
      <p:bldP spid="63" grpId="0" animBg="1"/>
      <p:bldP spid="63" grpId="1" animBg="1"/>
      <p:bldP spid="65" grpId="0" animBg="1"/>
      <p:bldP spid="65" grpId="1" animBg="1"/>
      <p:bldP spid="67" grpId="0" animBg="1"/>
      <p:bldP spid="67" grpId="1" animBg="1"/>
      <p:bldP spid="68" grpId="0" animBg="1"/>
      <p:bldP spid="68" grpId="1" animBg="1"/>
      <p:bldP spid="70" grpId="0" animBg="1"/>
      <p:bldP spid="70" grpId="1" animBg="1"/>
      <p:bldP spid="7" grpId="0" animBg="1"/>
      <p:bldP spid="7" grpId="1" animBg="1"/>
      <p:bldP spid="7"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a:bodyPr>
          <a:lstStyle/>
          <a:p>
            <a:r>
              <a:rPr lang="fr-FR" dirty="0" smtClean="0">
                <a:solidFill>
                  <a:schemeClr val="bg1"/>
                </a:solidFill>
              </a:rPr>
              <a:t>Flux magnétique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395536" y="1484784"/>
            <a:ext cx="8229600" cy="1296144"/>
          </a:xfrm>
        </p:spPr>
        <p:txBody>
          <a:bodyPr>
            <a:normAutofit/>
          </a:bodyPr>
          <a:lstStyle/>
          <a:p>
            <a:pPr marL="0" indent="0" algn="ctr">
              <a:buNone/>
            </a:pPr>
            <a:r>
              <a:rPr lang="fr-FR" sz="2000" dirty="0" smtClean="0">
                <a:solidFill>
                  <a:schemeClr val="bg1"/>
                </a:solidFill>
              </a:rPr>
              <a:t>Le flux magnétique est le produit du champ magnétique par la section(surface) qui voit l’intensité du champ magnétique </a:t>
            </a:r>
            <a:br>
              <a:rPr lang="fr-FR" sz="2000" dirty="0" smtClean="0">
                <a:solidFill>
                  <a:schemeClr val="bg1"/>
                </a:solidFill>
              </a:rPr>
            </a:br>
            <a:r>
              <a:rPr lang="el-GR" sz="2000" b="1" dirty="0">
                <a:solidFill>
                  <a:schemeClr val="bg1"/>
                </a:solidFill>
                <a:effectLst/>
              </a:rPr>
              <a:t>Φ</a:t>
            </a:r>
            <a:r>
              <a:rPr lang="fr-FR" sz="2000" b="1" dirty="0">
                <a:solidFill>
                  <a:schemeClr val="bg1"/>
                </a:solidFill>
                <a:effectLst/>
              </a:rPr>
              <a:t> = BS</a:t>
            </a:r>
            <a:endParaRPr lang="fr-FR" sz="2000" b="1" dirty="0" smtClean="0">
              <a:solidFill>
                <a:schemeClr val="bg1"/>
              </a:solidFill>
              <a:effectLst/>
            </a:endParaRPr>
          </a:p>
        </p:txBody>
      </p:sp>
      <p:sp>
        <p:nvSpPr>
          <p:cNvPr id="4" name="Espace réservé du contenu 2"/>
          <p:cNvSpPr txBox="1">
            <a:spLocks/>
          </p:cNvSpPr>
          <p:nvPr>
            <p:custDataLst>
              <p:tags r:id="rId3"/>
            </p:custDataLst>
          </p:nvPr>
        </p:nvSpPr>
        <p:spPr>
          <a:xfrm>
            <a:off x="467544" y="4562032"/>
            <a:ext cx="8229600" cy="2179336"/>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1800" dirty="0" smtClean="0">
                <a:solidFill>
                  <a:schemeClr val="bg1"/>
                </a:solidFill>
              </a:rPr>
              <a:t>Dans le cas d’une tension générée par une bobine qui voit son alimentation varier, </a:t>
            </a:r>
            <a:r>
              <a:rPr lang="fr-FR" sz="1800" b="1" dirty="0" smtClean="0">
                <a:solidFill>
                  <a:schemeClr val="bg1"/>
                </a:solidFill>
                <a:effectLst/>
              </a:rPr>
              <a:t>E = N </a:t>
            </a:r>
            <a:r>
              <a:rPr lang="fr-FR" sz="1800" b="1" dirty="0" err="1" smtClean="0">
                <a:solidFill>
                  <a:schemeClr val="bg1"/>
                </a:solidFill>
                <a:effectLst/>
              </a:rPr>
              <a:t>Ldi</a:t>
            </a:r>
            <a:r>
              <a:rPr lang="fr-FR" sz="1800" b="1" dirty="0" smtClean="0">
                <a:solidFill>
                  <a:schemeClr val="bg1"/>
                </a:solidFill>
                <a:effectLst/>
              </a:rPr>
              <a:t>/</a:t>
            </a:r>
            <a:r>
              <a:rPr lang="fr-FR" sz="1800" b="1" dirty="0" err="1" smtClean="0">
                <a:solidFill>
                  <a:schemeClr val="bg1"/>
                </a:solidFill>
                <a:effectLst/>
              </a:rPr>
              <a:t>dt</a:t>
            </a:r>
            <a:r>
              <a:rPr lang="fr-FR" sz="1800" b="1" dirty="0" smtClean="0">
                <a:solidFill>
                  <a:schemeClr val="bg1"/>
                </a:solidFill>
                <a:effectLst/>
              </a:rPr>
              <a:t>   (</a:t>
            </a:r>
            <a:r>
              <a:rPr lang="fr-FR" sz="1800" b="1" dirty="0" err="1" smtClean="0">
                <a:solidFill>
                  <a:schemeClr val="bg1"/>
                </a:solidFill>
                <a:effectLst/>
              </a:rPr>
              <a:t>Ldi</a:t>
            </a:r>
            <a:r>
              <a:rPr lang="fr-FR" sz="1800" b="1" dirty="0" smtClean="0">
                <a:solidFill>
                  <a:schemeClr val="bg1"/>
                </a:solidFill>
                <a:effectLst/>
              </a:rPr>
              <a:t> = </a:t>
            </a:r>
            <a:r>
              <a:rPr lang="fr-FR" sz="1800" b="1" dirty="0" smtClean="0">
                <a:solidFill>
                  <a:schemeClr val="bg1"/>
                </a:solidFill>
                <a:effectLst>
                  <a:outerShdw blurRad="38100" dist="38100" dir="2700000" algn="tl">
                    <a:srgbClr val="000000">
                      <a:alpha val="43137"/>
                    </a:srgbClr>
                  </a:outerShdw>
                </a:effectLst>
              </a:rPr>
              <a:t>d</a:t>
            </a:r>
            <a:r>
              <a:rPr lang="el-GR" sz="1800" b="1" dirty="0" smtClean="0">
                <a:solidFill>
                  <a:schemeClr val="bg1"/>
                </a:solidFill>
                <a:effectLst>
                  <a:outerShdw blurRad="38100" dist="38100" dir="2700000" algn="tl">
                    <a:srgbClr val="000000">
                      <a:alpha val="43137"/>
                    </a:srgbClr>
                  </a:outerShdw>
                </a:effectLst>
              </a:rPr>
              <a:t>Φ</a:t>
            </a:r>
            <a:r>
              <a:rPr lang="fr-FR" sz="1800" b="1" dirty="0">
                <a:solidFill>
                  <a:schemeClr val="bg1"/>
                </a:solidFill>
                <a:effectLst>
                  <a:outerShdw blurRad="38100" dist="38100" dir="2700000" algn="tl">
                    <a:srgbClr val="000000">
                      <a:alpha val="43137"/>
                    </a:srgbClr>
                  </a:outerShdw>
                </a:effectLst>
              </a:rPr>
              <a:t>)</a:t>
            </a:r>
            <a:r>
              <a:rPr lang="fr-FR" sz="1800" b="1" dirty="0" smtClean="0">
                <a:solidFill>
                  <a:schemeClr val="bg1"/>
                </a:solidFill>
                <a:effectLst/>
              </a:rPr>
              <a:t> </a:t>
            </a:r>
          </a:p>
          <a:p>
            <a:pPr algn="just"/>
            <a:r>
              <a:rPr lang="fr-FR" sz="1800" dirty="0" smtClean="0">
                <a:solidFill>
                  <a:schemeClr val="bg1"/>
                </a:solidFill>
              </a:rPr>
              <a:t>Ou « L » est la caractéristique propre de la bobine « l’inductance » en Henry (H), et </a:t>
            </a:r>
            <a:r>
              <a:rPr lang="fr-FR" sz="1800" b="1" dirty="0" smtClean="0">
                <a:solidFill>
                  <a:schemeClr val="bg1"/>
                </a:solidFill>
                <a:effectLst/>
              </a:rPr>
              <a:t>di/</a:t>
            </a:r>
            <a:r>
              <a:rPr lang="fr-FR" sz="1800" b="1" dirty="0" err="1" smtClean="0">
                <a:solidFill>
                  <a:schemeClr val="bg1"/>
                </a:solidFill>
                <a:effectLst/>
              </a:rPr>
              <a:t>dt</a:t>
            </a:r>
            <a:r>
              <a:rPr lang="fr-FR" sz="1800" dirty="0" smtClean="0">
                <a:solidFill>
                  <a:schemeClr val="bg1"/>
                </a:solidFill>
              </a:rPr>
              <a:t> la grandeur de la variation du courant par rapport au temps imposée par une alimentation extérieure à la bobine. Ce phénomène est utilisé quelquefois pour la création de surtensions importantes.</a:t>
            </a:r>
          </a:p>
        </p:txBody>
      </p:sp>
      <p:sp>
        <p:nvSpPr>
          <p:cNvPr id="5" name="Ellipse 4"/>
          <p:cNvSpPr/>
          <p:nvPr>
            <p:custDataLst>
              <p:tags r:id="rId4"/>
            </p:custDataLst>
          </p:nvPr>
        </p:nvSpPr>
        <p:spPr>
          <a:xfrm>
            <a:off x="2915816" y="2852936"/>
            <a:ext cx="936104" cy="1440160"/>
          </a:xfrm>
          <a:prstGeom prst="ellipse">
            <a:avLst/>
          </a:prstGeom>
          <a:solidFill>
            <a:schemeClr val="bg2">
              <a:lumMod val="10000"/>
            </a:schemeClr>
          </a:solidFill>
          <a:ln>
            <a:solidFill>
              <a:schemeClr val="tx1"/>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 name="Connecteur droit avec flèche 6"/>
          <p:cNvCxnSpPr/>
          <p:nvPr>
            <p:custDataLst>
              <p:tags r:id="rId5"/>
            </p:custDataLst>
          </p:nvPr>
        </p:nvCxnSpPr>
        <p:spPr>
          <a:xfrm flipH="1">
            <a:off x="2051720" y="4421981"/>
            <a:ext cx="3240360"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avec flèche 7"/>
          <p:cNvCxnSpPr/>
          <p:nvPr>
            <p:custDataLst>
              <p:tags r:id="rId6"/>
            </p:custDataLst>
          </p:nvPr>
        </p:nvCxnSpPr>
        <p:spPr>
          <a:xfrm flipH="1">
            <a:off x="3317621" y="2996952"/>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p:nvPr>
            <p:custDataLst>
              <p:tags r:id="rId7"/>
            </p:custDataLst>
          </p:nvPr>
        </p:nvCxnSpPr>
        <p:spPr>
          <a:xfrm flipH="1">
            <a:off x="3502529" y="3160460"/>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custDataLst>
              <p:tags r:id="rId8"/>
            </p:custDataLst>
          </p:nvPr>
        </p:nvCxnSpPr>
        <p:spPr>
          <a:xfrm flipH="1">
            <a:off x="3175854" y="3284984"/>
            <a:ext cx="2836306"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1" name="Connecteur droit avec flèche 10"/>
          <p:cNvCxnSpPr/>
          <p:nvPr>
            <p:custDataLst>
              <p:tags r:id="rId9"/>
            </p:custDataLst>
          </p:nvPr>
        </p:nvCxnSpPr>
        <p:spPr>
          <a:xfrm flipH="1">
            <a:off x="3547993" y="3464306"/>
            <a:ext cx="2536175"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custDataLst>
              <p:tags r:id="rId10"/>
            </p:custDataLst>
          </p:nvPr>
        </p:nvCxnSpPr>
        <p:spPr>
          <a:xfrm flipH="1">
            <a:off x="3041828" y="3573016"/>
            <a:ext cx="3114348" cy="259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3" name="Connecteur droit avec flèche 12"/>
          <p:cNvCxnSpPr/>
          <p:nvPr>
            <p:custDataLst>
              <p:tags r:id="rId11"/>
            </p:custDataLst>
          </p:nvPr>
        </p:nvCxnSpPr>
        <p:spPr>
          <a:xfrm flipH="1">
            <a:off x="3233434" y="3770060"/>
            <a:ext cx="285073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12"/>
            </p:custDataLst>
          </p:nvPr>
        </p:nvCxnSpPr>
        <p:spPr>
          <a:xfrm flipH="1">
            <a:off x="3502529" y="3922460"/>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5" name="Connecteur droit avec flèche 14"/>
          <p:cNvCxnSpPr/>
          <p:nvPr>
            <p:custDataLst>
              <p:tags r:id="rId13"/>
            </p:custDataLst>
          </p:nvPr>
        </p:nvCxnSpPr>
        <p:spPr>
          <a:xfrm flipH="1">
            <a:off x="2267744" y="2731480"/>
            <a:ext cx="328437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14"/>
            </p:custDataLst>
          </p:nvPr>
        </p:nvCxnSpPr>
        <p:spPr>
          <a:xfrm flipH="1">
            <a:off x="3317621" y="4169868"/>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custDataLst>
              <p:tags r:id="rId15"/>
            </p:custDataLst>
          </p:nvPr>
        </p:nvSpPr>
        <p:spPr>
          <a:xfrm>
            <a:off x="5878793" y="3284984"/>
            <a:ext cx="497252" cy="584775"/>
          </a:xfrm>
          <a:prstGeom prst="rect">
            <a:avLst/>
          </a:prstGeom>
        </p:spPr>
        <p:txBody>
          <a:bodyPr wrap="none">
            <a:spAutoFit/>
          </a:bodyPr>
          <a:lstStyle/>
          <a:p>
            <a:r>
              <a:rPr lang="fr-FR" sz="3200" b="1" dirty="0" smtClean="0">
                <a:solidFill>
                  <a:schemeClr val="bg1"/>
                </a:solidFill>
                <a:effectLst>
                  <a:glow rad="317500">
                    <a:schemeClr val="accent3">
                      <a:satMod val="175000"/>
                      <a:alpha val="40000"/>
                    </a:schemeClr>
                  </a:glow>
                </a:effectLst>
              </a:rPr>
              <a:t>B</a:t>
            </a:r>
            <a:endParaRPr lang="fr-FR" sz="3200" dirty="0"/>
          </a:p>
        </p:txBody>
      </p:sp>
      <p:sp>
        <p:nvSpPr>
          <p:cNvPr id="22" name="Rectangle 21"/>
          <p:cNvSpPr/>
          <p:nvPr>
            <p:custDataLst>
              <p:tags r:id="rId16"/>
            </p:custDataLst>
          </p:nvPr>
        </p:nvSpPr>
        <p:spPr>
          <a:xfrm>
            <a:off x="2843808" y="3630072"/>
            <a:ext cx="617477" cy="584775"/>
          </a:xfrm>
          <a:prstGeom prst="rect">
            <a:avLst/>
          </a:prstGeom>
        </p:spPr>
        <p:txBody>
          <a:bodyPr wrap="none">
            <a:spAutoFit/>
          </a:bodyPr>
          <a:lstStyle/>
          <a:p>
            <a:r>
              <a:rPr lang="fr-FR" sz="3200" b="1" dirty="0" smtClean="0">
                <a:solidFill>
                  <a:schemeClr val="bg1"/>
                </a:solidFill>
                <a:effectLst>
                  <a:glow rad="317500">
                    <a:schemeClr val="accent3">
                      <a:satMod val="175000"/>
                      <a:alpha val="40000"/>
                    </a:schemeClr>
                  </a:glow>
                </a:effectLst>
              </a:rPr>
              <a:t>S</a:t>
            </a:r>
            <a:r>
              <a:rPr lang="fr-FR" sz="3200" b="1" dirty="0" smtClean="0">
                <a:solidFill>
                  <a:schemeClr val="bg1"/>
                </a:solidFill>
              </a:rPr>
              <a:t> </a:t>
            </a:r>
            <a:endParaRPr lang="fr-FR" sz="3200" dirty="0"/>
          </a:p>
        </p:txBody>
      </p:sp>
    </p:spTree>
    <p:extLst>
      <p:ext uri="{BB962C8B-B14F-4D97-AF65-F5344CB8AC3E}">
        <p14:creationId xmlns:p14="http://schemas.microsoft.com/office/powerpoint/2010/main" val="758846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par>
                          <p:cTn id="24" fill="hold">
                            <p:stCondLst>
                              <p:cond delay="1000"/>
                            </p:stCondLst>
                            <p:childTnLst>
                              <p:par>
                                <p:cTn id="25" presetID="22" presetClass="entr" presetSubtype="2"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right)">
                                      <p:cBhvr>
                                        <p:cTn id="27" dur="500"/>
                                        <p:tgtEl>
                                          <p:spTgt spid="15"/>
                                        </p:tgtEl>
                                      </p:cBhvr>
                                    </p:animEffect>
                                  </p:childTnLst>
                                </p:cTn>
                              </p:par>
                            </p:childTnLst>
                          </p:cTn>
                        </p:par>
                        <p:par>
                          <p:cTn id="28" fill="hold">
                            <p:stCondLst>
                              <p:cond delay="1500"/>
                            </p:stCondLst>
                            <p:childTnLst>
                              <p:par>
                                <p:cTn id="29" presetID="22" presetClass="entr" presetSubtype="2"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right)">
                                      <p:cBhvr>
                                        <p:cTn id="31" dur="500"/>
                                        <p:tgtEl>
                                          <p:spTgt spid="8"/>
                                        </p:tgtEl>
                                      </p:cBhvr>
                                    </p:animEffect>
                                  </p:childTnLst>
                                </p:cTn>
                              </p:par>
                            </p:childTnLst>
                          </p:cTn>
                        </p:par>
                        <p:par>
                          <p:cTn id="32" fill="hold">
                            <p:stCondLst>
                              <p:cond delay="2000"/>
                            </p:stCondLst>
                            <p:childTnLst>
                              <p:par>
                                <p:cTn id="33" presetID="22" presetClass="entr" presetSubtype="2"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wipe(right)">
                                      <p:cBhvr>
                                        <p:cTn id="35" dur="500"/>
                                        <p:tgtEl>
                                          <p:spTgt spid="9"/>
                                        </p:tgtEl>
                                      </p:cBhvr>
                                    </p:animEffect>
                                  </p:childTnLst>
                                </p:cTn>
                              </p:par>
                            </p:childTnLst>
                          </p:cTn>
                        </p:par>
                        <p:par>
                          <p:cTn id="36" fill="hold">
                            <p:stCondLst>
                              <p:cond delay="2500"/>
                            </p:stCondLst>
                            <p:childTnLst>
                              <p:par>
                                <p:cTn id="37" presetID="22" presetClass="entr" presetSubtype="2"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right)">
                                      <p:cBhvr>
                                        <p:cTn id="39" dur="500"/>
                                        <p:tgtEl>
                                          <p:spTgt spid="11"/>
                                        </p:tgtEl>
                                      </p:cBhvr>
                                    </p:animEffect>
                                  </p:childTnLst>
                                </p:cTn>
                              </p:par>
                            </p:childTnLst>
                          </p:cTn>
                        </p:par>
                        <p:par>
                          <p:cTn id="40" fill="hold">
                            <p:stCondLst>
                              <p:cond delay="3000"/>
                            </p:stCondLst>
                            <p:childTnLst>
                              <p:par>
                                <p:cTn id="41" presetID="22" presetClass="entr" presetSubtype="2"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right)">
                                      <p:cBhvr>
                                        <p:cTn id="43" dur="500"/>
                                        <p:tgtEl>
                                          <p:spTgt spid="10"/>
                                        </p:tgtEl>
                                      </p:cBhvr>
                                    </p:animEffect>
                                  </p:childTnLst>
                                </p:cTn>
                              </p:par>
                            </p:childTnLst>
                          </p:cTn>
                        </p:par>
                        <p:par>
                          <p:cTn id="44" fill="hold">
                            <p:stCondLst>
                              <p:cond delay="3500"/>
                            </p:stCondLst>
                            <p:childTnLst>
                              <p:par>
                                <p:cTn id="45" presetID="22" presetClass="entr" presetSubtype="2"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4000"/>
                            </p:stCondLst>
                            <p:childTnLst>
                              <p:par>
                                <p:cTn id="49" presetID="22" presetClass="entr" presetSubtype="2"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500"/>
                                        <p:tgtEl>
                                          <p:spTgt spid="13"/>
                                        </p:tgtEl>
                                      </p:cBhvr>
                                    </p:animEffect>
                                  </p:childTnLst>
                                </p:cTn>
                              </p:par>
                            </p:childTnLst>
                          </p:cTn>
                        </p:par>
                        <p:par>
                          <p:cTn id="52" fill="hold">
                            <p:stCondLst>
                              <p:cond delay="4500"/>
                            </p:stCondLst>
                            <p:childTnLst>
                              <p:par>
                                <p:cTn id="53" presetID="22" presetClass="entr" presetSubtype="2" fill="hold"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ipe(right)">
                                      <p:cBhvr>
                                        <p:cTn id="55" dur="500"/>
                                        <p:tgtEl>
                                          <p:spTgt spid="14"/>
                                        </p:tgtEl>
                                      </p:cBhvr>
                                    </p:animEffect>
                                  </p:childTnLst>
                                </p:cTn>
                              </p:par>
                            </p:childTnLst>
                          </p:cTn>
                        </p:par>
                        <p:par>
                          <p:cTn id="56" fill="hold">
                            <p:stCondLst>
                              <p:cond delay="5000"/>
                            </p:stCondLst>
                            <p:childTnLst>
                              <p:par>
                                <p:cTn id="57" presetID="22" presetClass="entr" presetSubtype="2" fill="hold" nodeType="after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wipe(right)">
                                      <p:cBhvr>
                                        <p:cTn id="59" dur="500"/>
                                        <p:tgtEl>
                                          <p:spTgt spid="16"/>
                                        </p:tgtEl>
                                      </p:cBhvr>
                                    </p:animEffect>
                                  </p:childTnLst>
                                </p:cTn>
                              </p:par>
                            </p:childTnLst>
                          </p:cTn>
                        </p:par>
                        <p:par>
                          <p:cTn id="60" fill="hold">
                            <p:stCondLst>
                              <p:cond delay="5500"/>
                            </p:stCondLst>
                            <p:childTnLst>
                              <p:par>
                                <p:cTn id="61" presetID="22" presetClass="entr" presetSubtype="2" fill="hold" nodeType="after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wipe(right)">
                                      <p:cBhvr>
                                        <p:cTn id="63" dur="500"/>
                                        <p:tgtEl>
                                          <p:spTgt spid="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iterate type="wd">
                                    <p:tmPct val="10000"/>
                                  </p:iterate>
                                  <p:childTnLst>
                                    <p:set>
                                      <p:cBhvr>
                                        <p:cTn id="67" dur="1" fill="hold">
                                          <p:stCondLst>
                                            <p:cond delay="0"/>
                                          </p:stCondLst>
                                        </p:cTn>
                                        <p:tgtEl>
                                          <p:spTgt spid="4"/>
                                        </p:tgtEl>
                                        <p:attrNameLst>
                                          <p:attrName>style.visibility</p:attrName>
                                        </p:attrNameLst>
                                      </p:cBhvr>
                                      <p:to>
                                        <p:strVal val="visible"/>
                                      </p:to>
                                    </p:set>
                                    <p:animEffect transition="in" filter="fade">
                                      <p:cBhvr>
                                        <p:cTn id="6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4" grpId="0"/>
      <p:bldP spid="5" grpId="0" animBg="1"/>
      <p:bldP spid="21" grpId="0"/>
      <p:bldP spid="2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a:bodyPr>
          <a:lstStyle/>
          <a:p>
            <a:r>
              <a:rPr lang="fr-FR" dirty="0" smtClean="0">
                <a:solidFill>
                  <a:schemeClr val="bg1"/>
                </a:solidFill>
              </a:rPr>
              <a:t>Réactance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0" y="1556792"/>
            <a:ext cx="8928992" cy="2692895"/>
          </a:xfrm>
        </p:spPr>
        <p:txBody>
          <a:bodyPr>
            <a:noAutofit/>
          </a:bodyPr>
          <a:lstStyle/>
          <a:p>
            <a:r>
              <a:rPr lang="fr-FR" sz="2000" dirty="0" smtClean="0">
                <a:solidFill>
                  <a:schemeClr val="bg1"/>
                </a:solidFill>
              </a:rPr>
              <a:t>La réactance d’une bobine est sa capacité à s’opposer aux variations de courant, elle servira « d’amortisseur » contre les variations trop brusques, on parlera aussi de filtre. En régime sinusoïdal  </a:t>
            </a:r>
            <a:r>
              <a:rPr lang="fr-FR" sz="2000" b="1" dirty="0" smtClean="0">
                <a:solidFill>
                  <a:schemeClr val="bg1"/>
                </a:solidFill>
              </a:rPr>
              <a:t>X</a:t>
            </a:r>
            <a:r>
              <a:rPr lang="fr-FR" sz="2000" b="1" baseline="-25000" dirty="0" smtClean="0">
                <a:solidFill>
                  <a:schemeClr val="bg1"/>
                </a:solidFill>
              </a:rPr>
              <a:t>L</a:t>
            </a:r>
            <a:r>
              <a:rPr lang="fr-FR" sz="2000" b="1" dirty="0" smtClean="0">
                <a:solidFill>
                  <a:schemeClr val="bg1"/>
                </a:solidFill>
              </a:rPr>
              <a:t> = L</a:t>
            </a:r>
            <a:r>
              <a:rPr lang="el-GR" sz="2000" b="1" dirty="0" smtClean="0">
                <a:solidFill>
                  <a:schemeClr val="bg1"/>
                </a:solidFill>
                <a:sym typeface="Symbol"/>
              </a:rPr>
              <a:t>ω</a:t>
            </a:r>
            <a:r>
              <a:rPr lang="fr-FR" sz="2000" b="1" dirty="0" smtClean="0">
                <a:solidFill>
                  <a:schemeClr val="bg1"/>
                </a:solidFill>
              </a:rPr>
              <a:t> </a:t>
            </a:r>
            <a:r>
              <a:rPr lang="fr-FR" sz="2000" dirty="0" smtClean="0">
                <a:solidFill>
                  <a:schemeClr val="bg1"/>
                </a:solidFill>
              </a:rPr>
              <a:t> avec la réactance (sorte de résistance dynamique) X</a:t>
            </a:r>
            <a:r>
              <a:rPr lang="fr-FR" sz="2000" baseline="-25000" dirty="0">
                <a:solidFill>
                  <a:schemeClr val="bg1"/>
                </a:solidFill>
              </a:rPr>
              <a:t>L</a:t>
            </a:r>
            <a:r>
              <a:rPr lang="fr-FR" sz="2000" dirty="0" smtClean="0">
                <a:solidFill>
                  <a:schemeClr val="bg1"/>
                </a:solidFill>
              </a:rPr>
              <a:t> en Ohms, L en henry et </a:t>
            </a:r>
            <a:r>
              <a:rPr lang="el-GR" sz="2000" dirty="0">
                <a:solidFill>
                  <a:schemeClr val="bg1"/>
                </a:solidFill>
                <a:sym typeface="Symbol"/>
              </a:rPr>
              <a:t>ω</a:t>
            </a:r>
            <a:r>
              <a:rPr lang="fr-FR" sz="2000" dirty="0" smtClean="0">
                <a:solidFill>
                  <a:schemeClr val="bg1"/>
                </a:solidFill>
              </a:rPr>
              <a:t> (oméga: </a:t>
            </a:r>
            <a:r>
              <a:rPr lang="el-GR" sz="2000" dirty="0">
                <a:solidFill>
                  <a:schemeClr val="bg1"/>
                </a:solidFill>
                <a:sym typeface="Symbol"/>
              </a:rPr>
              <a:t>ω</a:t>
            </a:r>
            <a:r>
              <a:rPr lang="fr-FR" sz="2000" dirty="0" smtClean="0">
                <a:solidFill>
                  <a:schemeClr val="bg1"/>
                </a:solidFill>
              </a:rPr>
              <a:t> = 2</a:t>
            </a:r>
            <a:r>
              <a:rPr lang="fr-FR" sz="2000" dirty="0" smtClean="0">
                <a:solidFill>
                  <a:schemeClr val="bg1"/>
                </a:solidFill>
                <a:sym typeface="Symbol"/>
              </a:rPr>
              <a:t>f</a:t>
            </a:r>
            <a:r>
              <a:rPr lang="fr-FR" sz="2000" dirty="0" smtClean="0">
                <a:solidFill>
                  <a:schemeClr val="bg1"/>
                </a:solidFill>
              </a:rPr>
              <a:t>) en radians par secondes.</a:t>
            </a:r>
          </a:p>
          <a:p>
            <a:r>
              <a:rPr lang="fr-FR" sz="2000" dirty="0" smtClean="0">
                <a:solidFill>
                  <a:schemeClr val="bg1"/>
                </a:solidFill>
              </a:rPr>
              <a:t>En régime sinusoïdal, l’inductance pure (irréelle) retarde le courant de 90 ° par rapport à la tension.</a:t>
            </a:r>
          </a:p>
        </p:txBody>
      </p:sp>
      <p:grpSp>
        <p:nvGrpSpPr>
          <p:cNvPr id="4" name="Groupe 3"/>
          <p:cNvGrpSpPr/>
          <p:nvPr>
            <p:custDataLst>
              <p:tags r:id="rId3"/>
            </p:custDataLst>
          </p:nvPr>
        </p:nvGrpSpPr>
        <p:grpSpPr>
          <a:xfrm rot="5400000">
            <a:off x="6741" y="5407173"/>
            <a:ext cx="2083467" cy="422312"/>
            <a:chOff x="380335" y="2924943"/>
            <a:chExt cx="5355986" cy="1152129"/>
          </a:xfrm>
        </p:grpSpPr>
        <p:grpSp>
          <p:nvGrpSpPr>
            <p:cNvPr id="5" name="Groupe 4"/>
            <p:cNvGrpSpPr/>
            <p:nvPr/>
          </p:nvGrpSpPr>
          <p:grpSpPr>
            <a:xfrm>
              <a:off x="1259632" y="2924943"/>
              <a:ext cx="3600400" cy="1152129"/>
              <a:chOff x="1259632" y="2924943"/>
              <a:chExt cx="3600400" cy="1152129"/>
            </a:xfrm>
          </p:grpSpPr>
          <p:sp>
            <p:nvSpPr>
              <p:cNvPr id="8" name="Arc 7"/>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 name="Arc 8"/>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 name="Arc 9"/>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 name="Arc 10"/>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 name="Arc 11"/>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6" name="Connecteur droit 5"/>
            <p:cNvCxnSpPr/>
            <p:nvPr/>
          </p:nvCxnSpPr>
          <p:spPr>
            <a:xfrm>
              <a:off x="380335" y="3494656"/>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4" name="Connecteur droit avec flèche 13"/>
          <p:cNvCxnSpPr/>
          <p:nvPr>
            <p:custDataLst>
              <p:tags r:id="rId4"/>
            </p:custDataLst>
          </p:nvPr>
        </p:nvCxnSpPr>
        <p:spPr>
          <a:xfrm flipV="1">
            <a:off x="2339752" y="4576595"/>
            <a:ext cx="0" cy="208346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5"/>
            </p:custDataLst>
          </p:nvPr>
        </p:nvCxnSpPr>
        <p:spPr>
          <a:xfrm>
            <a:off x="2123728" y="5517232"/>
            <a:ext cx="5904656"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17" name="Image 16"/>
          <p:cNvPicPr>
            <a:picLocks noChangeAspect="1"/>
          </p:cNvPicPr>
          <p:nvPr>
            <p:custDataLst>
              <p:tags r:id="rId6"/>
            </p:custDataLst>
          </p:nvPr>
        </p:nvPicPr>
        <p:blipFill rotWithShape="1">
          <a:blip r:embed="rId24" cstate="email">
            <a:extLst>
              <a:ext uri="{BEBA8EAE-BF5A-486C-A8C5-ECC9F3942E4B}">
                <a14:imgProps xmlns:a14="http://schemas.microsoft.com/office/drawing/2010/main">
                  <a14:imgLayer r:embed="rId25">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a:off x="2339751" y="4348716"/>
            <a:ext cx="5062534" cy="2392326"/>
          </a:xfrm>
          <a:prstGeom prst="rect">
            <a:avLst/>
          </a:prstGeom>
        </p:spPr>
      </p:pic>
      <p:grpSp>
        <p:nvGrpSpPr>
          <p:cNvPr id="45" name="Groupe 44"/>
          <p:cNvGrpSpPr/>
          <p:nvPr>
            <p:custDataLst>
              <p:tags r:id="rId7"/>
            </p:custDataLst>
          </p:nvPr>
        </p:nvGrpSpPr>
        <p:grpSpPr>
          <a:xfrm>
            <a:off x="6660232" y="4437232"/>
            <a:ext cx="2160000" cy="2160000"/>
            <a:chOff x="4356216" y="2385174"/>
            <a:chExt cx="2160000" cy="2160000"/>
          </a:xfrm>
        </p:grpSpPr>
        <p:grpSp>
          <p:nvGrpSpPr>
            <p:cNvPr id="43" name="Groupe 42"/>
            <p:cNvGrpSpPr/>
            <p:nvPr/>
          </p:nvGrpSpPr>
          <p:grpSpPr>
            <a:xfrm>
              <a:off x="4356216" y="3465174"/>
              <a:ext cx="2160000" cy="1"/>
              <a:chOff x="4356216" y="3475990"/>
              <a:chExt cx="2160000" cy="1"/>
            </a:xfrm>
          </p:grpSpPr>
          <p:cxnSp>
            <p:nvCxnSpPr>
              <p:cNvPr id="20" name="Connecteur droit avec flèche 19"/>
              <p:cNvCxnSpPr/>
              <p:nvPr/>
            </p:nvCxnSpPr>
            <p:spPr>
              <a:xfrm>
                <a:off x="5436218" y="3475990"/>
                <a:ext cx="1079998" cy="1"/>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34" name="Connecteur droit avec flèche 33"/>
              <p:cNvCxnSpPr/>
              <p:nvPr/>
            </p:nvCxnSpPr>
            <p:spPr>
              <a:xfrm rot="16200000">
                <a:off x="4918737" y="2913469"/>
                <a:ext cx="0" cy="1125041"/>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4" name="Groupe 43"/>
            <p:cNvGrpSpPr/>
            <p:nvPr/>
          </p:nvGrpSpPr>
          <p:grpSpPr>
            <a:xfrm>
              <a:off x="5436216" y="2385174"/>
              <a:ext cx="45042" cy="2160000"/>
              <a:chOff x="5436216" y="2385174"/>
              <a:chExt cx="45042" cy="2160000"/>
            </a:xfrm>
          </p:grpSpPr>
          <p:cxnSp>
            <p:nvCxnSpPr>
              <p:cNvPr id="37" name="Connecteur droit avec flèche 36"/>
              <p:cNvCxnSpPr/>
              <p:nvPr/>
            </p:nvCxnSpPr>
            <p:spPr>
              <a:xfrm>
                <a:off x="5436216" y="3743218"/>
                <a:ext cx="0" cy="801956"/>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5481258" y="3441905"/>
                <a:ext cx="0" cy="801956"/>
              </a:xfrm>
              <a:prstGeom prst="straightConnector1">
                <a:avLst/>
              </a:prstGeom>
              <a:ln w="3810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5" name="Connecteur droit avec flèche 34"/>
              <p:cNvCxnSpPr/>
              <p:nvPr/>
            </p:nvCxnSpPr>
            <p:spPr>
              <a:xfrm>
                <a:off x="5436216" y="2385174"/>
                <a:ext cx="0" cy="1080000"/>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cxnSp>
        <p:nvCxnSpPr>
          <p:cNvPr id="52" name="Connecteur droit 51"/>
          <p:cNvCxnSpPr>
            <a:endCxn id="18" idx="3"/>
          </p:cNvCxnSpPr>
          <p:nvPr>
            <p:custDataLst>
              <p:tags r:id="rId8"/>
            </p:custDataLst>
          </p:nvPr>
        </p:nvCxnSpPr>
        <p:spPr>
          <a:xfrm flipH="1">
            <a:off x="2339751" y="5517231"/>
            <a:ext cx="6480482" cy="21697"/>
          </a:xfrm>
          <a:prstGeom prst="line">
            <a:avLst/>
          </a:prstGeom>
          <a:ln w="12700">
            <a:solidFill>
              <a:srgbClr val="00B050"/>
            </a:solidFill>
            <a:prstDash val="sysDot"/>
          </a:ln>
        </p:spPr>
        <p:style>
          <a:lnRef idx="1">
            <a:schemeClr val="accent1"/>
          </a:lnRef>
          <a:fillRef idx="0">
            <a:schemeClr val="accent1"/>
          </a:fillRef>
          <a:effectRef idx="0">
            <a:schemeClr val="accent1"/>
          </a:effectRef>
          <a:fontRef idx="minor">
            <a:schemeClr val="tx1"/>
          </a:fontRef>
        </p:style>
      </p:cxnSp>
      <p:cxnSp>
        <p:nvCxnSpPr>
          <p:cNvPr id="54" name="Connecteur droit 53"/>
          <p:cNvCxnSpPr/>
          <p:nvPr>
            <p:custDataLst>
              <p:tags r:id="rId9"/>
            </p:custDataLst>
          </p:nvPr>
        </p:nvCxnSpPr>
        <p:spPr>
          <a:xfrm flipH="1">
            <a:off x="2339752" y="6287623"/>
            <a:ext cx="6480480" cy="21697"/>
          </a:xfrm>
          <a:prstGeom prst="line">
            <a:avLst/>
          </a:prstGeom>
          <a:ln w="12700">
            <a:solidFill>
              <a:srgbClr val="FF0000"/>
            </a:solidFill>
            <a:prstDash val="sysDot"/>
          </a:ln>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10"/>
            </p:custDataLst>
          </p:nvPr>
        </p:nvGrpSpPr>
        <p:grpSpPr>
          <a:xfrm>
            <a:off x="2339751" y="4758667"/>
            <a:ext cx="5062534" cy="1692987"/>
            <a:chOff x="2339751" y="4758667"/>
            <a:chExt cx="5062534" cy="1692987"/>
          </a:xfrm>
        </p:grpSpPr>
        <p:pic>
          <p:nvPicPr>
            <p:cNvPr id="18" name="Image 17"/>
            <p:cNvPicPr>
              <a:picLocks noChangeAspect="1"/>
            </p:cNvPicPr>
            <p:nvPr>
              <p:custDataLst>
                <p:tags r:id="rId20"/>
              </p:custDataLst>
            </p:nvPr>
          </p:nvPicPr>
          <p:blipFill rotWithShape="1">
            <a:blip r:embed="rId26" cstate="email">
              <a:duotone>
                <a:prstClr val="black"/>
                <a:srgbClr val="FF0000">
                  <a:tint val="45000"/>
                  <a:satMod val="400000"/>
                </a:srgbClr>
              </a:duotone>
              <a:extLst>
                <a:ext uri="{BEBA8EAE-BF5A-486C-A8C5-ECC9F3942E4B}">
                  <a14:imgProps xmlns:a14="http://schemas.microsoft.com/office/drawing/2010/main">
                    <a14:imgLayer r:embed="rId27">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2339751" y="4758667"/>
              <a:ext cx="4752529" cy="1560521"/>
            </a:xfrm>
            <a:prstGeom prst="rect">
              <a:avLst/>
            </a:prstGeom>
          </p:spPr>
        </p:pic>
        <p:pic>
          <p:nvPicPr>
            <p:cNvPr id="55" name="Image 54"/>
            <p:cNvPicPr>
              <a:picLocks noChangeAspect="1"/>
            </p:cNvPicPr>
            <p:nvPr>
              <p:custDataLst>
                <p:tags r:id="rId21"/>
              </p:custDataLst>
            </p:nvPr>
          </p:nvPicPr>
          <p:blipFill rotWithShape="1">
            <a:blip r:embed="rId28" cstate="email">
              <a:duotone>
                <a:prstClr val="black"/>
                <a:srgbClr val="FF0000">
                  <a:tint val="45000"/>
                  <a:satMod val="400000"/>
                </a:srgbClr>
              </a:duotone>
              <a:extLst>
                <a:ext uri="{BEBA8EAE-BF5A-486C-A8C5-ECC9F3942E4B}">
                  <a14:imgProps xmlns:a14="http://schemas.microsoft.com/office/drawing/2010/main">
                    <a14:imgLayer r:embed="rId29">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6954092" y="4891133"/>
              <a:ext cx="448193" cy="1560521"/>
            </a:xfrm>
            <a:prstGeom prst="rect">
              <a:avLst/>
            </a:prstGeom>
          </p:spPr>
        </p:pic>
      </p:grpSp>
      <p:cxnSp>
        <p:nvCxnSpPr>
          <p:cNvPr id="65" name="Connecteur droit avec flèche 64"/>
          <p:cNvCxnSpPr/>
          <p:nvPr>
            <p:custDataLst>
              <p:tags r:id="rId11"/>
            </p:custDataLst>
          </p:nvPr>
        </p:nvCxnSpPr>
        <p:spPr>
          <a:xfrm flipH="1" flipV="1">
            <a:off x="683568" y="4789652"/>
            <a:ext cx="1" cy="1529536"/>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66" name="Connecteur droit avec flèche 65"/>
          <p:cNvCxnSpPr/>
          <p:nvPr>
            <p:custDataLst>
              <p:tags r:id="rId12"/>
            </p:custDataLst>
          </p:nvPr>
        </p:nvCxnSpPr>
        <p:spPr>
          <a:xfrm>
            <a:off x="1048475" y="4639436"/>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69" name="ZoneTexte 68"/>
          <p:cNvSpPr txBox="1"/>
          <p:nvPr>
            <p:custDataLst>
              <p:tags r:id="rId13"/>
            </p:custDataLst>
          </p:nvPr>
        </p:nvSpPr>
        <p:spPr>
          <a:xfrm>
            <a:off x="323528" y="5671393"/>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70" name="ZoneTexte 69"/>
          <p:cNvSpPr txBox="1"/>
          <p:nvPr>
            <p:custDataLst>
              <p:tags r:id="rId14"/>
            </p:custDataLst>
          </p:nvPr>
        </p:nvSpPr>
        <p:spPr>
          <a:xfrm>
            <a:off x="1115616" y="4566886"/>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71" name="ZoneTexte 70"/>
          <p:cNvSpPr txBox="1"/>
          <p:nvPr>
            <p:custDataLst>
              <p:tags r:id="rId15"/>
            </p:custDataLst>
          </p:nvPr>
        </p:nvSpPr>
        <p:spPr>
          <a:xfrm>
            <a:off x="7785274" y="5493963"/>
            <a:ext cx="604653" cy="369332"/>
          </a:xfrm>
          <a:prstGeom prst="rect">
            <a:avLst/>
          </a:prstGeom>
          <a:noFill/>
        </p:spPr>
        <p:txBody>
          <a:bodyPr wrap="none" rtlCol="0">
            <a:spAutoFit/>
          </a:bodyPr>
          <a:lstStyle/>
          <a:p>
            <a:r>
              <a:rPr lang="fr-FR" dirty="0" smtClean="0">
                <a:solidFill>
                  <a:schemeClr val="bg1"/>
                </a:solidFill>
              </a:rPr>
              <a:t>90°</a:t>
            </a:r>
            <a:endParaRPr lang="fr-FR" dirty="0">
              <a:solidFill>
                <a:schemeClr val="bg1"/>
              </a:solidFill>
            </a:endParaRPr>
          </a:p>
        </p:txBody>
      </p:sp>
      <p:sp>
        <p:nvSpPr>
          <p:cNvPr id="36" name="Rectangle 35"/>
          <p:cNvSpPr/>
          <p:nvPr>
            <p:custDataLst>
              <p:tags r:id="rId16"/>
            </p:custDataLst>
          </p:nvPr>
        </p:nvSpPr>
        <p:spPr>
          <a:xfrm>
            <a:off x="36512" y="4392488"/>
            <a:ext cx="9144000" cy="24208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
        <p:nvSpPr>
          <p:cNvPr id="38" name="ZoneTexte 37"/>
          <p:cNvSpPr txBox="1"/>
          <p:nvPr>
            <p:custDataLst>
              <p:tags r:id="rId17"/>
            </p:custDataLst>
          </p:nvPr>
        </p:nvSpPr>
        <p:spPr>
          <a:xfrm>
            <a:off x="1952576" y="4365104"/>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39" name="ZoneTexte 38"/>
          <p:cNvSpPr txBox="1"/>
          <p:nvPr>
            <p:custDataLst>
              <p:tags r:id="rId18"/>
            </p:custDataLst>
          </p:nvPr>
        </p:nvSpPr>
        <p:spPr>
          <a:xfrm>
            <a:off x="1983033" y="4679625"/>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40" name="ZoneTexte 39"/>
          <p:cNvSpPr txBox="1"/>
          <p:nvPr>
            <p:custDataLst>
              <p:tags r:id="rId19"/>
            </p:custDataLst>
          </p:nvPr>
        </p:nvSpPr>
        <p:spPr>
          <a:xfrm>
            <a:off x="7402285" y="5478860"/>
            <a:ext cx="290464" cy="369332"/>
          </a:xfrm>
          <a:prstGeom prst="rect">
            <a:avLst/>
          </a:prstGeom>
          <a:noFill/>
        </p:spPr>
        <p:txBody>
          <a:bodyPr wrap="none" rtlCol="0">
            <a:spAutoFit/>
          </a:bodyPr>
          <a:lstStyle/>
          <a:p>
            <a:r>
              <a:rPr lang="fr-FR" b="1" dirty="0">
                <a:solidFill>
                  <a:schemeClr val="bg1"/>
                </a:solidFill>
              </a:rPr>
              <a:t>t</a:t>
            </a:r>
          </a:p>
        </p:txBody>
      </p:sp>
    </p:spTree>
    <p:extLst>
      <p:ext uri="{BB962C8B-B14F-4D97-AF65-F5344CB8AC3E}">
        <p14:creationId xmlns:p14="http://schemas.microsoft.com/office/powerpoint/2010/main" val="2924589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54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down)">
                                      <p:cBhvr>
                                        <p:cTn id="20" dur="500"/>
                                        <p:tgtEl>
                                          <p:spTgt spid="4"/>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69"/>
                                        </p:tgtEl>
                                        <p:attrNameLst>
                                          <p:attrName>style.visibility</p:attrName>
                                        </p:attrNameLst>
                                      </p:cBhvr>
                                      <p:to>
                                        <p:strVal val="visible"/>
                                      </p:to>
                                    </p:set>
                                    <p:animEffect transition="in" filter="wipe(down)">
                                      <p:cBhvr>
                                        <p:cTn id="24" dur="500"/>
                                        <p:tgtEl>
                                          <p:spTgt spid="69"/>
                                        </p:tgtEl>
                                      </p:cBhvr>
                                    </p:animEffect>
                                  </p:childTnLst>
                                </p:cTn>
                              </p:par>
                            </p:childTnLst>
                          </p:cTn>
                        </p:par>
                        <p:par>
                          <p:cTn id="25" fill="hold">
                            <p:stCondLst>
                              <p:cond delay="1000"/>
                            </p:stCondLst>
                            <p:childTnLst>
                              <p:par>
                                <p:cTn id="26" presetID="22" presetClass="entr" presetSubtype="4" fill="hold" nodeType="afterEffect">
                                  <p:stCondLst>
                                    <p:cond delay="0"/>
                                  </p:stCondLst>
                                  <p:childTnLst>
                                    <p:set>
                                      <p:cBhvr>
                                        <p:cTn id="27" dur="1" fill="hold">
                                          <p:stCondLst>
                                            <p:cond delay="0"/>
                                          </p:stCondLst>
                                        </p:cTn>
                                        <p:tgtEl>
                                          <p:spTgt spid="65"/>
                                        </p:tgtEl>
                                        <p:attrNameLst>
                                          <p:attrName>style.visibility</p:attrName>
                                        </p:attrNameLst>
                                      </p:cBhvr>
                                      <p:to>
                                        <p:strVal val="visible"/>
                                      </p:to>
                                    </p:set>
                                    <p:animEffect transition="in" filter="wipe(down)">
                                      <p:cBhvr>
                                        <p:cTn id="28" dur="500"/>
                                        <p:tgtEl>
                                          <p:spTgt spid="65"/>
                                        </p:tgtEl>
                                      </p:cBhvr>
                                    </p:animEffect>
                                  </p:childTnLst>
                                </p:cTn>
                              </p:par>
                            </p:childTnLst>
                          </p:cTn>
                        </p:par>
                        <p:par>
                          <p:cTn id="29" fill="hold">
                            <p:stCondLst>
                              <p:cond delay="1500"/>
                            </p:stCondLst>
                            <p:childTnLst>
                              <p:par>
                                <p:cTn id="30" presetID="22" presetClass="entr" presetSubtype="4" fill="hold" grpId="0" nodeType="after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wipe(down)">
                                      <p:cBhvr>
                                        <p:cTn id="32" dur="500"/>
                                        <p:tgtEl>
                                          <p:spTgt spid="70"/>
                                        </p:tgtEl>
                                      </p:cBhvr>
                                    </p:animEffect>
                                  </p:childTnLst>
                                </p:cTn>
                              </p:par>
                            </p:childTnLst>
                          </p:cTn>
                        </p:par>
                        <p:par>
                          <p:cTn id="33" fill="hold">
                            <p:stCondLst>
                              <p:cond delay="2000"/>
                            </p:stCondLst>
                            <p:childTnLst>
                              <p:par>
                                <p:cTn id="34" presetID="22" presetClass="entr" presetSubtype="1" fill="hold" nodeType="afterEffect">
                                  <p:stCondLst>
                                    <p:cond delay="0"/>
                                  </p:stCondLst>
                                  <p:childTnLst>
                                    <p:set>
                                      <p:cBhvr>
                                        <p:cTn id="35" dur="1" fill="hold">
                                          <p:stCondLst>
                                            <p:cond delay="0"/>
                                          </p:stCondLst>
                                        </p:cTn>
                                        <p:tgtEl>
                                          <p:spTgt spid="66"/>
                                        </p:tgtEl>
                                        <p:attrNameLst>
                                          <p:attrName>style.visibility</p:attrName>
                                        </p:attrNameLst>
                                      </p:cBhvr>
                                      <p:to>
                                        <p:strVal val="visible"/>
                                      </p:to>
                                    </p:set>
                                    <p:animEffect transition="in" filter="wipe(up)">
                                      <p:cBhvr>
                                        <p:cTn id="36" dur="500"/>
                                        <p:tgtEl>
                                          <p:spTgt spid="66"/>
                                        </p:tgtEl>
                                      </p:cBhvr>
                                    </p:animEffect>
                                  </p:childTnLst>
                                </p:cTn>
                              </p:par>
                            </p:childTnLst>
                          </p:cTn>
                        </p:par>
                        <p:par>
                          <p:cTn id="37" fill="hold">
                            <p:stCondLst>
                              <p:cond delay="2500"/>
                            </p:stCondLst>
                            <p:childTnLst>
                              <p:par>
                                <p:cTn id="38" presetID="1" presetClass="entr" presetSubtype="0" fill="hold" grpId="0" nodeType="afterEffect">
                                  <p:stCondLst>
                                    <p:cond delay="0"/>
                                  </p:stCondLst>
                                  <p:childTnLst>
                                    <p:set>
                                      <p:cBhvr>
                                        <p:cTn id="39"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36"/>
                    </p:tgtEl>
                  </p:cond>
                </p:stCondLst>
                <p:endSync evt="end" delay="0">
                  <p:rtn val="all"/>
                </p:endSync>
                <p:childTnLst>
                  <p:par>
                    <p:cTn id="41" fill="hold">
                      <p:stCondLst>
                        <p:cond delay="0"/>
                      </p:stCondLst>
                      <p:childTnLst>
                        <p:par>
                          <p:cTn id="42" fill="hold">
                            <p:stCondLst>
                              <p:cond delay="0"/>
                            </p:stCondLst>
                            <p:childTnLst>
                              <p:par>
                                <p:cTn id="43" presetID="1" presetClass="exit" presetSubtype="0" fill="hold" grpId="1" nodeType="withEffect">
                                  <p:stCondLst>
                                    <p:cond delay="0"/>
                                  </p:stCondLst>
                                  <p:childTnLst>
                                    <p:set>
                                      <p:cBhvr>
                                        <p:cTn id="44" dur="1" fill="hold">
                                          <p:stCondLst>
                                            <p:cond delay="0"/>
                                          </p:stCondLst>
                                        </p:cTn>
                                        <p:tgtEl>
                                          <p:spTgt spid="36"/>
                                        </p:tgtEl>
                                        <p:attrNameLst>
                                          <p:attrName>style.visibility</p:attrName>
                                        </p:attrNameLst>
                                      </p:cBhvr>
                                      <p:to>
                                        <p:strVal val="hidden"/>
                                      </p:to>
                                    </p:set>
                                  </p:childTnLst>
                                </p:cTn>
                              </p:par>
                              <p:par>
                                <p:cTn id="45" presetID="22" presetClass="entr" presetSubtype="4"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down)">
                                      <p:cBhvr>
                                        <p:cTn id="47" dur="500"/>
                                        <p:tgtEl>
                                          <p:spTgt spid="14"/>
                                        </p:tgtEl>
                                      </p:cBhvr>
                                    </p:animEffect>
                                  </p:childTnLst>
                                </p:cTn>
                              </p:par>
                            </p:childTnLst>
                          </p:cTn>
                        </p:par>
                        <p:par>
                          <p:cTn id="48" fill="hold">
                            <p:stCondLst>
                              <p:cond delay="500"/>
                            </p:stCondLst>
                            <p:childTnLst>
                              <p:par>
                                <p:cTn id="49" presetID="22" presetClass="entr" presetSubtype="8"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left)">
                                      <p:cBhvr>
                                        <p:cTn id="51" dur="500"/>
                                        <p:tgtEl>
                                          <p:spTgt spid="16"/>
                                        </p:tgtEl>
                                      </p:cBhvr>
                                    </p:animEffect>
                                  </p:childTnLst>
                                </p:cTn>
                              </p:par>
                            </p:childTnLst>
                          </p:cTn>
                        </p:par>
                        <p:par>
                          <p:cTn id="52" fill="hold">
                            <p:stCondLst>
                              <p:cond delay="1000"/>
                            </p:stCondLst>
                            <p:childTnLst>
                              <p:par>
                                <p:cTn id="53" presetID="22" presetClass="entr" presetSubtype="4" fill="hold" grpId="0" nodeType="after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wipe(down)">
                                      <p:cBhvr>
                                        <p:cTn id="55" dur="500"/>
                                        <p:tgtEl>
                                          <p:spTgt spid="38"/>
                                        </p:tgtEl>
                                      </p:cBhvr>
                                    </p:animEffect>
                                  </p:childTnLst>
                                </p:cTn>
                              </p:par>
                            </p:childTnLst>
                          </p:cTn>
                        </p:par>
                        <p:par>
                          <p:cTn id="56" fill="hold">
                            <p:stCondLst>
                              <p:cond delay="1500"/>
                            </p:stCondLst>
                            <p:childTnLst>
                              <p:par>
                                <p:cTn id="57" presetID="22" presetClass="entr" presetSubtype="4" fill="hold" grpId="0" nodeType="afterEffect">
                                  <p:stCondLst>
                                    <p:cond delay="0"/>
                                  </p:stCondLst>
                                  <p:childTnLst>
                                    <p:set>
                                      <p:cBhvr>
                                        <p:cTn id="58" dur="1" fill="hold">
                                          <p:stCondLst>
                                            <p:cond delay="0"/>
                                          </p:stCondLst>
                                        </p:cTn>
                                        <p:tgtEl>
                                          <p:spTgt spid="39"/>
                                        </p:tgtEl>
                                        <p:attrNameLst>
                                          <p:attrName>style.visibility</p:attrName>
                                        </p:attrNameLst>
                                      </p:cBhvr>
                                      <p:to>
                                        <p:strVal val="visible"/>
                                      </p:to>
                                    </p:set>
                                    <p:animEffect transition="in" filter="wipe(down)">
                                      <p:cBhvr>
                                        <p:cTn id="59" dur="500"/>
                                        <p:tgtEl>
                                          <p:spTgt spid="39"/>
                                        </p:tgtEl>
                                      </p:cBhvr>
                                    </p:animEffect>
                                  </p:childTnLst>
                                </p:cTn>
                              </p:par>
                            </p:childTnLst>
                          </p:cTn>
                        </p:par>
                        <p:par>
                          <p:cTn id="60" fill="hold">
                            <p:stCondLst>
                              <p:cond delay="2000"/>
                            </p:stCondLst>
                            <p:childTnLst>
                              <p:par>
                                <p:cTn id="61" presetID="22" presetClass="entr" presetSubtype="4" fill="hold" grpId="0" nodeType="afterEffect">
                                  <p:stCondLst>
                                    <p:cond delay="0"/>
                                  </p:stCondLst>
                                  <p:childTnLst>
                                    <p:set>
                                      <p:cBhvr>
                                        <p:cTn id="62" dur="1" fill="hold">
                                          <p:stCondLst>
                                            <p:cond delay="0"/>
                                          </p:stCondLst>
                                        </p:cTn>
                                        <p:tgtEl>
                                          <p:spTgt spid="40"/>
                                        </p:tgtEl>
                                        <p:attrNameLst>
                                          <p:attrName>style.visibility</p:attrName>
                                        </p:attrNameLst>
                                      </p:cBhvr>
                                      <p:to>
                                        <p:strVal val="visible"/>
                                      </p:to>
                                    </p:set>
                                    <p:animEffect transition="in" filter="wipe(down)">
                                      <p:cBhvr>
                                        <p:cTn id="63" dur="500"/>
                                        <p:tgtEl>
                                          <p:spTgt spid="40"/>
                                        </p:tgtEl>
                                      </p:cBhvr>
                                    </p:animEffect>
                                  </p:childTnLst>
                                </p:cTn>
                              </p:par>
                            </p:childTnLst>
                          </p:cTn>
                        </p:par>
                        <p:par>
                          <p:cTn id="64" fill="hold">
                            <p:stCondLst>
                              <p:cond delay="2500"/>
                            </p:stCondLst>
                            <p:childTnLst>
                              <p:par>
                                <p:cTn id="65" presetID="22" presetClass="entr" presetSubtype="2" fill="hold" nodeType="afterEffect">
                                  <p:stCondLst>
                                    <p:cond delay="0"/>
                                  </p:stCondLst>
                                  <p:childTnLst>
                                    <p:set>
                                      <p:cBhvr>
                                        <p:cTn id="66" dur="1" fill="hold">
                                          <p:stCondLst>
                                            <p:cond delay="0"/>
                                          </p:stCondLst>
                                        </p:cTn>
                                        <p:tgtEl>
                                          <p:spTgt spid="52"/>
                                        </p:tgtEl>
                                        <p:attrNameLst>
                                          <p:attrName>style.visibility</p:attrName>
                                        </p:attrNameLst>
                                      </p:cBhvr>
                                      <p:to>
                                        <p:strVal val="visible"/>
                                      </p:to>
                                    </p:set>
                                    <p:animEffect transition="in" filter="wipe(right)">
                                      <p:cBhvr>
                                        <p:cTn id="67" dur="500"/>
                                        <p:tgtEl>
                                          <p:spTgt spid="52"/>
                                        </p:tgtEl>
                                      </p:cBhvr>
                                    </p:animEffect>
                                  </p:childTnLst>
                                </p:cTn>
                              </p:par>
                            </p:childTnLst>
                          </p:cTn>
                        </p:par>
                        <p:par>
                          <p:cTn id="68" fill="hold">
                            <p:stCondLst>
                              <p:cond delay="3000"/>
                            </p:stCondLst>
                            <p:childTnLst>
                              <p:par>
                                <p:cTn id="69" presetID="22" presetClass="entr" presetSubtype="2" fill="hold" nodeType="after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wipe(right)">
                                      <p:cBhvr>
                                        <p:cTn id="71" dur="500"/>
                                        <p:tgtEl>
                                          <p:spTgt spid="54"/>
                                        </p:tgtEl>
                                      </p:cBhvr>
                                    </p:animEffect>
                                  </p:childTnLst>
                                </p:cTn>
                              </p:par>
                            </p:childTnLst>
                          </p:cTn>
                        </p:par>
                        <p:par>
                          <p:cTn id="72" fill="hold">
                            <p:stCondLst>
                              <p:cond delay="3500"/>
                            </p:stCondLst>
                            <p:childTnLst>
                              <p:par>
                                <p:cTn id="73" presetID="22" presetClass="entr" presetSubtype="2" fill="hold" grpId="0" nodeType="afterEffect">
                                  <p:stCondLst>
                                    <p:cond delay="0"/>
                                  </p:stCondLst>
                                  <p:childTnLst>
                                    <p:set>
                                      <p:cBhvr>
                                        <p:cTn id="74" dur="1" fill="hold">
                                          <p:stCondLst>
                                            <p:cond delay="0"/>
                                          </p:stCondLst>
                                        </p:cTn>
                                        <p:tgtEl>
                                          <p:spTgt spid="71"/>
                                        </p:tgtEl>
                                        <p:attrNameLst>
                                          <p:attrName>style.visibility</p:attrName>
                                        </p:attrNameLst>
                                      </p:cBhvr>
                                      <p:to>
                                        <p:strVal val="visible"/>
                                      </p:to>
                                    </p:set>
                                    <p:animEffect transition="in" filter="wipe(right)">
                                      <p:cBhvr>
                                        <p:cTn id="75" dur="500"/>
                                        <p:tgtEl>
                                          <p:spTgt spid="71"/>
                                        </p:tgtEl>
                                      </p:cBhvr>
                                    </p:animEffect>
                                  </p:childTnLst>
                                </p:cTn>
                              </p:par>
                            </p:childTnLst>
                          </p:cTn>
                        </p:par>
                        <p:par>
                          <p:cTn id="76" fill="hold">
                            <p:stCondLst>
                              <p:cond delay="4000"/>
                            </p:stCondLst>
                            <p:childTnLst>
                              <p:par>
                                <p:cTn id="77" presetID="10" presetClass="entr" presetSubtype="0" fill="hold" nodeType="afterEffect">
                                  <p:stCondLst>
                                    <p:cond delay="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500"/>
                                        <p:tgtEl>
                                          <p:spTgt spid="45"/>
                                        </p:tgtEl>
                                      </p:cBhvr>
                                    </p:animEffect>
                                  </p:childTnLst>
                                </p:cTn>
                              </p:par>
                            </p:childTnLst>
                          </p:cTn>
                        </p:par>
                        <p:par>
                          <p:cTn id="80" fill="hold">
                            <p:stCondLst>
                              <p:cond delay="4500"/>
                            </p:stCondLst>
                            <p:childTnLst>
                              <p:par>
                                <p:cTn id="81" presetID="22" presetClass="entr" presetSubtype="8" fill="hold" nodeType="afterEffect">
                                  <p:stCondLst>
                                    <p:cond delay="0"/>
                                  </p:stCondLst>
                                  <p:childTnLst>
                                    <p:set>
                                      <p:cBhvr>
                                        <p:cTn id="82" dur="1" fill="hold">
                                          <p:stCondLst>
                                            <p:cond delay="0"/>
                                          </p:stCondLst>
                                        </p:cTn>
                                        <p:tgtEl>
                                          <p:spTgt spid="17"/>
                                        </p:tgtEl>
                                        <p:attrNameLst>
                                          <p:attrName>style.visibility</p:attrName>
                                        </p:attrNameLst>
                                      </p:cBhvr>
                                      <p:to>
                                        <p:strVal val="visible"/>
                                      </p:to>
                                    </p:set>
                                    <p:animEffect transition="in" filter="wipe(left)">
                                      <p:cBhvr>
                                        <p:cTn id="83" dur="8000"/>
                                        <p:tgtEl>
                                          <p:spTgt spid="17"/>
                                        </p:tgtEl>
                                      </p:cBhvr>
                                    </p:animEffect>
                                  </p:childTnLst>
                                </p:cTn>
                              </p:par>
                              <p:par>
                                <p:cTn id="84" presetID="22" presetClass="entr" presetSubtype="8" fill="hold" nodeType="with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wipe(left)">
                                      <p:cBhvr>
                                        <p:cTn id="86" dur="8000"/>
                                        <p:tgtEl>
                                          <p:spTgt spid="56"/>
                                        </p:tgtEl>
                                      </p:cBhvr>
                                    </p:animEffect>
                                  </p:childTnLst>
                                </p:cTn>
                              </p:par>
                              <p:par>
                                <p:cTn id="87" presetID="8" presetClass="emph" presetSubtype="0" repeatCount="4000" fill="hold" nodeType="withEffect">
                                  <p:stCondLst>
                                    <p:cond delay="0"/>
                                  </p:stCondLst>
                                  <p:childTnLst>
                                    <p:animRot by="-21600000">
                                      <p:cBhvr>
                                        <p:cTn id="88" dur="2000" fill="hold"/>
                                        <p:tgtEl>
                                          <p:spTgt spid="45"/>
                                        </p:tgtEl>
                                        <p:attrNameLst>
                                          <p:attrName>r</p:attrName>
                                        </p:attrNameLst>
                                      </p:cBhvr>
                                    </p:animRot>
                                  </p:childTnLst>
                                </p:cTn>
                              </p:par>
                              <p:par>
                                <p:cTn id="89" presetID="0" presetClass="path" presetSubtype="0" repeatCount="4000" fill="hold" nodeType="withEffect">
                                  <p:stCondLst>
                                    <p:cond delay="0"/>
                                  </p:stCondLst>
                                  <p:childTnLst>
                                    <p:animMotion origin="layout" path="M -0.0125 -0.00347 L -0.0125 -0.16482 L -0.0125 0.16736 L -0.0125 -0.00347 Z " pathEditMode="relative" rAng="0" ptsTypes="AAAA">
                                      <p:cBhvr>
                                        <p:cTn id="90" dur="2000" fill="hold"/>
                                        <p:tgtEl>
                                          <p:spTgt spid="52"/>
                                        </p:tgtEl>
                                        <p:attrNameLst>
                                          <p:attrName>ppt_x</p:attrName>
                                          <p:attrName>ppt_y</p:attrName>
                                        </p:attrNameLst>
                                      </p:cBhvr>
                                      <p:rCtr x="625" y="463"/>
                                    </p:animMotion>
                                  </p:childTnLst>
                                </p:cTn>
                              </p:par>
                              <p:par>
                                <p:cTn id="91" presetID="0" presetClass="path" presetSubtype="0" repeatCount="4000" fill="hold" nodeType="withEffect">
                                  <p:stCondLst>
                                    <p:cond delay="0"/>
                                  </p:stCondLst>
                                  <p:childTnLst>
                                    <p:animMotion origin="layout" path="M -0.0125 -0.00047 L -0.01371 -0.22848 L -0.01146 0.00254 L -0.0125 -0.00047 Z " pathEditMode="relative" rAng="0" ptsTypes="AAAA">
                                      <p:cBhvr>
                                        <p:cTn id="92" dur="2000" fill="hold"/>
                                        <p:tgtEl>
                                          <p:spTgt spid="54"/>
                                        </p:tgtEl>
                                        <p:attrNameLst>
                                          <p:attrName>ppt_x</p:attrName>
                                          <p:attrName>ppt_y</p:attrName>
                                        </p:attrNameLst>
                                      </p:cBhvr>
                                      <p:rCtr x="-17" y="-11250"/>
                                    </p:animMotion>
                                  </p:childTnLst>
                                </p:cTn>
                              </p:par>
                            </p:childTnLst>
                          </p:cTn>
                        </p:par>
                        <p:par>
                          <p:cTn id="93" fill="hold">
                            <p:stCondLst>
                              <p:cond delay="12500"/>
                            </p:stCondLst>
                            <p:childTnLst>
                              <p:par>
                                <p:cTn id="94" presetID="1" presetClass="entr" presetSubtype="0" fill="hold" grpId="2" nodeType="afterEffect">
                                  <p:stCondLst>
                                    <p:cond delay="0"/>
                                  </p:stCondLst>
                                  <p:childTnLst>
                                    <p:set>
                                      <p:cBhvr>
                                        <p:cTn id="95" dur="1" fill="hold">
                                          <p:stCondLst>
                                            <p:cond delay="0"/>
                                          </p:stCondLst>
                                        </p:cTn>
                                        <p:tgtEl>
                                          <p:spTgt spid="36"/>
                                        </p:tgtEl>
                                        <p:attrNameLst>
                                          <p:attrName>style.visibility</p:attrName>
                                        </p:attrNameLst>
                                      </p:cBhvr>
                                      <p:to>
                                        <p:strVal val="visible"/>
                                      </p:to>
                                    </p:set>
                                  </p:childTnLst>
                                </p:cTn>
                              </p:par>
                            </p:childTnLst>
                          </p:cTn>
                        </p:par>
                      </p:childTnLst>
                    </p:cTn>
                  </p:par>
                </p:childTnLst>
              </p:cTn>
              <p:nextCondLst>
                <p:cond evt="onClick" delay="0">
                  <p:tgtEl>
                    <p:spTgt spid="36"/>
                  </p:tgtEl>
                </p:cond>
              </p:nextCondLst>
            </p:seq>
          </p:childTnLst>
        </p:cTn>
      </p:par>
    </p:tnLst>
    <p:bldLst>
      <p:bldP spid="2" grpId="0"/>
      <p:bldP spid="3" grpId="0" uiExpand="1" build="p"/>
      <p:bldP spid="69" grpId="0"/>
      <p:bldP spid="70" grpId="0"/>
      <p:bldP spid="71" grpId="0"/>
      <p:bldP spid="36" grpId="0" animBg="1"/>
      <p:bldP spid="36" grpId="1" animBg="1"/>
      <p:bldP spid="36" grpId="2" animBg="1"/>
      <p:bldP spid="38" grpId="0"/>
      <p:bldP spid="39" grpId="0"/>
      <p:bldP spid="40"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a:bodyPr>
          <a:lstStyle/>
          <a:p>
            <a:r>
              <a:rPr lang="fr-FR" dirty="0" smtClean="0">
                <a:solidFill>
                  <a:schemeClr val="bg1"/>
                </a:solidFill>
              </a:rPr>
              <a:t>Impédance d’une bobine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395536" y="1340768"/>
            <a:ext cx="8229600" cy="1756791"/>
          </a:xfrm>
        </p:spPr>
        <p:txBody>
          <a:bodyPr>
            <a:noAutofit/>
          </a:bodyPr>
          <a:lstStyle/>
          <a:p>
            <a:pPr algn="just"/>
            <a:r>
              <a:rPr lang="fr-FR" sz="2000" dirty="0" smtClean="0">
                <a:solidFill>
                  <a:schemeClr val="bg1"/>
                </a:solidFill>
              </a:rPr>
              <a:t>Dans une inductance réelle, une résistance faible  est considérée en série avec l’inductance pure. On parle alors d’impédance pour qualifier la valeur résistive d’une bobine à une fréquence donnée: l’impédance Z en ohms s’écrit alors:</a:t>
            </a:r>
          </a:p>
        </p:txBody>
      </p:sp>
      <p:cxnSp>
        <p:nvCxnSpPr>
          <p:cNvPr id="13" name="Connecteur droit avec flèche 12"/>
          <p:cNvCxnSpPr/>
          <p:nvPr>
            <p:custDataLst>
              <p:tags r:id="rId3"/>
            </p:custDataLst>
          </p:nvPr>
        </p:nvCxnSpPr>
        <p:spPr>
          <a:xfrm flipV="1">
            <a:off x="2339752" y="4576595"/>
            <a:ext cx="0" cy="208346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4"/>
            </p:custDataLst>
          </p:nvPr>
        </p:nvCxnSpPr>
        <p:spPr>
          <a:xfrm>
            <a:off x="2123728" y="5517232"/>
            <a:ext cx="5904656"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15" name="Image 14"/>
          <p:cNvPicPr>
            <a:picLocks noChangeAspect="1"/>
          </p:cNvPicPr>
          <p:nvPr>
            <p:custDataLst>
              <p:tags r:id="rId5"/>
            </p:custDataLst>
          </p:nvPr>
        </p:nvPicPr>
        <p:blipFill rotWithShape="1">
          <a:blip r:embed="rId26" cstate="email">
            <a:extLst>
              <a:ext uri="{BEBA8EAE-BF5A-486C-A8C5-ECC9F3942E4B}">
                <a14:imgProps xmlns:a14="http://schemas.microsoft.com/office/drawing/2010/main">
                  <a14:imgLayer r:embed="rId27">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a:off x="2339749" y="4291968"/>
            <a:ext cx="5042126" cy="2459706"/>
          </a:xfrm>
          <a:prstGeom prst="rect">
            <a:avLst/>
          </a:prstGeom>
        </p:spPr>
      </p:pic>
      <p:grpSp>
        <p:nvGrpSpPr>
          <p:cNvPr id="19" name="Groupe 18"/>
          <p:cNvGrpSpPr/>
          <p:nvPr>
            <p:custDataLst>
              <p:tags r:id="rId6"/>
            </p:custDataLst>
          </p:nvPr>
        </p:nvGrpSpPr>
        <p:grpSpPr>
          <a:xfrm>
            <a:off x="794862" y="3645024"/>
            <a:ext cx="531683" cy="2847635"/>
            <a:chOff x="837319" y="4291968"/>
            <a:chExt cx="422312" cy="2368095"/>
          </a:xfrm>
        </p:grpSpPr>
        <p:grpSp>
          <p:nvGrpSpPr>
            <p:cNvPr id="4" name="Groupe 3"/>
            <p:cNvGrpSpPr/>
            <p:nvPr/>
          </p:nvGrpSpPr>
          <p:grpSpPr>
            <a:xfrm rot="5400000">
              <a:off x="-135573" y="5264860"/>
              <a:ext cx="2368095" cy="422312"/>
              <a:chOff x="-2943204" y="2924943"/>
              <a:chExt cx="8679525" cy="1152129"/>
            </a:xfrm>
          </p:grpSpPr>
          <p:grpSp>
            <p:nvGrpSpPr>
              <p:cNvPr id="5" name="Groupe 4"/>
              <p:cNvGrpSpPr/>
              <p:nvPr/>
            </p:nvGrpSpPr>
            <p:grpSpPr>
              <a:xfrm>
                <a:off x="1259632" y="2924943"/>
                <a:ext cx="3600400" cy="1152129"/>
                <a:chOff x="1259632" y="2924943"/>
                <a:chExt cx="3600400" cy="1152129"/>
              </a:xfrm>
            </p:grpSpPr>
            <p:sp>
              <p:nvSpPr>
                <p:cNvPr id="8" name="Arc 7"/>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 name="Arc 8"/>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 name="Arc 9"/>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 name="Arc 10"/>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 name="Arc 11"/>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6" name="Connecteur droit 5"/>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18" name="Rectangle 17"/>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grpSp>
        <p:nvGrpSpPr>
          <p:cNvPr id="20" name="Groupe 19"/>
          <p:cNvGrpSpPr/>
          <p:nvPr>
            <p:custDataLst>
              <p:tags r:id="rId7"/>
            </p:custDataLst>
          </p:nvPr>
        </p:nvGrpSpPr>
        <p:grpSpPr>
          <a:xfrm>
            <a:off x="6660232" y="4437232"/>
            <a:ext cx="2160000" cy="2160000"/>
            <a:chOff x="4356216" y="2385174"/>
            <a:chExt cx="2160000" cy="2160000"/>
          </a:xfrm>
        </p:grpSpPr>
        <p:grpSp>
          <p:nvGrpSpPr>
            <p:cNvPr id="21" name="Groupe 20"/>
            <p:cNvGrpSpPr/>
            <p:nvPr/>
          </p:nvGrpSpPr>
          <p:grpSpPr>
            <a:xfrm>
              <a:off x="4356216" y="3465174"/>
              <a:ext cx="2160000" cy="1"/>
              <a:chOff x="4356216" y="3475990"/>
              <a:chExt cx="2160000" cy="1"/>
            </a:xfrm>
          </p:grpSpPr>
          <p:cxnSp>
            <p:nvCxnSpPr>
              <p:cNvPr id="26" name="Connecteur droit avec flèche 25"/>
              <p:cNvCxnSpPr/>
              <p:nvPr/>
            </p:nvCxnSpPr>
            <p:spPr>
              <a:xfrm>
                <a:off x="5436218" y="3475990"/>
                <a:ext cx="1079998" cy="1"/>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nvCxnSpPr>
            <p:spPr>
              <a:xfrm rot="16200000">
                <a:off x="4918737" y="2913469"/>
                <a:ext cx="0" cy="1125041"/>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2" name="Groupe 21"/>
            <p:cNvGrpSpPr/>
            <p:nvPr/>
          </p:nvGrpSpPr>
          <p:grpSpPr>
            <a:xfrm>
              <a:off x="5436216" y="2385174"/>
              <a:ext cx="648192" cy="2160000"/>
              <a:chOff x="5436216" y="2385174"/>
              <a:chExt cx="648192" cy="2160000"/>
            </a:xfrm>
          </p:grpSpPr>
          <p:cxnSp>
            <p:nvCxnSpPr>
              <p:cNvPr id="23" name="Connecteur droit avec flèche 22"/>
              <p:cNvCxnSpPr/>
              <p:nvPr/>
            </p:nvCxnSpPr>
            <p:spPr>
              <a:xfrm>
                <a:off x="5436216" y="3743218"/>
                <a:ext cx="0" cy="801956"/>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5481258" y="3441905"/>
                <a:ext cx="603150" cy="512251"/>
              </a:xfrm>
              <a:prstGeom prst="straightConnector1">
                <a:avLst/>
              </a:prstGeom>
              <a:ln w="3810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5" name="Connecteur droit avec flèche 24"/>
              <p:cNvCxnSpPr/>
              <p:nvPr/>
            </p:nvCxnSpPr>
            <p:spPr>
              <a:xfrm>
                <a:off x="5436216" y="2385174"/>
                <a:ext cx="0" cy="1080000"/>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cxnSp>
        <p:nvCxnSpPr>
          <p:cNvPr id="28" name="Connecteur droit 27"/>
          <p:cNvCxnSpPr/>
          <p:nvPr>
            <p:custDataLst>
              <p:tags r:id="rId8"/>
            </p:custDataLst>
          </p:nvPr>
        </p:nvCxnSpPr>
        <p:spPr>
          <a:xfrm flipH="1">
            <a:off x="2339751" y="5517231"/>
            <a:ext cx="6480482" cy="21697"/>
          </a:xfrm>
          <a:prstGeom prst="line">
            <a:avLst/>
          </a:prstGeom>
          <a:ln w="12700">
            <a:solidFill>
              <a:srgbClr val="00B050"/>
            </a:solidFill>
            <a:prstDash val="sysDot"/>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custDataLst>
              <p:tags r:id="rId9"/>
            </p:custDataLst>
          </p:nvPr>
        </p:nvCxnSpPr>
        <p:spPr>
          <a:xfrm flipH="1">
            <a:off x="2339752" y="5984517"/>
            <a:ext cx="6480480" cy="21697"/>
          </a:xfrm>
          <a:prstGeom prst="line">
            <a:avLst/>
          </a:prstGeom>
          <a:ln w="12700">
            <a:solidFill>
              <a:srgbClr val="FF0000"/>
            </a:solidFill>
            <a:prstDash val="sysDot"/>
          </a:ln>
        </p:spPr>
        <p:style>
          <a:lnRef idx="1">
            <a:schemeClr val="accent1"/>
          </a:lnRef>
          <a:fillRef idx="0">
            <a:schemeClr val="accent1"/>
          </a:fillRef>
          <a:effectRef idx="0">
            <a:schemeClr val="accent1"/>
          </a:effectRef>
          <a:fontRef idx="minor">
            <a:schemeClr val="tx1"/>
          </a:fontRef>
        </p:style>
      </p:cxnSp>
      <p:sp>
        <p:nvSpPr>
          <p:cNvPr id="30" name="ZoneTexte 29"/>
          <p:cNvSpPr txBox="1"/>
          <p:nvPr>
            <p:custDataLst>
              <p:tags r:id="rId10"/>
            </p:custDataLst>
          </p:nvPr>
        </p:nvSpPr>
        <p:spPr>
          <a:xfrm>
            <a:off x="8026665" y="5493963"/>
            <a:ext cx="793807" cy="369332"/>
          </a:xfrm>
          <a:prstGeom prst="rect">
            <a:avLst/>
          </a:prstGeom>
          <a:noFill/>
        </p:spPr>
        <p:txBody>
          <a:bodyPr wrap="none" rtlCol="0">
            <a:spAutoFit/>
          </a:bodyPr>
          <a:lstStyle/>
          <a:p>
            <a:r>
              <a:rPr lang="fr-FR" dirty="0" smtClean="0">
                <a:solidFill>
                  <a:schemeClr val="bg1"/>
                </a:solidFill>
              </a:rPr>
              <a:t>&lt;90°</a:t>
            </a:r>
            <a:endParaRPr lang="fr-FR" dirty="0">
              <a:solidFill>
                <a:schemeClr val="bg1"/>
              </a:solidFill>
            </a:endParaRPr>
          </a:p>
        </p:txBody>
      </p:sp>
      <p:grpSp>
        <p:nvGrpSpPr>
          <p:cNvPr id="34" name="Groupe 33"/>
          <p:cNvGrpSpPr/>
          <p:nvPr>
            <p:custDataLst>
              <p:tags r:id="rId11"/>
            </p:custDataLst>
          </p:nvPr>
        </p:nvGrpSpPr>
        <p:grpSpPr>
          <a:xfrm>
            <a:off x="2339750" y="4710223"/>
            <a:ext cx="5042124" cy="1632475"/>
            <a:chOff x="2339750" y="4710223"/>
            <a:chExt cx="5042124" cy="1632475"/>
          </a:xfrm>
        </p:grpSpPr>
        <p:pic>
          <p:nvPicPr>
            <p:cNvPr id="16" name="Image 15"/>
            <p:cNvPicPr>
              <a:picLocks noChangeAspect="1"/>
            </p:cNvPicPr>
            <p:nvPr>
              <p:custDataLst>
                <p:tags r:id="rId22"/>
              </p:custDataLst>
            </p:nvPr>
          </p:nvPicPr>
          <p:blipFill rotWithShape="1">
            <a:blip r:embed="rId28" cstate="email">
              <a:duotone>
                <a:prstClr val="black"/>
                <a:srgbClr val="FF0000">
                  <a:tint val="45000"/>
                  <a:satMod val="400000"/>
                </a:srgbClr>
              </a:duotone>
              <a:extLst>
                <a:ext uri="{BEBA8EAE-BF5A-486C-A8C5-ECC9F3942E4B}">
                  <a14:imgProps xmlns:a14="http://schemas.microsoft.com/office/drawing/2010/main">
                    <a14:imgLayer r:embed="rId29">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2339750" y="4710223"/>
              <a:ext cx="4556350" cy="1612524"/>
            </a:xfrm>
            <a:prstGeom prst="rect">
              <a:avLst/>
            </a:prstGeom>
          </p:spPr>
        </p:pic>
        <p:pic>
          <p:nvPicPr>
            <p:cNvPr id="33" name="Image 32"/>
            <p:cNvPicPr>
              <a:picLocks noChangeAspect="1"/>
            </p:cNvPicPr>
            <p:nvPr>
              <p:custDataLst>
                <p:tags r:id="rId23"/>
              </p:custDataLst>
            </p:nvPr>
          </p:nvPicPr>
          <p:blipFill rotWithShape="1">
            <a:blip r:embed="rId30" cstate="email">
              <a:duotone>
                <a:prstClr val="black"/>
                <a:srgbClr val="FF0000">
                  <a:tint val="45000"/>
                  <a:satMod val="400000"/>
                </a:srgbClr>
              </a:duotone>
              <a:extLst>
                <a:ext uri="{BEBA8EAE-BF5A-486C-A8C5-ECC9F3942E4B}">
                  <a14:imgProps xmlns:a14="http://schemas.microsoft.com/office/drawing/2010/main">
                    <a14:imgLayer r:embed="rId31">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6762749" y="4730174"/>
              <a:ext cx="619125" cy="1612524"/>
            </a:xfrm>
            <a:prstGeom prst="rect">
              <a:avLst/>
            </a:prstGeom>
          </p:spPr>
        </p:pic>
      </p:grpSp>
      <p:cxnSp>
        <p:nvCxnSpPr>
          <p:cNvPr id="35" name="Connecteur droit avec flèche 34"/>
          <p:cNvCxnSpPr/>
          <p:nvPr>
            <p:custDataLst>
              <p:tags r:id="rId12"/>
            </p:custDataLst>
          </p:nvPr>
        </p:nvCxnSpPr>
        <p:spPr>
          <a:xfrm flipV="1">
            <a:off x="683570" y="3645025"/>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13"/>
            </p:custDataLst>
          </p:nvPr>
        </p:nvCxnSpPr>
        <p:spPr>
          <a:xfrm>
            <a:off x="1060702" y="47102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ZoneTexte 36"/>
          <p:cNvSpPr txBox="1"/>
          <p:nvPr>
            <p:custDataLst>
              <p:tags r:id="rId14"/>
            </p:custDataLst>
          </p:nvPr>
        </p:nvSpPr>
        <p:spPr>
          <a:xfrm>
            <a:off x="228480" y="4681450"/>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38" name="ZoneTexte 37"/>
          <p:cNvSpPr txBox="1"/>
          <p:nvPr>
            <p:custDataLst>
              <p:tags r:id="rId15"/>
            </p:custDataLst>
          </p:nvPr>
        </p:nvSpPr>
        <p:spPr>
          <a:xfrm>
            <a:off x="1259632" y="4581128"/>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mc:AlternateContent xmlns:mc="http://schemas.openxmlformats.org/markup-compatibility/2006" xmlns:a14="http://schemas.microsoft.com/office/drawing/2010/main">
        <mc:Choice Requires="a14">
          <p:sp>
            <p:nvSpPr>
              <p:cNvPr id="41" name="Espace réservé du contenu 2"/>
              <p:cNvSpPr txBox="1">
                <a:spLocks/>
              </p:cNvSpPr>
              <p:nvPr>
                <p:custDataLst>
                  <p:tags r:id="rId16"/>
                </p:custDataLst>
              </p:nvPr>
            </p:nvSpPr>
            <p:spPr>
              <a:xfrm>
                <a:off x="3347864" y="2631911"/>
                <a:ext cx="2088232" cy="38048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just">
                  <a:buNone/>
                </a:pPr>
                <a:r>
                  <a:rPr lang="fr-FR" sz="2000" b="1" dirty="0" smtClean="0">
                    <a:solidFill>
                      <a:schemeClr val="bg1"/>
                    </a:solidFill>
                  </a:rPr>
                  <a:t>Z = </a:t>
                </a:r>
                <a14:m>
                  <m:oMath xmlns:m="http://schemas.openxmlformats.org/officeDocument/2006/math">
                    <m:rad>
                      <m:radPr>
                        <m:degHide m:val="on"/>
                        <m:ctrlPr>
                          <a:rPr lang="fr-FR" sz="2000" b="1" i="1" smtClean="0">
                            <a:solidFill>
                              <a:schemeClr val="bg1"/>
                            </a:solidFill>
                            <a:latin typeface="Cambria Math"/>
                          </a:rPr>
                        </m:ctrlPr>
                      </m:radPr>
                      <m:deg/>
                      <m:e>
                        <m:r>
                          <a:rPr lang="fr-FR" sz="2000" b="1" i="1">
                            <a:solidFill>
                              <a:schemeClr val="bg1"/>
                            </a:solidFill>
                            <a:latin typeface="Cambria Math"/>
                          </a:rPr>
                          <m:t>𝑹</m:t>
                        </m:r>
                        <m:r>
                          <a:rPr lang="fr-FR" sz="2000" b="1" i="1" baseline="30000">
                            <a:solidFill>
                              <a:schemeClr val="bg1"/>
                            </a:solidFill>
                            <a:latin typeface="Cambria Math"/>
                          </a:rPr>
                          <m:t>𝟐</m:t>
                        </m:r>
                        <m:r>
                          <a:rPr lang="fr-FR" sz="2000" b="1" i="1">
                            <a:solidFill>
                              <a:schemeClr val="bg1"/>
                            </a:solidFill>
                            <a:latin typeface="Cambria Math"/>
                          </a:rPr>
                          <m:t>+</m:t>
                        </m:r>
                        <m:r>
                          <a:rPr lang="fr-FR" sz="2000" b="1" i="1">
                            <a:solidFill>
                              <a:schemeClr val="bg1"/>
                            </a:solidFill>
                            <a:latin typeface="Cambria Math"/>
                          </a:rPr>
                          <m:t>𝑿𝑳</m:t>
                        </m:r>
                        <m:r>
                          <a:rPr lang="fr-FR" sz="2000" b="1" i="1" baseline="30000">
                            <a:solidFill>
                              <a:schemeClr val="bg1"/>
                            </a:solidFill>
                            <a:latin typeface="Cambria Math"/>
                          </a:rPr>
                          <m:t>𝟐</m:t>
                        </m:r>
                      </m:e>
                    </m:rad>
                  </m:oMath>
                </a14:m>
                <a:endParaRPr lang="fr-FR" sz="2000" dirty="0" smtClean="0">
                  <a:solidFill>
                    <a:schemeClr val="bg1"/>
                  </a:solidFill>
                </a:endParaRPr>
              </a:p>
            </p:txBody>
          </p:sp>
        </mc:Choice>
        <mc:Fallback xmlns="">
          <p:sp>
            <p:nvSpPr>
              <p:cNvPr id="41" name="Espace réservé du contenu 2"/>
              <p:cNvSpPr txBox="1">
                <a:spLocks noRot="1" noChangeAspect="1" noMove="1" noResize="1" noEditPoints="1" noAdjustHandles="1" noChangeArrowheads="1" noChangeShapeType="1" noTextEdit="1"/>
              </p:cNvSpPr>
              <p:nvPr>
                <p:custDataLst>
                  <p:tags r:id="rId32"/>
                </p:custDataLst>
              </p:nvPr>
            </p:nvSpPr>
            <p:spPr>
              <a:xfrm>
                <a:off x="3347864" y="2631911"/>
                <a:ext cx="2088232" cy="380482"/>
              </a:xfrm>
              <a:prstGeom prst="rect">
                <a:avLst/>
              </a:prstGeom>
              <a:blipFill rotWithShape="1">
                <a:blip r:embed="rId33"/>
                <a:stretch>
                  <a:fillRect l="-2915" t="-1613" b="-40323"/>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42" name="Espace réservé du contenu 2"/>
              <p:cNvSpPr txBox="1">
                <a:spLocks/>
              </p:cNvSpPr>
              <p:nvPr>
                <p:custDataLst>
                  <p:tags r:id="rId17"/>
                </p:custDataLst>
              </p:nvPr>
            </p:nvSpPr>
            <p:spPr>
              <a:xfrm>
                <a:off x="395536" y="3005109"/>
                <a:ext cx="8229600" cy="76096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2000" dirty="0" smtClean="0">
                    <a:solidFill>
                      <a:schemeClr val="bg1"/>
                    </a:solidFill>
                  </a:rPr>
                  <a:t>Le déphasage  entre U et I est alors inférieur à 90° on note </a:t>
                </a:r>
                <a:r>
                  <a:rPr lang="el-GR" sz="2000" dirty="0" smtClean="0">
                    <a:solidFill>
                      <a:schemeClr val="bg1"/>
                    </a:solidFill>
                  </a:rPr>
                  <a:t>φ</a:t>
                </a:r>
                <a:r>
                  <a:rPr lang="fr-FR" sz="2000" dirty="0" smtClean="0">
                    <a:solidFill>
                      <a:schemeClr val="bg1"/>
                    </a:solidFill>
                  </a:rPr>
                  <a:t> &lt;90° et on a: tg </a:t>
                </a:r>
                <a:r>
                  <a:rPr lang="el-GR" sz="2000" dirty="0" smtClean="0">
                    <a:solidFill>
                      <a:schemeClr val="bg1"/>
                    </a:solidFill>
                  </a:rPr>
                  <a:t>φ</a:t>
                </a:r>
                <a:r>
                  <a:rPr lang="fr-FR" sz="2000" dirty="0" smtClean="0">
                    <a:solidFill>
                      <a:schemeClr val="bg1"/>
                    </a:solidFill>
                  </a:rPr>
                  <a:t> =</a:t>
                </a:r>
                <a14:m>
                  <m:oMath xmlns:m="http://schemas.openxmlformats.org/officeDocument/2006/math">
                    <m:r>
                      <a:rPr lang="fr-FR" sz="2000" b="1" i="1">
                        <a:solidFill>
                          <a:schemeClr val="bg1"/>
                        </a:solidFill>
                        <a:latin typeface="Cambria Math"/>
                      </a:rPr>
                      <m:t>𝑿</m:t>
                    </m:r>
                    <m:r>
                      <a:rPr lang="fr-FR" sz="2000" b="1" i="1" baseline="-25000">
                        <a:solidFill>
                          <a:schemeClr val="bg1"/>
                        </a:solidFill>
                        <a:latin typeface="Cambria Math"/>
                      </a:rPr>
                      <m:t>𝑳</m:t>
                    </m:r>
                  </m:oMath>
                </a14:m>
                <a:r>
                  <a:rPr lang="fr-FR" sz="2000" dirty="0" smtClean="0">
                    <a:solidFill>
                      <a:schemeClr val="bg1"/>
                    </a:solidFill>
                  </a:rPr>
                  <a:t> /</a:t>
                </a:r>
                <a14:m>
                  <m:oMath xmlns:m="http://schemas.openxmlformats.org/officeDocument/2006/math">
                    <m:r>
                      <a:rPr lang="fr-FR" sz="2000" b="1" i="1">
                        <a:solidFill>
                          <a:schemeClr val="bg1"/>
                        </a:solidFill>
                        <a:latin typeface="Cambria Math"/>
                      </a:rPr>
                      <m:t>𝑹</m:t>
                    </m:r>
                  </m:oMath>
                </a14:m>
                <a:r>
                  <a:rPr lang="fr-FR" sz="2000" dirty="0" smtClean="0">
                    <a:solidFill>
                      <a:schemeClr val="bg1"/>
                    </a:solidFill>
                  </a:rPr>
                  <a:t> </a:t>
                </a:r>
              </a:p>
            </p:txBody>
          </p:sp>
        </mc:Choice>
        <mc:Fallback xmlns="">
          <p:sp>
            <p:nvSpPr>
              <p:cNvPr id="42" name="Espace réservé du contenu 2"/>
              <p:cNvSpPr txBox="1">
                <a:spLocks noRot="1" noChangeAspect="1" noMove="1" noResize="1" noEditPoints="1" noAdjustHandles="1" noChangeArrowheads="1" noChangeShapeType="1" noTextEdit="1"/>
              </p:cNvSpPr>
              <p:nvPr>
                <p:custDataLst>
                  <p:tags r:id="rId34"/>
                </p:custDataLst>
              </p:nvPr>
            </p:nvSpPr>
            <p:spPr>
              <a:xfrm>
                <a:off x="395536" y="3005109"/>
                <a:ext cx="8229600" cy="760965"/>
              </a:xfrm>
              <a:prstGeom prst="rect">
                <a:avLst/>
              </a:prstGeom>
              <a:blipFill rotWithShape="1">
                <a:blip r:embed="rId35"/>
                <a:stretch>
                  <a:fillRect l="-667" t="-4000" r="-741" b="-6400"/>
                </a:stretch>
              </a:blipFill>
            </p:spPr>
            <p:txBody>
              <a:bodyPr/>
              <a:lstStyle/>
              <a:p>
                <a:r>
                  <a:rPr lang="fr-FR">
                    <a:noFill/>
                  </a:rPr>
                  <a:t> </a:t>
                </a:r>
              </a:p>
            </p:txBody>
          </p:sp>
        </mc:Fallback>
      </mc:AlternateContent>
      <p:sp>
        <p:nvSpPr>
          <p:cNvPr id="39" name="Rectangle 38"/>
          <p:cNvSpPr/>
          <p:nvPr>
            <p:custDataLst>
              <p:tags r:id="rId18"/>
            </p:custDataLst>
          </p:nvPr>
        </p:nvSpPr>
        <p:spPr>
          <a:xfrm>
            <a:off x="-35496" y="4392488"/>
            <a:ext cx="9144000" cy="24208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
        <p:nvSpPr>
          <p:cNvPr id="40" name="ZoneTexte 39"/>
          <p:cNvSpPr txBox="1"/>
          <p:nvPr>
            <p:custDataLst>
              <p:tags r:id="rId19"/>
            </p:custDataLst>
          </p:nvPr>
        </p:nvSpPr>
        <p:spPr>
          <a:xfrm>
            <a:off x="1952576" y="4208509"/>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43" name="ZoneTexte 42"/>
          <p:cNvSpPr txBox="1"/>
          <p:nvPr>
            <p:custDataLst>
              <p:tags r:id="rId20"/>
            </p:custDataLst>
          </p:nvPr>
        </p:nvSpPr>
        <p:spPr>
          <a:xfrm>
            <a:off x="1983033" y="4499828"/>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44" name="ZoneTexte 43"/>
          <p:cNvSpPr txBox="1"/>
          <p:nvPr>
            <p:custDataLst>
              <p:tags r:id="rId21"/>
            </p:custDataLst>
          </p:nvPr>
        </p:nvSpPr>
        <p:spPr>
          <a:xfrm>
            <a:off x="7402285" y="5478860"/>
            <a:ext cx="290464" cy="369332"/>
          </a:xfrm>
          <a:prstGeom prst="rect">
            <a:avLst/>
          </a:prstGeom>
          <a:noFill/>
        </p:spPr>
        <p:txBody>
          <a:bodyPr wrap="none" rtlCol="0">
            <a:spAutoFit/>
          </a:bodyPr>
          <a:lstStyle/>
          <a:p>
            <a:r>
              <a:rPr lang="fr-FR" b="1" dirty="0">
                <a:solidFill>
                  <a:schemeClr val="bg1"/>
                </a:solidFill>
              </a:rPr>
              <a:t>t</a:t>
            </a:r>
          </a:p>
        </p:txBody>
      </p:sp>
    </p:spTree>
    <p:extLst>
      <p:ext uri="{BB962C8B-B14F-4D97-AF65-F5344CB8AC3E}">
        <p14:creationId xmlns:p14="http://schemas.microsoft.com/office/powerpoint/2010/main" val="2259074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40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41">
                                            <p:txEl>
                                              <p:pRg st="0" end="0"/>
                                            </p:txEl>
                                          </p:spTgt>
                                        </p:tgtEl>
                                        <p:attrNameLst>
                                          <p:attrName>style.visibility</p:attrName>
                                        </p:attrNameLst>
                                      </p:cBhvr>
                                      <p:to>
                                        <p:strVal val="visible"/>
                                      </p:to>
                                    </p:set>
                                    <p:animEffect transition="in" filter="fade">
                                      <p:cBhvr>
                                        <p:cTn id="15" dur="500"/>
                                        <p:tgtEl>
                                          <p:spTgt spid="41">
                                            <p:txEl>
                                              <p:pRg st="0" end="0"/>
                                            </p:txEl>
                                          </p:spTgt>
                                        </p:tgtEl>
                                      </p:cBhvr>
                                    </p:animEffect>
                                  </p:childTnLst>
                                </p:cTn>
                              </p:par>
                            </p:childTnLst>
                          </p:cTn>
                        </p:par>
                        <p:par>
                          <p:cTn id="16" fill="hold">
                            <p:stCondLst>
                              <p:cond delay="53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42">
                                            <p:txEl>
                                              <p:pRg st="0" end="0"/>
                                            </p:txEl>
                                          </p:spTgt>
                                        </p:tgtEl>
                                        <p:attrNameLst>
                                          <p:attrName>style.visibility</p:attrName>
                                        </p:attrNameLst>
                                      </p:cBhvr>
                                      <p:to>
                                        <p:strVal val="visible"/>
                                      </p:to>
                                    </p:set>
                                    <p:animEffect transition="in" filter="fade">
                                      <p:cBhvr>
                                        <p:cTn id="19" dur="500"/>
                                        <p:tgtEl>
                                          <p:spTgt spid="42">
                                            <p:txEl>
                                              <p:pRg st="0" end="0"/>
                                            </p:txEl>
                                          </p:spTgt>
                                        </p:tgtEl>
                                      </p:cBhvr>
                                    </p:animEffect>
                                  </p:childTnLst>
                                </p:cTn>
                              </p:par>
                            </p:childTnLst>
                          </p:cTn>
                        </p:par>
                        <p:par>
                          <p:cTn id="20" fill="hold">
                            <p:stCondLst>
                              <p:cond delay="7400"/>
                            </p:stCondLst>
                            <p:childTnLst>
                              <p:par>
                                <p:cTn id="21" presetID="22" presetClass="entr" presetSubtype="4"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wipe(down)">
                                      <p:cBhvr>
                                        <p:cTn id="23" dur="500"/>
                                        <p:tgtEl>
                                          <p:spTgt spid="19"/>
                                        </p:tgtEl>
                                      </p:cBhvr>
                                    </p:animEffect>
                                  </p:childTnLst>
                                </p:cTn>
                              </p:par>
                            </p:childTnLst>
                          </p:cTn>
                        </p:par>
                        <p:par>
                          <p:cTn id="24" fill="hold">
                            <p:stCondLst>
                              <p:cond delay="7900"/>
                            </p:stCondLst>
                            <p:childTnLst>
                              <p:par>
                                <p:cTn id="25" presetID="22" presetClass="entr" presetSubtype="4"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wipe(down)">
                                      <p:cBhvr>
                                        <p:cTn id="27" dur="500"/>
                                        <p:tgtEl>
                                          <p:spTgt spid="35"/>
                                        </p:tgtEl>
                                      </p:cBhvr>
                                    </p:animEffect>
                                  </p:childTnLst>
                                </p:cTn>
                              </p:par>
                            </p:childTnLst>
                          </p:cTn>
                        </p:par>
                        <p:par>
                          <p:cTn id="28" fill="hold">
                            <p:stCondLst>
                              <p:cond delay="8400"/>
                            </p:stCondLst>
                            <p:childTnLst>
                              <p:par>
                                <p:cTn id="29" presetID="22" presetClass="entr" presetSubtype="4" fill="hold" grpId="0"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childTnLst>
                          </p:cTn>
                        </p:par>
                        <p:par>
                          <p:cTn id="32" fill="hold">
                            <p:stCondLst>
                              <p:cond delay="8900"/>
                            </p:stCondLst>
                            <p:childTnLst>
                              <p:par>
                                <p:cTn id="33" presetID="22" presetClass="entr" presetSubtype="1" fill="hold" nodeType="after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wipe(up)">
                                      <p:cBhvr>
                                        <p:cTn id="35" dur="500"/>
                                        <p:tgtEl>
                                          <p:spTgt spid="36"/>
                                        </p:tgtEl>
                                      </p:cBhvr>
                                    </p:animEffect>
                                  </p:childTnLst>
                                </p:cTn>
                              </p:par>
                            </p:childTnLst>
                          </p:cTn>
                        </p:par>
                        <p:par>
                          <p:cTn id="36" fill="hold">
                            <p:stCondLst>
                              <p:cond delay="9400"/>
                            </p:stCondLst>
                            <p:childTnLst>
                              <p:par>
                                <p:cTn id="37" presetID="22" presetClass="entr" presetSubtype="1" fill="hold" grpId="0" nodeType="after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wipe(up)">
                                      <p:cBhvr>
                                        <p:cTn id="39" dur="500"/>
                                        <p:tgtEl>
                                          <p:spTgt spid="38"/>
                                        </p:tgtEl>
                                      </p:cBhvr>
                                    </p:animEffect>
                                  </p:childTnLst>
                                </p:cTn>
                              </p:par>
                            </p:childTnLst>
                          </p:cTn>
                        </p:par>
                        <p:par>
                          <p:cTn id="40" fill="hold">
                            <p:stCondLst>
                              <p:cond delay="9900"/>
                            </p:stCondLst>
                            <p:childTnLst>
                              <p:par>
                                <p:cTn id="41" presetID="1"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3" restart="whenNotActive" fill="hold" evtFilter="cancelBubble" nodeType="interactiveSeq">
                <p:stCondLst>
                  <p:cond evt="onClick" delay="0">
                    <p:tgtEl>
                      <p:spTgt spid="39"/>
                    </p:tgtEl>
                  </p:cond>
                </p:stCondLst>
                <p:endSync evt="end" delay="0">
                  <p:rtn val="all"/>
                </p:endSync>
                <p:childTnLst>
                  <p:par>
                    <p:cTn id="44" fill="hold">
                      <p:stCondLst>
                        <p:cond delay="0"/>
                      </p:stCondLst>
                      <p:childTnLst>
                        <p:par>
                          <p:cTn id="45" fill="hold">
                            <p:stCondLst>
                              <p:cond delay="0"/>
                            </p:stCondLst>
                            <p:childTnLst>
                              <p:par>
                                <p:cTn id="46" presetID="1" presetClass="exit" presetSubtype="0" fill="hold" grpId="1" nodeType="withEffect">
                                  <p:stCondLst>
                                    <p:cond delay="0"/>
                                  </p:stCondLst>
                                  <p:childTnLst>
                                    <p:set>
                                      <p:cBhvr>
                                        <p:cTn id="47" dur="1" fill="hold">
                                          <p:stCondLst>
                                            <p:cond delay="0"/>
                                          </p:stCondLst>
                                        </p:cTn>
                                        <p:tgtEl>
                                          <p:spTgt spid="39"/>
                                        </p:tgtEl>
                                        <p:attrNameLst>
                                          <p:attrName>style.visibility</p:attrName>
                                        </p:attrNameLst>
                                      </p:cBhvr>
                                      <p:to>
                                        <p:strVal val="hidden"/>
                                      </p:to>
                                    </p:set>
                                  </p:childTnLst>
                                </p:cTn>
                              </p:par>
                            </p:childTnLst>
                          </p:cTn>
                        </p:par>
                        <p:par>
                          <p:cTn id="48" fill="hold">
                            <p:stCondLst>
                              <p:cond delay="1500"/>
                            </p:stCondLst>
                            <p:childTnLst>
                              <p:par>
                                <p:cTn id="49" presetID="22" presetClass="entr" presetSubtype="4"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down)">
                                      <p:cBhvr>
                                        <p:cTn id="51" dur="500"/>
                                        <p:tgtEl>
                                          <p:spTgt spid="13"/>
                                        </p:tgtEl>
                                      </p:cBhvr>
                                    </p:animEffect>
                                  </p:childTnLst>
                                </p:cTn>
                              </p:par>
                            </p:childTnLst>
                          </p:cTn>
                        </p:par>
                        <p:par>
                          <p:cTn id="52" fill="hold">
                            <p:stCondLst>
                              <p:cond delay="2000"/>
                            </p:stCondLst>
                            <p:childTnLst>
                              <p:par>
                                <p:cTn id="53" presetID="22" presetClass="entr" presetSubtype="4" fill="hold" grpId="0" nodeType="afterEffect">
                                  <p:stCondLst>
                                    <p:cond delay="0"/>
                                  </p:stCondLst>
                                  <p:childTnLst>
                                    <p:set>
                                      <p:cBhvr>
                                        <p:cTn id="54" dur="1" fill="hold">
                                          <p:stCondLst>
                                            <p:cond delay="0"/>
                                          </p:stCondLst>
                                        </p:cTn>
                                        <p:tgtEl>
                                          <p:spTgt spid="43"/>
                                        </p:tgtEl>
                                        <p:attrNameLst>
                                          <p:attrName>style.visibility</p:attrName>
                                        </p:attrNameLst>
                                      </p:cBhvr>
                                      <p:to>
                                        <p:strVal val="visible"/>
                                      </p:to>
                                    </p:set>
                                    <p:animEffect transition="in" filter="wipe(down)">
                                      <p:cBhvr>
                                        <p:cTn id="55" dur="500"/>
                                        <p:tgtEl>
                                          <p:spTgt spid="43"/>
                                        </p:tgtEl>
                                      </p:cBhvr>
                                    </p:animEffect>
                                  </p:childTnLst>
                                </p:cTn>
                              </p:par>
                            </p:childTnLst>
                          </p:cTn>
                        </p:par>
                        <p:par>
                          <p:cTn id="56" fill="hold">
                            <p:stCondLst>
                              <p:cond delay="2500"/>
                            </p:stCondLst>
                            <p:childTnLst>
                              <p:par>
                                <p:cTn id="57" presetID="22" presetClass="entr" presetSubtype="4" fill="hold" grpId="0" nodeType="afterEffect">
                                  <p:stCondLst>
                                    <p:cond delay="0"/>
                                  </p:stCondLst>
                                  <p:childTnLst>
                                    <p:set>
                                      <p:cBhvr>
                                        <p:cTn id="58" dur="1" fill="hold">
                                          <p:stCondLst>
                                            <p:cond delay="0"/>
                                          </p:stCondLst>
                                        </p:cTn>
                                        <p:tgtEl>
                                          <p:spTgt spid="40"/>
                                        </p:tgtEl>
                                        <p:attrNameLst>
                                          <p:attrName>style.visibility</p:attrName>
                                        </p:attrNameLst>
                                      </p:cBhvr>
                                      <p:to>
                                        <p:strVal val="visible"/>
                                      </p:to>
                                    </p:set>
                                    <p:animEffect transition="in" filter="wipe(down)">
                                      <p:cBhvr>
                                        <p:cTn id="59" dur="500"/>
                                        <p:tgtEl>
                                          <p:spTgt spid="40"/>
                                        </p:tgtEl>
                                      </p:cBhvr>
                                    </p:animEffect>
                                  </p:childTnLst>
                                </p:cTn>
                              </p:par>
                            </p:childTnLst>
                          </p:cTn>
                        </p:par>
                        <p:par>
                          <p:cTn id="60" fill="hold">
                            <p:stCondLst>
                              <p:cond delay="3000"/>
                            </p:stCondLst>
                            <p:childTnLst>
                              <p:par>
                                <p:cTn id="61" presetID="22" presetClass="entr" presetSubtype="8" fill="hold" nodeType="after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wipe(left)">
                                      <p:cBhvr>
                                        <p:cTn id="63" dur="500"/>
                                        <p:tgtEl>
                                          <p:spTgt spid="14"/>
                                        </p:tgtEl>
                                      </p:cBhvr>
                                    </p:animEffect>
                                  </p:childTnLst>
                                </p:cTn>
                              </p:par>
                            </p:childTnLst>
                          </p:cTn>
                        </p:par>
                        <p:par>
                          <p:cTn id="64" fill="hold">
                            <p:stCondLst>
                              <p:cond delay="3500"/>
                            </p:stCondLst>
                            <p:childTnLst>
                              <p:par>
                                <p:cTn id="65" presetID="22" presetClass="entr" presetSubtype="4"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wipe(down)">
                                      <p:cBhvr>
                                        <p:cTn id="67" dur="500"/>
                                        <p:tgtEl>
                                          <p:spTgt spid="44"/>
                                        </p:tgtEl>
                                      </p:cBhvr>
                                    </p:animEffect>
                                  </p:childTnLst>
                                </p:cTn>
                              </p:par>
                            </p:childTnLst>
                          </p:cTn>
                        </p:par>
                        <p:par>
                          <p:cTn id="68" fill="hold">
                            <p:stCondLst>
                              <p:cond delay="4000"/>
                            </p:stCondLst>
                            <p:childTnLst>
                              <p:par>
                                <p:cTn id="69" presetID="10" presetClass="entr" presetSubtype="0" fill="hold" nodeType="after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childTnLst>
                          </p:cTn>
                        </p:par>
                        <p:par>
                          <p:cTn id="72" fill="hold">
                            <p:stCondLst>
                              <p:cond delay="4500"/>
                            </p:stCondLst>
                            <p:childTnLst>
                              <p:par>
                                <p:cTn id="73" presetID="22" presetClass="entr" presetSubtype="2" fill="hold" nodeType="afterEffect">
                                  <p:stCondLst>
                                    <p:cond delay="0"/>
                                  </p:stCondLst>
                                  <p:childTnLst>
                                    <p:set>
                                      <p:cBhvr>
                                        <p:cTn id="74" dur="1" fill="hold">
                                          <p:stCondLst>
                                            <p:cond delay="0"/>
                                          </p:stCondLst>
                                        </p:cTn>
                                        <p:tgtEl>
                                          <p:spTgt spid="28"/>
                                        </p:tgtEl>
                                        <p:attrNameLst>
                                          <p:attrName>style.visibility</p:attrName>
                                        </p:attrNameLst>
                                      </p:cBhvr>
                                      <p:to>
                                        <p:strVal val="visible"/>
                                      </p:to>
                                    </p:set>
                                    <p:animEffect transition="in" filter="wipe(right)">
                                      <p:cBhvr>
                                        <p:cTn id="75" dur="500"/>
                                        <p:tgtEl>
                                          <p:spTgt spid="28"/>
                                        </p:tgtEl>
                                      </p:cBhvr>
                                    </p:animEffect>
                                  </p:childTnLst>
                                </p:cTn>
                              </p:par>
                            </p:childTnLst>
                          </p:cTn>
                        </p:par>
                        <p:par>
                          <p:cTn id="76" fill="hold">
                            <p:stCondLst>
                              <p:cond delay="5000"/>
                            </p:stCondLst>
                            <p:childTnLst>
                              <p:par>
                                <p:cTn id="77" presetID="22" presetClass="entr" presetSubtype="2" fill="hold" nodeType="after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wipe(right)">
                                      <p:cBhvr>
                                        <p:cTn id="79" dur="500"/>
                                        <p:tgtEl>
                                          <p:spTgt spid="29"/>
                                        </p:tgtEl>
                                      </p:cBhvr>
                                    </p:animEffect>
                                  </p:childTnLst>
                                </p:cTn>
                              </p:par>
                            </p:childTnLst>
                          </p:cTn>
                        </p:par>
                        <p:par>
                          <p:cTn id="80" fill="hold">
                            <p:stCondLst>
                              <p:cond delay="5500"/>
                            </p:stCondLst>
                            <p:childTnLst>
                              <p:par>
                                <p:cTn id="81" presetID="10" presetClass="entr" presetSubtype="0" fill="hold" grpId="0" nodeType="afterEffect">
                                  <p:stCondLst>
                                    <p:cond delay="0"/>
                                  </p:stCondLst>
                                  <p:childTnLst>
                                    <p:set>
                                      <p:cBhvr>
                                        <p:cTn id="82" dur="1" fill="hold">
                                          <p:stCondLst>
                                            <p:cond delay="0"/>
                                          </p:stCondLst>
                                        </p:cTn>
                                        <p:tgtEl>
                                          <p:spTgt spid="30"/>
                                        </p:tgtEl>
                                        <p:attrNameLst>
                                          <p:attrName>style.visibility</p:attrName>
                                        </p:attrNameLst>
                                      </p:cBhvr>
                                      <p:to>
                                        <p:strVal val="visible"/>
                                      </p:to>
                                    </p:set>
                                    <p:animEffect transition="in" filter="fade">
                                      <p:cBhvr>
                                        <p:cTn id="83" dur="500"/>
                                        <p:tgtEl>
                                          <p:spTgt spid="30"/>
                                        </p:tgtEl>
                                      </p:cBhvr>
                                    </p:animEffect>
                                  </p:childTnLst>
                                </p:cTn>
                              </p:par>
                            </p:childTnLst>
                          </p:cTn>
                        </p:par>
                        <p:par>
                          <p:cTn id="84" fill="hold">
                            <p:stCondLst>
                              <p:cond delay="6000"/>
                            </p:stCondLst>
                            <p:childTnLst>
                              <p:par>
                                <p:cTn id="85" presetID="22" presetClass="entr" presetSubtype="8" fill="hold" nodeType="after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wipe(left)">
                                      <p:cBhvr>
                                        <p:cTn id="87" dur="8000"/>
                                        <p:tgtEl>
                                          <p:spTgt spid="15"/>
                                        </p:tgtEl>
                                      </p:cBhvr>
                                    </p:animEffect>
                                  </p:childTnLst>
                                </p:cTn>
                              </p:par>
                              <p:par>
                                <p:cTn id="88" presetID="22" presetClass="entr" presetSubtype="8" fill="hold" nodeType="with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wipe(left)">
                                      <p:cBhvr>
                                        <p:cTn id="90" dur="8000"/>
                                        <p:tgtEl>
                                          <p:spTgt spid="34"/>
                                        </p:tgtEl>
                                      </p:cBhvr>
                                    </p:animEffect>
                                  </p:childTnLst>
                                </p:cTn>
                              </p:par>
                              <p:par>
                                <p:cTn id="91" presetID="8" presetClass="emph" presetSubtype="0" repeatCount="4000" fill="hold" nodeType="withEffect">
                                  <p:stCondLst>
                                    <p:cond delay="0"/>
                                  </p:stCondLst>
                                  <p:childTnLst>
                                    <p:animRot by="-21600000">
                                      <p:cBhvr>
                                        <p:cTn id="92" dur="2000" fill="hold"/>
                                        <p:tgtEl>
                                          <p:spTgt spid="20"/>
                                        </p:tgtEl>
                                        <p:attrNameLst>
                                          <p:attrName>r</p:attrName>
                                        </p:attrNameLst>
                                      </p:cBhvr>
                                    </p:animRot>
                                  </p:childTnLst>
                                </p:cTn>
                              </p:par>
                              <p:par>
                                <p:cTn id="93" presetID="0" presetClass="path" presetSubtype="0" repeatCount="4000" fill="hold" nodeType="withEffect">
                                  <p:stCondLst>
                                    <p:cond delay="0"/>
                                  </p:stCondLst>
                                  <p:childTnLst>
                                    <p:animMotion origin="layout" path="M -0.0125 -0.00347 L -0.0125 -0.16482 L -0.0125 0.16736 L -0.0125 -0.00347 Z " pathEditMode="relative" rAng="0" ptsTypes="AAAA">
                                      <p:cBhvr>
                                        <p:cTn id="94" dur="2000" fill="hold"/>
                                        <p:tgtEl>
                                          <p:spTgt spid="28"/>
                                        </p:tgtEl>
                                        <p:attrNameLst>
                                          <p:attrName>ppt_x</p:attrName>
                                          <p:attrName>ppt_y</p:attrName>
                                        </p:attrNameLst>
                                      </p:cBhvr>
                                      <p:rCtr x="625" y="463"/>
                                    </p:animMotion>
                                  </p:childTnLst>
                                </p:cTn>
                              </p:par>
                              <p:par>
                                <p:cTn id="95" presetID="0" presetClass="path" presetSubtype="0" repeatCount="4000" fill="hold" nodeType="withEffect">
                                  <p:stCondLst>
                                    <p:cond delay="0"/>
                                  </p:stCondLst>
                                  <p:childTnLst>
                                    <p:animMotion origin="layout" path="M -0.03229 -0.00023 L -0.03264 -0.18588 L -0.03229 0.05417 L -0.03229 -0.00023 Z " pathEditMode="relative" rAng="0" ptsTypes="AAAA">
                                      <p:cBhvr>
                                        <p:cTn id="96" dur="2000" fill="hold"/>
                                        <p:tgtEl>
                                          <p:spTgt spid="29"/>
                                        </p:tgtEl>
                                        <p:attrNameLst>
                                          <p:attrName>ppt_x</p:attrName>
                                          <p:attrName>ppt_y</p:attrName>
                                        </p:attrNameLst>
                                      </p:cBhvr>
                                      <p:rCtr x="-17" y="-6574"/>
                                    </p:animMotion>
                                  </p:childTnLst>
                                </p:cTn>
                              </p:par>
                            </p:childTnLst>
                          </p:cTn>
                        </p:par>
                        <p:par>
                          <p:cTn id="97" fill="hold">
                            <p:stCondLst>
                              <p:cond delay="14000"/>
                            </p:stCondLst>
                            <p:childTnLst>
                              <p:par>
                                <p:cTn id="98" presetID="1" presetClass="entr" presetSubtype="0" fill="hold" grpId="2" nodeType="afterEffect">
                                  <p:stCondLst>
                                    <p:cond delay="0"/>
                                  </p:stCondLst>
                                  <p:childTnLst>
                                    <p:set>
                                      <p:cBhvr>
                                        <p:cTn id="99" dur="1" fill="hold">
                                          <p:stCondLst>
                                            <p:cond delay="0"/>
                                          </p:stCondLst>
                                        </p:cTn>
                                        <p:tgtEl>
                                          <p:spTgt spid="39"/>
                                        </p:tgtEl>
                                        <p:attrNameLst>
                                          <p:attrName>style.visibility</p:attrName>
                                        </p:attrNameLst>
                                      </p:cBhvr>
                                      <p:to>
                                        <p:strVal val="visible"/>
                                      </p:to>
                                    </p:set>
                                  </p:childTnLst>
                                </p:cTn>
                              </p:par>
                            </p:childTnLst>
                          </p:cTn>
                        </p:par>
                      </p:childTnLst>
                    </p:cTn>
                  </p:par>
                </p:childTnLst>
              </p:cTn>
              <p:nextCondLst>
                <p:cond evt="onClick" delay="0">
                  <p:tgtEl>
                    <p:spTgt spid="39"/>
                  </p:tgtEl>
                </p:cond>
              </p:nextCondLst>
            </p:seq>
          </p:childTnLst>
        </p:cTn>
      </p:par>
    </p:tnLst>
    <p:bldLst>
      <p:bldP spid="2" grpId="0"/>
      <p:bldP spid="3" grpId="0" build="p"/>
      <p:bldP spid="30" grpId="0"/>
      <p:bldP spid="37" grpId="0"/>
      <p:bldP spid="38" grpId="0"/>
      <p:bldP spid="41" grpId="0" build="p"/>
      <p:bldP spid="42" grpId="0" build="p"/>
      <p:bldP spid="39" grpId="0" animBg="1"/>
      <p:bldP spid="39" grpId="1" animBg="1"/>
      <p:bldP spid="39" grpId="2" animBg="1"/>
      <p:bldP spid="40" grpId="0"/>
      <p:bldP spid="43" grpId="0"/>
      <p:bldP spid="4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a:solidFill>
                  <a:schemeClr val="bg1"/>
                </a:solidFill>
              </a:rPr>
              <a:t>R (résistance en Ohms:</a:t>
            </a:r>
            <a:r>
              <a:rPr lang="fr-FR" sz="2000" dirty="0">
                <a:solidFill>
                  <a:schemeClr val="bg1"/>
                </a:solidFill>
                <a:sym typeface="Symbol"/>
              </a:rPr>
              <a:t>);</a:t>
            </a:r>
            <a:r>
              <a:rPr lang="fr-FR" sz="2000" dirty="0">
                <a:solidFill>
                  <a:schemeClr val="bg1"/>
                </a:solidFill>
              </a:rPr>
              <a:t>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a:solidFill>
                  <a:schemeClr val="bg1"/>
                </a:solidFill>
              </a:rPr>
              <a:t> </a:t>
            </a:r>
            <a:endParaRPr lang="fr-FR" sz="2000" dirty="0" smtClean="0">
              <a:solidFill>
                <a:schemeClr val="bg1"/>
              </a:solidFill>
            </a:endParaRPr>
          </a:p>
          <a:p>
            <a:r>
              <a:rPr lang="fr-FR" sz="2000" dirty="0" smtClean="0">
                <a:solidFill>
                  <a:schemeClr val="bg1"/>
                </a:solidFill>
              </a:rPr>
              <a:t>L </a:t>
            </a:r>
            <a:r>
              <a:rPr lang="fr-FR" sz="2000" dirty="0">
                <a:solidFill>
                  <a:schemeClr val="bg1"/>
                </a:solidFill>
              </a:rPr>
              <a:t>(inductance en Henry: H);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85561" y="2598935"/>
            <a:ext cx="1657878" cy="4031155"/>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231661 w 1654411"/>
              <a:gd name="connsiteY52" fmla="*/ 652524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231661 w 1654411"/>
              <a:gd name="connsiteY52" fmla="*/ 652524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0766 w 1654411"/>
              <a:gd name="connsiteY0" fmla="*/ 2174423 h 2174423"/>
              <a:gd name="connsiteX1" fmla="*/ 257988 w 1654411"/>
              <a:gd name="connsiteY1" fmla="*/ 1966178 h 2174423"/>
              <a:gd name="connsiteX2" fmla="*/ 296089 w 1654411"/>
              <a:gd name="connsiteY2" fmla="*/ 1681042 h 2174423"/>
              <a:gd name="connsiteX3" fmla="*/ 224997 w 1654411"/>
              <a:gd name="connsiteY3" fmla="*/ 1140820 h 2174423"/>
              <a:gd name="connsiteX4" fmla="*/ 95529 w 1654411"/>
              <a:gd name="connsiteY4" fmla="*/ 185241 h 2174423"/>
              <a:gd name="connsiteX5" fmla="*/ 1011520 w 1654411"/>
              <a:gd name="connsiteY5" fmla="*/ 7689 h 2174423"/>
              <a:gd name="connsiteX6" fmla="*/ 1484850 w 1654411"/>
              <a:gd name="connsiteY6" fmla="*/ 58012 h 2174423"/>
              <a:gd name="connsiteX7" fmla="*/ 1643641 w 1654411"/>
              <a:gd name="connsiteY7" fmla="*/ 147017 h 2174423"/>
              <a:gd name="connsiteX8" fmla="*/ 1390593 w 1654411"/>
              <a:gd name="connsiteY8" fmla="*/ 221583 h 2174423"/>
              <a:gd name="connsiteX9" fmla="*/ 957492 w 1654411"/>
              <a:gd name="connsiteY9" fmla="*/ 237298 h 2174423"/>
              <a:gd name="connsiteX10" fmla="*/ 336206 w 1654411"/>
              <a:gd name="connsiteY10" fmla="*/ 176854 h 2174423"/>
              <a:gd name="connsiteX11" fmla="*/ 456243 w 1654411"/>
              <a:gd name="connsiteY11" fmla="*/ 105447 h 2174423"/>
              <a:gd name="connsiteX12" fmla="*/ 945750 w 1654411"/>
              <a:gd name="connsiteY12" fmla="*/ 80733 h 2174423"/>
              <a:gd name="connsiteX13" fmla="*/ 1326061 w 1654411"/>
              <a:gd name="connsiteY13" fmla="*/ 104650 h 2174423"/>
              <a:gd name="connsiteX14" fmla="*/ 1567937 w 1654411"/>
              <a:gd name="connsiteY14" fmla="*/ 154077 h 2174423"/>
              <a:gd name="connsiteX15" fmla="*/ 1634694 w 1654411"/>
              <a:gd name="connsiteY15" fmla="*/ 227847 h 2174423"/>
              <a:gd name="connsiteX16" fmla="*/ 1391826 w 1654411"/>
              <a:gd name="connsiteY16" fmla="*/ 286299 h 2174423"/>
              <a:gd name="connsiteX17" fmla="*/ 1003389 w 1654411"/>
              <a:gd name="connsiteY17" fmla="*/ 302015 h 2174423"/>
              <a:gd name="connsiteX18" fmla="*/ 477426 w 1654411"/>
              <a:gd name="connsiteY18" fmla="*/ 269444 h 2174423"/>
              <a:gd name="connsiteX19" fmla="*/ 311492 w 1654411"/>
              <a:gd name="connsiteY19" fmla="*/ 222750 h 2174423"/>
              <a:gd name="connsiteX20" fmla="*/ 689256 w 1654411"/>
              <a:gd name="connsiteY20" fmla="*/ 155671 h 2174423"/>
              <a:gd name="connsiteX21" fmla="*/ 1296502 w 1654411"/>
              <a:gd name="connsiteY21" fmla="*/ 162732 h 2174423"/>
              <a:gd name="connsiteX22" fmla="*/ 1649635 w 1654411"/>
              <a:gd name="connsiteY22" fmla="*/ 264292 h 2174423"/>
              <a:gd name="connsiteX23" fmla="*/ 1451927 w 1654411"/>
              <a:gd name="connsiteY23" fmla="*/ 348653 h 2174423"/>
              <a:gd name="connsiteX24" fmla="*/ 1042306 w 1654411"/>
              <a:gd name="connsiteY24" fmla="*/ 378092 h 2174423"/>
              <a:gd name="connsiteX25" fmla="*/ 488017 w 1654411"/>
              <a:gd name="connsiteY25" fmla="*/ 353379 h 2174423"/>
              <a:gd name="connsiteX26" fmla="*/ 297370 w 1654411"/>
              <a:gd name="connsiteY26" fmla="*/ 293360 h 2174423"/>
              <a:gd name="connsiteX27" fmla="*/ 590485 w 1654411"/>
              <a:gd name="connsiteY27" fmla="*/ 253301 h 2174423"/>
              <a:gd name="connsiteX28" fmla="*/ 1243132 w 1654411"/>
              <a:gd name="connsiteY28" fmla="*/ 271299 h 2174423"/>
              <a:gd name="connsiteX29" fmla="*/ 1640275 w 1654411"/>
              <a:gd name="connsiteY29" fmla="*/ 341936 h 2174423"/>
              <a:gd name="connsiteX30" fmla="*/ 1504884 w 1654411"/>
              <a:gd name="connsiteY30" fmla="*/ 420430 h 2174423"/>
              <a:gd name="connsiteX31" fmla="*/ 930646 w 1654411"/>
              <a:gd name="connsiteY31" fmla="*/ 454568 h 2174423"/>
              <a:gd name="connsiteX32" fmla="*/ 505670 w 1654411"/>
              <a:gd name="connsiteY32" fmla="*/ 420458 h 2174423"/>
              <a:gd name="connsiteX33" fmla="*/ 306564 w 1654411"/>
              <a:gd name="connsiteY33" fmla="*/ 366332 h 2174423"/>
              <a:gd name="connsiteX34" fmla="*/ 388593 w 1654411"/>
              <a:gd name="connsiteY34" fmla="*/ 330658 h 2174423"/>
              <a:gd name="connsiteX35" fmla="*/ 566185 w 1654411"/>
              <a:gd name="connsiteY35" fmla="*/ 315684 h 2174423"/>
              <a:gd name="connsiteX36" fmla="*/ 938441 w 1654411"/>
              <a:gd name="connsiteY36" fmla="*/ 318363 h 2174423"/>
              <a:gd name="connsiteX37" fmla="*/ 1282214 w 1654411"/>
              <a:gd name="connsiteY37" fmla="*/ 342678 h 2174423"/>
              <a:gd name="connsiteX38" fmla="*/ 1503239 w 1654411"/>
              <a:gd name="connsiteY38" fmla="*/ 379576 h 2174423"/>
              <a:gd name="connsiteX39" fmla="*/ 1633132 w 1654411"/>
              <a:gd name="connsiteY39" fmla="*/ 433811 h 2174423"/>
              <a:gd name="connsiteX40" fmla="*/ 1416539 w 1654411"/>
              <a:gd name="connsiteY40" fmla="*/ 512251 h 2174423"/>
              <a:gd name="connsiteX41" fmla="*/ 931712 w 1654411"/>
              <a:gd name="connsiteY41" fmla="*/ 535797 h 2174423"/>
              <a:gd name="connsiteX42" fmla="*/ 463304 w 1654411"/>
              <a:gd name="connsiteY42" fmla="*/ 494599 h 2174423"/>
              <a:gd name="connsiteX43" fmla="*/ 311492 w 1654411"/>
              <a:gd name="connsiteY43" fmla="*/ 445172 h 2174423"/>
              <a:gd name="connsiteX44" fmla="*/ 541306 w 1654411"/>
              <a:gd name="connsiteY44" fmla="*/ 391816 h 2174423"/>
              <a:gd name="connsiteX45" fmla="*/ 1183526 w 1654411"/>
              <a:gd name="connsiteY45" fmla="*/ 406336 h 2174423"/>
              <a:gd name="connsiteX46" fmla="*/ 1521140 w 1654411"/>
              <a:gd name="connsiteY46" fmla="*/ 440048 h 2174423"/>
              <a:gd name="connsiteX47" fmla="*/ 1642491 w 1654411"/>
              <a:gd name="connsiteY47" fmla="*/ 498129 h 2174423"/>
              <a:gd name="connsiteX48" fmla="*/ 1541991 w 1654411"/>
              <a:gd name="connsiteY48" fmla="*/ 556183 h 2174423"/>
              <a:gd name="connsiteX49" fmla="*/ 1151917 w 1654411"/>
              <a:gd name="connsiteY49" fmla="*/ 600396 h 2174423"/>
              <a:gd name="connsiteX50" fmla="*/ 747961 w 1654411"/>
              <a:gd name="connsiteY50" fmla="*/ 590554 h 2174423"/>
              <a:gd name="connsiteX51" fmla="*/ 419458 w 1654411"/>
              <a:gd name="connsiteY51" fmla="*/ 542088 h 2174423"/>
              <a:gd name="connsiteX52" fmla="*/ 231661 w 1654411"/>
              <a:gd name="connsiteY52" fmla="*/ 652524 h 2174423"/>
              <a:gd name="connsiteX53" fmla="*/ 1185088 w 1654411"/>
              <a:gd name="connsiteY53" fmla="*/ 1239764 h 2174423"/>
              <a:gd name="connsiteX54" fmla="*/ 1337488 w 1654411"/>
              <a:gd name="connsiteY54" fmla="*/ 1857555 h 2174423"/>
              <a:gd name="connsiteX55" fmla="*/ 961456 w 1654411"/>
              <a:gd name="connsiteY55" fmla="*/ 2156665 h 2174423"/>
              <a:gd name="connsiteX0" fmla="*/ 540766 w 1654411"/>
              <a:gd name="connsiteY0" fmla="*/ 2157372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231661 w 1654411"/>
              <a:gd name="connsiteY52" fmla="*/ 652524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4233 w 1657878"/>
              <a:gd name="connsiteY0" fmla="*/ 2166746 h 2168246"/>
              <a:gd name="connsiteX1" fmla="*/ 261455 w 1657878"/>
              <a:gd name="connsiteY1" fmla="*/ 1975552 h 2168246"/>
              <a:gd name="connsiteX2" fmla="*/ 299556 w 1657878"/>
              <a:gd name="connsiteY2" fmla="*/ 1690416 h 2168246"/>
              <a:gd name="connsiteX3" fmla="*/ 228464 w 1657878"/>
              <a:gd name="connsiteY3" fmla="*/ 1150194 h 2168246"/>
              <a:gd name="connsiteX4" fmla="*/ 98996 w 1657878"/>
              <a:gd name="connsiteY4" fmla="*/ 194615 h 2168246"/>
              <a:gd name="connsiteX5" fmla="*/ 1025620 w 1657878"/>
              <a:gd name="connsiteY5" fmla="*/ 12 h 2168246"/>
              <a:gd name="connsiteX6" fmla="*/ 1488317 w 1657878"/>
              <a:gd name="connsiteY6" fmla="*/ 67386 h 2168246"/>
              <a:gd name="connsiteX7" fmla="*/ 1647108 w 1657878"/>
              <a:gd name="connsiteY7" fmla="*/ 156391 h 2168246"/>
              <a:gd name="connsiteX8" fmla="*/ 1394060 w 1657878"/>
              <a:gd name="connsiteY8" fmla="*/ 230957 h 2168246"/>
              <a:gd name="connsiteX9" fmla="*/ 960959 w 1657878"/>
              <a:gd name="connsiteY9" fmla="*/ 246672 h 2168246"/>
              <a:gd name="connsiteX10" fmla="*/ 339673 w 1657878"/>
              <a:gd name="connsiteY10" fmla="*/ 186228 h 2168246"/>
              <a:gd name="connsiteX11" fmla="*/ 459710 w 1657878"/>
              <a:gd name="connsiteY11" fmla="*/ 114821 h 2168246"/>
              <a:gd name="connsiteX12" fmla="*/ 949217 w 1657878"/>
              <a:gd name="connsiteY12" fmla="*/ 90107 h 2168246"/>
              <a:gd name="connsiteX13" fmla="*/ 1329528 w 1657878"/>
              <a:gd name="connsiteY13" fmla="*/ 114024 h 2168246"/>
              <a:gd name="connsiteX14" fmla="*/ 1571404 w 1657878"/>
              <a:gd name="connsiteY14" fmla="*/ 163451 h 2168246"/>
              <a:gd name="connsiteX15" fmla="*/ 1638161 w 1657878"/>
              <a:gd name="connsiteY15" fmla="*/ 237221 h 2168246"/>
              <a:gd name="connsiteX16" fmla="*/ 1395293 w 1657878"/>
              <a:gd name="connsiteY16" fmla="*/ 295673 h 2168246"/>
              <a:gd name="connsiteX17" fmla="*/ 1006856 w 1657878"/>
              <a:gd name="connsiteY17" fmla="*/ 311389 h 2168246"/>
              <a:gd name="connsiteX18" fmla="*/ 480893 w 1657878"/>
              <a:gd name="connsiteY18" fmla="*/ 278818 h 2168246"/>
              <a:gd name="connsiteX19" fmla="*/ 314959 w 1657878"/>
              <a:gd name="connsiteY19" fmla="*/ 232124 h 2168246"/>
              <a:gd name="connsiteX20" fmla="*/ 692723 w 1657878"/>
              <a:gd name="connsiteY20" fmla="*/ 165045 h 2168246"/>
              <a:gd name="connsiteX21" fmla="*/ 1299969 w 1657878"/>
              <a:gd name="connsiteY21" fmla="*/ 172106 h 2168246"/>
              <a:gd name="connsiteX22" fmla="*/ 1653102 w 1657878"/>
              <a:gd name="connsiteY22" fmla="*/ 273666 h 2168246"/>
              <a:gd name="connsiteX23" fmla="*/ 1455394 w 1657878"/>
              <a:gd name="connsiteY23" fmla="*/ 358027 h 2168246"/>
              <a:gd name="connsiteX24" fmla="*/ 1045773 w 1657878"/>
              <a:gd name="connsiteY24" fmla="*/ 387466 h 2168246"/>
              <a:gd name="connsiteX25" fmla="*/ 491484 w 1657878"/>
              <a:gd name="connsiteY25" fmla="*/ 362753 h 2168246"/>
              <a:gd name="connsiteX26" fmla="*/ 300837 w 1657878"/>
              <a:gd name="connsiteY26" fmla="*/ 302734 h 2168246"/>
              <a:gd name="connsiteX27" fmla="*/ 593952 w 1657878"/>
              <a:gd name="connsiteY27" fmla="*/ 262675 h 2168246"/>
              <a:gd name="connsiteX28" fmla="*/ 1246599 w 1657878"/>
              <a:gd name="connsiteY28" fmla="*/ 280673 h 2168246"/>
              <a:gd name="connsiteX29" fmla="*/ 1643742 w 1657878"/>
              <a:gd name="connsiteY29" fmla="*/ 351310 h 2168246"/>
              <a:gd name="connsiteX30" fmla="*/ 1508351 w 1657878"/>
              <a:gd name="connsiteY30" fmla="*/ 429804 h 2168246"/>
              <a:gd name="connsiteX31" fmla="*/ 934113 w 1657878"/>
              <a:gd name="connsiteY31" fmla="*/ 463942 h 2168246"/>
              <a:gd name="connsiteX32" fmla="*/ 509137 w 1657878"/>
              <a:gd name="connsiteY32" fmla="*/ 429832 h 2168246"/>
              <a:gd name="connsiteX33" fmla="*/ 310031 w 1657878"/>
              <a:gd name="connsiteY33" fmla="*/ 375706 h 2168246"/>
              <a:gd name="connsiteX34" fmla="*/ 392060 w 1657878"/>
              <a:gd name="connsiteY34" fmla="*/ 340032 h 2168246"/>
              <a:gd name="connsiteX35" fmla="*/ 569652 w 1657878"/>
              <a:gd name="connsiteY35" fmla="*/ 325058 h 2168246"/>
              <a:gd name="connsiteX36" fmla="*/ 941908 w 1657878"/>
              <a:gd name="connsiteY36" fmla="*/ 327737 h 2168246"/>
              <a:gd name="connsiteX37" fmla="*/ 1285681 w 1657878"/>
              <a:gd name="connsiteY37" fmla="*/ 352052 h 2168246"/>
              <a:gd name="connsiteX38" fmla="*/ 1506706 w 1657878"/>
              <a:gd name="connsiteY38" fmla="*/ 388950 h 2168246"/>
              <a:gd name="connsiteX39" fmla="*/ 1636599 w 1657878"/>
              <a:gd name="connsiteY39" fmla="*/ 443185 h 2168246"/>
              <a:gd name="connsiteX40" fmla="*/ 1420006 w 1657878"/>
              <a:gd name="connsiteY40" fmla="*/ 521625 h 2168246"/>
              <a:gd name="connsiteX41" fmla="*/ 935179 w 1657878"/>
              <a:gd name="connsiteY41" fmla="*/ 545171 h 2168246"/>
              <a:gd name="connsiteX42" fmla="*/ 466771 w 1657878"/>
              <a:gd name="connsiteY42" fmla="*/ 503973 h 2168246"/>
              <a:gd name="connsiteX43" fmla="*/ 314959 w 1657878"/>
              <a:gd name="connsiteY43" fmla="*/ 454546 h 2168246"/>
              <a:gd name="connsiteX44" fmla="*/ 544773 w 1657878"/>
              <a:gd name="connsiteY44" fmla="*/ 401190 h 2168246"/>
              <a:gd name="connsiteX45" fmla="*/ 1186993 w 1657878"/>
              <a:gd name="connsiteY45" fmla="*/ 415710 h 2168246"/>
              <a:gd name="connsiteX46" fmla="*/ 1524607 w 1657878"/>
              <a:gd name="connsiteY46" fmla="*/ 449422 h 2168246"/>
              <a:gd name="connsiteX47" fmla="*/ 1645958 w 1657878"/>
              <a:gd name="connsiteY47" fmla="*/ 507503 h 2168246"/>
              <a:gd name="connsiteX48" fmla="*/ 1545458 w 1657878"/>
              <a:gd name="connsiteY48" fmla="*/ 565557 h 2168246"/>
              <a:gd name="connsiteX49" fmla="*/ 1155384 w 1657878"/>
              <a:gd name="connsiteY49" fmla="*/ 609770 h 2168246"/>
              <a:gd name="connsiteX50" fmla="*/ 751428 w 1657878"/>
              <a:gd name="connsiteY50" fmla="*/ 599928 h 2168246"/>
              <a:gd name="connsiteX51" fmla="*/ 422925 w 1657878"/>
              <a:gd name="connsiteY51" fmla="*/ 551462 h 2168246"/>
              <a:gd name="connsiteX52" fmla="*/ 235128 w 1657878"/>
              <a:gd name="connsiteY52" fmla="*/ 661898 h 2168246"/>
              <a:gd name="connsiteX53" fmla="*/ 1188555 w 1657878"/>
              <a:gd name="connsiteY53" fmla="*/ 1249138 h 2168246"/>
              <a:gd name="connsiteX54" fmla="*/ 1340955 w 1657878"/>
              <a:gd name="connsiteY54" fmla="*/ 1866929 h 2168246"/>
              <a:gd name="connsiteX55" fmla="*/ 964923 w 1657878"/>
              <a:gd name="connsiteY55" fmla="*/ 2166039 h 2168246"/>
              <a:gd name="connsiteX0" fmla="*/ 544233 w 1657878"/>
              <a:gd name="connsiteY0" fmla="*/ 2171265 h 2172765"/>
              <a:gd name="connsiteX1" fmla="*/ 261455 w 1657878"/>
              <a:gd name="connsiteY1" fmla="*/ 1980071 h 2172765"/>
              <a:gd name="connsiteX2" fmla="*/ 299556 w 1657878"/>
              <a:gd name="connsiteY2" fmla="*/ 1694935 h 2172765"/>
              <a:gd name="connsiteX3" fmla="*/ 228464 w 1657878"/>
              <a:gd name="connsiteY3" fmla="*/ 1154713 h 2172765"/>
              <a:gd name="connsiteX4" fmla="*/ 98996 w 1657878"/>
              <a:gd name="connsiteY4" fmla="*/ 199134 h 2172765"/>
              <a:gd name="connsiteX5" fmla="*/ 1025620 w 1657878"/>
              <a:gd name="connsiteY5" fmla="*/ 4531 h 2172765"/>
              <a:gd name="connsiteX6" fmla="*/ 1488317 w 1657878"/>
              <a:gd name="connsiteY6" fmla="*/ 71905 h 2172765"/>
              <a:gd name="connsiteX7" fmla="*/ 1647108 w 1657878"/>
              <a:gd name="connsiteY7" fmla="*/ 160910 h 2172765"/>
              <a:gd name="connsiteX8" fmla="*/ 1394060 w 1657878"/>
              <a:gd name="connsiteY8" fmla="*/ 235476 h 2172765"/>
              <a:gd name="connsiteX9" fmla="*/ 960959 w 1657878"/>
              <a:gd name="connsiteY9" fmla="*/ 251191 h 2172765"/>
              <a:gd name="connsiteX10" fmla="*/ 339673 w 1657878"/>
              <a:gd name="connsiteY10" fmla="*/ 190747 h 2172765"/>
              <a:gd name="connsiteX11" fmla="*/ 459710 w 1657878"/>
              <a:gd name="connsiteY11" fmla="*/ 119340 h 2172765"/>
              <a:gd name="connsiteX12" fmla="*/ 949217 w 1657878"/>
              <a:gd name="connsiteY12" fmla="*/ 94626 h 2172765"/>
              <a:gd name="connsiteX13" fmla="*/ 1329528 w 1657878"/>
              <a:gd name="connsiteY13" fmla="*/ 118543 h 2172765"/>
              <a:gd name="connsiteX14" fmla="*/ 1571404 w 1657878"/>
              <a:gd name="connsiteY14" fmla="*/ 167970 h 2172765"/>
              <a:gd name="connsiteX15" fmla="*/ 1638161 w 1657878"/>
              <a:gd name="connsiteY15" fmla="*/ 241740 h 2172765"/>
              <a:gd name="connsiteX16" fmla="*/ 1395293 w 1657878"/>
              <a:gd name="connsiteY16" fmla="*/ 300192 h 2172765"/>
              <a:gd name="connsiteX17" fmla="*/ 1006856 w 1657878"/>
              <a:gd name="connsiteY17" fmla="*/ 315908 h 2172765"/>
              <a:gd name="connsiteX18" fmla="*/ 480893 w 1657878"/>
              <a:gd name="connsiteY18" fmla="*/ 283337 h 2172765"/>
              <a:gd name="connsiteX19" fmla="*/ 314959 w 1657878"/>
              <a:gd name="connsiteY19" fmla="*/ 236643 h 2172765"/>
              <a:gd name="connsiteX20" fmla="*/ 692723 w 1657878"/>
              <a:gd name="connsiteY20" fmla="*/ 169564 h 2172765"/>
              <a:gd name="connsiteX21" fmla="*/ 1299969 w 1657878"/>
              <a:gd name="connsiteY21" fmla="*/ 176625 h 2172765"/>
              <a:gd name="connsiteX22" fmla="*/ 1653102 w 1657878"/>
              <a:gd name="connsiteY22" fmla="*/ 278185 h 2172765"/>
              <a:gd name="connsiteX23" fmla="*/ 1455394 w 1657878"/>
              <a:gd name="connsiteY23" fmla="*/ 362546 h 2172765"/>
              <a:gd name="connsiteX24" fmla="*/ 1045773 w 1657878"/>
              <a:gd name="connsiteY24" fmla="*/ 391985 h 2172765"/>
              <a:gd name="connsiteX25" fmla="*/ 491484 w 1657878"/>
              <a:gd name="connsiteY25" fmla="*/ 367272 h 2172765"/>
              <a:gd name="connsiteX26" fmla="*/ 300837 w 1657878"/>
              <a:gd name="connsiteY26" fmla="*/ 307253 h 2172765"/>
              <a:gd name="connsiteX27" fmla="*/ 593952 w 1657878"/>
              <a:gd name="connsiteY27" fmla="*/ 267194 h 2172765"/>
              <a:gd name="connsiteX28" fmla="*/ 1246599 w 1657878"/>
              <a:gd name="connsiteY28" fmla="*/ 285192 h 2172765"/>
              <a:gd name="connsiteX29" fmla="*/ 1643742 w 1657878"/>
              <a:gd name="connsiteY29" fmla="*/ 355829 h 2172765"/>
              <a:gd name="connsiteX30" fmla="*/ 1508351 w 1657878"/>
              <a:gd name="connsiteY30" fmla="*/ 434323 h 2172765"/>
              <a:gd name="connsiteX31" fmla="*/ 934113 w 1657878"/>
              <a:gd name="connsiteY31" fmla="*/ 468461 h 2172765"/>
              <a:gd name="connsiteX32" fmla="*/ 509137 w 1657878"/>
              <a:gd name="connsiteY32" fmla="*/ 434351 h 2172765"/>
              <a:gd name="connsiteX33" fmla="*/ 310031 w 1657878"/>
              <a:gd name="connsiteY33" fmla="*/ 380225 h 2172765"/>
              <a:gd name="connsiteX34" fmla="*/ 392060 w 1657878"/>
              <a:gd name="connsiteY34" fmla="*/ 344551 h 2172765"/>
              <a:gd name="connsiteX35" fmla="*/ 569652 w 1657878"/>
              <a:gd name="connsiteY35" fmla="*/ 329577 h 2172765"/>
              <a:gd name="connsiteX36" fmla="*/ 941908 w 1657878"/>
              <a:gd name="connsiteY36" fmla="*/ 332256 h 2172765"/>
              <a:gd name="connsiteX37" fmla="*/ 1285681 w 1657878"/>
              <a:gd name="connsiteY37" fmla="*/ 356571 h 2172765"/>
              <a:gd name="connsiteX38" fmla="*/ 1506706 w 1657878"/>
              <a:gd name="connsiteY38" fmla="*/ 393469 h 2172765"/>
              <a:gd name="connsiteX39" fmla="*/ 1636599 w 1657878"/>
              <a:gd name="connsiteY39" fmla="*/ 447704 h 2172765"/>
              <a:gd name="connsiteX40" fmla="*/ 1420006 w 1657878"/>
              <a:gd name="connsiteY40" fmla="*/ 526144 h 2172765"/>
              <a:gd name="connsiteX41" fmla="*/ 935179 w 1657878"/>
              <a:gd name="connsiteY41" fmla="*/ 549690 h 2172765"/>
              <a:gd name="connsiteX42" fmla="*/ 466771 w 1657878"/>
              <a:gd name="connsiteY42" fmla="*/ 508492 h 2172765"/>
              <a:gd name="connsiteX43" fmla="*/ 314959 w 1657878"/>
              <a:gd name="connsiteY43" fmla="*/ 459065 h 2172765"/>
              <a:gd name="connsiteX44" fmla="*/ 544773 w 1657878"/>
              <a:gd name="connsiteY44" fmla="*/ 405709 h 2172765"/>
              <a:gd name="connsiteX45" fmla="*/ 1186993 w 1657878"/>
              <a:gd name="connsiteY45" fmla="*/ 420229 h 2172765"/>
              <a:gd name="connsiteX46" fmla="*/ 1524607 w 1657878"/>
              <a:gd name="connsiteY46" fmla="*/ 453941 h 2172765"/>
              <a:gd name="connsiteX47" fmla="*/ 1645958 w 1657878"/>
              <a:gd name="connsiteY47" fmla="*/ 512022 h 2172765"/>
              <a:gd name="connsiteX48" fmla="*/ 1545458 w 1657878"/>
              <a:gd name="connsiteY48" fmla="*/ 570076 h 2172765"/>
              <a:gd name="connsiteX49" fmla="*/ 1155384 w 1657878"/>
              <a:gd name="connsiteY49" fmla="*/ 614289 h 2172765"/>
              <a:gd name="connsiteX50" fmla="*/ 751428 w 1657878"/>
              <a:gd name="connsiteY50" fmla="*/ 604447 h 2172765"/>
              <a:gd name="connsiteX51" fmla="*/ 422925 w 1657878"/>
              <a:gd name="connsiteY51" fmla="*/ 555981 h 2172765"/>
              <a:gd name="connsiteX52" fmla="*/ 235128 w 1657878"/>
              <a:gd name="connsiteY52" fmla="*/ 666417 h 2172765"/>
              <a:gd name="connsiteX53" fmla="*/ 1188555 w 1657878"/>
              <a:gd name="connsiteY53" fmla="*/ 1253657 h 2172765"/>
              <a:gd name="connsiteX54" fmla="*/ 1340955 w 1657878"/>
              <a:gd name="connsiteY54" fmla="*/ 1871448 h 2172765"/>
              <a:gd name="connsiteX55" fmla="*/ 964923 w 1657878"/>
              <a:gd name="connsiteY55" fmla="*/ 2170558 h 2172765"/>
              <a:gd name="connsiteX0" fmla="*/ 544233 w 1657878"/>
              <a:gd name="connsiteY0" fmla="*/ 2166747 h 2168247"/>
              <a:gd name="connsiteX1" fmla="*/ 261455 w 1657878"/>
              <a:gd name="connsiteY1" fmla="*/ 1975553 h 2168247"/>
              <a:gd name="connsiteX2" fmla="*/ 299556 w 1657878"/>
              <a:gd name="connsiteY2" fmla="*/ 1690417 h 2168247"/>
              <a:gd name="connsiteX3" fmla="*/ 228464 w 1657878"/>
              <a:gd name="connsiteY3" fmla="*/ 1150195 h 2168247"/>
              <a:gd name="connsiteX4" fmla="*/ 98996 w 1657878"/>
              <a:gd name="connsiteY4" fmla="*/ 194616 h 2168247"/>
              <a:gd name="connsiteX5" fmla="*/ 1025620 w 1657878"/>
              <a:gd name="connsiteY5" fmla="*/ 13 h 2168247"/>
              <a:gd name="connsiteX6" fmla="*/ 1488317 w 1657878"/>
              <a:gd name="connsiteY6" fmla="*/ 67387 h 2168247"/>
              <a:gd name="connsiteX7" fmla="*/ 1647108 w 1657878"/>
              <a:gd name="connsiteY7" fmla="*/ 156392 h 2168247"/>
              <a:gd name="connsiteX8" fmla="*/ 1394060 w 1657878"/>
              <a:gd name="connsiteY8" fmla="*/ 230958 h 2168247"/>
              <a:gd name="connsiteX9" fmla="*/ 960959 w 1657878"/>
              <a:gd name="connsiteY9" fmla="*/ 246673 h 2168247"/>
              <a:gd name="connsiteX10" fmla="*/ 339673 w 1657878"/>
              <a:gd name="connsiteY10" fmla="*/ 186229 h 2168247"/>
              <a:gd name="connsiteX11" fmla="*/ 459710 w 1657878"/>
              <a:gd name="connsiteY11" fmla="*/ 114822 h 2168247"/>
              <a:gd name="connsiteX12" fmla="*/ 949217 w 1657878"/>
              <a:gd name="connsiteY12" fmla="*/ 90108 h 2168247"/>
              <a:gd name="connsiteX13" fmla="*/ 1329528 w 1657878"/>
              <a:gd name="connsiteY13" fmla="*/ 114025 h 2168247"/>
              <a:gd name="connsiteX14" fmla="*/ 1571404 w 1657878"/>
              <a:gd name="connsiteY14" fmla="*/ 163452 h 2168247"/>
              <a:gd name="connsiteX15" fmla="*/ 1638161 w 1657878"/>
              <a:gd name="connsiteY15" fmla="*/ 237222 h 2168247"/>
              <a:gd name="connsiteX16" fmla="*/ 1395293 w 1657878"/>
              <a:gd name="connsiteY16" fmla="*/ 295674 h 2168247"/>
              <a:gd name="connsiteX17" fmla="*/ 1006856 w 1657878"/>
              <a:gd name="connsiteY17" fmla="*/ 311390 h 2168247"/>
              <a:gd name="connsiteX18" fmla="*/ 480893 w 1657878"/>
              <a:gd name="connsiteY18" fmla="*/ 278819 h 2168247"/>
              <a:gd name="connsiteX19" fmla="*/ 314959 w 1657878"/>
              <a:gd name="connsiteY19" fmla="*/ 232125 h 2168247"/>
              <a:gd name="connsiteX20" fmla="*/ 692723 w 1657878"/>
              <a:gd name="connsiteY20" fmla="*/ 165046 h 2168247"/>
              <a:gd name="connsiteX21" fmla="*/ 1299969 w 1657878"/>
              <a:gd name="connsiteY21" fmla="*/ 172107 h 2168247"/>
              <a:gd name="connsiteX22" fmla="*/ 1653102 w 1657878"/>
              <a:gd name="connsiteY22" fmla="*/ 273667 h 2168247"/>
              <a:gd name="connsiteX23" fmla="*/ 1455394 w 1657878"/>
              <a:gd name="connsiteY23" fmla="*/ 358028 h 2168247"/>
              <a:gd name="connsiteX24" fmla="*/ 1045773 w 1657878"/>
              <a:gd name="connsiteY24" fmla="*/ 387467 h 2168247"/>
              <a:gd name="connsiteX25" fmla="*/ 491484 w 1657878"/>
              <a:gd name="connsiteY25" fmla="*/ 362754 h 2168247"/>
              <a:gd name="connsiteX26" fmla="*/ 300837 w 1657878"/>
              <a:gd name="connsiteY26" fmla="*/ 302735 h 2168247"/>
              <a:gd name="connsiteX27" fmla="*/ 593952 w 1657878"/>
              <a:gd name="connsiteY27" fmla="*/ 262676 h 2168247"/>
              <a:gd name="connsiteX28" fmla="*/ 1246599 w 1657878"/>
              <a:gd name="connsiteY28" fmla="*/ 280674 h 2168247"/>
              <a:gd name="connsiteX29" fmla="*/ 1643742 w 1657878"/>
              <a:gd name="connsiteY29" fmla="*/ 351311 h 2168247"/>
              <a:gd name="connsiteX30" fmla="*/ 1508351 w 1657878"/>
              <a:gd name="connsiteY30" fmla="*/ 429805 h 2168247"/>
              <a:gd name="connsiteX31" fmla="*/ 934113 w 1657878"/>
              <a:gd name="connsiteY31" fmla="*/ 463943 h 2168247"/>
              <a:gd name="connsiteX32" fmla="*/ 509137 w 1657878"/>
              <a:gd name="connsiteY32" fmla="*/ 429833 h 2168247"/>
              <a:gd name="connsiteX33" fmla="*/ 310031 w 1657878"/>
              <a:gd name="connsiteY33" fmla="*/ 375707 h 2168247"/>
              <a:gd name="connsiteX34" fmla="*/ 392060 w 1657878"/>
              <a:gd name="connsiteY34" fmla="*/ 340033 h 2168247"/>
              <a:gd name="connsiteX35" fmla="*/ 569652 w 1657878"/>
              <a:gd name="connsiteY35" fmla="*/ 325059 h 2168247"/>
              <a:gd name="connsiteX36" fmla="*/ 941908 w 1657878"/>
              <a:gd name="connsiteY36" fmla="*/ 327738 h 2168247"/>
              <a:gd name="connsiteX37" fmla="*/ 1285681 w 1657878"/>
              <a:gd name="connsiteY37" fmla="*/ 352053 h 2168247"/>
              <a:gd name="connsiteX38" fmla="*/ 1506706 w 1657878"/>
              <a:gd name="connsiteY38" fmla="*/ 388951 h 2168247"/>
              <a:gd name="connsiteX39" fmla="*/ 1636599 w 1657878"/>
              <a:gd name="connsiteY39" fmla="*/ 443186 h 2168247"/>
              <a:gd name="connsiteX40" fmla="*/ 1420006 w 1657878"/>
              <a:gd name="connsiteY40" fmla="*/ 521626 h 2168247"/>
              <a:gd name="connsiteX41" fmla="*/ 935179 w 1657878"/>
              <a:gd name="connsiteY41" fmla="*/ 545172 h 2168247"/>
              <a:gd name="connsiteX42" fmla="*/ 466771 w 1657878"/>
              <a:gd name="connsiteY42" fmla="*/ 503974 h 2168247"/>
              <a:gd name="connsiteX43" fmla="*/ 314959 w 1657878"/>
              <a:gd name="connsiteY43" fmla="*/ 454547 h 2168247"/>
              <a:gd name="connsiteX44" fmla="*/ 544773 w 1657878"/>
              <a:gd name="connsiteY44" fmla="*/ 401191 h 2168247"/>
              <a:gd name="connsiteX45" fmla="*/ 1186993 w 1657878"/>
              <a:gd name="connsiteY45" fmla="*/ 415711 h 2168247"/>
              <a:gd name="connsiteX46" fmla="*/ 1524607 w 1657878"/>
              <a:gd name="connsiteY46" fmla="*/ 449423 h 2168247"/>
              <a:gd name="connsiteX47" fmla="*/ 1645958 w 1657878"/>
              <a:gd name="connsiteY47" fmla="*/ 507504 h 2168247"/>
              <a:gd name="connsiteX48" fmla="*/ 1545458 w 1657878"/>
              <a:gd name="connsiteY48" fmla="*/ 565558 h 2168247"/>
              <a:gd name="connsiteX49" fmla="*/ 1155384 w 1657878"/>
              <a:gd name="connsiteY49" fmla="*/ 609771 h 2168247"/>
              <a:gd name="connsiteX50" fmla="*/ 751428 w 1657878"/>
              <a:gd name="connsiteY50" fmla="*/ 599929 h 2168247"/>
              <a:gd name="connsiteX51" fmla="*/ 422925 w 1657878"/>
              <a:gd name="connsiteY51" fmla="*/ 551463 h 2168247"/>
              <a:gd name="connsiteX52" fmla="*/ 235128 w 1657878"/>
              <a:gd name="connsiteY52" fmla="*/ 661899 h 2168247"/>
              <a:gd name="connsiteX53" fmla="*/ 1188555 w 1657878"/>
              <a:gd name="connsiteY53" fmla="*/ 1249139 h 2168247"/>
              <a:gd name="connsiteX54" fmla="*/ 1340955 w 1657878"/>
              <a:gd name="connsiteY54" fmla="*/ 1866930 h 2168247"/>
              <a:gd name="connsiteX55" fmla="*/ 964923 w 1657878"/>
              <a:gd name="connsiteY55" fmla="*/ 2166040 h 2168247"/>
              <a:gd name="connsiteX0" fmla="*/ 544233 w 1657878"/>
              <a:gd name="connsiteY0" fmla="*/ 2169334 h 2170834"/>
              <a:gd name="connsiteX1" fmla="*/ 261455 w 1657878"/>
              <a:gd name="connsiteY1" fmla="*/ 1978140 h 2170834"/>
              <a:gd name="connsiteX2" fmla="*/ 299556 w 1657878"/>
              <a:gd name="connsiteY2" fmla="*/ 1693004 h 2170834"/>
              <a:gd name="connsiteX3" fmla="*/ 228464 w 1657878"/>
              <a:gd name="connsiteY3" fmla="*/ 1152782 h 2170834"/>
              <a:gd name="connsiteX4" fmla="*/ 98996 w 1657878"/>
              <a:gd name="connsiteY4" fmla="*/ 197203 h 2170834"/>
              <a:gd name="connsiteX5" fmla="*/ 1025620 w 1657878"/>
              <a:gd name="connsiteY5" fmla="*/ 2600 h 2170834"/>
              <a:gd name="connsiteX6" fmla="*/ 1488317 w 1657878"/>
              <a:gd name="connsiteY6" fmla="*/ 69974 h 2170834"/>
              <a:gd name="connsiteX7" fmla="*/ 1647108 w 1657878"/>
              <a:gd name="connsiteY7" fmla="*/ 158979 h 2170834"/>
              <a:gd name="connsiteX8" fmla="*/ 1394060 w 1657878"/>
              <a:gd name="connsiteY8" fmla="*/ 233545 h 2170834"/>
              <a:gd name="connsiteX9" fmla="*/ 960959 w 1657878"/>
              <a:gd name="connsiteY9" fmla="*/ 249260 h 2170834"/>
              <a:gd name="connsiteX10" fmla="*/ 339673 w 1657878"/>
              <a:gd name="connsiteY10" fmla="*/ 188816 h 2170834"/>
              <a:gd name="connsiteX11" fmla="*/ 459710 w 1657878"/>
              <a:gd name="connsiteY11" fmla="*/ 117409 h 2170834"/>
              <a:gd name="connsiteX12" fmla="*/ 949217 w 1657878"/>
              <a:gd name="connsiteY12" fmla="*/ 92695 h 2170834"/>
              <a:gd name="connsiteX13" fmla="*/ 1329528 w 1657878"/>
              <a:gd name="connsiteY13" fmla="*/ 116612 h 2170834"/>
              <a:gd name="connsiteX14" fmla="*/ 1571404 w 1657878"/>
              <a:gd name="connsiteY14" fmla="*/ 166039 h 2170834"/>
              <a:gd name="connsiteX15" fmla="*/ 1638161 w 1657878"/>
              <a:gd name="connsiteY15" fmla="*/ 239809 h 2170834"/>
              <a:gd name="connsiteX16" fmla="*/ 1395293 w 1657878"/>
              <a:gd name="connsiteY16" fmla="*/ 298261 h 2170834"/>
              <a:gd name="connsiteX17" fmla="*/ 1006856 w 1657878"/>
              <a:gd name="connsiteY17" fmla="*/ 313977 h 2170834"/>
              <a:gd name="connsiteX18" fmla="*/ 480893 w 1657878"/>
              <a:gd name="connsiteY18" fmla="*/ 281406 h 2170834"/>
              <a:gd name="connsiteX19" fmla="*/ 314959 w 1657878"/>
              <a:gd name="connsiteY19" fmla="*/ 234712 h 2170834"/>
              <a:gd name="connsiteX20" fmla="*/ 692723 w 1657878"/>
              <a:gd name="connsiteY20" fmla="*/ 167633 h 2170834"/>
              <a:gd name="connsiteX21" fmla="*/ 1299969 w 1657878"/>
              <a:gd name="connsiteY21" fmla="*/ 174694 h 2170834"/>
              <a:gd name="connsiteX22" fmla="*/ 1653102 w 1657878"/>
              <a:gd name="connsiteY22" fmla="*/ 276254 h 2170834"/>
              <a:gd name="connsiteX23" fmla="*/ 1455394 w 1657878"/>
              <a:gd name="connsiteY23" fmla="*/ 360615 h 2170834"/>
              <a:gd name="connsiteX24" fmla="*/ 1045773 w 1657878"/>
              <a:gd name="connsiteY24" fmla="*/ 390054 h 2170834"/>
              <a:gd name="connsiteX25" fmla="*/ 491484 w 1657878"/>
              <a:gd name="connsiteY25" fmla="*/ 365341 h 2170834"/>
              <a:gd name="connsiteX26" fmla="*/ 300837 w 1657878"/>
              <a:gd name="connsiteY26" fmla="*/ 305322 h 2170834"/>
              <a:gd name="connsiteX27" fmla="*/ 593952 w 1657878"/>
              <a:gd name="connsiteY27" fmla="*/ 265263 h 2170834"/>
              <a:gd name="connsiteX28" fmla="*/ 1246599 w 1657878"/>
              <a:gd name="connsiteY28" fmla="*/ 283261 h 2170834"/>
              <a:gd name="connsiteX29" fmla="*/ 1643742 w 1657878"/>
              <a:gd name="connsiteY29" fmla="*/ 353898 h 2170834"/>
              <a:gd name="connsiteX30" fmla="*/ 1508351 w 1657878"/>
              <a:gd name="connsiteY30" fmla="*/ 432392 h 2170834"/>
              <a:gd name="connsiteX31" fmla="*/ 934113 w 1657878"/>
              <a:gd name="connsiteY31" fmla="*/ 466530 h 2170834"/>
              <a:gd name="connsiteX32" fmla="*/ 509137 w 1657878"/>
              <a:gd name="connsiteY32" fmla="*/ 432420 h 2170834"/>
              <a:gd name="connsiteX33" fmla="*/ 310031 w 1657878"/>
              <a:gd name="connsiteY33" fmla="*/ 378294 h 2170834"/>
              <a:gd name="connsiteX34" fmla="*/ 392060 w 1657878"/>
              <a:gd name="connsiteY34" fmla="*/ 342620 h 2170834"/>
              <a:gd name="connsiteX35" fmla="*/ 569652 w 1657878"/>
              <a:gd name="connsiteY35" fmla="*/ 327646 h 2170834"/>
              <a:gd name="connsiteX36" fmla="*/ 941908 w 1657878"/>
              <a:gd name="connsiteY36" fmla="*/ 330325 h 2170834"/>
              <a:gd name="connsiteX37" fmla="*/ 1285681 w 1657878"/>
              <a:gd name="connsiteY37" fmla="*/ 354640 h 2170834"/>
              <a:gd name="connsiteX38" fmla="*/ 1506706 w 1657878"/>
              <a:gd name="connsiteY38" fmla="*/ 391538 h 2170834"/>
              <a:gd name="connsiteX39" fmla="*/ 1636599 w 1657878"/>
              <a:gd name="connsiteY39" fmla="*/ 445773 h 2170834"/>
              <a:gd name="connsiteX40" fmla="*/ 1420006 w 1657878"/>
              <a:gd name="connsiteY40" fmla="*/ 524213 h 2170834"/>
              <a:gd name="connsiteX41" fmla="*/ 935179 w 1657878"/>
              <a:gd name="connsiteY41" fmla="*/ 547759 h 2170834"/>
              <a:gd name="connsiteX42" fmla="*/ 466771 w 1657878"/>
              <a:gd name="connsiteY42" fmla="*/ 506561 h 2170834"/>
              <a:gd name="connsiteX43" fmla="*/ 314959 w 1657878"/>
              <a:gd name="connsiteY43" fmla="*/ 457134 h 2170834"/>
              <a:gd name="connsiteX44" fmla="*/ 544773 w 1657878"/>
              <a:gd name="connsiteY44" fmla="*/ 403778 h 2170834"/>
              <a:gd name="connsiteX45" fmla="*/ 1186993 w 1657878"/>
              <a:gd name="connsiteY45" fmla="*/ 418298 h 2170834"/>
              <a:gd name="connsiteX46" fmla="*/ 1524607 w 1657878"/>
              <a:gd name="connsiteY46" fmla="*/ 452010 h 2170834"/>
              <a:gd name="connsiteX47" fmla="*/ 1645958 w 1657878"/>
              <a:gd name="connsiteY47" fmla="*/ 510091 h 2170834"/>
              <a:gd name="connsiteX48" fmla="*/ 1545458 w 1657878"/>
              <a:gd name="connsiteY48" fmla="*/ 568145 h 2170834"/>
              <a:gd name="connsiteX49" fmla="*/ 1155384 w 1657878"/>
              <a:gd name="connsiteY49" fmla="*/ 612358 h 2170834"/>
              <a:gd name="connsiteX50" fmla="*/ 751428 w 1657878"/>
              <a:gd name="connsiteY50" fmla="*/ 602516 h 2170834"/>
              <a:gd name="connsiteX51" fmla="*/ 422925 w 1657878"/>
              <a:gd name="connsiteY51" fmla="*/ 554050 h 2170834"/>
              <a:gd name="connsiteX52" fmla="*/ 235128 w 1657878"/>
              <a:gd name="connsiteY52" fmla="*/ 664486 h 2170834"/>
              <a:gd name="connsiteX53" fmla="*/ 1188555 w 1657878"/>
              <a:gd name="connsiteY53" fmla="*/ 1251726 h 2170834"/>
              <a:gd name="connsiteX54" fmla="*/ 1340955 w 1657878"/>
              <a:gd name="connsiteY54" fmla="*/ 1869517 h 2170834"/>
              <a:gd name="connsiteX55" fmla="*/ 964923 w 1657878"/>
              <a:gd name="connsiteY55" fmla="*/ 2168627 h 2170834"/>
              <a:gd name="connsiteX0" fmla="*/ 544233 w 1657878"/>
              <a:gd name="connsiteY0" fmla="*/ 2153396 h 2154896"/>
              <a:gd name="connsiteX1" fmla="*/ 261455 w 1657878"/>
              <a:gd name="connsiteY1" fmla="*/ 1962202 h 2154896"/>
              <a:gd name="connsiteX2" fmla="*/ 299556 w 1657878"/>
              <a:gd name="connsiteY2" fmla="*/ 1677066 h 2154896"/>
              <a:gd name="connsiteX3" fmla="*/ 228464 w 1657878"/>
              <a:gd name="connsiteY3" fmla="*/ 1136844 h 2154896"/>
              <a:gd name="connsiteX4" fmla="*/ 98996 w 1657878"/>
              <a:gd name="connsiteY4" fmla="*/ 181265 h 2154896"/>
              <a:gd name="connsiteX5" fmla="*/ 1025620 w 1657878"/>
              <a:gd name="connsiteY5" fmla="*/ 3714 h 2154896"/>
              <a:gd name="connsiteX6" fmla="*/ 1488317 w 1657878"/>
              <a:gd name="connsiteY6" fmla="*/ 54036 h 2154896"/>
              <a:gd name="connsiteX7" fmla="*/ 1647108 w 1657878"/>
              <a:gd name="connsiteY7" fmla="*/ 143041 h 2154896"/>
              <a:gd name="connsiteX8" fmla="*/ 1394060 w 1657878"/>
              <a:gd name="connsiteY8" fmla="*/ 217607 h 2154896"/>
              <a:gd name="connsiteX9" fmla="*/ 960959 w 1657878"/>
              <a:gd name="connsiteY9" fmla="*/ 233322 h 2154896"/>
              <a:gd name="connsiteX10" fmla="*/ 339673 w 1657878"/>
              <a:gd name="connsiteY10" fmla="*/ 172878 h 2154896"/>
              <a:gd name="connsiteX11" fmla="*/ 459710 w 1657878"/>
              <a:gd name="connsiteY11" fmla="*/ 101471 h 2154896"/>
              <a:gd name="connsiteX12" fmla="*/ 949217 w 1657878"/>
              <a:gd name="connsiteY12" fmla="*/ 76757 h 2154896"/>
              <a:gd name="connsiteX13" fmla="*/ 1329528 w 1657878"/>
              <a:gd name="connsiteY13" fmla="*/ 100674 h 2154896"/>
              <a:gd name="connsiteX14" fmla="*/ 1571404 w 1657878"/>
              <a:gd name="connsiteY14" fmla="*/ 150101 h 2154896"/>
              <a:gd name="connsiteX15" fmla="*/ 1638161 w 1657878"/>
              <a:gd name="connsiteY15" fmla="*/ 223871 h 2154896"/>
              <a:gd name="connsiteX16" fmla="*/ 1395293 w 1657878"/>
              <a:gd name="connsiteY16" fmla="*/ 282323 h 2154896"/>
              <a:gd name="connsiteX17" fmla="*/ 1006856 w 1657878"/>
              <a:gd name="connsiteY17" fmla="*/ 298039 h 2154896"/>
              <a:gd name="connsiteX18" fmla="*/ 480893 w 1657878"/>
              <a:gd name="connsiteY18" fmla="*/ 265468 h 2154896"/>
              <a:gd name="connsiteX19" fmla="*/ 314959 w 1657878"/>
              <a:gd name="connsiteY19" fmla="*/ 218774 h 2154896"/>
              <a:gd name="connsiteX20" fmla="*/ 692723 w 1657878"/>
              <a:gd name="connsiteY20" fmla="*/ 151695 h 2154896"/>
              <a:gd name="connsiteX21" fmla="*/ 1299969 w 1657878"/>
              <a:gd name="connsiteY21" fmla="*/ 158756 h 2154896"/>
              <a:gd name="connsiteX22" fmla="*/ 1653102 w 1657878"/>
              <a:gd name="connsiteY22" fmla="*/ 260316 h 2154896"/>
              <a:gd name="connsiteX23" fmla="*/ 1455394 w 1657878"/>
              <a:gd name="connsiteY23" fmla="*/ 344677 h 2154896"/>
              <a:gd name="connsiteX24" fmla="*/ 1045773 w 1657878"/>
              <a:gd name="connsiteY24" fmla="*/ 374116 h 2154896"/>
              <a:gd name="connsiteX25" fmla="*/ 491484 w 1657878"/>
              <a:gd name="connsiteY25" fmla="*/ 349403 h 2154896"/>
              <a:gd name="connsiteX26" fmla="*/ 300837 w 1657878"/>
              <a:gd name="connsiteY26" fmla="*/ 289384 h 2154896"/>
              <a:gd name="connsiteX27" fmla="*/ 593952 w 1657878"/>
              <a:gd name="connsiteY27" fmla="*/ 249325 h 2154896"/>
              <a:gd name="connsiteX28" fmla="*/ 1246599 w 1657878"/>
              <a:gd name="connsiteY28" fmla="*/ 267323 h 2154896"/>
              <a:gd name="connsiteX29" fmla="*/ 1643742 w 1657878"/>
              <a:gd name="connsiteY29" fmla="*/ 337960 h 2154896"/>
              <a:gd name="connsiteX30" fmla="*/ 1508351 w 1657878"/>
              <a:gd name="connsiteY30" fmla="*/ 416454 h 2154896"/>
              <a:gd name="connsiteX31" fmla="*/ 934113 w 1657878"/>
              <a:gd name="connsiteY31" fmla="*/ 450592 h 2154896"/>
              <a:gd name="connsiteX32" fmla="*/ 509137 w 1657878"/>
              <a:gd name="connsiteY32" fmla="*/ 416482 h 2154896"/>
              <a:gd name="connsiteX33" fmla="*/ 310031 w 1657878"/>
              <a:gd name="connsiteY33" fmla="*/ 362356 h 2154896"/>
              <a:gd name="connsiteX34" fmla="*/ 392060 w 1657878"/>
              <a:gd name="connsiteY34" fmla="*/ 326682 h 2154896"/>
              <a:gd name="connsiteX35" fmla="*/ 569652 w 1657878"/>
              <a:gd name="connsiteY35" fmla="*/ 311708 h 2154896"/>
              <a:gd name="connsiteX36" fmla="*/ 941908 w 1657878"/>
              <a:gd name="connsiteY36" fmla="*/ 314387 h 2154896"/>
              <a:gd name="connsiteX37" fmla="*/ 1285681 w 1657878"/>
              <a:gd name="connsiteY37" fmla="*/ 338702 h 2154896"/>
              <a:gd name="connsiteX38" fmla="*/ 1506706 w 1657878"/>
              <a:gd name="connsiteY38" fmla="*/ 375600 h 2154896"/>
              <a:gd name="connsiteX39" fmla="*/ 1636599 w 1657878"/>
              <a:gd name="connsiteY39" fmla="*/ 429835 h 2154896"/>
              <a:gd name="connsiteX40" fmla="*/ 1420006 w 1657878"/>
              <a:gd name="connsiteY40" fmla="*/ 508275 h 2154896"/>
              <a:gd name="connsiteX41" fmla="*/ 935179 w 1657878"/>
              <a:gd name="connsiteY41" fmla="*/ 531821 h 2154896"/>
              <a:gd name="connsiteX42" fmla="*/ 466771 w 1657878"/>
              <a:gd name="connsiteY42" fmla="*/ 490623 h 2154896"/>
              <a:gd name="connsiteX43" fmla="*/ 314959 w 1657878"/>
              <a:gd name="connsiteY43" fmla="*/ 441196 h 2154896"/>
              <a:gd name="connsiteX44" fmla="*/ 544773 w 1657878"/>
              <a:gd name="connsiteY44" fmla="*/ 387840 h 2154896"/>
              <a:gd name="connsiteX45" fmla="*/ 1186993 w 1657878"/>
              <a:gd name="connsiteY45" fmla="*/ 402360 h 2154896"/>
              <a:gd name="connsiteX46" fmla="*/ 1524607 w 1657878"/>
              <a:gd name="connsiteY46" fmla="*/ 436072 h 2154896"/>
              <a:gd name="connsiteX47" fmla="*/ 1645958 w 1657878"/>
              <a:gd name="connsiteY47" fmla="*/ 494153 h 2154896"/>
              <a:gd name="connsiteX48" fmla="*/ 1545458 w 1657878"/>
              <a:gd name="connsiteY48" fmla="*/ 552207 h 2154896"/>
              <a:gd name="connsiteX49" fmla="*/ 1155384 w 1657878"/>
              <a:gd name="connsiteY49" fmla="*/ 596420 h 2154896"/>
              <a:gd name="connsiteX50" fmla="*/ 751428 w 1657878"/>
              <a:gd name="connsiteY50" fmla="*/ 586578 h 2154896"/>
              <a:gd name="connsiteX51" fmla="*/ 422925 w 1657878"/>
              <a:gd name="connsiteY51" fmla="*/ 538112 h 2154896"/>
              <a:gd name="connsiteX52" fmla="*/ 235128 w 1657878"/>
              <a:gd name="connsiteY52" fmla="*/ 648548 h 2154896"/>
              <a:gd name="connsiteX53" fmla="*/ 1188555 w 1657878"/>
              <a:gd name="connsiteY53" fmla="*/ 1235788 h 2154896"/>
              <a:gd name="connsiteX54" fmla="*/ 1340955 w 1657878"/>
              <a:gd name="connsiteY54" fmla="*/ 1853579 h 2154896"/>
              <a:gd name="connsiteX55" fmla="*/ 964923 w 1657878"/>
              <a:gd name="connsiteY55" fmla="*/ 2152689 h 215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7878" h="2154896">
                <a:moveTo>
                  <a:pt x="544233" y="2153396"/>
                </a:moveTo>
                <a:cubicBezTo>
                  <a:pt x="224054" y="2141713"/>
                  <a:pt x="290800" y="2082026"/>
                  <a:pt x="261455" y="1962202"/>
                </a:cubicBezTo>
                <a:cubicBezTo>
                  <a:pt x="210092" y="1881498"/>
                  <a:pt x="305055" y="1814626"/>
                  <a:pt x="299556" y="1677066"/>
                </a:cubicBezTo>
                <a:cubicBezTo>
                  <a:pt x="294057" y="1539506"/>
                  <a:pt x="302107" y="1329569"/>
                  <a:pt x="228464" y="1136844"/>
                </a:cubicBezTo>
                <a:cubicBezTo>
                  <a:pt x="-70158" y="539284"/>
                  <a:pt x="-33863" y="370120"/>
                  <a:pt x="98996" y="181265"/>
                </a:cubicBezTo>
                <a:cubicBezTo>
                  <a:pt x="231855" y="-7590"/>
                  <a:pt x="792001" y="-6815"/>
                  <a:pt x="1025620" y="3714"/>
                </a:cubicBezTo>
                <a:cubicBezTo>
                  <a:pt x="1259239" y="14243"/>
                  <a:pt x="1384736" y="30815"/>
                  <a:pt x="1488317" y="54036"/>
                </a:cubicBezTo>
                <a:cubicBezTo>
                  <a:pt x="1591898" y="77257"/>
                  <a:pt x="1662818" y="115779"/>
                  <a:pt x="1647108" y="143041"/>
                </a:cubicBezTo>
                <a:cubicBezTo>
                  <a:pt x="1631398" y="170303"/>
                  <a:pt x="1508418" y="202560"/>
                  <a:pt x="1394060" y="217607"/>
                </a:cubicBezTo>
                <a:cubicBezTo>
                  <a:pt x="1279702" y="232654"/>
                  <a:pt x="1136690" y="240777"/>
                  <a:pt x="960959" y="233322"/>
                </a:cubicBezTo>
                <a:cubicBezTo>
                  <a:pt x="785228" y="225867"/>
                  <a:pt x="423214" y="194853"/>
                  <a:pt x="339673" y="172878"/>
                </a:cubicBezTo>
                <a:cubicBezTo>
                  <a:pt x="256132" y="150903"/>
                  <a:pt x="358119" y="117491"/>
                  <a:pt x="459710" y="101471"/>
                </a:cubicBezTo>
                <a:cubicBezTo>
                  <a:pt x="561301" y="85451"/>
                  <a:pt x="804247" y="76890"/>
                  <a:pt x="949217" y="76757"/>
                </a:cubicBezTo>
                <a:cubicBezTo>
                  <a:pt x="1094187" y="76624"/>
                  <a:pt x="1225830" y="88450"/>
                  <a:pt x="1329528" y="100674"/>
                </a:cubicBezTo>
                <a:cubicBezTo>
                  <a:pt x="1433226" y="112898"/>
                  <a:pt x="1519965" y="129568"/>
                  <a:pt x="1571404" y="150101"/>
                </a:cubicBezTo>
                <a:cubicBezTo>
                  <a:pt x="1622843" y="170634"/>
                  <a:pt x="1667513" y="201834"/>
                  <a:pt x="1638161" y="223871"/>
                </a:cubicBezTo>
                <a:cubicBezTo>
                  <a:pt x="1608809" y="245908"/>
                  <a:pt x="1500510" y="269962"/>
                  <a:pt x="1395293" y="282323"/>
                </a:cubicBezTo>
                <a:cubicBezTo>
                  <a:pt x="1290076" y="294684"/>
                  <a:pt x="1159256" y="300848"/>
                  <a:pt x="1006856" y="298039"/>
                </a:cubicBezTo>
                <a:cubicBezTo>
                  <a:pt x="854456" y="295230"/>
                  <a:pt x="596209" y="278679"/>
                  <a:pt x="480893" y="265468"/>
                </a:cubicBezTo>
                <a:cubicBezTo>
                  <a:pt x="365577" y="252257"/>
                  <a:pt x="289179" y="240868"/>
                  <a:pt x="314959" y="218774"/>
                </a:cubicBezTo>
                <a:cubicBezTo>
                  <a:pt x="340739" y="196680"/>
                  <a:pt x="528555" y="161698"/>
                  <a:pt x="692723" y="151695"/>
                </a:cubicBezTo>
                <a:cubicBezTo>
                  <a:pt x="856891" y="141692"/>
                  <a:pt x="1139906" y="140653"/>
                  <a:pt x="1299969" y="158756"/>
                </a:cubicBezTo>
                <a:cubicBezTo>
                  <a:pt x="1460032" y="176859"/>
                  <a:pt x="1639104" y="221498"/>
                  <a:pt x="1653102" y="260316"/>
                </a:cubicBezTo>
                <a:cubicBezTo>
                  <a:pt x="1667100" y="299134"/>
                  <a:pt x="1556616" y="325710"/>
                  <a:pt x="1455394" y="344677"/>
                </a:cubicBezTo>
                <a:cubicBezTo>
                  <a:pt x="1354172" y="363644"/>
                  <a:pt x="1206425" y="373328"/>
                  <a:pt x="1045773" y="374116"/>
                </a:cubicBezTo>
                <a:cubicBezTo>
                  <a:pt x="885121" y="374904"/>
                  <a:pt x="615640" y="363525"/>
                  <a:pt x="491484" y="349403"/>
                </a:cubicBezTo>
                <a:cubicBezTo>
                  <a:pt x="367328" y="335281"/>
                  <a:pt x="283759" y="306064"/>
                  <a:pt x="300837" y="289384"/>
                </a:cubicBezTo>
                <a:cubicBezTo>
                  <a:pt x="317915" y="272704"/>
                  <a:pt x="436325" y="253002"/>
                  <a:pt x="593952" y="249325"/>
                </a:cubicBezTo>
                <a:cubicBezTo>
                  <a:pt x="751579" y="245648"/>
                  <a:pt x="1071634" y="252551"/>
                  <a:pt x="1246599" y="267323"/>
                </a:cubicBezTo>
                <a:cubicBezTo>
                  <a:pt x="1421564" y="282095"/>
                  <a:pt x="1600117" y="313105"/>
                  <a:pt x="1643742" y="337960"/>
                </a:cubicBezTo>
                <a:cubicBezTo>
                  <a:pt x="1687367" y="362815"/>
                  <a:pt x="1626623" y="397682"/>
                  <a:pt x="1508351" y="416454"/>
                </a:cubicBezTo>
                <a:cubicBezTo>
                  <a:pt x="1390080" y="435226"/>
                  <a:pt x="1100649" y="450587"/>
                  <a:pt x="934113" y="450592"/>
                </a:cubicBezTo>
                <a:cubicBezTo>
                  <a:pt x="767577" y="450597"/>
                  <a:pt x="613151" y="431188"/>
                  <a:pt x="509137" y="416482"/>
                </a:cubicBezTo>
                <a:cubicBezTo>
                  <a:pt x="405123" y="401776"/>
                  <a:pt x="312876" y="378889"/>
                  <a:pt x="310031" y="362356"/>
                </a:cubicBezTo>
                <a:cubicBezTo>
                  <a:pt x="307186" y="345823"/>
                  <a:pt x="348790" y="335123"/>
                  <a:pt x="392060" y="326682"/>
                </a:cubicBezTo>
                <a:cubicBezTo>
                  <a:pt x="435330" y="318241"/>
                  <a:pt x="478011" y="313757"/>
                  <a:pt x="569652" y="311708"/>
                </a:cubicBezTo>
                <a:cubicBezTo>
                  <a:pt x="661293" y="309659"/>
                  <a:pt x="817823" y="313494"/>
                  <a:pt x="941908" y="314387"/>
                </a:cubicBezTo>
                <a:cubicBezTo>
                  <a:pt x="1061246" y="318886"/>
                  <a:pt x="1191548" y="328500"/>
                  <a:pt x="1285681" y="338702"/>
                </a:cubicBezTo>
                <a:cubicBezTo>
                  <a:pt x="1379814" y="348904"/>
                  <a:pt x="1448220" y="360411"/>
                  <a:pt x="1506706" y="375600"/>
                </a:cubicBezTo>
                <a:cubicBezTo>
                  <a:pt x="1565192" y="390789"/>
                  <a:pt x="1636761" y="407722"/>
                  <a:pt x="1636599" y="429835"/>
                </a:cubicBezTo>
                <a:cubicBezTo>
                  <a:pt x="1636437" y="451948"/>
                  <a:pt x="1536909" y="491277"/>
                  <a:pt x="1420006" y="508275"/>
                </a:cubicBezTo>
                <a:cubicBezTo>
                  <a:pt x="1303103" y="525273"/>
                  <a:pt x="1094051" y="534763"/>
                  <a:pt x="935179" y="531821"/>
                </a:cubicBezTo>
                <a:cubicBezTo>
                  <a:pt x="776307" y="528879"/>
                  <a:pt x="570141" y="505727"/>
                  <a:pt x="466771" y="490623"/>
                </a:cubicBezTo>
                <a:cubicBezTo>
                  <a:pt x="363401" y="475519"/>
                  <a:pt x="301959" y="458326"/>
                  <a:pt x="314959" y="441196"/>
                </a:cubicBezTo>
                <a:cubicBezTo>
                  <a:pt x="327959" y="424066"/>
                  <a:pt x="399434" y="394313"/>
                  <a:pt x="544773" y="387840"/>
                </a:cubicBezTo>
                <a:cubicBezTo>
                  <a:pt x="690112" y="381367"/>
                  <a:pt x="1023687" y="394321"/>
                  <a:pt x="1186993" y="402360"/>
                </a:cubicBezTo>
                <a:cubicBezTo>
                  <a:pt x="1350299" y="410399"/>
                  <a:pt x="1448113" y="418391"/>
                  <a:pt x="1524607" y="436072"/>
                </a:cubicBezTo>
                <a:cubicBezTo>
                  <a:pt x="1601101" y="453753"/>
                  <a:pt x="1642483" y="474797"/>
                  <a:pt x="1645958" y="494153"/>
                </a:cubicBezTo>
                <a:cubicBezTo>
                  <a:pt x="1649433" y="513509"/>
                  <a:pt x="1627220" y="535162"/>
                  <a:pt x="1545458" y="552207"/>
                </a:cubicBezTo>
                <a:cubicBezTo>
                  <a:pt x="1463696" y="569252"/>
                  <a:pt x="1287722" y="590692"/>
                  <a:pt x="1155384" y="596420"/>
                </a:cubicBezTo>
                <a:cubicBezTo>
                  <a:pt x="1023046" y="602149"/>
                  <a:pt x="873504" y="596296"/>
                  <a:pt x="751428" y="586578"/>
                </a:cubicBezTo>
                <a:cubicBezTo>
                  <a:pt x="629352" y="576860"/>
                  <a:pt x="508975" y="550519"/>
                  <a:pt x="422925" y="538112"/>
                </a:cubicBezTo>
                <a:cubicBezTo>
                  <a:pt x="336875" y="525705"/>
                  <a:pt x="149856" y="507376"/>
                  <a:pt x="235128" y="648548"/>
                </a:cubicBezTo>
                <a:cubicBezTo>
                  <a:pt x="320400" y="789720"/>
                  <a:pt x="999279" y="1014162"/>
                  <a:pt x="1188555" y="1235788"/>
                </a:cubicBezTo>
                <a:cubicBezTo>
                  <a:pt x="1377831" y="1457414"/>
                  <a:pt x="1323194" y="1698500"/>
                  <a:pt x="1340955" y="1853579"/>
                </a:cubicBezTo>
                <a:cubicBezTo>
                  <a:pt x="1313043" y="2191814"/>
                  <a:pt x="1285831" y="2154885"/>
                  <a:pt x="964923" y="2152689"/>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78" name="Groupe 77"/>
          <p:cNvGrpSpPr/>
          <p:nvPr>
            <p:custDataLst>
              <p:tags r:id="rId5"/>
            </p:custDataLst>
          </p:nvPr>
        </p:nvGrpSpPr>
        <p:grpSpPr>
          <a:xfrm>
            <a:off x="609901" y="4293096"/>
            <a:ext cx="378042" cy="493632"/>
            <a:chOff x="259904" y="4969343"/>
            <a:chExt cx="378042" cy="493632"/>
          </a:xfrm>
        </p:grpSpPr>
        <p:cxnSp>
          <p:nvCxnSpPr>
            <p:cNvPr id="74" name="Connecteur droit 73"/>
            <p:cNvCxnSpPr/>
            <p:nvPr/>
          </p:nvCxnSpPr>
          <p:spPr>
            <a:xfrm>
              <a:off x="448925" y="4969343"/>
              <a:ext cx="0" cy="21126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5" name="Connecteur droit 74"/>
            <p:cNvCxnSpPr/>
            <p:nvPr/>
          </p:nvCxnSpPr>
          <p:spPr>
            <a:xfrm>
              <a:off x="259904" y="5180609"/>
              <a:ext cx="37804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6" name="Connecteur droit 75"/>
            <p:cNvCxnSpPr/>
            <p:nvPr/>
          </p:nvCxnSpPr>
          <p:spPr>
            <a:xfrm>
              <a:off x="354415" y="5251709"/>
              <a:ext cx="189021" cy="3413"/>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a:off x="448925" y="5251709"/>
              <a:ext cx="0" cy="21126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9" name="Ellipse 78"/>
          <p:cNvSpPr/>
          <p:nvPr>
            <p:custDataLst>
              <p:tags r:id="rId6"/>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7"/>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8"/>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9"/>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10"/>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1"/>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2"/>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0" name="ZoneTexte 99"/>
          <p:cNvSpPr txBox="1"/>
          <p:nvPr>
            <p:custDataLst>
              <p:tags r:id="rId13"/>
            </p:custDataLst>
          </p:nvPr>
        </p:nvSpPr>
        <p:spPr>
          <a:xfrm>
            <a:off x="5868144" y="4278273"/>
            <a:ext cx="365806" cy="369332"/>
          </a:xfrm>
          <a:prstGeom prst="rect">
            <a:avLst/>
          </a:prstGeom>
          <a:noFill/>
        </p:spPr>
        <p:txBody>
          <a:bodyPr wrap="none" rtlCol="0">
            <a:spAutoFit/>
          </a:bodyPr>
          <a:lstStyle/>
          <a:p>
            <a:r>
              <a:rPr lang="fr-FR" b="1" dirty="0" smtClean="0">
                <a:solidFill>
                  <a:schemeClr val="bg1"/>
                </a:solidFill>
              </a:rPr>
              <a:t>R</a:t>
            </a:r>
            <a:endParaRPr lang="fr-FR" b="1" dirty="0">
              <a:solidFill>
                <a:schemeClr val="bg1"/>
              </a:solidFill>
            </a:endParaRPr>
          </a:p>
        </p:txBody>
      </p:sp>
      <p:sp>
        <p:nvSpPr>
          <p:cNvPr id="101" name="ZoneTexte 100"/>
          <p:cNvSpPr txBox="1"/>
          <p:nvPr>
            <p:custDataLst>
              <p:tags r:id="rId14"/>
            </p:custDataLst>
          </p:nvPr>
        </p:nvSpPr>
        <p:spPr>
          <a:xfrm>
            <a:off x="7164288" y="4278273"/>
            <a:ext cx="45878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a:t>
            </a:r>
            <a:endParaRPr lang="fr-FR" b="1" dirty="0">
              <a:solidFill>
                <a:schemeClr val="bg1"/>
              </a:solidFill>
            </a:endParaRPr>
          </a:p>
        </p:txBody>
      </p:sp>
      <p:sp>
        <p:nvSpPr>
          <p:cNvPr id="102" name="Rectangle 101"/>
          <p:cNvSpPr/>
          <p:nvPr>
            <p:custDataLst>
              <p:tags r:id="rId15"/>
            </p:custDataLst>
          </p:nvPr>
        </p:nvSpPr>
        <p:spPr>
          <a:xfrm>
            <a:off x="6794511" y="407316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03" name="Espace réservé du contenu 2"/>
          <p:cNvSpPr txBox="1">
            <a:spLocks/>
          </p:cNvSpPr>
          <p:nvPr>
            <p:custDataLst>
              <p:tags r:id="rId16"/>
            </p:custDataLst>
          </p:nvPr>
        </p:nvSpPr>
        <p:spPr>
          <a:xfrm>
            <a:off x="0" y="5569617"/>
            <a:ext cx="7341028" cy="1351369"/>
          </a:xfrm>
          <a:prstGeom prst="rect">
            <a:avLst/>
          </a:prstGeom>
        </p:spPr>
        <p:txBody>
          <a:bodyPr vert="horz" lIns="91440" tIns="45720" rIns="91440" bIns="45720" rtlCol="0">
            <a:normAutofit fontScale="850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fr-FR" sz="2000" dirty="0" smtClean="0">
                <a:solidFill>
                  <a:schemeClr val="bg1"/>
                </a:solidFill>
              </a:rPr>
              <a:t>Cette première mesure servira à déterminer R:</a:t>
            </a:r>
          </a:p>
          <a:p>
            <a:pPr marL="0" indent="0">
              <a:buFont typeface="Arial" panose="020B0604020202020204" pitchFamily="34" charset="0"/>
              <a:buNone/>
            </a:pPr>
            <a:r>
              <a:rPr lang="fr-FR" sz="2000" dirty="0" smtClean="0">
                <a:solidFill>
                  <a:schemeClr val="bg1"/>
                </a:solidFill>
              </a:rPr>
              <a:t>On mesure U et I en continu et on calcule R = U / I</a:t>
            </a:r>
          </a:p>
          <a:p>
            <a:pPr marL="0" indent="0">
              <a:buFont typeface="Arial" panose="020B0604020202020204" pitchFamily="34" charset="0"/>
              <a:buNone/>
            </a:pPr>
            <a:r>
              <a:rPr lang="fr-FR" sz="2000" dirty="0" smtClean="0">
                <a:solidFill>
                  <a:schemeClr val="bg1"/>
                </a:solidFill>
              </a:rPr>
              <a:t>Cette mesure peut être faite directement avec un Ohmmètre.</a:t>
            </a:r>
          </a:p>
          <a:p>
            <a:pPr marL="0" indent="0">
              <a:buFont typeface="Arial" panose="020B0604020202020204" pitchFamily="34" charset="0"/>
              <a:buNone/>
            </a:pPr>
            <a:r>
              <a:rPr lang="fr-FR" sz="2000" dirty="0" smtClean="0">
                <a:solidFill>
                  <a:schemeClr val="bg1"/>
                </a:solidFill>
              </a:rPr>
              <a:t>En tension continue l’inductance de la bobine n’a pas d’influence sur U et I puisqu’elle ne réagit qu’aux variations de courant. </a:t>
            </a:r>
            <a:endParaRPr lang="fr-FR" sz="2000" dirty="0">
              <a:solidFill>
                <a:schemeClr val="bg1"/>
              </a:solidFill>
            </a:endParaRPr>
          </a:p>
        </p:txBody>
      </p:sp>
      <p:sp>
        <p:nvSpPr>
          <p:cNvPr id="104" name="ZoneTexte 103"/>
          <p:cNvSpPr txBox="1"/>
          <p:nvPr>
            <p:custDataLst>
              <p:tags r:id="rId17"/>
            </p:custDataLst>
          </p:nvPr>
        </p:nvSpPr>
        <p:spPr>
          <a:xfrm>
            <a:off x="7209339" y="5365736"/>
            <a:ext cx="1628724"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U = 10 V </a:t>
            </a:r>
            <a:br>
              <a:rPr lang="fr-FR" b="1" dirty="0" smtClean="0">
                <a:solidFill>
                  <a:schemeClr val="bg1"/>
                </a:solidFill>
              </a:rPr>
            </a:br>
            <a:r>
              <a:rPr lang="fr-FR" b="1" dirty="0" smtClean="0">
                <a:solidFill>
                  <a:schemeClr val="bg1"/>
                </a:solidFill>
              </a:rPr>
              <a:t>I = 1 A</a:t>
            </a:r>
          </a:p>
        </p:txBody>
      </p:sp>
      <p:sp>
        <p:nvSpPr>
          <p:cNvPr id="105" name="ZoneTexte 104"/>
          <p:cNvSpPr txBox="1"/>
          <p:nvPr>
            <p:custDataLst>
              <p:tags r:id="rId18"/>
            </p:custDataLst>
          </p:nvPr>
        </p:nvSpPr>
        <p:spPr>
          <a:xfrm>
            <a:off x="7209339" y="6372036"/>
            <a:ext cx="1628724"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R =  10 </a:t>
            </a:r>
            <a:r>
              <a:rPr lang="fr-FR" b="1" dirty="0">
                <a:solidFill>
                  <a:schemeClr val="bg1"/>
                </a:solidFill>
                <a:sym typeface="Symbol"/>
              </a:rPr>
              <a:t></a:t>
            </a:r>
            <a:endParaRPr lang="fr-FR" b="1" dirty="0">
              <a:solidFill>
                <a:schemeClr val="bg1"/>
              </a:solidFill>
            </a:endParaRPr>
          </a:p>
        </p:txBody>
      </p:sp>
      <p:sp>
        <p:nvSpPr>
          <p:cNvPr id="5" name="Accolade ouvrante 4"/>
          <p:cNvSpPr/>
          <p:nvPr>
            <p:custDataLst>
              <p:tags r:id="rId19"/>
            </p:custDataLst>
          </p:nvPr>
        </p:nvSpPr>
        <p:spPr>
          <a:xfrm rot="16200000">
            <a:off x="6680764" y="3535182"/>
            <a:ext cx="437716" cy="2425068"/>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36" name="ZoneTexte 35"/>
          <p:cNvSpPr txBox="1"/>
          <p:nvPr>
            <p:custDataLst>
              <p:tags r:id="rId20"/>
            </p:custDataLst>
          </p:nvPr>
        </p:nvSpPr>
        <p:spPr>
          <a:xfrm>
            <a:off x="6760847" y="4973364"/>
            <a:ext cx="344966" cy="369332"/>
          </a:xfrm>
          <a:prstGeom prst="rect">
            <a:avLst/>
          </a:prstGeom>
          <a:noFill/>
        </p:spPr>
        <p:txBody>
          <a:bodyPr wrap="none" rtlCol="0">
            <a:spAutoFit/>
          </a:bodyPr>
          <a:lstStyle/>
          <a:p>
            <a:r>
              <a:rPr lang="fr-FR" b="1" dirty="0" smtClean="0">
                <a:solidFill>
                  <a:schemeClr val="bg1"/>
                </a:solidFill>
              </a:rPr>
              <a:t>Z</a:t>
            </a:r>
            <a:endParaRPr lang="fr-FR" b="1" dirty="0">
              <a:solidFill>
                <a:schemeClr val="bg1"/>
              </a:solidFill>
            </a:endParaRPr>
          </a:p>
        </p:txBody>
      </p:sp>
    </p:spTree>
    <p:extLst>
      <p:ext uri="{BB962C8B-B14F-4D97-AF65-F5344CB8AC3E}">
        <p14:creationId xmlns:p14="http://schemas.microsoft.com/office/powerpoint/2010/main" val="2366942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12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par>
                          <p:cTn id="16" fill="hold">
                            <p:stCondLst>
                              <p:cond delay="21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2" end="2"/>
                                            </p:txEl>
                                          </p:spTgt>
                                        </p:tgtEl>
                                        <p:attrNameLst>
                                          <p:attrName>style.visibility</p:attrName>
                                        </p:attrNameLst>
                                      </p:cBhvr>
                                      <p:to>
                                        <p:strVal val="visible"/>
                                      </p:to>
                                    </p:set>
                                    <p:animEffect transition="in" filter="fade">
                                      <p:cBhvr>
                                        <p:cTn id="19" dur="500"/>
                                        <p:tgtEl>
                                          <p:spTgt spid="3">
                                            <p:txEl>
                                              <p:pRg st="2" end="2"/>
                                            </p:txEl>
                                          </p:spTgt>
                                        </p:tgtEl>
                                      </p:cBhvr>
                                    </p:animEffect>
                                  </p:childTnLst>
                                </p:cTn>
                              </p:par>
                            </p:childTnLst>
                          </p:cTn>
                        </p:par>
                        <p:par>
                          <p:cTn id="20" fill="hold">
                            <p:stCondLst>
                              <p:cond delay="2950"/>
                            </p:stCondLst>
                            <p:childTnLst>
                              <p:par>
                                <p:cTn id="21" presetID="10" presetClass="entr" presetSubtype="0" fill="hold" grpId="0" nodeType="afterEffect">
                                  <p:stCondLst>
                                    <p:cond delay="0"/>
                                  </p:stCondLst>
                                  <p:iterate type="wd">
                                    <p:tmPct val="10000"/>
                                  </p:iterate>
                                  <p:childTnLst>
                                    <p:set>
                                      <p:cBhvr>
                                        <p:cTn id="22" dur="1" fill="hold">
                                          <p:stCondLst>
                                            <p:cond delay="0"/>
                                          </p:stCondLst>
                                        </p:cTn>
                                        <p:tgtEl>
                                          <p:spTgt spid="3">
                                            <p:txEl>
                                              <p:pRg st="3" end="3"/>
                                            </p:txEl>
                                          </p:spTgt>
                                        </p:tgtEl>
                                        <p:attrNameLst>
                                          <p:attrName>style.visibility</p:attrName>
                                        </p:attrNameLst>
                                      </p:cBhvr>
                                      <p:to>
                                        <p:strVal val="visible"/>
                                      </p:to>
                                    </p:set>
                                    <p:animEffect transition="in" filter="fade">
                                      <p:cBhvr>
                                        <p:cTn id="23" dur="500"/>
                                        <p:tgtEl>
                                          <p:spTgt spid="3">
                                            <p:txEl>
                                              <p:pRg st="3" end="3"/>
                                            </p:txEl>
                                          </p:spTgt>
                                        </p:tgtEl>
                                      </p:cBhvr>
                                    </p:animEffect>
                                  </p:childTnLst>
                                </p:cTn>
                              </p:par>
                            </p:childTnLst>
                          </p:cTn>
                        </p:par>
                        <p:par>
                          <p:cTn id="24" fill="hold">
                            <p:stCondLst>
                              <p:cond delay="3800"/>
                            </p:stCondLst>
                            <p:childTnLst>
                              <p:par>
                                <p:cTn id="25" presetID="10" presetClass="entr" presetSubtype="0" fill="hold" grpId="0" nodeType="afterEffect">
                                  <p:stCondLst>
                                    <p:cond delay="0"/>
                                  </p:stCondLst>
                                  <p:iterate type="wd">
                                    <p:tmPct val="10000"/>
                                  </p:iterate>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par>
                          <p:cTn id="28" fill="hold">
                            <p:stCondLst>
                              <p:cond delay="465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3">
                                            <p:txEl>
                                              <p:pRg st="5" end="5"/>
                                            </p:txEl>
                                          </p:spTgt>
                                        </p:tgtEl>
                                        <p:attrNameLst>
                                          <p:attrName>style.visibility</p:attrName>
                                        </p:attrNameLst>
                                      </p:cBhvr>
                                      <p:to>
                                        <p:strVal val="visible"/>
                                      </p:to>
                                    </p:set>
                                    <p:animEffect transition="in" filter="fade">
                                      <p:cBhvr>
                                        <p:cTn id="31" dur="500"/>
                                        <p:tgtEl>
                                          <p:spTgt spid="3">
                                            <p:txEl>
                                              <p:pRg st="5" end="5"/>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38"/>
                                        </p:tgtEl>
                                        <p:attrNameLst>
                                          <p:attrName>style.visibility</p:attrName>
                                        </p:attrNameLst>
                                      </p:cBhvr>
                                      <p:to>
                                        <p:strVal val="visible"/>
                                      </p:to>
                                    </p:set>
                                    <p:animEffect transition="in" filter="wipe(left)">
                                      <p:cBhvr>
                                        <p:cTn id="36" dur="500"/>
                                        <p:tgtEl>
                                          <p:spTgt spid="38"/>
                                        </p:tgtEl>
                                      </p:cBhvr>
                                    </p:animEffect>
                                  </p:childTnLst>
                                </p:cTn>
                              </p:par>
                            </p:childTnLst>
                          </p:cTn>
                        </p:par>
                        <p:par>
                          <p:cTn id="37" fill="hold">
                            <p:stCondLst>
                              <p:cond delay="500"/>
                            </p:stCondLst>
                            <p:childTnLst>
                              <p:par>
                                <p:cTn id="38" presetID="10" presetClass="entr" presetSubtype="0" fill="hold" nodeType="afterEffect">
                                  <p:stCondLst>
                                    <p:cond delay="250"/>
                                  </p:stCondLst>
                                  <p:childTnLst>
                                    <p:set>
                                      <p:cBhvr>
                                        <p:cTn id="39" dur="1" fill="hold">
                                          <p:stCondLst>
                                            <p:cond delay="0"/>
                                          </p:stCondLst>
                                        </p:cTn>
                                        <p:tgtEl>
                                          <p:spTgt spid="78"/>
                                        </p:tgtEl>
                                        <p:attrNameLst>
                                          <p:attrName>style.visibility</p:attrName>
                                        </p:attrNameLst>
                                      </p:cBhvr>
                                      <p:to>
                                        <p:strVal val="visible"/>
                                      </p:to>
                                    </p:set>
                                    <p:animEffect transition="in" filter="fade">
                                      <p:cBhvr>
                                        <p:cTn id="40" dur="500"/>
                                        <p:tgtEl>
                                          <p:spTgt spid="78"/>
                                        </p:tgtEl>
                                      </p:cBhvr>
                                    </p:animEffect>
                                  </p:childTnLst>
                                </p:cTn>
                              </p:par>
                            </p:childTnLst>
                          </p:cTn>
                        </p:par>
                        <p:par>
                          <p:cTn id="41" fill="hold">
                            <p:stCondLst>
                              <p:cond delay="1250"/>
                            </p:stCondLst>
                            <p:childTnLst>
                              <p:par>
                                <p:cTn id="42" presetID="10" presetClass="entr" presetSubtype="0" fill="hold" grpId="0" nodeType="afterEffect">
                                  <p:stCondLst>
                                    <p:cond delay="250"/>
                                  </p:stCondLst>
                                  <p:childTnLst>
                                    <p:set>
                                      <p:cBhvr>
                                        <p:cTn id="43" dur="1" fill="hold">
                                          <p:stCondLst>
                                            <p:cond delay="0"/>
                                          </p:stCondLst>
                                        </p:cTn>
                                        <p:tgtEl>
                                          <p:spTgt spid="80"/>
                                        </p:tgtEl>
                                        <p:attrNameLst>
                                          <p:attrName>style.visibility</p:attrName>
                                        </p:attrNameLst>
                                      </p:cBhvr>
                                      <p:to>
                                        <p:strVal val="visible"/>
                                      </p:to>
                                    </p:set>
                                    <p:animEffect transition="in" filter="fade">
                                      <p:cBhvr>
                                        <p:cTn id="44" dur="500"/>
                                        <p:tgtEl>
                                          <p:spTgt spid="80"/>
                                        </p:tgtEl>
                                      </p:cBhvr>
                                    </p:animEffect>
                                  </p:childTnLst>
                                </p:cTn>
                              </p:par>
                            </p:childTnLst>
                          </p:cTn>
                        </p:par>
                        <p:par>
                          <p:cTn id="45" fill="hold">
                            <p:stCondLst>
                              <p:cond delay="2000"/>
                            </p:stCondLst>
                            <p:childTnLst>
                              <p:par>
                                <p:cTn id="46" presetID="10" presetClass="entr" presetSubtype="0" fill="hold" nodeType="afterEffect">
                                  <p:stCondLst>
                                    <p:cond delay="250"/>
                                  </p:stCondLst>
                                  <p:childTnLst>
                                    <p:set>
                                      <p:cBhvr>
                                        <p:cTn id="47" dur="1" fill="hold">
                                          <p:stCondLst>
                                            <p:cond delay="0"/>
                                          </p:stCondLst>
                                        </p:cTn>
                                        <p:tgtEl>
                                          <p:spTgt spid="82"/>
                                        </p:tgtEl>
                                        <p:attrNameLst>
                                          <p:attrName>style.visibility</p:attrName>
                                        </p:attrNameLst>
                                      </p:cBhvr>
                                      <p:to>
                                        <p:strVal val="visible"/>
                                      </p:to>
                                    </p:set>
                                    <p:animEffect transition="in" filter="fade">
                                      <p:cBhvr>
                                        <p:cTn id="48" dur="500"/>
                                        <p:tgtEl>
                                          <p:spTgt spid="82"/>
                                        </p:tgtEl>
                                      </p:cBhvr>
                                    </p:animEffect>
                                  </p:childTnLst>
                                </p:cTn>
                              </p:par>
                            </p:childTnLst>
                          </p:cTn>
                        </p:par>
                        <p:par>
                          <p:cTn id="49" fill="hold">
                            <p:stCondLst>
                              <p:cond delay="2750"/>
                            </p:stCondLst>
                            <p:childTnLst>
                              <p:par>
                                <p:cTn id="50" presetID="10" presetClass="entr" presetSubtype="0" fill="hold" grpId="0" nodeType="afterEffect">
                                  <p:stCondLst>
                                    <p:cond delay="250"/>
                                  </p:stCondLst>
                                  <p:childTnLst>
                                    <p:set>
                                      <p:cBhvr>
                                        <p:cTn id="51" dur="1" fill="hold">
                                          <p:stCondLst>
                                            <p:cond delay="0"/>
                                          </p:stCondLst>
                                        </p:cTn>
                                        <p:tgtEl>
                                          <p:spTgt spid="79"/>
                                        </p:tgtEl>
                                        <p:attrNameLst>
                                          <p:attrName>style.visibility</p:attrName>
                                        </p:attrNameLst>
                                      </p:cBhvr>
                                      <p:to>
                                        <p:strVal val="visible"/>
                                      </p:to>
                                    </p:set>
                                    <p:animEffect transition="in" filter="fade">
                                      <p:cBhvr>
                                        <p:cTn id="52" dur="500"/>
                                        <p:tgtEl>
                                          <p:spTgt spid="79"/>
                                        </p:tgtEl>
                                      </p:cBhvr>
                                    </p:animEffect>
                                  </p:childTnLst>
                                </p:cTn>
                              </p:par>
                            </p:childTnLst>
                          </p:cTn>
                        </p:par>
                        <p:par>
                          <p:cTn id="53" fill="hold">
                            <p:stCondLst>
                              <p:cond delay="3500"/>
                            </p:stCondLst>
                            <p:childTnLst>
                              <p:par>
                                <p:cTn id="54" presetID="22" presetClass="entr" presetSubtype="8" fill="hold" nodeType="afterEffect">
                                  <p:stCondLst>
                                    <p:cond delay="250"/>
                                  </p:stCondLst>
                                  <p:childTnLst>
                                    <p:set>
                                      <p:cBhvr>
                                        <p:cTn id="55" dur="1" fill="hold">
                                          <p:stCondLst>
                                            <p:cond delay="0"/>
                                          </p:stCondLst>
                                        </p:cTn>
                                        <p:tgtEl>
                                          <p:spTgt spid="85"/>
                                        </p:tgtEl>
                                        <p:attrNameLst>
                                          <p:attrName>style.visibility</p:attrName>
                                        </p:attrNameLst>
                                      </p:cBhvr>
                                      <p:to>
                                        <p:strVal val="visible"/>
                                      </p:to>
                                    </p:set>
                                    <p:animEffect transition="in" filter="wipe(left)">
                                      <p:cBhvr>
                                        <p:cTn id="56" dur="500"/>
                                        <p:tgtEl>
                                          <p:spTgt spid="85"/>
                                        </p:tgtEl>
                                      </p:cBhvr>
                                    </p:animEffect>
                                  </p:childTnLst>
                                </p:cTn>
                              </p:par>
                            </p:childTnLst>
                          </p:cTn>
                        </p:par>
                        <p:par>
                          <p:cTn id="57" fill="hold">
                            <p:stCondLst>
                              <p:cond delay="4250"/>
                            </p:stCondLst>
                            <p:childTnLst>
                              <p:par>
                                <p:cTn id="58" presetID="22" presetClass="entr" presetSubtype="2" fill="hold" nodeType="afterEffect">
                                  <p:stCondLst>
                                    <p:cond delay="250"/>
                                  </p:stCondLst>
                                  <p:childTnLst>
                                    <p:set>
                                      <p:cBhvr>
                                        <p:cTn id="59" dur="1" fill="hold">
                                          <p:stCondLst>
                                            <p:cond delay="0"/>
                                          </p:stCondLst>
                                        </p:cTn>
                                        <p:tgtEl>
                                          <p:spTgt spid="96"/>
                                        </p:tgtEl>
                                        <p:attrNameLst>
                                          <p:attrName>style.visibility</p:attrName>
                                        </p:attrNameLst>
                                      </p:cBhvr>
                                      <p:to>
                                        <p:strVal val="visible"/>
                                      </p:to>
                                    </p:set>
                                    <p:animEffect transition="in" filter="wipe(right)">
                                      <p:cBhvr>
                                        <p:cTn id="60" dur="500"/>
                                        <p:tgtEl>
                                          <p:spTgt spid="96"/>
                                        </p:tgtEl>
                                      </p:cBhvr>
                                    </p:animEffect>
                                  </p:childTnLst>
                                </p:cTn>
                              </p:par>
                            </p:childTnLst>
                          </p:cTn>
                        </p:par>
                        <p:par>
                          <p:cTn id="61" fill="hold">
                            <p:stCondLst>
                              <p:cond delay="5000"/>
                            </p:stCondLst>
                            <p:childTnLst>
                              <p:par>
                                <p:cTn id="62" presetID="22" presetClass="entr" presetSubtype="2" fill="hold" grpId="0" nodeType="afterEffect">
                                  <p:stCondLst>
                                    <p:cond delay="250"/>
                                  </p:stCondLst>
                                  <p:childTnLst>
                                    <p:set>
                                      <p:cBhvr>
                                        <p:cTn id="63" dur="1" fill="hold">
                                          <p:stCondLst>
                                            <p:cond delay="0"/>
                                          </p:stCondLst>
                                        </p:cTn>
                                        <p:tgtEl>
                                          <p:spTgt spid="98"/>
                                        </p:tgtEl>
                                        <p:attrNameLst>
                                          <p:attrName>style.visibility</p:attrName>
                                        </p:attrNameLst>
                                      </p:cBhvr>
                                      <p:to>
                                        <p:strVal val="visible"/>
                                      </p:to>
                                    </p:set>
                                    <p:animEffect transition="in" filter="wipe(right)">
                                      <p:cBhvr>
                                        <p:cTn id="64" dur="500"/>
                                        <p:tgtEl>
                                          <p:spTgt spid="98"/>
                                        </p:tgtEl>
                                      </p:cBhvr>
                                    </p:animEffect>
                                  </p:childTnLst>
                                </p:cTn>
                              </p:par>
                            </p:childTnLst>
                          </p:cTn>
                        </p:par>
                        <p:par>
                          <p:cTn id="65" fill="hold">
                            <p:stCondLst>
                              <p:cond delay="5750"/>
                            </p:stCondLst>
                            <p:childTnLst>
                              <p:par>
                                <p:cTn id="66" presetID="22" presetClass="entr" presetSubtype="8" fill="hold" nodeType="afterEffect">
                                  <p:stCondLst>
                                    <p:cond delay="250"/>
                                  </p:stCondLst>
                                  <p:childTnLst>
                                    <p:set>
                                      <p:cBhvr>
                                        <p:cTn id="67" dur="1" fill="hold">
                                          <p:stCondLst>
                                            <p:cond delay="0"/>
                                          </p:stCondLst>
                                        </p:cTn>
                                        <p:tgtEl>
                                          <p:spTgt spid="97"/>
                                        </p:tgtEl>
                                        <p:attrNameLst>
                                          <p:attrName>style.visibility</p:attrName>
                                        </p:attrNameLst>
                                      </p:cBhvr>
                                      <p:to>
                                        <p:strVal val="visible"/>
                                      </p:to>
                                    </p:set>
                                    <p:animEffect transition="in" filter="wipe(left)">
                                      <p:cBhvr>
                                        <p:cTn id="68" dur="500"/>
                                        <p:tgtEl>
                                          <p:spTgt spid="97"/>
                                        </p:tgtEl>
                                      </p:cBhvr>
                                    </p:animEffect>
                                  </p:childTnLst>
                                </p:cTn>
                              </p:par>
                            </p:childTnLst>
                          </p:cTn>
                        </p:par>
                        <p:par>
                          <p:cTn id="69" fill="hold">
                            <p:stCondLst>
                              <p:cond delay="6500"/>
                            </p:stCondLst>
                            <p:childTnLst>
                              <p:par>
                                <p:cTn id="70" presetID="22" presetClass="entr" presetSubtype="8" fill="hold" grpId="0" nodeType="afterEffect">
                                  <p:stCondLst>
                                    <p:cond delay="250"/>
                                  </p:stCondLst>
                                  <p:childTnLst>
                                    <p:set>
                                      <p:cBhvr>
                                        <p:cTn id="71" dur="1" fill="hold">
                                          <p:stCondLst>
                                            <p:cond delay="0"/>
                                          </p:stCondLst>
                                        </p:cTn>
                                        <p:tgtEl>
                                          <p:spTgt spid="99"/>
                                        </p:tgtEl>
                                        <p:attrNameLst>
                                          <p:attrName>style.visibility</p:attrName>
                                        </p:attrNameLst>
                                      </p:cBhvr>
                                      <p:to>
                                        <p:strVal val="visible"/>
                                      </p:to>
                                    </p:set>
                                    <p:animEffect transition="in" filter="wipe(left)">
                                      <p:cBhvr>
                                        <p:cTn id="72" dur="500"/>
                                        <p:tgtEl>
                                          <p:spTgt spid="99"/>
                                        </p:tgtEl>
                                      </p:cBhvr>
                                    </p:animEffect>
                                  </p:childTnLst>
                                </p:cTn>
                              </p:par>
                            </p:childTnLst>
                          </p:cTn>
                        </p:par>
                        <p:par>
                          <p:cTn id="73" fill="hold">
                            <p:stCondLst>
                              <p:cond delay="7250"/>
                            </p:stCondLst>
                            <p:childTnLst>
                              <p:par>
                                <p:cTn id="74" presetID="10" presetClass="entr" presetSubtype="0" fill="hold" grpId="0" nodeType="afterEffect">
                                  <p:stCondLst>
                                    <p:cond delay="250"/>
                                  </p:stCondLst>
                                  <p:childTnLst>
                                    <p:set>
                                      <p:cBhvr>
                                        <p:cTn id="75" dur="1" fill="hold">
                                          <p:stCondLst>
                                            <p:cond delay="0"/>
                                          </p:stCondLst>
                                        </p:cTn>
                                        <p:tgtEl>
                                          <p:spTgt spid="102"/>
                                        </p:tgtEl>
                                        <p:attrNameLst>
                                          <p:attrName>style.visibility</p:attrName>
                                        </p:attrNameLst>
                                      </p:cBhvr>
                                      <p:to>
                                        <p:strVal val="visible"/>
                                      </p:to>
                                    </p:set>
                                    <p:animEffect transition="in" filter="fade">
                                      <p:cBhvr>
                                        <p:cTn id="76" dur="500"/>
                                        <p:tgtEl>
                                          <p:spTgt spid="102"/>
                                        </p:tgtEl>
                                      </p:cBhvr>
                                    </p:animEffect>
                                  </p:childTnLst>
                                </p:cTn>
                              </p:par>
                            </p:childTnLst>
                          </p:cTn>
                        </p:par>
                        <p:par>
                          <p:cTn id="77" fill="hold">
                            <p:stCondLst>
                              <p:cond delay="8000"/>
                            </p:stCondLst>
                            <p:childTnLst>
                              <p:par>
                                <p:cTn id="78" presetID="10" presetClass="entr" presetSubtype="0" fill="hold" grpId="0" nodeType="afterEffect">
                                  <p:stCondLst>
                                    <p:cond delay="250"/>
                                  </p:stCondLst>
                                  <p:childTnLst>
                                    <p:set>
                                      <p:cBhvr>
                                        <p:cTn id="79" dur="1" fill="hold">
                                          <p:stCondLst>
                                            <p:cond delay="0"/>
                                          </p:stCondLst>
                                        </p:cTn>
                                        <p:tgtEl>
                                          <p:spTgt spid="100"/>
                                        </p:tgtEl>
                                        <p:attrNameLst>
                                          <p:attrName>style.visibility</p:attrName>
                                        </p:attrNameLst>
                                      </p:cBhvr>
                                      <p:to>
                                        <p:strVal val="visible"/>
                                      </p:to>
                                    </p:set>
                                    <p:animEffect transition="in" filter="fade">
                                      <p:cBhvr>
                                        <p:cTn id="80" dur="500"/>
                                        <p:tgtEl>
                                          <p:spTgt spid="100"/>
                                        </p:tgtEl>
                                      </p:cBhvr>
                                    </p:animEffect>
                                  </p:childTnLst>
                                </p:cTn>
                              </p:par>
                            </p:childTnLst>
                          </p:cTn>
                        </p:par>
                        <p:par>
                          <p:cTn id="81" fill="hold">
                            <p:stCondLst>
                              <p:cond delay="8750"/>
                            </p:stCondLst>
                            <p:childTnLst>
                              <p:par>
                                <p:cTn id="82" presetID="10" presetClass="entr" presetSubtype="0" fill="hold" grpId="0" nodeType="afterEffect">
                                  <p:stCondLst>
                                    <p:cond delay="250"/>
                                  </p:stCondLst>
                                  <p:childTnLst>
                                    <p:set>
                                      <p:cBhvr>
                                        <p:cTn id="83" dur="1" fill="hold">
                                          <p:stCondLst>
                                            <p:cond delay="0"/>
                                          </p:stCondLst>
                                        </p:cTn>
                                        <p:tgtEl>
                                          <p:spTgt spid="101"/>
                                        </p:tgtEl>
                                        <p:attrNameLst>
                                          <p:attrName>style.visibility</p:attrName>
                                        </p:attrNameLst>
                                      </p:cBhvr>
                                      <p:to>
                                        <p:strVal val="visible"/>
                                      </p:to>
                                    </p:set>
                                    <p:animEffect transition="in" filter="fade">
                                      <p:cBhvr>
                                        <p:cTn id="84" dur="500"/>
                                        <p:tgtEl>
                                          <p:spTgt spid="101"/>
                                        </p:tgtEl>
                                      </p:cBhvr>
                                    </p:animEffect>
                                  </p:childTnLst>
                                </p:cTn>
                              </p:par>
                            </p:childTnLst>
                          </p:cTn>
                        </p:par>
                        <p:par>
                          <p:cTn id="85" fill="hold">
                            <p:stCondLst>
                              <p:cond delay="9500"/>
                            </p:stCondLst>
                            <p:childTnLst>
                              <p:par>
                                <p:cTn id="86" presetID="10" presetClass="entr" presetSubtype="0" fill="hold" grpId="0" nodeType="afterEffect">
                                  <p:stCondLst>
                                    <p:cond delay="250"/>
                                  </p:stCondLst>
                                  <p:childTnLst>
                                    <p:set>
                                      <p:cBhvr>
                                        <p:cTn id="87" dur="1" fill="hold">
                                          <p:stCondLst>
                                            <p:cond delay="0"/>
                                          </p:stCondLst>
                                        </p:cTn>
                                        <p:tgtEl>
                                          <p:spTgt spid="5"/>
                                        </p:tgtEl>
                                        <p:attrNameLst>
                                          <p:attrName>style.visibility</p:attrName>
                                        </p:attrNameLst>
                                      </p:cBhvr>
                                      <p:to>
                                        <p:strVal val="visible"/>
                                      </p:to>
                                    </p:set>
                                    <p:animEffect transition="in" filter="fade">
                                      <p:cBhvr>
                                        <p:cTn id="88" dur="500"/>
                                        <p:tgtEl>
                                          <p:spTgt spid="5"/>
                                        </p:tgtEl>
                                      </p:cBhvr>
                                    </p:animEffect>
                                  </p:childTnLst>
                                </p:cTn>
                              </p:par>
                            </p:childTnLst>
                          </p:cTn>
                        </p:par>
                        <p:par>
                          <p:cTn id="89" fill="hold">
                            <p:stCondLst>
                              <p:cond delay="10250"/>
                            </p:stCondLst>
                            <p:childTnLst>
                              <p:par>
                                <p:cTn id="90" presetID="10" presetClass="entr" presetSubtype="0" fill="hold" grpId="0" nodeType="afterEffect">
                                  <p:stCondLst>
                                    <p:cond delay="250"/>
                                  </p:stCondLst>
                                  <p:childTnLst>
                                    <p:set>
                                      <p:cBhvr>
                                        <p:cTn id="91" dur="1" fill="hold">
                                          <p:stCondLst>
                                            <p:cond delay="0"/>
                                          </p:stCondLst>
                                        </p:cTn>
                                        <p:tgtEl>
                                          <p:spTgt spid="36"/>
                                        </p:tgtEl>
                                        <p:attrNameLst>
                                          <p:attrName>style.visibility</p:attrName>
                                        </p:attrNameLst>
                                      </p:cBhvr>
                                      <p:to>
                                        <p:strVal val="visible"/>
                                      </p:to>
                                    </p:set>
                                    <p:animEffect transition="in" filter="fade">
                                      <p:cBhvr>
                                        <p:cTn id="92" dur="500"/>
                                        <p:tgtEl>
                                          <p:spTgt spid="36"/>
                                        </p:tgtEl>
                                      </p:cBhvr>
                                    </p:animEffect>
                                  </p:childTnLst>
                                </p:cTn>
                              </p:par>
                            </p:childTnLst>
                          </p:cTn>
                        </p:par>
                        <p:par>
                          <p:cTn id="93" fill="hold">
                            <p:stCondLst>
                              <p:cond delay="11000"/>
                            </p:stCondLst>
                            <p:childTnLst>
                              <p:par>
                                <p:cTn id="94" presetID="10" presetClass="entr" presetSubtype="0" fill="hold" grpId="0" nodeType="afterEffect">
                                  <p:stCondLst>
                                    <p:cond delay="0"/>
                                  </p:stCondLst>
                                  <p:iterate type="wd">
                                    <p:tmPct val="10000"/>
                                  </p:iterate>
                                  <p:childTnLst>
                                    <p:set>
                                      <p:cBhvr>
                                        <p:cTn id="95" dur="1" fill="hold">
                                          <p:stCondLst>
                                            <p:cond delay="0"/>
                                          </p:stCondLst>
                                        </p:cTn>
                                        <p:tgtEl>
                                          <p:spTgt spid="103"/>
                                        </p:tgtEl>
                                        <p:attrNameLst>
                                          <p:attrName>style.visibility</p:attrName>
                                        </p:attrNameLst>
                                      </p:cBhvr>
                                      <p:to>
                                        <p:strVal val="visible"/>
                                      </p:to>
                                    </p:set>
                                    <p:animEffect transition="in" filter="fade">
                                      <p:cBhvr>
                                        <p:cTn id="96" dur="500"/>
                                        <p:tgtEl>
                                          <p:spTgt spid="103"/>
                                        </p:tgtEl>
                                      </p:cBhvr>
                                    </p:animEffect>
                                  </p:childTnLst>
                                </p:cTn>
                              </p:par>
                            </p:childTnLst>
                          </p:cTn>
                        </p:par>
                        <p:par>
                          <p:cTn id="97" fill="hold">
                            <p:stCondLst>
                              <p:cond delay="14200"/>
                            </p:stCondLst>
                            <p:childTnLst>
                              <p:par>
                                <p:cTn id="98" presetID="10" presetClass="entr" presetSubtype="0" fill="hold" grpId="0" nodeType="afterEffect">
                                  <p:stCondLst>
                                    <p:cond delay="500"/>
                                  </p:stCondLst>
                                  <p:childTnLst>
                                    <p:set>
                                      <p:cBhvr>
                                        <p:cTn id="99" dur="1" fill="hold">
                                          <p:stCondLst>
                                            <p:cond delay="0"/>
                                          </p:stCondLst>
                                        </p:cTn>
                                        <p:tgtEl>
                                          <p:spTgt spid="104"/>
                                        </p:tgtEl>
                                        <p:attrNameLst>
                                          <p:attrName>style.visibility</p:attrName>
                                        </p:attrNameLst>
                                      </p:cBhvr>
                                      <p:to>
                                        <p:strVal val="visible"/>
                                      </p:to>
                                    </p:set>
                                    <p:animEffect transition="in" filter="fade">
                                      <p:cBhvr>
                                        <p:cTn id="100" dur="500"/>
                                        <p:tgtEl>
                                          <p:spTgt spid="104"/>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105"/>
                                        </p:tgtEl>
                                        <p:attrNameLst>
                                          <p:attrName>style.visibility</p:attrName>
                                        </p:attrNameLst>
                                      </p:cBhvr>
                                      <p:to>
                                        <p:strVal val="visible"/>
                                      </p:to>
                                    </p:set>
                                    <p:animEffect transition="in" filter="fade">
                                      <p:cBhvr>
                                        <p:cTn id="105"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38" grpId="0" animBg="1"/>
      <p:bldP spid="79" grpId="0" animBg="1"/>
      <p:bldP spid="80" grpId="0" animBg="1"/>
      <p:bldP spid="98" grpId="0"/>
      <p:bldP spid="99" grpId="0"/>
      <p:bldP spid="100" grpId="0"/>
      <p:bldP spid="101" grpId="0"/>
      <p:bldP spid="102" grpId="0"/>
      <p:bldP spid="103" grpId="0"/>
      <p:bldP spid="104" grpId="0" animBg="1"/>
      <p:bldP spid="105" grpId="0" animBg="1"/>
      <p:bldP spid="5" grpId="0" animBg="1"/>
      <p:bldP spid="3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a:solidFill>
                  <a:schemeClr val="bg1"/>
                </a:solidFill>
              </a:rPr>
              <a:t>R (résistance en Ohms:</a:t>
            </a:r>
            <a:r>
              <a:rPr lang="fr-FR" sz="2000" dirty="0">
                <a:solidFill>
                  <a:schemeClr val="bg1"/>
                </a:solidFill>
                <a:sym typeface="Symbol"/>
              </a:rPr>
              <a:t>);</a:t>
            </a:r>
            <a:r>
              <a:rPr lang="fr-FR" sz="2000" dirty="0">
                <a:solidFill>
                  <a:schemeClr val="bg1"/>
                </a:solidFill>
              </a:rPr>
              <a:t>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a:solidFill>
                  <a:schemeClr val="bg1"/>
                </a:solidFill>
              </a:rPr>
              <a:t> </a:t>
            </a:r>
            <a:endParaRPr lang="fr-FR" sz="2000" dirty="0" smtClean="0">
              <a:solidFill>
                <a:schemeClr val="bg1"/>
              </a:solidFill>
            </a:endParaRPr>
          </a:p>
          <a:p>
            <a:r>
              <a:rPr lang="fr-FR" sz="2000" dirty="0" smtClean="0">
                <a:solidFill>
                  <a:schemeClr val="bg1"/>
                </a:solidFill>
              </a:rPr>
              <a:t>L </a:t>
            </a:r>
            <a:r>
              <a:rPr lang="fr-FR" sz="2000" dirty="0">
                <a:solidFill>
                  <a:schemeClr val="bg1"/>
                </a:solidFill>
              </a:rPr>
              <a:t>(inductance en Henry: H);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3" name="Espace réservé du contenu 2"/>
          <p:cNvSpPr txBox="1">
            <a:spLocks/>
          </p:cNvSpPr>
          <p:nvPr>
            <p:custDataLst>
              <p:tags r:id="rId12"/>
            </p:custDataLst>
          </p:nvPr>
        </p:nvSpPr>
        <p:spPr>
          <a:xfrm>
            <a:off x="0" y="5569617"/>
            <a:ext cx="7341028" cy="1351369"/>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fr-FR" sz="2000" dirty="0" smtClean="0">
                <a:solidFill>
                  <a:schemeClr val="bg1"/>
                </a:solidFill>
              </a:rPr>
              <a:t>Cette deuxième mesure servira à déterminer Z:</a:t>
            </a:r>
          </a:p>
          <a:p>
            <a:pPr marL="0" indent="0">
              <a:buFont typeface="Arial" panose="020B0604020202020204" pitchFamily="34" charset="0"/>
              <a:buNone/>
            </a:pPr>
            <a:r>
              <a:rPr lang="fr-FR" sz="2000" dirty="0" smtClean="0">
                <a:solidFill>
                  <a:schemeClr val="bg1"/>
                </a:solidFill>
              </a:rPr>
              <a:t>On mesure U et I efficace en sinusoïdal et on calcule </a:t>
            </a:r>
          </a:p>
          <a:p>
            <a:pPr marL="0" indent="0" algn="ctr">
              <a:buFont typeface="Arial" panose="020B0604020202020204" pitchFamily="34" charset="0"/>
              <a:buNone/>
            </a:pPr>
            <a:r>
              <a:rPr lang="fr-FR" sz="2000" dirty="0" smtClean="0">
                <a:solidFill>
                  <a:schemeClr val="bg1"/>
                </a:solidFill>
              </a:rPr>
              <a:t>Z = U / I</a:t>
            </a:r>
          </a:p>
        </p:txBody>
      </p:sp>
      <p:sp>
        <p:nvSpPr>
          <p:cNvPr id="104" name="ZoneTexte 103"/>
          <p:cNvSpPr txBox="1"/>
          <p:nvPr>
            <p:custDataLst>
              <p:tags r:id="rId13"/>
            </p:custDataLst>
          </p:nvPr>
        </p:nvSpPr>
        <p:spPr>
          <a:xfrm>
            <a:off x="7209339" y="5365736"/>
            <a:ext cx="1628724"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U = 20 V </a:t>
            </a:r>
            <a:br>
              <a:rPr lang="fr-FR" b="1" dirty="0" smtClean="0">
                <a:solidFill>
                  <a:schemeClr val="bg1"/>
                </a:solidFill>
              </a:rPr>
            </a:br>
            <a:r>
              <a:rPr lang="fr-FR" b="1" dirty="0" smtClean="0">
                <a:solidFill>
                  <a:schemeClr val="bg1"/>
                </a:solidFill>
              </a:rPr>
              <a:t>I = 0,5 A</a:t>
            </a:r>
          </a:p>
        </p:txBody>
      </p:sp>
      <p:sp>
        <p:nvSpPr>
          <p:cNvPr id="105" name="ZoneTexte 104"/>
          <p:cNvSpPr txBox="1"/>
          <p:nvPr>
            <p:custDataLst>
              <p:tags r:id="rId14"/>
            </p:custDataLst>
          </p:nvPr>
        </p:nvSpPr>
        <p:spPr>
          <a:xfrm>
            <a:off x="7209339" y="6372036"/>
            <a:ext cx="1628724"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Z =  40 </a:t>
            </a:r>
            <a:r>
              <a:rPr lang="fr-FR" b="1" dirty="0">
                <a:solidFill>
                  <a:schemeClr val="bg1"/>
                </a:solidFill>
                <a:sym typeface="Symbol"/>
              </a:rPr>
              <a:t></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45878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a:t>
            </a:r>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75892"/>
            <a:ext cx="423514" cy="369332"/>
          </a:xfrm>
          <a:prstGeom prst="rect">
            <a:avLst/>
          </a:prstGeom>
          <a:noFill/>
        </p:spPr>
        <p:txBody>
          <a:bodyPr wrap="none" rtlCol="0">
            <a:spAutoFit/>
          </a:bodyPr>
          <a:lstStyle/>
          <a:p>
            <a:r>
              <a:rPr lang="fr-FR" b="1" dirty="0" smtClean="0">
                <a:solidFill>
                  <a:schemeClr val="bg1"/>
                </a:solidFill>
              </a:rPr>
              <a:t>Z </a:t>
            </a:r>
            <a:endParaRPr lang="fr-FR" b="1" dirty="0">
              <a:solidFill>
                <a:schemeClr val="bg1"/>
              </a:solidFill>
            </a:endParaRPr>
          </a:p>
        </p:txBody>
      </p:sp>
    </p:spTree>
    <p:extLst>
      <p:ext uri="{BB962C8B-B14F-4D97-AF65-F5344CB8AC3E}">
        <p14:creationId xmlns:p14="http://schemas.microsoft.com/office/powerpoint/2010/main" val="3152258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fade">
                                      <p:cBhvr>
                                        <p:cTn id="7" dur="500"/>
                                        <p:tgtEl>
                                          <p:spTgt spid="10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fade">
                                      <p:cBhvr>
                                        <p:cTn id="11" dur="500"/>
                                        <p:tgtEl>
                                          <p:spTgt spid="108"/>
                                        </p:tgtEl>
                                      </p:cBhvr>
                                    </p:animEffect>
                                  </p:childTnLst>
                                </p:cTn>
                              </p:par>
                            </p:childTnLst>
                          </p:cTn>
                        </p:par>
                        <p:par>
                          <p:cTn id="12" fill="hold">
                            <p:stCondLst>
                              <p:cond delay="100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109"/>
                                        </p:tgtEl>
                                        <p:attrNameLst>
                                          <p:attrName>style.visibility</p:attrName>
                                        </p:attrNameLst>
                                      </p:cBhvr>
                                      <p:to>
                                        <p:strVal val="visible"/>
                                      </p:to>
                                    </p:set>
                                    <p:animEffect transition="in" filter="fade">
                                      <p:cBhvr>
                                        <p:cTn id="15" dur="500"/>
                                        <p:tgtEl>
                                          <p:spTgt spid="109"/>
                                        </p:tgtEl>
                                      </p:cBhvr>
                                    </p:animEffect>
                                  </p:childTnLst>
                                </p:cTn>
                              </p:par>
                            </p:childTnLst>
                          </p:cTn>
                        </p:par>
                        <p:par>
                          <p:cTn id="16" fill="hold">
                            <p:stCondLst>
                              <p:cond delay="1550"/>
                            </p:stCondLst>
                            <p:childTnLst>
                              <p:par>
                                <p:cTn id="17" presetID="10" presetClass="entr" presetSubtype="0" fill="hold" grpId="0" nodeType="afterEffect">
                                  <p:stCondLst>
                                    <p:cond delay="0"/>
                                  </p:stCondLst>
                                  <p:childTnLst>
                                    <p:set>
                                      <p:cBhvr>
                                        <p:cTn id="18" dur="1" fill="hold">
                                          <p:stCondLst>
                                            <p:cond delay="0"/>
                                          </p:stCondLst>
                                        </p:cTn>
                                        <p:tgtEl>
                                          <p:spTgt spid="107"/>
                                        </p:tgtEl>
                                        <p:attrNameLst>
                                          <p:attrName>style.visibility</p:attrName>
                                        </p:attrNameLst>
                                      </p:cBhvr>
                                      <p:to>
                                        <p:strVal val="visible"/>
                                      </p:to>
                                    </p:set>
                                    <p:animEffect transition="in" filter="fade">
                                      <p:cBhvr>
                                        <p:cTn id="19" dur="500"/>
                                        <p:tgtEl>
                                          <p:spTgt spid="107"/>
                                        </p:tgtEl>
                                      </p:cBhvr>
                                    </p:animEffect>
                                  </p:childTnLst>
                                </p:cTn>
                              </p:par>
                            </p:childTnLst>
                          </p:cTn>
                        </p:par>
                        <p:par>
                          <p:cTn id="20" fill="hold">
                            <p:stCondLst>
                              <p:cond delay="2050"/>
                            </p:stCondLst>
                            <p:childTnLst>
                              <p:par>
                                <p:cTn id="21" presetID="10" presetClass="entr" presetSubtype="0" fill="hold" grpId="0" nodeType="afterEffect">
                                  <p:stCondLst>
                                    <p:cond delay="500"/>
                                  </p:stCondLst>
                                  <p:iterate type="wd">
                                    <p:tmPct val="10000"/>
                                  </p:iterate>
                                  <p:childTnLst>
                                    <p:set>
                                      <p:cBhvr>
                                        <p:cTn id="22" dur="1" fill="hold">
                                          <p:stCondLst>
                                            <p:cond delay="0"/>
                                          </p:stCondLst>
                                        </p:cTn>
                                        <p:tgtEl>
                                          <p:spTgt spid="103"/>
                                        </p:tgtEl>
                                        <p:attrNameLst>
                                          <p:attrName>style.visibility</p:attrName>
                                        </p:attrNameLst>
                                      </p:cBhvr>
                                      <p:to>
                                        <p:strVal val="visible"/>
                                      </p:to>
                                    </p:set>
                                    <p:animEffect transition="in" filter="fade">
                                      <p:cBhvr>
                                        <p:cTn id="23" dur="500"/>
                                        <p:tgtEl>
                                          <p:spTgt spid="103"/>
                                        </p:tgtEl>
                                      </p:cBhvr>
                                    </p:animEffect>
                                  </p:childTnLst>
                                </p:cTn>
                              </p:par>
                            </p:childTnLst>
                          </p:cTn>
                        </p:par>
                        <p:par>
                          <p:cTn id="24" fill="hold">
                            <p:stCondLst>
                              <p:cond delay="4200"/>
                            </p:stCondLst>
                            <p:childTnLst>
                              <p:par>
                                <p:cTn id="25" presetID="10" presetClass="entr" presetSubtype="0" fill="hold" grpId="0" nodeType="afterEffect">
                                  <p:stCondLst>
                                    <p:cond delay="500"/>
                                  </p:stCondLst>
                                  <p:iterate type="wd">
                                    <p:tmPct val="10000"/>
                                  </p:iterate>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105"/>
                                        </p:tgtEl>
                                        <p:attrNameLst>
                                          <p:attrName>style.visibility</p:attrName>
                                        </p:attrNameLst>
                                      </p:cBhvr>
                                      <p:to>
                                        <p:strVal val="visible"/>
                                      </p:to>
                                    </p:set>
                                    <p:animEffect transition="in" filter="fade">
                                      <p:cBhvr>
                                        <p:cTn id="32"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106" grpId="0" animBg="1"/>
      <p:bldP spid="107" grpId="0" animBg="1"/>
      <p:bldP spid="108" grpId="0"/>
      <p:bldP spid="109"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a:solidFill>
                  <a:schemeClr val="bg1"/>
                </a:solidFill>
              </a:rPr>
              <a:t>R (résistance en Ohms:</a:t>
            </a:r>
            <a:r>
              <a:rPr lang="fr-FR" sz="2000" dirty="0">
                <a:solidFill>
                  <a:schemeClr val="bg1"/>
                </a:solidFill>
                <a:sym typeface="Symbol"/>
              </a:rPr>
              <a:t>);</a:t>
            </a:r>
            <a:r>
              <a:rPr lang="fr-FR" sz="2000" dirty="0">
                <a:solidFill>
                  <a:schemeClr val="bg1"/>
                </a:solidFill>
              </a:rPr>
              <a:t>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a:solidFill>
                  <a:schemeClr val="bg1"/>
                </a:solidFill>
              </a:rPr>
              <a:t> </a:t>
            </a:r>
            <a:endParaRPr lang="fr-FR" sz="2000" dirty="0" smtClean="0">
              <a:solidFill>
                <a:schemeClr val="bg1"/>
              </a:solidFill>
            </a:endParaRPr>
          </a:p>
          <a:p>
            <a:r>
              <a:rPr lang="fr-FR" sz="2000" dirty="0" smtClean="0">
                <a:solidFill>
                  <a:schemeClr val="bg1"/>
                </a:solidFill>
              </a:rPr>
              <a:t>L </a:t>
            </a:r>
            <a:r>
              <a:rPr lang="fr-FR" sz="2000" dirty="0">
                <a:solidFill>
                  <a:schemeClr val="bg1"/>
                </a:solidFill>
              </a:rPr>
              <a:t>(inductance en Henry: H</a:t>
            </a:r>
            <a:r>
              <a:rPr lang="fr-FR" sz="2000" dirty="0" smtClean="0">
                <a:solidFill>
                  <a:schemeClr val="bg1"/>
                </a:solidFill>
              </a:rPr>
              <a:t>)</a:t>
            </a:r>
            <a:r>
              <a:rPr lang="fr-FR" sz="2000" dirty="0">
                <a:solidFill>
                  <a:schemeClr val="bg1"/>
                </a:solidFill>
              </a:rPr>
              <a:t> ;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mc:AlternateContent xmlns:mc="http://schemas.openxmlformats.org/markup-compatibility/2006" xmlns:a14="http://schemas.microsoft.com/office/drawing/2010/main">
        <mc:Choice Requires="a14">
          <p:sp>
            <p:nvSpPr>
              <p:cNvPr id="103" name="Espace réservé du contenu 2"/>
              <p:cNvSpPr txBox="1">
                <a:spLocks/>
              </p:cNvSpPr>
              <p:nvPr>
                <p:custDataLst>
                  <p:tags r:id="rId12"/>
                </p:custDataLst>
              </p:nvPr>
            </p:nvSpPr>
            <p:spPr>
              <a:xfrm>
                <a:off x="30318" y="5555399"/>
                <a:ext cx="7341028" cy="816637"/>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fr-FR" sz="2000" dirty="0" smtClean="0">
                    <a:solidFill>
                      <a:schemeClr val="bg1"/>
                    </a:solidFill>
                  </a:rPr>
                  <a:t>On va ensuite calculer X</a:t>
                </a:r>
                <a:r>
                  <a:rPr lang="fr-FR" sz="2000" baseline="-25000" dirty="0" smtClean="0">
                    <a:solidFill>
                      <a:schemeClr val="bg1"/>
                    </a:solidFill>
                  </a:rPr>
                  <a:t>L</a:t>
                </a:r>
                <a:r>
                  <a:rPr lang="fr-FR" sz="2000" dirty="0" smtClean="0">
                    <a:solidFill>
                      <a:schemeClr val="bg1"/>
                    </a:solidFill>
                  </a:rPr>
                  <a:t> en se servant de la formule:</a:t>
                </a:r>
                <a:br>
                  <a:rPr lang="fr-FR" sz="2000" dirty="0" smtClean="0">
                    <a:solidFill>
                      <a:schemeClr val="bg1"/>
                    </a:solidFill>
                  </a:rPr>
                </a:br>
                <a:r>
                  <a:rPr lang="fr-FR" sz="2000" dirty="0" smtClean="0">
                    <a:solidFill>
                      <a:schemeClr val="bg1"/>
                    </a:solidFill>
                  </a:rPr>
                  <a:t> </a:t>
                </a:r>
                <a:r>
                  <a:rPr lang="fr-FR" sz="2000" b="1" dirty="0">
                    <a:solidFill>
                      <a:schemeClr val="bg1"/>
                    </a:solidFill>
                  </a:rPr>
                  <a:t>Z = </a:t>
                </a:r>
                <a14:m>
                  <m:oMath xmlns:m="http://schemas.openxmlformats.org/officeDocument/2006/math">
                    <m:rad>
                      <m:radPr>
                        <m:degHide m:val="on"/>
                        <m:ctrlPr>
                          <a:rPr lang="fr-FR" sz="2000" b="1" i="1">
                            <a:solidFill>
                              <a:schemeClr val="bg1"/>
                            </a:solidFill>
                            <a:latin typeface="Cambria Math"/>
                          </a:rPr>
                        </m:ctrlPr>
                      </m:radPr>
                      <m:deg/>
                      <m:e>
                        <m:r>
                          <a:rPr lang="fr-FR" sz="2000" b="1" i="1">
                            <a:solidFill>
                              <a:schemeClr val="bg1"/>
                            </a:solidFill>
                            <a:latin typeface="Cambria Math"/>
                          </a:rPr>
                          <m:t>𝑹</m:t>
                        </m:r>
                        <m:r>
                          <a:rPr lang="fr-FR" sz="2000" b="1" i="1" baseline="30000">
                            <a:solidFill>
                              <a:schemeClr val="bg1"/>
                            </a:solidFill>
                            <a:latin typeface="Cambria Math"/>
                          </a:rPr>
                          <m:t>𝟐</m:t>
                        </m:r>
                        <m:r>
                          <a:rPr lang="fr-FR" sz="2000" b="1" i="1">
                            <a:solidFill>
                              <a:schemeClr val="bg1"/>
                            </a:solidFill>
                            <a:latin typeface="Cambria Math"/>
                          </a:rPr>
                          <m:t>+</m:t>
                        </m:r>
                        <m:r>
                          <a:rPr lang="fr-FR" sz="2000" b="1" i="1">
                            <a:solidFill>
                              <a:schemeClr val="bg1"/>
                            </a:solidFill>
                            <a:latin typeface="Cambria Math"/>
                          </a:rPr>
                          <m:t>𝑿𝑳</m:t>
                        </m:r>
                        <m:r>
                          <a:rPr lang="fr-FR" sz="2000" b="1" i="1" baseline="30000">
                            <a:solidFill>
                              <a:schemeClr val="bg1"/>
                            </a:solidFill>
                            <a:latin typeface="Cambria Math"/>
                          </a:rPr>
                          <m:t>𝟐</m:t>
                        </m:r>
                      </m:e>
                    </m:rad>
                  </m:oMath>
                </a14:m>
                <a:r>
                  <a:rPr lang="fr-FR" sz="2000" dirty="0" smtClean="0">
                    <a:solidFill>
                      <a:schemeClr val="bg1"/>
                    </a:solidFill>
                  </a:rPr>
                  <a:t>    on en déduit  </a:t>
                </a:r>
                <a14:m>
                  <m:oMath xmlns:m="http://schemas.openxmlformats.org/officeDocument/2006/math">
                    <m:r>
                      <a:rPr lang="fr-FR" sz="2000" b="1" i="1">
                        <a:solidFill>
                          <a:schemeClr val="bg1"/>
                        </a:solidFill>
                        <a:latin typeface="Cambria Math"/>
                      </a:rPr>
                      <m:t>𝑿</m:t>
                    </m:r>
                    <m:r>
                      <a:rPr lang="fr-FR" sz="2000" b="1" i="1" baseline="-25000">
                        <a:solidFill>
                          <a:schemeClr val="bg1"/>
                        </a:solidFill>
                        <a:latin typeface="Cambria Math"/>
                      </a:rPr>
                      <m:t>𝑳</m:t>
                    </m:r>
                  </m:oMath>
                </a14:m>
                <a:r>
                  <a:rPr lang="fr-FR" sz="2000" b="1" dirty="0">
                    <a:solidFill>
                      <a:schemeClr val="bg1"/>
                    </a:solidFill>
                  </a:rPr>
                  <a:t>= </a:t>
                </a:r>
                <a14:m>
                  <m:oMath xmlns:m="http://schemas.openxmlformats.org/officeDocument/2006/math">
                    <m:rad>
                      <m:radPr>
                        <m:degHide m:val="on"/>
                        <m:ctrlPr>
                          <a:rPr lang="fr-FR" sz="2000" b="1" i="1">
                            <a:solidFill>
                              <a:schemeClr val="bg1"/>
                            </a:solidFill>
                            <a:latin typeface="Cambria Math"/>
                          </a:rPr>
                        </m:ctrlPr>
                      </m:radPr>
                      <m:deg/>
                      <m:e>
                        <m:r>
                          <a:rPr lang="fr-FR" sz="2000" b="1" i="1" smtClean="0">
                            <a:solidFill>
                              <a:schemeClr val="bg1"/>
                            </a:solidFill>
                            <a:latin typeface="Cambria Math"/>
                          </a:rPr>
                          <m:t>𝒁</m:t>
                        </m:r>
                        <m:r>
                          <a:rPr lang="fr-FR" sz="2000" b="1" i="1" baseline="30000">
                            <a:solidFill>
                              <a:schemeClr val="bg1"/>
                            </a:solidFill>
                            <a:latin typeface="Cambria Math"/>
                          </a:rPr>
                          <m:t>𝟐</m:t>
                        </m:r>
                        <m:r>
                          <a:rPr lang="fr-FR" sz="2000" b="1" i="1" smtClean="0">
                            <a:solidFill>
                              <a:schemeClr val="bg1"/>
                            </a:solidFill>
                            <a:latin typeface="Cambria Math"/>
                          </a:rPr>
                          <m:t>−</m:t>
                        </m:r>
                        <m:r>
                          <a:rPr lang="fr-FR" sz="2000" b="1" i="1" smtClean="0">
                            <a:solidFill>
                              <a:schemeClr val="bg1"/>
                            </a:solidFill>
                            <a:latin typeface="Cambria Math"/>
                          </a:rPr>
                          <m:t>𝑹</m:t>
                        </m:r>
                        <m:r>
                          <a:rPr lang="fr-FR" sz="2000" b="1" i="1" baseline="30000">
                            <a:solidFill>
                              <a:schemeClr val="bg1"/>
                            </a:solidFill>
                            <a:latin typeface="Cambria Math"/>
                          </a:rPr>
                          <m:t>𝟐</m:t>
                        </m:r>
                      </m:e>
                    </m:rad>
                  </m:oMath>
                </a14:m>
                <a:r>
                  <a:rPr lang="fr-FR" sz="2000" dirty="0" smtClean="0">
                    <a:solidFill>
                      <a:schemeClr val="bg1"/>
                    </a:solidFill>
                  </a:rPr>
                  <a:t> </a:t>
                </a:r>
              </a:p>
              <a:p>
                <a:pPr marL="0" indent="0">
                  <a:buNone/>
                </a:pPr>
                <a:endParaRPr lang="fr-FR" sz="2000" dirty="0" smtClean="0">
                  <a:solidFill>
                    <a:schemeClr val="bg1"/>
                  </a:solidFill>
                </a:endParaRPr>
              </a:p>
            </p:txBody>
          </p:sp>
        </mc:Choice>
        <mc:Fallback xmlns="">
          <p:sp>
            <p:nvSpPr>
              <p:cNvPr id="103" name="Espace réservé du contenu 2"/>
              <p:cNvSpPr txBox="1">
                <a:spLocks noRot="1" noChangeAspect="1" noMove="1" noResize="1" noEditPoints="1" noAdjustHandles="1" noChangeArrowheads="1" noChangeShapeType="1" noTextEdit="1"/>
              </p:cNvSpPr>
              <p:nvPr>
                <p:custDataLst>
                  <p:tags r:id="rId25"/>
                </p:custDataLst>
              </p:nvPr>
            </p:nvSpPr>
            <p:spPr>
              <a:xfrm>
                <a:off x="30318" y="5555399"/>
                <a:ext cx="7341028" cy="816637"/>
              </a:xfrm>
              <a:prstGeom prst="rect">
                <a:avLst/>
              </a:prstGeom>
              <a:blipFill rotWithShape="1">
                <a:blip r:embed="rId26"/>
                <a:stretch>
                  <a:fillRect l="-914" t="-3731" b="-2239"/>
                </a:stretch>
              </a:blipFill>
            </p:spPr>
            <p:txBody>
              <a:bodyPr/>
              <a:lstStyle/>
              <a:p>
                <a:r>
                  <a:rPr lang="fr-FR">
                    <a:noFill/>
                  </a:rPr>
                  <a:t> </a:t>
                </a:r>
              </a:p>
            </p:txBody>
          </p:sp>
        </mc:Fallback>
      </mc:AlternateContent>
      <p:sp>
        <p:nvSpPr>
          <p:cNvPr id="104" name="ZoneTexte 103"/>
          <p:cNvSpPr txBox="1"/>
          <p:nvPr>
            <p:custDataLst>
              <p:tags r:id="rId13"/>
            </p:custDataLst>
          </p:nvPr>
        </p:nvSpPr>
        <p:spPr>
          <a:xfrm>
            <a:off x="7209339" y="5365736"/>
            <a:ext cx="1628724"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Z = 40 </a:t>
            </a:r>
            <a:r>
              <a:rPr lang="fr-FR" b="1" dirty="0" smtClean="0">
                <a:solidFill>
                  <a:schemeClr val="bg1"/>
                </a:solidFill>
                <a:sym typeface="Symbol"/>
              </a:rPr>
              <a:t></a:t>
            </a:r>
            <a:endParaRPr lang="fr-FR" b="1" dirty="0" smtClean="0">
              <a:solidFill>
                <a:schemeClr val="bg1"/>
              </a:solidFill>
            </a:endParaRPr>
          </a:p>
        </p:txBody>
      </p:sp>
      <p:sp>
        <p:nvSpPr>
          <p:cNvPr id="105" name="ZoneTexte 104"/>
          <p:cNvSpPr txBox="1"/>
          <p:nvPr>
            <p:custDataLst>
              <p:tags r:id="rId14"/>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a:solidFill>
                  <a:schemeClr val="bg1"/>
                </a:solidFill>
              </a:rPr>
              <a:t>X</a:t>
            </a:r>
            <a:r>
              <a:rPr lang="fr-FR" b="1" baseline="-25000" dirty="0">
                <a:solidFill>
                  <a:schemeClr val="bg1"/>
                </a:solidFill>
              </a:rPr>
              <a:t>L</a:t>
            </a:r>
            <a:r>
              <a:rPr lang="fr-FR" b="1" dirty="0" smtClean="0">
                <a:solidFill>
                  <a:schemeClr val="bg1"/>
                </a:solidFill>
              </a:rPr>
              <a:t> =  38,7 </a:t>
            </a:r>
            <a:r>
              <a:rPr lang="fr-FR" b="1" dirty="0">
                <a:solidFill>
                  <a:schemeClr val="bg1"/>
                </a:solidFill>
                <a:sym typeface="Symbol"/>
              </a:rPr>
              <a:t></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45878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a:t>
            </a:r>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13176"/>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Tree>
    <p:extLst>
      <p:ext uri="{BB962C8B-B14F-4D97-AF65-F5344CB8AC3E}">
        <p14:creationId xmlns:p14="http://schemas.microsoft.com/office/powerpoint/2010/main" val="4283398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113"/>
                                        </p:tgtEl>
                                        <p:attrNameLst>
                                          <p:attrName>style.visibility</p:attrName>
                                        </p:attrNameLst>
                                      </p:cBhvr>
                                      <p:to>
                                        <p:strVal val="visible"/>
                                      </p:to>
                                    </p:set>
                                    <p:animEffect transition="in" filter="fade">
                                      <p:cBhvr>
                                        <p:cTn id="7" dur="500"/>
                                        <p:tgtEl>
                                          <p:spTgt spid="113"/>
                                        </p:tgtEl>
                                      </p:cBhvr>
                                    </p:animEffect>
                                  </p:childTnLst>
                                </p:cTn>
                              </p:par>
                            </p:childTnLst>
                          </p:cTn>
                        </p:par>
                        <p:par>
                          <p:cTn id="8" fill="hold">
                            <p:stCondLst>
                              <p:cond delay="10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childTnLst>
                                </p:cTn>
                              </p:par>
                            </p:childTnLst>
                          </p:cTn>
                        </p:par>
                        <p:par>
                          <p:cTn id="12" fill="hold">
                            <p:stCondLst>
                              <p:cond delay="35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105"/>
                                        </p:tgtEl>
                                        <p:attrNameLst>
                                          <p:attrName>style.visibility</p:attrName>
                                        </p:attrNameLst>
                                      </p:cBhvr>
                                      <p:to>
                                        <p:strVal val="visible"/>
                                      </p:to>
                                    </p:set>
                                    <p:animEffect transition="in" filter="fade">
                                      <p:cBhvr>
                                        <p:cTn id="20"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11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smtClean="0">
                <a:solidFill>
                  <a:schemeClr val="bg1"/>
                </a:solidFill>
              </a:rPr>
              <a:t>L (inductance en Henry: H);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R (résistance </a:t>
            </a:r>
            <a:r>
              <a:rPr lang="fr-FR" sz="2000" dirty="0">
                <a:solidFill>
                  <a:schemeClr val="bg1"/>
                </a:solidFill>
              </a:rPr>
              <a:t>en Ohms:</a:t>
            </a:r>
            <a:r>
              <a:rPr lang="fr-FR" sz="2000" dirty="0">
                <a:solidFill>
                  <a:schemeClr val="bg1"/>
                </a:solidFill>
                <a:sym typeface="Symbol"/>
              </a:rPr>
              <a:t>);</a:t>
            </a:r>
            <a:r>
              <a:rPr lang="fr-FR" sz="2000" dirty="0" smtClean="0">
                <a:solidFill>
                  <a:schemeClr val="bg1"/>
                </a:solidFill>
              </a:rPr>
              <a:t>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3" name="Espace réservé du contenu 2"/>
          <p:cNvSpPr txBox="1">
            <a:spLocks/>
          </p:cNvSpPr>
          <p:nvPr>
            <p:custDataLst>
              <p:tags r:id="rId12"/>
            </p:custDataLst>
          </p:nvPr>
        </p:nvSpPr>
        <p:spPr>
          <a:xfrm>
            <a:off x="30318" y="5555399"/>
            <a:ext cx="7341028" cy="1113962"/>
          </a:xfrm>
          <a:prstGeom prst="rect">
            <a:avLst/>
          </a:prstGeom>
        </p:spPr>
        <p:txBody>
          <a:bodyPr vert="horz" lIns="91440" tIns="45720" rIns="91440" bIns="45720" rtlCol="0">
            <a:normAutofit fontScale="925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On utilise pour finir la formule </a:t>
            </a:r>
            <a:r>
              <a:rPr lang="fr-FR" sz="2000" b="1" dirty="0">
                <a:solidFill>
                  <a:schemeClr val="bg1"/>
                </a:solidFill>
              </a:rPr>
              <a:t>X</a:t>
            </a:r>
            <a:r>
              <a:rPr lang="fr-FR" sz="2000" b="1" baseline="-25000" dirty="0">
                <a:solidFill>
                  <a:schemeClr val="bg1"/>
                </a:solidFill>
              </a:rPr>
              <a:t>L</a:t>
            </a:r>
            <a:r>
              <a:rPr lang="fr-FR" sz="2000" b="1" dirty="0">
                <a:solidFill>
                  <a:schemeClr val="bg1"/>
                </a:solidFill>
              </a:rPr>
              <a:t> = L</a:t>
            </a:r>
            <a:r>
              <a:rPr lang="el-GR" sz="2000" b="1" dirty="0">
                <a:solidFill>
                  <a:schemeClr val="bg1"/>
                </a:solidFill>
                <a:sym typeface="Symbol"/>
              </a:rPr>
              <a:t>ω</a:t>
            </a:r>
            <a:r>
              <a:rPr lang="fr-FR" sz="2000" dirty="0">
                <a:solidFill>
                  <a:schemeClr val="bg1"/>
                </a:solidFill>
              </a:rPr>
              <a:t> </a:t>
            </a:r>
            <a:r>
              <a:rPr lang="fr-FR" sz="2000" dirty="0" smtClean="0">
                <a:solidFill>
                  <a:schemeClr val="bg1"/>
                </a:solidFill>
              </a:rPr>
              <a:t>qui </a:t>
            </a:r>
            <a:r>
              <a:rPr lang="fr-FR" sz="2000" dirty="0">
                <a:solidFill>
                  <a:schemeClr val="bg1"/>
                </a:solidFill>
              </a:rPr>
              <a:t>donne </a:t>
            </a:r>
            <a:r>
              <a:rPr lang="fr-FR" sz="2000" dirty="0" smtClean="0">
                <a:solidFill>
                  <a:schemeClr val="bg1"/>
                </a:solidFill>
              </a:rPr>
              <a:t>XL en fonction de la pulsation oméga en se souvenant que </a:t>
            </a:r>
            <a:br>
              <a:rPr lang="fr-FR" sz="2000" dirty="0" smtClean="0">
                <a:solidFill>
                  <a:schemeClr val="bg1"/>
                </a:solidFill>
              </a:rPr>
            </a:br>
            <a:r>
              <a:rPr lang="el-GR" sz="2000" dirty="0" smtClean="0">
                <a:solidFill>
                  <a:schemeClr val="bg1"/>
                </a:solidFill>
                <a:sym typeface="Symbol"/>
              </a:rPr>
              <a:t>ω</a:t>
            </a:r>
            <a:r>
              <a:rPr lang="fr-FR" sz="2000" dirty="0" smtClean="0">
                <a:solidFill>
                  <a:schemeClr val="bg1"/>
                </a:solidFill>
              </a:rPr>
              <a:t> </a:t>
            </a:r>
            <a:r>
              <a:rPr lang="fr-FR" sz="2000" dirty="0">
                <a:solidFill>
                  <a:schemeClr val="bg1"/>
                </a:solidFill>
              </a:rPr>
              <a:t>= 2</a:t>
            </a:r>
            <a:r>
              <a:rPr lang="fr-FR" sz="2000" dirty="0">
                <a:solidFill>
                  <a:schemeClr val="bg1"/>
                </a:solidFill>
                <a:sym typeface="Symbol"/>
              </a:rPr>
              <a:t></a:t>
            </a:r>
            <a:r>
              <a:rPr lang="fr-FR" sz="2000" dirty="0" smtClean="0">
                <a:solidFill>
                  <a:schemeClr val="bg1"/>
                </a:solidFill>
                <a:sym typeface="Symbol"/>
              </a:rPr>
              <a:t>f (f: fréquence en hertz)</a:t>
            </a:r>
            <a:endParaRPr lang="fr-FR" sz="2000" dirty="0" smtClean="0">
              <a:solidFill>
                <a:schemeClr val="bg1"/>
              </a:solidFill>
            </a:endParaRPr>
          </a:p>
          <a:p>
            <a:pPr marL="0" indent="0" algn="ctr">
              <a:buNone/>
            </a:pPr>
            <a:r>
              <a:rPr lang="fr-FR" sz="2000" dirty="0" smtClean="0">
                <a:solidFill>
                  <a:schemeClr val="bg1"/>
                </a:solidFill>
              </a:rPr>
              <a:t>on en déduit  </a:t>
            </a:r>
            <a:r>
              <a:rPr lang="fr-FR" sz="2000" b="1" dirty="0" smtClean="0">
                <a:solidFill>
                  <a:schemeClr val="bg1"/>
                </a:solidFill>
              </a:rPr>
              <a:t>L = </a:t>
            </a:r>
            <a:r>
              <a:rPr lang="fr-FR" sz="2000" b="1" dirty="0">
                <a:solidFill>
                  <a:schemeClr val="bg1"/>
                </a:solidFill>
              </a:rPr>
              <a:t>X</a:t>
            </a:r>
            <a:r>
              <a:rPr lang="fr-FR" sz="2000" b="1" baseline="-25000" dirty="0">
                <a:solidFill>
                  <a:schemeClr val="bg1"/>
                </a:solidFill>
              </a:rPr>
              <a:t>L </a:t>
            </a:r>
            <a:r>
              <a:rPr lang="fr-FR" sz="2000" b="1" dirty="0" smtClean="0">
                <a:solidFill>
                  <a:schemeClr val="bg1"/>
                </a:solidFill>
              </a:rPr>
              <a:t>/</a:t>
            </a:r>
            <a:r>
              <a:rPr lang="el-GR" sz="2000" b="1" dirty="0" smtClean="0">
                <a:solidFill>
                  <a:schemeClr val="bg1"/>
                </a:solidFill>
                <a:sym typeface="Symbol"/>
              </a:rPr>
              <a:t>ω</a:t>
            </a:r>
            <a:r>
              <a:rPr lang="fr-FR" sz="2000" b="1" dirty="0" smtClean="0">
                <a:solidFill>
                  <a:schemeClr val="bg1"/>
                </a:solidFill>
                <a:sym typeface="Symbol"/>
              </a:rPr>
              <a:t>      .</a:t>
            </a:r>
            <a:endParaRPr lang="fr-FR" sz="2000" dirty="0" smtClean="0">
              <a:solidFill>
                <a:schemeClr val="bg1"/>
              </a:solidFill>
            </a:endParaRPr>
          </a:p>
        </p:txBody>
      </p:sp>
      <p:sp>
        <p:nvSpPr>
          <p:cNvPr id="104" name="ZoneTexte 103"/>
          <p:cNvSpPr txBox="1"/>
          <p:nvPr>
            <p:custDataLst>
              <p:tags r:id="rId13"/>
            </p:custDataLst>
          </p:nvPr>
        </p:nvSpPr>
        <p:spPr>
          <a:xfrm>
            <a:off x="7209339" y="5365736"/>
            <a:ext cx="1827156"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X</a:t>
            </a:r>
            <a:r>
              <a:rPr lang="fr-FR" b="1" baseline="-25000" dirty="0">
                <a:solidFill>
                  <a:schemeClr val="bg1"/>
                </a:solidFill>
              </a:rPr>
              <a:t>L</a:t>
            </a:r>
            <a:r>
              <a:rPr lang="fr-FR" b="1" dirty="0">
                <a:solidFill>
                  <a:schemeClr val="bg1"/>
                </a:solidFill>
              </a:rPr>
              <a:t> =  38,7 </a:t>
            </a:r>
            <a:r>
              <a:rPr lang="fr-FR" b="1" dirty="0">
                <a:solidFill>
                  <a:schemeClr val="bg1"/>
                </a:solidFill>
                <a:sym typeface="Symbol"/>
              </a:rPr>
              <a:t></a:t>
            </a:r>
            <a:endParaRPr lang="fr-FR" b="1" dirty="0" smtClean="0">
              <a:solidFill>
                <a:schemeClr val="bg1"/>
              </a:solidFill>
            </a:endParaRPr>
          </a:p>
        </p:txBody>
      </p:sp>
      <p:sp>
        <p:nvSpPr>
          <p:cNvPr id="105" name="ZoneTexte 104"/>
          <p:cNvSpPr txBox="1"/>
          <p:nvPr>
            <p:custDataLst>
              <p:tags r:id="rId14"/>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L =  123 </a:t>
            </a:r>
            <a:r>
              <a:rPr lang="fr-FR" b="1" dirty="0" err="1" smtClean="0">
                <a:solidFill>
                  <a:schemeClr val="bg1"/>
                </a:solidFill>
              </a:rPr>
              <a:t>mH</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154241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 </a:t>
            </a:r>
            <a:r>
              <a:rPr lang="fr-FR" b="1" dirty="0" smtClean="0">
                <a:solidFill>
                  <a:schemeClr val="bg1"/>
                </a:solidFill>
              </a:rPr>
              <a:t>=38,7 </a:t>
            </a:r>
            <a:r>
              <a:rPr lang="fr-FR" b="1" dirty="0" smtClean="0">
                <a:solidFill>
                  <a:schemeClr val="bg1"/>
                </a:solidFill>
                <a:sym typeface="Symbol"/>
              </a:rPr>
              <a:t></a:t>
            </a:r>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13176"/>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
        <p:nvSpPr>
          <p:cNvPr id="34" name="ZoneTexte 33"/>
          <p:cNvSpPr txBox="1"/>
          <p:nvPr>
            <p:custDataLst>
              <p:tags r:id="rId23"/>
            </p:custDataLst>
          </p:nvPr>
        </p:nvSpPr>
        <p:spPr>
          <a:xfrm>
            <a:off x="5148064" y="6372036"/>
            <a:ext cx="1981699"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el-GR" b="1" dirty="0">
                <a:solidFill>
                  <a:schemeClr val="bg1"/>
                </a:solidFill>
                <a:sym typeface="Symbol"/>
              </a:rPr>
              <a:t>ω</a:t>
            </a:r>
            <a:r>
              <a:rPr lang="fr-FR" b="1" dirty="0" smtClean="0">
                <a:solidFill>
                  <a:schemeClr val="bg1"/>
                </a:solidFill>
              </a:rPr>
              <a:t> =  314 rd/s</a:t>
            </a:r>
            <a:endParaRPr lang="fr-FR" b="1" dirty="0">
              <a:solidFill>
                <a:schemeClr val="bg1"/>
              </a:solidFill>
            </a:endParaRPr>
          </a:p>
        </p:txBody>
      </p:sp>
    </p:spTree>
    <p:extLst>
      <p:ext uri="{BB962C8B-B14F-4D97-AF65-F5344CB8AC3E}">
        <p14:creationId xmlns:p14="http://schemas.microsoft.com/office/powerpoint/2010/main" val="1322289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10"/>
                                        </p:tgtEl>
                                        <p:attrNameLst>
                                          <p:attrName>style.visibility</p:attrName>
                                        </p:attrNameLst>
                                      </p:cBhvr>
                                      <p:to>
                                        <p:strVal val="visible"/>
                                      </p:to>
                                    </p:set>
                                    <p:animEffect transition="in" filter="fade">
                                      <p:cBhvr>
                                        <p:cTn id="7" dur="500"/>
                                        <p:tgtEl>
                                          <p:spTgt spid="110"/>
                                        </p:tgtEl>
                                      </p:cBhvr>
                                    </p:animEffect>
                                  </p:childTnLst>
                                </p:cTn>
                              </p:par>
                            </p:childTnLst>
                          </p:cTn>
                        </p:par>
                        <p:par>
                          <p:cTn id="8" fill="hold">
                            <p:stCondLst>
                              <p:cond delay="6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childTnLst>
                                </p:cTn>
                              </p:par>
                            </p:childTnLst>
                          </p:cTn>
                        </p:par>
                        <p:par>
                          <p:cTn id="12" fill="hold">
                            <p:stCondLst>
                              <p:cond delay="38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4"/>
                                        </p:tgtEl>
                                        <p:attrNameLst>
                                          <p:attrName>style.visibility</p:attrName>
                                        </p:attrNameLst>
                                      </p:cBhvr>
                                      <p:to>
                                        <p:strVal val="visible"/>
                                      </p:to>
                                    </p:set>
                                    <p:animEffect transition="in" filter="fade">
                                      <p:cBhvr>
                                        <p:cTn id="20" dur="500"/>
                                        <p:tgtEl>
                                          <p:spTgt spid="3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110" grpId="0"/>
      <p:bldP spid="3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smtClean="0">
                <a:solidFill>
                  <a:schemeClr val="bg1"/>
                </a:solidFill>
              </a:rPr>
              <a:t>L (inductance en Henry: H);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R (résistance </a:t>
            </a:r>
            <a:r>
              <a:rPr lang="fr-FR" sz="2000" dirty="0">
                <a:solidFill>
                  <a:schemeClr val="bg1"/>
                </a:solidFill>
              </a:rPr>
              <a:t>en Ohms:</a:t>
            </a:r>
            <a:r>
              <a:rPr lang="fr-FR" sz="2000" dirty="0">
                <a:solidFill>
                  <a:schemeClr val="bg1"/>
                </a:solidFill>
                <a:sym typeface="Symbol"/>
              </a:rPr>
              <a:t>);</a:t>
            </a:r>
            <a:r>
              <a:rPr lang="fr-FR" sz="2000" dirty="0" smtClean="0">
                <a:solidFill>
                  <a:schemeClr val="bg1"/>
                </a:solidFill>
              </a:rPr>
              <a:t>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mc:AlternateContent xmlns:mc="http://schemas.openxmlformats.org/markup-compatibility/2006" xmlns:a14="http://schemas.microsoft.com/office/drawing/2010/main">
        <mc:Choice Requires="a14">
          <p:sp>
            <p:nvSpPr>
              <p:cNvPr id="103" name="Espace réservé du contenu 2"/>
              <p:cNvSpPr txBox="1">
                <a:spLocks/>
              </p:cNvSpPr>
              <p:nvPr>
                <p:custDataLst>
                  <p:tags r:id="rId12"/>
                </p:custDataLst>
              </p:nvPr>
            </p:nvSpPr>
            <p:spPr>
              <a:xfrm>
                <a:off x="-43690" y="5555399"/>
                <a:ext cx="7386719" cy="1302601"/>
              </a:xfrm>
              <a:prstGeom prst="rect">
                <a:avLst/>
              </a:prstGeom>
            </p:spPr>
            <p:txBody>
              <a:bodyPr vert="horz" lIns="91440" tIns="45720" rIns="91440" bIns="45720" rtlCol="0">
                <a:normAutofit fontScale="850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L et R constituent les caractéristiques propres à la bobine, </a:t>
                </a:r>
                <a:br>
                  <a:rPr lang="fr-FR" sz="2000" dirty="0" smtClean="0">
                    <a:solidFill>
                      <a:schemeClr val="bg1"/>
                    </a:solidFill>
                  </a:rPr>
                </a:br>
                <a:r>
                  <a:rPr lang="fr-FR" sz="2000" dirty="0" smtClean="0">
                    <a:solidFill>
                      <a:schemeClr val="bg1"/>
                    </a:solidFill>
                  </a:rPr>
                  <a:t>alors que X</a:t>
                </a:r>
                <a:r>
                  <a:rPr lang="fr-FR" sz="2000" baseline="-25000" dirty="0" smtClean="0">
                    <a:solidFill>
                      <a:schemeClr val="bg1"/>
                    </a:solidFill>
                  </a:rPr>
                  <a:t>L </a:t>
                </a:r>
                <a:r>
                  <a:rPr lang="fr-FR" sz="2000" dirty="0" smtClean="0">
                    <a:solidFill>
                      <a:schemeClr val="bg1"/>
                    </a:solidFill>
                    <a:sym typeface="Symbol"/>
                  </a:rPr>
                  <a:t>et Z dépendent de la fréquence de l’alimentation. </a:t>
                </a:r>
              </a:p>
              <a:p>
                <a:pPr marL="0" indent="0" algn="ctr">
                  <a:buNone/>
                </a:pPr>
                <a:r>
                  <a:rPr lang="fr-FR" sz="2000" dirty="0" smtClean="0">
                    <a:solidFill>
                      <a:schemeClr val="bg1"/>
                    </a:solidFill>
                    <a:sym typeface="Symbol"/>
                  </a:rPr>
                  <a:t>Quel serait le déphasage entre la tension aux bornes de la bobine et le courant ?</a:t>
                </a:r>
              </a:p>
              <a:p>
                <a:pPr marL="0" indent="0" algn="ctr">
                  <a:buNone/>
                </a:pPr>
                <a:r>
                  <a:rPr lang="fr-FR" sz="2000" dirty="0" smtClean="0">
                    <a:solidFill>
                      <a:schemeClr val="bg1"/>
                    </a:solidFill>
                    <a:sym typeface="Symbol"/>
                  </a:rPr>
                  <a:t> </a:t>
                </a:r>
                <a:r>
                  <a:rPr lang="fr-FR" sz="2000" dirty="0">
                    <a:solidFill>
                      <a:schemeClr val="bg1"/>
                    </a:solidFill>
                  </a:rPr>
                  <a:t>tg </a:t>
                </a:r>
                <a:r>
                  <a:rPr lang="el-GR" sz="2000" dirty="0">
                    <a:solidFill>
                      <a:schemeClr val="bg1"/>
                    </a:solidFill>
                  </a:rPr>
                  <a:t>φ</a:t>
                </a:r>
                <a:r>
                  <a:rPr lang="fr-FR" sz="2000" dirty="0">
                    <a:solidFill>
                      <a:schemeClr val="bg1"/>
                    </a:solidFill>
                  </a:rPr>
                  <a:t> =</a:t>
                </a:r>
                <a14:m>
                  <m:oMath xmlns:m="http://schemas.openxmlformats.org/officeDocument/2006/math">
                    <m:r>
                      <a:rPr lang="fr-FR" sz="2000" b="1" i="1">
                        <a:solidFill>
                          <a:schemeClr val="bg1"/>
                        </a:solidFill>
                        <a:latin typeface="Cambria Math"/>
                      </a:rPr>
                      <m:t>𝑿</m:t>
                    </m:r>
                    <m:r>
                      <a:rPr lang="fr-FR" sz="2000" b="1" i="1" baseline="-25000">
                        <a:solidFill>
                          <a:schemeClr val="bg1"/>
                        </a:solidFill>
                        <a:latin typeface="Cambria Math"/>
                      </a:rPr>
                      <m:t>𝑳</m:t>
                    </m:r>
                  </m:oMath>
                </a14:m>
                <a:r>
                  <a:rPr lang="fr-FR" sz="2000" dirty="0">
                    <a:solidFill>
                      <a:schemeClr val="bg1"/>
                    </a:solidFill>
                  </a:rPr>
                  <a:t> /</a:t>
                </a:r>
                <a14:m>
                  <m:oMath xmlns:m="http://schemas.openxmlformats.org/officeDocument/2006/math">
                    <m:r>
                      <a:rPr lang="fr-FR" sz="2000" b="1" i="1">
                        <a:solidFill>
                          <a:schemeClr val="bg1"/>
                        </a:solidFill>
                        <a:latin typeface="Cambria Math"/>
                      </a:rPr>
                      <m:t>𝑹</m:t>
                    </m:r>
                  </m:oMath>
                </a14:m>
                <a:r>
                  <a:rPr lang="fr-FR" sz="2000" dirty="0">
                    <a:solidFill>
                      <a:schemeClr val="bg1"/>
                    </a:solidFill>
                  </a:rPr>
                  <a:t> </a:t>
                </a:r>
                <a:endParaRPr lang="fr-FR" sz="2000" dirty="0" smtClean="0">
                  <a:solidFill>
                    <a:schemeClr val="bg1"/>
                  </a:solidFill>
                </a:endParaRPr>
              </a:p>
              <a:p>
                <a:pPr marL="0" indent="0">
                  <a:buNone/>
                </a:pPr>
                <a:endParaRPr lang="fr-FR" sz="2000" dirty="0" smtClean="0">
                  <a:solidFill>
                    <a:schemeClr val="bg1"/>
                  </a:solidFill>
                </a:endParaRPr>
              </a:p>
            </p:txBody>
          </p:sp>
        </mc:Choice>
        <mc:Fallback xmlns="">
          <p:sp>
            <p:nvSpPr>
              <p:cNvPr id="103" name="Espace réservé du contenu 2"/>
              <p:cNvSpPr txBox="1">
                <a:spLocks noRot="1" noChangeAspect="1" noMove="1" noResize="1" noEditPoints="1" noAdjustHandles="1" noChangeArrowheads="1" noChangeShapeType="1" noTextEdit="1"/>
              </p:cNvSpPr>
              <p:nvPr>
                <p:custDataLst>
                  <p:tags r:id="rId26"/>
                </p:custDataLst>
              </p:nvPr>
            </p:nvSpPr>
            <p:spPr>
              <a:xfrm>
                <a:off x="-43690" y="5555399"/>
                <a:ext cx="7386719" cy="1302601"/>
              </a:xfrm>
              <a:prstGeom prst="rect">
                <a:avLst/>
              </a:prstGeom>
              <a:blipFill rotWithShape="1">
                <a:blip r:embed="rId27"/>
                <a:stretch>
                  <a:fillRect l="-165" t="-5140" r="-1238" b="-467"/>
                </a:stretch>
              </a:blipFill>
            </p:spPr>
            <p:txBody>
              <a:bodyPr/>
              <a:lstStyle/>
              <a:p>
                <a:r>
                  <a:rPr lang="fr-FR">
                    <a:noFill/>
                  </a:rPr>
                  <a:t> </a:t>
                </a:r>
              </a:p>
            </p:txBody>
          </p:sp>
        </mc:Fallback>
      </mc:AlternateContent>
      <p:sp>
        <p:nvSpPr>
          <p:cNvPr id="104" name="ZoneTexte 103"/>
          <p:cNvSpPr txBox="1"/>
          <p:nvPr>
            <p:custDataLst>
              <p:tags r:id="rId13"/>
            </p:custDataLst>
          </p:nvPr>
        </p:nvSpPr>
        <p:spPr>
          <a:xfrm>
            <a:off x="7209339" y="5365736"/>
            <a:ext cx="1827156"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X</a:t>
            </a:r>
            <a:r>
              <a:rPr lang="fr-FR" b="1" baseline="-25000" dirty="0">
                <a:solidFill>
                  <a:schemeClr val="bg1"/>
                </a:solidFill>
              </a:rPr>
              <a:t>L</a:t>
            </a:r>
            <a:r>
              <a:rPr lang="fr-FR" b="1" dirty="0">
                <a:solidFill>
                  <a:schemeClr val="bg1"/>
                </a:solidFill>
              </a:rPr>
              <a:t> =  38,7 </a:t>
            </a:r>
            <a:r>
              <a:rPr lang="fr-FR" b="1" dirty="0">
                <a:solidFill>
                  <a:schemeClr val="bg1"/>
                </a:solidFill>
                <a:sym typeface="Symbol"/>
              </a:rPr>
              <a:t></a:t>
            </a:r>
            <a:endParaRPr lang="fr-FR" b="1" dirty="0" smtClean="0">
              <a:solidFill>
                <a:schemeClr val="bg1"/>
              </a:solidFill>
            </a:endParaRPr>
          </a:p>
        </p:txBody>
      </p:sp>
      <p:sp>
        <p:nvSpPr>
          <p:cNvPr id="105" name="ZoneTexte 104"/>
          <p:cNvSpPr txBox="1"/>
          <p:nvPr>
            <p:custDataLst>
              <p:tags r:id="rId14"/>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a:solidFill>
                  <a:schemeClr val="bg1"/>
                </a:solidFill>
              </a:rPr>
              <a:t>tg </a:t>
            </a:r>
            <a:r>
              <a:rPr lang="el-GR" b="1" dirty="0">
                <a:solidFill>
                  <a:schemeClr val="bg1"/>
                </a:solidFill>
              </a:rPr>
              <a:t>φ</a:t>
            </a:r>
            <a:r>
              <a:rPr lang="fr-FR" b="1" dirty="0" smtClean="0">
                <a:solidFill>
                  <a:schemeClr val="bg1"/>
                </a:solidFill>
              </a:rPr>
              <a:t> =  3,87</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1542410" cy="646331"/>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 </a:t>
            </a:r>
            <a:r>
              <a:rPr lang="fr-FR" b="1" dirty="0" smtClean="0">
                <a:solidFill>
                  <a:schemeClr val="bg1"/>
                </a:solidFill>
              </a:rPr>
              <a:t>=38,7 </a:t>
            </a:r>
            <a:r>
              <a:rPr lang="fr-FR" b="1" dirty="0">
                <a:solidFill>
                  <a:schemeClr val="bg1"/>
                </a:solidFill>
                <a:sym typeface="Symbol"/>
              </a:rPr>
              <a:t></a:t>
            </a:r>
            <a:endParaRPr lang="fr-FR" b="1" dirty="0">
              <a:solidFill>
                <a:schemeClr val="bg1"/>
              </a:solidFill>
            </a:endParaRPr>
          </a:p>
          <a:p>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13176"/>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
        <p:nvSpPr>
          <p:cNvPr id="35" name="ZoneTexte 34"/>
          <p:cNvSpPr txBox="1"/>
          <p:nvPr>
            <p:custDataLst>
              <p:tags r:id="rId23"/>
            </p:custDataLst>
          </p:nvPr>
        </p:nvSpPr>
        <p:spPr>
          <a:xfrm>
            <a:off x="5314925" y="637590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el-GR" b="1" dirty="0" smtClean="0">
                <a:solidFill>
                  <a:schemeClr val="bg1"/>
                </a:solidFill>
              </a:rPr>
              <a:t>φ</a:t>
            </a:r>
            <a:r>
              <a:rPr lang="fr-FR" b="1" dirty="0" smtClean="0">
                <a:solidFill>
                  <a:schemeClr val="bg1"/>
                </a:solidFill>
              </a:rPr>
              <a:t> =  84°</a:t>
            </a:r>
            <a:endParaRPr lang="fr-FR" b="1" dirty="0">
              <a:solidFill>
                <a:schemeClr val="bg1"/>
              </a:solidFill>
            </a:endParaRPr>
          </a:p>
        </p:txBody>
      </p:sp>
    </p:spTree>
    <p:extLst>
      <p:ext uri="{BB962C8B-B14F-4D97-AF65-F5344CB8AC3E}">
        <p14:creationId xmlns:p14="http://schemas.microsoft.com/office/powerpoint/2010/main" val="4038208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childTnLst>
                          </p:cTn>
                        </p:par>
                        <p:par>
                          <p:cTn id="8" fill="hold">
                            <p:stCondLst>
                              <p:cond delay="32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04"/>
                                        </p:tgtEl>
                                        <p:attrNameLst>
                                          <p:attrName>style.visibility</p:attrName>
                                        </p:attrNameLst>
                                      </p:cBhvr>
                                      <p:to>
                                        <p:strVal val="visible"/>
                                      </p:to>
                                    </p:set>
                                    <p:animEffect transition="in" filter="fade">
                                      <p:cBhvr>
                                        <p:cTn id="11" dur="500"/>
                                        <p:tgtEl>
                                          <p:spTgt spid="104"/>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105"/>
                                        </p:tgtEl>
                                        <p:attrNameLst>
                                          <p:attrName>style.visibility</p:attrName>
                                        </p:attrNameLst>
                                      </p:cBhvr>
                                      <p:to>
                                        <p:strVal val="visible"/>
                                      </p:to>
                                    </p:set>
                                    <p:animEffect transition="in" filter="fade">
                                      <p:cBhvr>
                                        <p:cTn id="16" dur="500"/>
                                        <p:tgtEl>
                                          <p:spTgt spid="10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iterate type="wd">
                                    <p:tmPct val="10000"/>
                                  </p:iterate>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35"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grpSp>
        <p:nvGrpSpPr>
          <p:cNvPr id="85" name="Groupe 84"/>
          <p:cNvGrpSpPr/>
          <p:nvPr>
            <p:custDataLst>
              <p:tags r:id="rId2"/>
            </p:custDataLst>
          </p:nvPr>
        </p:nvGrpSpPr>
        <p:grpSpPr>
          <a:xfrm rot="16200000">
            <a:off x="6755182" y="1257308"/>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3"/>
            </p:custDataLst>
          </p:nvPr>
        </p:nvCxnSpPr>
        <p:spPr>
          <a:xfrm rot="16200000" flipV="1">
            <a:off x="6970012" y="890148"/>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4"/>
            </p:custDataLst>
          </p:nvPr>
        </p:nvCxnSpPr>
        <p:spPr>
          <a:xfrm rot="16200000">
            <a:off x="6703700" y="2548649"/>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5"/>
            </p:custDataLst>
          </p:nvPr>
        </p:nvSpPr>
        <p:spPr>
          <a:xfrm>
            <a:off x="5923755" y="1864471"/>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6"/>
            </p:custDataLst>
          </p:nvPr>
        </p:nvSpPr>
        <p:spPr>
          <a:xfrm>
            <a:off x="6662556" y="2283858"/>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3" name="Espace réservé du contenu 2"/>
          <p:cNvSpPr txBox="1">
            <a:spLocks/>
          </p:cNvSpPr>
          <p:nvPr>
            <p:custDataLst>
              <p:tags r:id="rId7"/>
            </p:custDataLst>
          </p:nvPr>
        </p:nvSpPr>
        <p:spPr>
          <a:xfrm>
            <a:off x="-204929" y="4986465"/>
            <a:ext cx="7386719" cy="130260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Les résultats précédents peuvent se vérifier sur un oscillogramme représentant u et i en se rappelant qu’une période représente un angle de 360°</a:t>
            </a:r>
          </a:p>
          <a:p>
            <a:pPr marL="0" indent="0">
              <a:buNone/>
            </a:pPr>
            <a:endParaRPr lang="fr-FR" sz="2000" dirty="0" smtClean="0">
              <a:solidFill>
                <a:schemeClr val="bg1"/>
              </a:solidFill>
            </a:endParaRPr>
          </a:p>
        </p:txBody>
      </p:sp>
      <p:sp>
        <p:nvSpPr>
          <p:cNvPr id="104" name="ZoneTexte 103"/>
          <p:cNvSpPr txBox="1"/>
          <p:nvPr>
            <p:custDataLst>
              <p:tags r:id="rId8"/>
            </p:custDataLst>
          </p:nvPr>
        </p:nvSpPr>
        <p:spPr>
          <a:xfrm>
            <a:off x="7209339" y="5365736"/>
            <a:ext cx="1827156"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X</a:t>
            </a:r>
            <a:r>
              <a:rPr lang="fr-FR" b="1" baseline="-25000" dirty="0">
                <a:solidFill>
                  <a:schemeClr val="bg1"/>
                </a:solidFill>
              </a:rPr>
              <a:t>L</a:t>
            </a:r>
            <a:r>
              <a:rPr lang="fr-FR" b="1" dirty="0">
                <a:solidFill>
                  <a:schemeClr val="bg1"/>
                </a:solidFill>
              </a:rPr>
              <a:t> =  38,7 </a:t>
            </a:r>
            <a:r>
              <a:rPr lang="fr-FR" b="1" dirty="0">
                <a:solidFill>
                  <a:schemeClr val="bg1"/>
                </a:solidFill>
                <a:sym typeface="Symbol"/>
              </a:rPr>
              <a:t></a:t>
            </a:r>
            <a:endParaRPr lang="fr-FR" b="1" dirty="0" smtClean="0">
              <a:solidFill>
                <a:schemeClr val="bg1"/>
              </a:solidFill>
            </a:endParaRPr>
          </a:p>
        </p:txBody>
      </p:sp>
      <p:sp>
        <p:nvSpPr>
          <p:cNvPr id="105" name="ZoneTexte 104"/>
          <p:cNvSpPr txBox="1"/>
          <p:nvPr>
            <p:custDataLst>
              <p:tags r:id="rId9"/>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a:solidFill>
                  <a:schemeClr val="bg1"/>
                </a:solidFill>
              </a:rPr>
              <a:t>tg </a:t>
            </a:r>
            <a:r>
              <a:rPr lang="el-GR" b="1" dirty="0">
                <a:solidFill>
                  <a:schemeClr val="bg1"/>
                </a:solidFill>
              </a:rPr>
              <a:t>φ</a:t>
            </a:r>
            <a:r>
              <a:rPr lang="fr-FR" b="1" dirty="0" smtClean="0">
                <a:solidFill>
                  <a:schemeClr val="bg1"/>
                </a:solidFill>
              </a:rPr>
              <a:t> =  3,87</a:t>
            </a:r>
            <a:endParaRPr lang="fr-FR" b="1" dirty="0">
              <a:solidFill>
                <a:schemeClr val="bg1"/>
              </a:solidFill>
            </a:endParaRPr>
          </a:p>
        </p:txBody>
      </p:sp>
      <p:sp>
        <p:nvSpPr>
          <p:cNvPr id="109" name="ZoneTexte 108"/>
          <p:cNvSpPr txBox="1"/>
          <p:nvPr>
            <p:custDataLst>
              <p:tags r:id="rId10"/>
            </p:custDataLst>
          </p:nvPr>
        </p:nvSpPr>
        <p:spPr>
          <a:xfrm>
            <a:off x="6001787" y="3028927"/>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1"/>
            </p:custDataLst>
          </p:nvPr>
        </p:nvSpPr>
        <p:spPr>
          <a:xfrm>
            <a:off x="7297931" y="3028927"/>
            <a:ext cx="1542410" cy="646331"/>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 </a:t>
            </a:r>
            <a:r>
              <a:rPr lang="fr-FR" b="1" dirty="0" smtClean="0">
                <a:solidFill>
                  <a:schemeClr val="bg1"/>
                </a:solidFill>
              </a:rPr>
              <a:t>=38,7 </a:t>
            </a:r>
            <a:r>
              <a:rPr lang="fr-FR" b="1" dirty="0">
                <a:solidFill>
                  <a:schemeClr val="bg1"/>
                </a:solidFill>
                <a:sym typeface="Symbol"/>
              </a:rPr>
              <a:t></a:t>
            </a:r>
            <a:endParaRPr lang="fr-FR" b="1" dirty="0">
              <a:solidFill>
                <a:schemeClr val="bg1"/>
              </a:solidFill>
            </a:endParaRPr>
          </a:p>
          <a:p>
            <a:endParaRPr lang="fr-FR" b="1" dirty="0">
              <a:solidFill>
                <a:schemeClr val="bg1"/>
              </a:solidFill>
            </a:endParaRPr>
          </a:p>
        </p:txBody>
      </p:sp>
      <p:sp>
        <p:nvSpPr>
          <p:cNvPr id="111" name="Rectangle 110"/>
          <p:cNvSpPr/>
          <p:nvPr>
            <p:custDataLst>
              <p:tags r:id="rId12"/>
            </p:custDataLst>
          </p:nvPr>
        </p:nvSpPr>
        <p:spPr>
          <a:xfrm>
            <a:off x="6965789" y="2715906"/>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13"/>
            </p:custDataLst>
          </p:nvPr>
        </p:nvSpPr>
        <p:spPr>
          <a:xfrm rot="16200000">
            <a:off x="6913928" y="2186314"/>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14"/>
            </p:custDataLst>
          </p:nvPr>
        </p:nvSpPr>
        <p:spPr>
          <a:xfrm>
            <a:off x="6894490" y="3661302"/>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
        <p:nvSpPr>
          <p:cNvPr id="35" name="ZoneTexte 34"/>
          <p:cNvSpPr txBox="1"/>
          <p:nvPr>
            <p:custDataLst>
              <p:tags r:id="rId15"/>
            </p:custDataLst>
          </p:nvPr>
        </p:nvSpPr>
        <p:spPr>
          <a:xfrm>
            <a:off x="5314925" y="637590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el-GR" b="1" dirty="0" smtClean="0">
                <a:solidFill>
                  <a:schemeClr val="bg1"/>
                </a:solidFill>
              </a:rPr>
              <a:t>φ</a:t>
            </a:r>
            <a:r>
              <a:rPr lang="fr-FR" b="1" dirty="0" smtClean="0">
                <a:solidFill>
                  <a:schemeClr val="bg1"/>
                </a:solidFill>
              </a:rPr>
              <a:t> =  84°</a:t>
            </a:r>
            <a:endParaRPr lang="fr-FR" b="1" dirty="0">
              <a:solidFill>
                <a:schemeClr val="bg1"/>
              </a:solidFill>
            </a:endParaRPr>
          </a:p>
        </p:txBody>
      </p:sp>
      <p:cxnSp>
        <p:nvCxnSpPr>
          <p:cNvPr id="36" name="Connecteur droit avec flèche 35"/>
          <p:cNvCxnSpPr/>
          <p:nvPr>
            <p:custDataLst>
              <p:tags r:id="rId16"/>
            </p:custDataLst>
          </p:nvPr>
        </p:nvCxnSpPr>
        <p:spPr>
          <a:xfrm flipV="1">
            <a:off x="612992" y="1624094"/>
            <a:ext cx="0" cy="3230756"/>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7"/>
            </p:custDataLst>
          </p:nvPr>
        </p:nvCxnSpPr>
        <p:spPr>
          <a:xfrm>
            <a:off x="396968" y="3316953"/>
            <a:ext cx="44630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39" name="Image 38"/>
          <p:cNvPicPr>
            <a:picLocks noChangeAspect="1"/>
          </p:cNvPicPr>
          <p:nvPr>
            <p:custDataLst>
              <p:tags r:id="rId18"/>
            </p:custDataLst>
          </p:nvPr>
        </p:nvPicPr>
        <p:blipFill rotWithShape="1">
          <a:blip r:embed="rId36" cstate="screen">
            <a:extLst>
              <a:ext uri="{BEBA8EAE-BF5A-486C-A8C5-ECC9F3942E4B}">
                <a14:imgProps xmlns:a14="http://schemas.microsoft.com/office/drawing/2010/main">
                  <a14:imgLayer r:embed="rId37">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a:off x="612989" y="1624093"/>
            <a:ext cx="3677270" cy="3230757"/>
          </a:xfrm>
          <a:prstGeom prst="rect">
            <a:avLst/>
          </a:prstGeom>
        </p:spPr>
      </p:pic>
      <p:pic>
        <p:nvPicPr>
          <p:cNvPr id="41" name="Image 40"/>
          <p:cNvPicPr>
            <a:picLocks noChangeAspect="1"/>
          </p:cNvPicPr>
          <p:nvPr>
            <p:custDataLst>
              <p:tags r:id="rId19"/>
            </p:custDataLst>
          </p:nvPr>
        </p:nvPicPr>
        <p:blipFill rotWithShape="1">
          <a:blip r:embed="rId38" cstate="screen">
            <a:duotone>
              <a:prstClr val="black"/>
              <a:srgbClr val="FF0000">
                <a:tint val="45000"/>
                <a:satMod val="400000"/>
              </a:srgbClr>
            </a:duotone>
            <a:extLst>
              <a:ext uri="{BEBA8EAE-BF5A-486C-A8C5-ECC9F3942E4B}">
                <a14:imgProps xmlns:a14="http://schemas.microsoft.com/office/drawing/2010/main">
                  <a14:imgLayer r:embed="rId39">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571500" y="2564904"/>
            <a:ext cx="4000500" cy="1547535"/>
          </a:xfrm>
          <a:prstGeom prst="rect">
            <a:avLst/>
          </a:prstGeom>
        </p:spPr>
      </p:pic>
      <p:cxnSp>
        <p:nvCxnSpPr>
          <p:cNvPr id="47" name="Connecteur droit 46"/>
          <p:cNvCxnSpPr/>
          <p:nvPr>
            <p:custDataLst>
              <p:tags r:id="rId20"/>
            </p:custDataLst>
          </p:nvPr>
        </p:nvCxnSpPr>
        <p:spPr>
          <a:xfrm>
            <a:off x="93865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Connecteur droit 47"/>
          <p:cNvCxnSpPr/>
          <p:nvPr>
            <p:custDataLst>
              <p:tags r:id="rId21"/>
            </p:custDataLst>
          </p:nvPr>
        </p:nvCxnSpPr>
        <p:spPr>
          <a:xfrm>
            <a:off x="1270619"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Connecteur droit 48"/>
          <p:cNvCxnSpPr/>
          <p:nvPr>
            <p:custDataLst>
              <p:tags r:id="rId22"/>
            </p:custDataLst>
          </p:nvPr>
        </p:nvCxnSpPr>
        <p:spPr>
          <a:xfrm>
            <a:off x="160258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custDataLst>
              <p:tags r:id="rId23"/>
            </p:custDataLst>
          </p:nvPr>
        </p:nvCxnSpPr>
        <p:spPr>
          <a:xfrm>
            <a:off x="1934549"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custDataLst>
              <p:tags r:id="rId24"/>
            </p:custDataLst>
          </p:nvPr>
        </p:nvCxnSpPr>
        <p:spPr>
          <a:xfrm>
            <a:off x="226651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Connecteur droit 51"/>
          <p:cNvCxnSpPr/>
          <p:nvPr>
            <p:custDataLst>
              <p:tags r:id="rId25"/>
            </p:custDataLst>
          </p:nvPr>
        </p:nvCxnSpPr>
        <p:spPr>
          <a:xfrm>
            <a:off x="2598479"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Connecteur droit 52"/>
          <p:cNvCxnSpPr/>
          <p:nvPr>
            <p:custDataLst>
              <p:tags r:id="rId26"/>
            </p:custDataLst>
          </p:nvPr>
        </p:nvCxnSpPr>
        <p:spPr>
          <a:xfrm>
            <a:off x="293044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Connecteur droit 55"/>
          <p:cNvCxnSpPr/>
          <p:nvPr>
            <p:custDataLst>
              <p:tags r:id="rId27"/>
            </p:custDataLst>
          </p:nvPr>
        </p:nvCxnSpPr>
        <p:spPr>
          <a:xfrm>
            <a:off x="3262412"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Rectangle 9"/>
          <p:cNvSpPr/>
          <p:nvPr>
            <p:custDataLst>
              <p:tags r:id="rId28"/>
            </p:custDataLst>
          </p:nvPr>
        </p:nvSpPr>
        <p:spPr>
          <a:xfrm>
            <a:off x="803226" y="2671646"/>
            <a:ext cx="466794" cy="461665"/>
          </a:xfrm>
          <a:prstGeom prst="rect">
            <a:avLst/>
          </a:prstGeom>
        </p:spPr>
        <p:txBody>
          <a:bodyPr wrap="none">
            <a:spAutoFit/>
          </a:bodyPr>
          <a:lstStyle/>
          <a:p>
            <a:r>
              <a:rPr lang="el-GR" sz="2400" b="1" dirty="0">
                <a:solidFill>
                  <a:srgbClr val="00B0F0"/>
                </a:solidFill>
              </a:rPr>
              <a:t>φ</a:t>
            </a:r>
            <a:endParaRPr lang="fr-FR" sz="2400" dirty="0">
              <a:solidFill>
                <a:srgbClr val="00B0F0"/>
              </a:solidFill>
            </a:endParaRPr>
          </a:p>
        </p:txBody>
      </p:sp>
      <p:cxnSp>
        <p:nvCxnSpPr>
          <p:cNvPr id="12" name="Connecteur droit avec flèche 11"/>
          <p:cNvCxnSpPr>
            <a:stCxn id="41" idx="3"/>
          </p:cNvCxnSpPr>
          <p:nvPr>
            <p:custDataLst>
              <p:tags r:id="rId29"/>
            </p:custDataLst>
          </p:nvPr>
        </p:nvCxnSpPr>
        <p:spPr>
          <a:xfrm flipV="1">
            <a:off x="571500" y="3333924"/>
            <a:ext cx="627988" cy="4748"/>
          </a:xfrm>
          <a:prstGeom prst="straightConnector1">
            <a:avLst/>
          </a:prstGeom>
          <a:ln w="57150">
            <a:solidFill>
              <a:srgbClr val="00B0F0"/>
            </a:solidFill>
            <a:tailEnd type="arrow"/>
          </a:ln>
        </p:spPr>
        <p:style>
          <a:lnRef idx="1">
            <a:schemeClr val="accent1"/>
          </a:lnRef>
          <a:fillRef idx="0">
            <a:schemeClr val="accent1"/>
          </a:fillRef>
          <a:effectRef idx="0">
            <a:schemeClr val="accent1"/>
          </a:effectRef>
          <a:fontRef idx="minor">
            <a:schemeClr val="tx1"/>
          </a:fontRef>
        </p:style>
      </p:cxnSp>
      <p:sp>
        <p:nvSpPr>
          <p:cNvPr id="60" name="ZoneTexte 59"/>
          <p:cNvSpPr txBox="1"/>
          <p:nvPr>
            <p:custDataLst>
              <p:tags r:id="rId30"/>
            </p:custDataLst>
          </p:nvPr>
        </p:nvSpPr>
        <p:spPr>
          <a:xfrm>
            <a:off x="1014180" y="3837888"/>
            <a:ext cx="647934" cy="369332"/>
          </a:xfrm>
          <a:prstGeom prst="borderCallout1">
            <a:avLst>
              <a:gd name="adj1" fmla="val -7160"/>
              <a:gd name="adj2" fmla="val 47772"/>
              <a:gd name="adj3" fmla="val -123567"/>
              <a:gd name="adj4" fmla="val 44456"/>
            </a:avLst>
          </a:prstGeom>
          <a:noFill/>
          <a:ln>
            <a:solidFill>
              <a:schemeClr val="bg1"/>
            </a:solidFill>
          </a:ln>
        </p:spPr>
        <p:txBody>
          <a:bodyPr wrap="none" rtlCol="0">
            <a:spAutoFit/>
          </a:bodyPr>
          <a:lstStyle/>
          <a:p>
            <a:r>
              <a:rPr lang="fr-FR" b="1" dirty="0" smtClean="0">
                <a:solidFill>
                  <a:schemeClr val="bg1"/>
                </a:solidFill>
              </a:rPr>
              <a:t>90°</a:t>
            </a:r>
            <a:endParaRPr lang="fr-FR" b="1" dirty="0">
              <a:solidFill>
                <a:schemeClr val="bg1"/>
              </a:solidFill>
            </a:endParaRPr>
          </a:p>
        </p:txBody>
      </p:sp>
      <p:sp>
        <p:nvSpPr>
          <p:cNvPr id="61" name="ZoneTexte 60"/>
          <p:cNvSpPr txBox="1"/>
          <p:nvPr>
            <p:custDataLst>
              <p:tags r:id="rId31"/>
            </p:custDataLst>
          </p:nvPr>
        </p:nvSpPr>
        <p:spPr>
          <a:xfrm>
            <a:off x="1920884" y="2234074"/>
            <a:ext cx="811441" cy="369332"/>
          </a:xfrm>
          <a:prstGeom prst="borderCallout1">
            <a:avLst>
              <a:gd name="adj1" fmla="val 93600"/>
              <a:gd name="adj2" fmla="val 44490"/>
              <a:gd name="adj3" fmla="val 293868"/>
              <a:gd name="adj4" fmla="val -1480"/>
            </a:avLst>
          </a:prstGeom>
          <a:noFill/>
          <a:ln>
            <a:solidFill>
              <a:schemeClr val="bg1"/>
            </a:solidFill>
          </a:ln>
        </p:spPr>
        <p:txBody>
          <a:bodyPr wrap="none" rtlCol="0">
            <a:spAutoFit/>
          </a:bodyPr>
          <a:lstStyle/>
          <a:p>
            <a:r>
              <a:rPr lang="fr-FR" b="1" dirty="0" smtClean="0">
                <a:solidFill>
                  <a:schemeClr val="bg1"/>
                </a:solidFill>
              </a:rPr>
              <a:t>180°</a:t>
            </a:r>
            <a:endParaRPr lang="fr-FR" b="1" dirty="0">
              <a:solidFill>
                <a:schemeClr val="bg1"/>
              </a:solidFill>
            </a:endParaRPr>
          </a:p>
        </p:txBody>
      </p:sp>
      <p:sp>
        <p:nvSpPr>
          <p:cNvPr id="62" name="ZoneTexte 61"/>
          <p:cNvSpPr txBox="1"/>
          <p:nvPr>
            <p:custDataLst>
              <p:tags r:id="rId32"/>
            </p:custDataLst>
          </p:nvPr>
        </p:nvSpPr>
        <p:spPr>
          <a:xfrm>
            <a:off x="1423689" y="4298657"/>
            <a:ext cx="811441" cy="369332"/>
          </a:xfrm>
          <a:prstGeom prst="borderCallout1">
            <a:avLst>
              <a:gd name="adj1" fmla="val 1476"/>
              <a:gd name="adj2" fmla="val 51042"/>
              <a:gd name="adj3" fmla="val -255995"/>
              <a:gd name="adj4" fmla="val 146587"/>
            </a:avLst>
          </a:prstGeom>
          <a:noFill/>
          <a:ln>
            <a:solidFill>
              <a:schemeClr val="bg1"/>
            </a:solidFill>
          </a:ln>
        </p:spPr>
        <p:txBody>
          <a:bodyPr wrap="none" rtlCol="0">
            <a:spAutoFit/>
          </a:bodyPr>
          <a:lstStyle/>
          <a:p>
            <a:r>
              <a:rPr lang="fr-FR" b="1" dirty="0" smtClean="0">
                <a:solidFill>
                  <a:schemeClr val="bg1"/>
                </a:solidFill>
              </a:rPr>
              <a:t>270°</a:t>
            </a:r>
            <a:endParaRPr lang="fr-FR" b="1" dirty="0">
              <a:solidFill>
                <a:schemeClr val="bg1"/>
              </a:solidFill>
            </a:endParaRPr>
          </a:p>
        </p:txBody>
      </p:sp>
      <p:sp>
        <p:nvSpPr>
          <p:cNvPr id="63" name="ZoneTexte 62"/>
          <p:cNvSpPr txBox="1"/>
          <p:nvPr>
            <p:custDataLst>
              <p:tags r:id="rId33"/>
            </p:custDataLst>
          </p:nvPr>
        </p:nvSpPr>
        <p:spPr>
          <a:xfrm>
            <a:off x="3760559" y="3744800"/>
            <a:ext cx="811441" cy="369332"/>
          </a:xfrm>
          <a:prstGeom prst="borderCallout1">
            <a:avLst>
              <a:gd name="adj1" fmla="val 4355"/>
              <a:gd name="adj2" fmla="val 51042"/>
              <a:gd name="adj3" fmla="val -129325"/>
              <a:gd name="adj4" fmla="val -63065"/>
            </a:avLst>
          </a:prstGeom>
          <a:noFill/>
          <a:ln>
            <a:solidFill>
              <a:schemeClr val="bg1"/>
            </a:solidFill>
          </a:ln>
        </p:spPr>
        <p:txBody>
          <a:bodyPr wrap="none" rtlCol="0">
            <a:spAutoFit/>
          </a:bodyPr>
          <a:lstStyle/>
          <a:p>
            <a:r>
              <a:rPr lang="fr-FR" b="1" dirty="0" smtClean="0">
                <a:solidFill>
                  <a:schemeClr val="bg1"/>
                </a:solidFill>
              </a:rPr>
              <a:t>360°</a:t>
            </a:r>
            <a:endParaRPr lang="fr-FR" b="1" dirty="0">
              <a:solidFill>
                <a:schemeClr val="bg1"/>
              </a:solidFill>
            </a:endParaRPr>
          </a:p>
        </p:txBody>
      </p:sp>
    </p:spTree>
    <p:extLst>
      <p:ext uri="{BB962C8B-B14F-4D97-AF65-F5344CB8AC3E}">
        <p14:creationId xmlns:p14="http://schemas.microsoft.com/office/powerpoint/2010/main" val="2792512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left)">
                                      <p:cBhvr>
                                        <p:cTn id="16" dur="500"/>
                                        <p:tgtEl>
                                          <p:spTgt spid="37"/>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wipe(left)">
                                      <p:cBhvr>
                                        <p:cTn id="20" dur="500"/>
                                        <p:tgtEl>
                                          <p:spTgt spid="39"/>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wipe(left)">
                                      <p:cBhvr>
                                        <p:cTn id="24" dur="500"/>
                                        <p:tgtEl>
                                          <p:spTgt spid="41"/>
                                        </p:tgtEl>
                                      </p:cBhvr>
                                    </p:animEffect>
                                  </p:childTnLst>
                                </p:cTn>
                              </p:par>
                            </p:childTnLst>
                          </p:cTn>
                        </p:par>
                        <p:par>
                          <p:cTn id="25" fill="hold">
                            <p:stCondLst>
                              <p:cond delay="2000"/>
                            </p:stCondLst>
                            <p:childTnLst>
                              <p:par>
                                <p:cTn id="26" presetID="10" presetClass="entr" presetSubtype="0" fill="hold"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250"/>
                                        <p:tgtEl>
                                          <p:spTgt spid="47"/>
                                        </p:tgtEl>
                                      </p:cBhvr>
                                    </p:animEffect>
                                  </p:childTnLst>
                                </p:cTn>
                              </p:par>
                            </p:childTnLst>
                          </p:cTn>
                        </p:par>
                        <p:par>
                          <p:cTn id="37" fill="hold">
                            <p:stCondLst>
                              <p:cond delay="3250"/>
                            </p:stCondLst>
                            <p:childTnLst>
                              <p:par>
                                <p:cTn id="38" presetID="10" presetClass="entr" presetSubtype="0" fill="hold" nodeType="afterEffect">
                                  <p:stCondLst>
                                    <p:cond delay="0"/>
                                  </p:stCondLst>
                                  <p:childTnLst>
                                    <p:set>
                                      <p:cBhvr>
                                        <p:cTn id="39" dur="1" fill="hold">
                                          <p:stCondLst>
                                            <p:cond delay="0"/>
                                          </p:stCondLst>
                                        </p:cTn>
                                        <p:tgtEl>
                                          <p:spTgt spid="48"/>
                                        </p:tgtEl>
                                        <p:attrNameLst>
                                          <p:attrName>style.visibility</p:attrName>
                                        </p:attrNameLst>
                                      </p:cBhvr>
                                      <p:to>
                                        <p:strVal val="visible"/>
                                      </p:to>
                                    </p:set>
                                    <p:animEffect transition="in" filter="fade">
                                      <p:cBhvr>
                                        <p:cTn id="40" dur="250"/>
                                        <p:tgtEl>
                                          <p:spTgt spid="48"/>
                                        </p:tgtEl>
                                      </p:cBhvr>
                                    </p:animEffect>
                                  </p:childTnLst>
                                </p:cTn>
                              </p:par>
                            </p:childTnLst>
                          </p:cTn>
                        </p:par>
                        <p:par>
                          <p:cTn id="41" fill="hold">
                            <p:stCondLst>
                              <p:cond delay="3500"/>
                            </p:stCondLst>
                            <p:childTnLst>
                              <p:par>
                                <p:cTn id="42" presetID="10" presetClass="entr" presetSubtype="0" fill="hold" nodeType="afterEffect">
                                  <p:stCondLst>
                                    <p:cond delay="0"/>
                                  </p:stCondLst>
                                  <p:childTnLst>
                                    <p:set>
                                      <p:cBhvr>
                                        <p:cTn id="43" dur="1" fill="hold">
                                          <p:stCondLst>
                                            <p:cond delay="0"/>
                                          </p:stCondLst>
                                        </p:cTn>
                                        <p:tgtEl>
                                          <p:spTgt spid="49"/>
                                        </p:tgtEl>
                                        <p:attrNameLst>
                                          <p:attrName>style.visibility</p:attrName>
                                        </p:attrNameLst>
                                      </p:cBhvr>
                                      <p:to>
                                        <p:strVal val="visible"/>
                                      </p:to>
                                    </p:set>
                                    <p:animEffect transition="in" filter="fade">
                                      <p:cBhvr>
                                        <p:cTn id="44" dur="250"/>
                                        <p:tgtEl>
                                          <p:spTgt spid="49"/>
                                        </p:tgtEl>
                                      </p:cBhvr>
                                    </p:animEffect>
                                  </p:childTnLst>
                                </p:cTn>
                              </p:par>
                            </p:childTnLst>
                          </p:cTn>
                        </p:par>
                        <p:par>
                          <p:cTn id="45" fill="hold">
                            <p:stCondLst>
                              <p:cond delay="3750"/>
                            </p:stCondLst>
                            <p:childTnLst>
                              <p:par>
                                <p:cTn id="46" presetID="10" presetClass="entr" presetSubtype="0" fill="hold"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fade">
                                      <p:cBhvr>
                                        <p:cTn id="48" dur="250"/>
                                        <p:tgtEl>
                                          <p:spTgt spid="50"/>
                                        </p:tgtEl>
                                      </p:cBhvr>
                                    </p:animEffect>
                                  </p:childTnLst>
                                </p:cTn>
                              </p:par>
                            </p:childTnLst>
                          </p:cTn>
                        </p:par>
                        <p:par>
                          <p:cTn id="49" fill="hold">
                            <p:stCondLst>
                              <p:cond delay="4000"/>
                            </p:stCondLst>
                            <p:childTnLst>
                              <p:par>
                                <p:cTn id="50" presetID="10" presetClass="entr" presetSubtype="0"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fade">
                                      <p:cBhvr>
                                        <p:cTn id="52" dur="250"/>
                                        <p:tgtEl>
                                          <p:spTgt spid="51"/>
                                        </p:tgtEl>
                                      </p:cBhvr>
                                    </p:animEffect>
                                  </p:childTnLst>
                                </p:cTn>
                              </p:par>
                            </p:childTnLst>
                          </p:cTn>
                        </p:par>
                        <p:par>
                          <p:cTn id="53" fill="hold">
                            <p:stCondLst>
                              <p:cond delay="4250"/>
                            </p:stCondLst>
                            <p:childTnLst>
                              <p:par>
                                <p:cTn id="54" presetID="10" presetClass="entr" presetSubtype="0" fill="hold" nodeType="afterEffect">
                                  <p:stCondLst>
                                    <p:cond delay="0"/>
                                  </p:stCondLst>
                                  <p:childTnLst>
                                    <p:set>
                                      <p:cBhvr>
                                        <p:cTn id="55" dur="1" fill="hold">
                                          <p:stCondLst>
                                            <p:cond delay="0"/>
                                          </p:stCondLst>
                                        </p:cTn>
                                        <p:tgtEl>
                                          <p:spTgt spid="52"/>
                                        </p:tgtEl>
                                        <p:attrNameLst>
                                          <p:attrName>style.visibility</p:attrName>
                                        </p:attrNameLst>
                                      </p:cBhvr>
                                      <p:to>
                                        <p:strVal val="visible"/>
                                      </p:to>
                                    </p:set>
                                    <p:animEffect transition="in" filter="fade">
                                      <p:cBhvr>
                                        <p:cTn id="56" dur="250"/>
                                        <p:tgtEl>
                                          <p:spTgt spid="52"/>
                                        </p:tgtEl>
                                      </p:cBhvr>
                                    </p:animEffect>
                                  </p:childTnLst>
                                </p:cTn>
                              </p:par>
                            </p:childTnLst>
                          </p:cTn>
                        </p:par>
                        <p:par>
                          <p:cTn id="57" fill="hold">
                            <p:stCondLst>
                              <p:cond delay="4500"/>
                            </p:stCondLst>
                            <p:childTnLst>
                              <p:par>
                                <p:cTn id="58" presetID="10" presetClass="entr" presetSubtype="0" fill="hold"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fade">
                                      <p:cBhvr>
                                        <p:cTn id="60" dur="250"/>
                                        <p:tgtEl>
                                          <p:spTgt spid="53"/>
                                        </p:tgtEl>
                                      </p:cBhvr>
                                    </p:animEffect>
                                  </p:childTnLst>
                                </p:cTn>
                              </p:par>
                            </p:childTnLst>
                          </p:cTn>
                        </p:par>
                        <p:par>
                          <p:cTn id="61" fill="hold">
                            <p:stCondLst>
                              <p:cond delay="4750"/>
                            </p:stCondLst>
                            <p:childTnLst>
                              <p:par>
                                <p:cTn id="62" presetID="10" presetClass="entr" presetSubtype="0" fill="hold" nodeType="afterEffect">
                                  <p:stCondLst>
                                    <p:cond delay="0"/>
                                  </p:stCondLst>
                                  <p:childTnLst>
                                    <p:set>
                                      <p:cBhvr>
                                        <p:cTn id="63" dur="1" fill="hold">
                                          <p:stCondLst>
                                            <p:cond delay="0"/>
                                          </p:stCondLst>
                                        </p:cTn>
                                        <p:tgtEl>
                                          <p:spTgt spid="56"/>
                                        </p:tgtEl>
                                        <p:attrNameLst>
                                          <p:attrName>style.visibility</p:attrName>
                                        </p:attrNameLst>
                                      </p:cBhvr>
                                      <p:to>
                                        <p:strVal val="visible"/>
                                      </p:to>
                                    </p:set>
                                    <p:animEffect transition="in" filter="fade">
                                      <p:cBhvr>
                                        <p:cTn id="64" dur="250"/>
                                        <p:tgtEl>
                                          <p:spTgt spid="56"/>
                                        </p:tgtEl>
                                      </p:cBhvr>
                                    </p:animEffect>
                                  </p:childTnLst>
                                </p:cTn>
                              </p:par>
                            </p:childTnLst>
                          </p:cTn>
                        </p:par>
                        <p:par>
                          <p:cTn id="65" fill="hold">
                            <p:stCondLst>
                              <p:cond delay="5000"/>
                            </p:stCondLst>
                            <p:childTnLst>
                              <p:par>
                                <p:cTn id="66" presetID="10" presetClass="entr" presetSubtype="0" fill="hold" grpId="0" nodeType="afterEffect">
                                  <p:stCondLst>
                                    <p:cond delay="0"/>
                                  </p:stCondLst>
                                  <p:childTnLst>
                                    <p:set>
                                      <p:cBhvr>
                                        <p:cTn id="67" dur="1" fill="hold">
                                          <p:stCondLst>
                                            <p:cond delay="0"/>
                                          </p:stCondLst>
                                        </p:cTn>
                                        <p:tgtEl>
                                          <p:spTgt spid="60"/>
                                        </p:tgtEl>
                                        <p:attrNameLst>
                                          <p:attrName>style.visibility</p:attrName>
                                        </p:attrNameLst>
                                      </p:cBhvr>
                                      <p:to>
                                        <p:strVal val="visible"/>
                                      </p:to>
                                    </p:set>
                                    <p:animEffect transition="in" filter="fade">
                                      <p:cBhvr>
                                        <p:cTn id="68" dur="500"/>
                                        <p:tgtEl>
                                          <p:spTgt spid="60"/>
                                        </p:tgtEl>
                                      </p:cBhvr>
                                    </p:animEffect>
                                  </p:childTnLst>
                                </p:cTn>
                              </p:par>
                            </p:childTnLst>
                          </p:cTn>
                        </p:par>
                        <p:par>
                          <p:cTn id="69" fill="hold">
                            <p:stCondLst>
                              <p:cond delay="5500"/>
                            </p:stCondLst>
                            <p:childTnLst>
                              <p:par>
                                <p:cTn id="70" presetID="10" presetClass="entr" presetSubtype="0" fill="hold" grpId="0" nodeType="afterEffect">
                                  <p:stCondLst>
                                    <p:cond delay="0"/>
                                  </p:stCondLst>
                                  <p:childTnLst>
                                    <p:set>
                                      <p:cBhvr>
                                        <p:cTn id="71" dur="1" fill="hold">
                                          <p:stCondLst>
                                            <p:cond delay="0"/>
                                          </p:stCondLst>
                                        </p:cTn>
                                        <p:tgtEl>
                                          <p:spTgt spid="61"/>
                                        </p:tgtEl>
                                        <p:attrNameLst>
                                          <p:attrName>style.visibility</p:attrName>
                                        </p:attrNameLst>
                                      </p:cBhvr>
                                      <p:to>
                                        <p:strVal val="visible"/>
                                      </p:to>
                                    </p:set>
                                    <p:animEffect transition="in" filter="fade">
                                      <p:cBhvr>
                                        <p:cTn id="72" dur="500"/>
                                        <p:tgtEl>
                                          <p:spTgt spid="61"/>
                                        </p:tgtEl>
                                      </p:cBhvr>
                                    </p:animEffect>
                                  </p:childTnLst>
                                </p:cTn>
                              </p:par>
                            </p:childTnLst>
                          </p:cTn>
                        </p:par>
                        <p:par>
                          <p:cTn id="73" fill="hold">
                            <p:stCondLst>
                              <p:cond delay="6000"/>
                            </p:stCondLst>
                            <p:childTnLst>
                              <p:par>
                                <p:cTn id="74" presetID="10" presetClass="entr" presetSubtype="0" fill="hold" grpId="0" nodeType="afterEffect">
                                  <p:stCondLst>
                                    <p:cond delay="0"/>
                                  </p:stCondLst>
                                  <p:childTnLst>
                                    <p:set>
                                      <p:cBhvr>
                                        <p:cTn id="75" dur="1" fill="hold">
                                          <p:stCondLst>
                                            <p:cond delay="0"/>
                                          </p:stCondLst>
                                        </p:cTn>
                                        <p:tgtEl>
                                          <p:spTgt spid="62"/>
                                        </p:tgtEl>
                                        <p:attrNameLst>
                                          <p:attrName>style.visibility</p:attrName>
                                        </p:attrNameLst>
                                      </p:cBhvr>
                                      <p:to>
                                        <p:strVal val="visible"/>
                                      </p:to>
                                    </p:set>
                                    <p:animEffect transition="in" filter="fade">
                                      <p:cBhvr>
                                        <p:cTn id="76" dur="500"/>
                                        <p:tgtEl>
                                          <p:spTgt spid="62"/>
                                        </p:tgtEl>
                                      </p:cBhvr>
                                    </p:animEffect>
                                  </p:childTnLst>
                                </p:cTn>
                              </p:par>
                            </p:childTnLst>
                          </p:cTn>
                        </p:par>
                        <p:par>
                          <p:cTn id="77" fill="hold">
                            <p:stCondLst>
                              <p:cond delay="6500"/>
                            </p:stCondLst>
                            <p:childTnLst>
                              <p:par>
                                <p:cTn id="78" presetID="10" presetClass="entr" presetSubtype="0" fill="hold" grpId="0" nodeType="afterEffect">
                                  <p:stCondLst>
                                    <p:cond delay="0"/>
                                  </p:stCondLst>
                                  <p:childTnLst>
                                    <p:set>
                                      <p:cBhvr>
                                        <p:cTn id="79" dur="1" fill="hold">
                                          <p:stCondLst>
                                            <p:cond delay="0"/>
                                          </p:stCondLst>
                                        </p:cTn>
                                        <p:tgtEl>
                                          <p:spTgt spid="63"/>
                                        </p:tgtEl>
                                        <p:attrNameLst>
                                          <p:attrName>style.visibility</p:attrName>
                                        </p:attrNameLst>
                                      </p:cBhvr>
                                      <p:to>
                                        <p:strVal val="visible"/>
                                      </p:to>
                                    </p:set>
                                    <p:animEffect transition="in" filter="fade">
                                      <p:cBhvr>
                                        <p:cTn id="80"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 grpId="0"/>
      <p:bldP spid="60" grpId="0" animBg="1"/>
      <p:bldP spid="61" grpId="0" animBg="1"/>
      <p:bldP spid="62" grpId="0" animBg="1"/>
      <p:bldP spid="6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custDataLst>
              <p:tags r:id="rId1"/>
            </p:custDataLst>
          </p:nvPr>
        </p:nvSpPr>
        <p:spPr>
          <a:xfrm>
            <a:off x="4468790" y="3754960"/>
            <a:ext cx="4655010" cy="1215752"/>
          </a:xfrm>
        </p:spPr>
        <p:txBody>
          <a:bodyPr>
            <a:noAutofit/>
          </a:bodyPr>
          <a:lstStyle/>
          <a:p>
            <a:pPr marL="0" indent="0" algn="ctr">
              <a:buNone/>
            </a:pPr>
            <a:r>
              <a:rPr lang="fr-FR" sz="1900" dirty="0" smtClean="0">
                <a:solidFill>
                  <a:schemeClr val="bg1"/>
                </a:solidFill>
              </a:rPr>
              <a:t>Dès que l’on soumet cet ensemble </a:t>
            </a:r>
            <a:br>
              <a:rPr lang="fr-FR" sz="1900" dirty="0" smtClean="0">
                <a:solidFill>
                  <a:schemeClr val="bg1"/>
                </a:solidFill>
              </a:rPr>
            </a:br>
            <a:r>
              <a:rPr lang="fr-FR" sz="1900" dirty="0" smtClean="0">
                <a:solidFill>
                  <a:schemeClr val="bg1"/>
                </a:solidFill>
              </a:rPr>
              <a:t>à une différence de potentiel, un courant circule un court instant, le temps que les électrons de la plaque reliée au plus soient « attirés » par le générateur, et que la plaque inférieure se charge d’électrons venant du moins du générateur.</a:t>
            </a:r>
          </a:p>
        </p:txBody>
      </p:sp>
      <p:sp>
        <p:nvSpPr>
          <p:cNvPr id="2" name="Titre 1"/>
          <p:cNvSpPr>
            <a:spLocks noGrp="1"/>
          </p:cNvSpPr>
          <p:nvPr>
            <p:ph type="title"/>
            <p:custDataLst>
              <p:tags r:id="rId2"/>
            </p:custDataLst>
          </p:nvPr>
        </p:nvSpPr>
        <p:spPr>
          <a:xfrm>
            <a:off x="0" y="332656"/>
            <a:ext cx="9144000" cy="850106"/>
          </a:xfrm>
        </p:spPr>
        <p:txBody>
          <a:bodyPr>
            <a:noAutofit/>
          </a:bodyPr>
          <a:lstStyle/>
          <a:p>
            <a:r>
              <a:rPr lang="fr-FR" sz="3600" dirty="0" smtClean="0">
                <a:solidFill>
                  <a:schemeClr val="bg1"/>
                </a:solidFill>
              </a:rPr>
              <a:t>Fonctionnement d’un Condensateur</a:t>
            </a:r>
            <a:endParaRPr lang="fr-FR" sz="3600" dirty="0">
              <a:solidFill>
                <a:schemeClr val="bg1"/>
              </a:solidFill>
            </a:endParaRPr>
          </a:p>
        </p:txBody>
      </p:sp>
      <p:sp>
        <p:nvSpPr>
          <p:cNvPr id="4" name="Espace réservé du contenu 2"/>
          <p:cNvSpPr txBox="1">
            <a:spLocks/>
          </p:cNvSpPr>
          <p:nvPr>
            <p:custDataLst>
              <p:tags r:id="rId3"/>
            </p:custDataLst>
          </p:nvPr>
        </p:nvSpPr>
        <p:spPr>
          <a:xfrm>
            <a:off x="0" y="1370543"/>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Le fonctionnement du condensateur est caractérisé par les mouvements des charges électriques positives et négatives et l’attraction des unes vers les autres.</a:t>
            </a:r>
          </a:p>
          <a:p>
            <a:pPr marL="0" indent="0" algn="ctr">
              <a:buFont typeface="Arial" panose="020B0604020202020204" pitchFamily="34" charset="0"/>
              <a:buNone/>
            </a:pPr>
            <a:r>
              <a:rPr lang="fr-FR" sz="1900" dirty="0" smtClean="0">
                <a:solidFill>
                  <a:schemeClr val="bg1"/>
                </a:solidFill>
              </a:rPr>
              <a:t>L’exemple de condensateur le plus simple à examiner sous cet aspect est le condensateur « papier ».</a:t>
            </a:r>
          </a:p>
          <a:p>
            <a:pPr marL="0" indent="0" algn="ctr">
              <a:buFont typeface="Arial" panose="020B0604020202020204" pitchFamily="34" charset="0"/>
              <a:buNone/>
            </a:pPr>
            <a:r>
              <a:rPr lang="fr-FR" sz="1900" dirty="0" smtClean="0">
                <a:solidFill>
                  <a:schemeClr val="bg1"/>
                </a:solidFill>
              </a:rPr>
              <a:t>Deux « plaques » de matériau conducteur sont disposées face à face et séparées par un espace isolant appelé  « diélectrique ». </a:t>
            </a:r>
            <a:endParaRPr lang="fr-FR" sz="1900" dirty="0">
              <a:solidFill>
                <a:schemeClr val="bg1"/>
              </a:solidFill>
            </a:endParaRPr>
          </a:p>
        </p:txBody>
      </p:sp>
      <p:grpSp>
        <p:nvGrpSpPr>
          <p:cNvPr id="64" name="Groupe 63"/>
          <p:cNvGrpSpPr/>
          <p:nvPr>
            <p:custDataLst>
              <p:tags r:id="rId4"/>
            </p:custDataLst>
          </p:nvPr>
        </p:nvGrpSpPr>
        <p:grpSpPr>
          <a:xfrm>
            <a:off x="131938" y="4783419"/>
            <a:ext cx="777211" cy="938866"/>
            <a:chOff x="179512" y="3282088"/>
            <a:chExt cx="504056" cy="886254"/>
          </a:xfrm>
        </p:grpSpPr>
        <p:cxnSp>
          <p:nvCxnSpPr>
            <p:cNvPr id="58" name="Connecteur droit 5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94" name="Forme libre 93"/>
          <p:cNvSpPr/>
          <p:nvPr/>
        </p:nvSpPr>
        <p:spPr>
          <a:xfrm flipV="1">
            <a:off x="518908" y="5404195"/>
            <a:ext cx="2875350" cy="635059"/>
          </a:xfrm>
          <a:custGeom>
            <a:avLst/>
            <a:gdLst>
              <a:gd name="connsiteX0" fmla="*/ 0 w 2873715"/>
              <a:gd name="connsiteY0" fmla="*/ 526450 h 636178"/>
              <a:gd name="connsiteX1" fmla="*/ 170688 w 2873715"/>
              <a:gd name="connsiteY1" fmla="*/ 99730 h 636178"/>
              <a:gd name="connsiteX2" fmla="*/ 841248 w 2873715"/>
              <a:gd name="connsiteY2" fmla="*/ 63154 h 636178"/>
              <a:gd name="connsiteX3" fmla="*/ 2609088 w 2873715"/>
              <a:gd name="connsiteY3" fmla="*/ 38770 h 636178"/>
              <a:gd name="connsiteX4" fmla="*/ 2865120 w 2873715"/>
              <a:gd name="connsiteY4" fmla="*/ 636178 h 636178"/>
              <a:gd name="connsiteX0" fmla="*/ 743 w 2874458"/>
              <a:gd name="connsiteY0" fmla="*/ 526450 h 636178"/>
              <a:gd name="connsiteX1" fmla="*/ 171431 w 2874458"/>
              <a:gd name="connsiteY1" fmla="*/ 99730 h 636178"/>
              <a:gd name="connsiteX2" fmla="*/ 841991 w 2874458"/>
              <a:gd name="connsiteY2" fmla="*/ 63154 h 636178"/>
              <a:gd name="connsiteX3" fmla="*/ 2609831 w 2874458"/>
              <a:gd name="connsiteY3" fmla="*/ 38770 h 636178"/>
              <a:gd name="connsiteX4" fmla="*/ 2865863 w 2874458"/>
              <a:gd name="connsiteY4" fmla="*/ 636178 h 636178"/>
              <a:gd name="connsiteX0" fmla="*/ 1635 w 2875350"/>
              <a:gd name="connsiteY0" fmla="*/ 525331 h 635059"/>
              <a:gd name="connsiteX1" fmla="*/ 143062 w 2875350"/>
              <a:gd name="connsiteY1" fmla="*/ 62035 h 635059"/>
              <a:gd name="connsiteX2" fmla="*/ 842883 w 2875350"/>
              <a:gd name="connsiteY2" fmla="*/ 62035 h 635059"/>
              <a:gd name="connsiteX3" fmla="*/ 2610723 w 2875350"/>
              <a:gd name="connsiteY3" fmla="*/ 37651 h 635059"/>
              <a:gd name="connsiteX4" fmla="*/ 2866755 w 2875350"/>
              <a:gd name="connsiteY4" fmla="*/ 635059 h 6350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5350" h="635059">
                <a:moveTo>
                  <a:pt x="1635" y="525331"/>
                </a:moveTo>
                <a:cubicBezTo>
                  <a:pt x="-5070" y="226221"/>
                  <a:pt x="2854" y="139251"/>
                  <a:pt x="143062" y="62035"/>
                </a:cubicBezTo>
                <a:cubicBezTo>
                  <a:pt x="283270" y="-15181"/>
                  <a:pt x="431606" y="66099"/>
                  <a:pt x="842883" y="62035"/>
                </a:cubicBezTo>
                <a:cubicBezTo>
                  <a:pt x="1254160" y="57971"/>
                  <a:pt x="2273411" y="-57853"/>
                  <a:pt x="2610723" y="37651"/>
                </a:cubicBezTo>
                <a:cubicBezTo>
                  <a:pt x="2948035" y="133155"/>
                  <a:pt x="2866755" y="635059"/>
                  <a:pt x="2866755" y="635059"/>
                </a:cubicBezTo>
              </a:path>
            </a:pathLst>
          </a:cu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Parallélogramme 4"/>
          <p:cNvSpPr/>
          <p:nvPr/>
        </p:nvSpPr>
        <p:spPr>
          <a:xfrm>
            <a:off x="2411760" y="5185238"/>
            <a:ext cx="2057030" cy="578614"/>
          </a:xfrm>
          <a:prstGeom prst="parallelogram">
            <a:avLst>
              <a:gd name="adj" fmla="val 108664"/>
            </a:avLst>
          </a:prstGeom>
          <a:gradFill>
            <a:gsLst>
              <a:gs pos="0">
                <a:schemeClr val="tx1">
                  <a:lumMod val="65000"/>
                  <a:lumOff val="35000"/>
                </a:schemeClr>
              </a:gs>
              <a:gs pos="50000">
                <a:schemeClr val="bg1">
                  <a:lumMod val="6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Parallélogramme 74"/>
          <p:cNvSpPr/>
          <p:nvPr/>
        </p:nvSpPr>
        <p:spPr>
          <a:xfrm>
            <a:off x="2375599" y="4747057"/>
            <a:ext cx="2057030" cy="578614"/>
          </a:xfrm>
          <a:prstGeom prst="parallelogram">
            <a:avLst>
              <a:gd name="adj" fmla="val 108664"/>
            </a:avLst>
          </a:prstGeom>
          <a:gradFill>
            <a:gsLst>
              <a:gs pos="0">
                <a:schemeClr val="tx1">
                  <a:lumMod val="50000"/>
                  <a:lumOff val="50000"/>
                </a:schemeClr>
              </a:gs>
              <a:gs pos="50000">
                <a:schemeClr val="bg1">
                  <a:lumMod val="7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Forme libre 58"/>
          <p:cNvSpPr/>
          <p:nvPr/>
        </p:nvSpPr>
        <p:spPr>
          <a:xfrm>
            <a:off x="523493" y="4334196"/>
            <a:ext cx="2874218" cy="650575"/>
          </a:xfrm>
          <a:custGeom>
            <a:avLst/>
            <a:gdLst>
              <a:gd name="connsiteX0" fmla="*/ 0 w 2873715"/>
              <a:gd name="connsiteY0" fmla="*/ 526450 h 636178"/>
              <a:gd name="connsiteX1" fmla="*/ 170688 w 2873715"/>
              <a:gd name="connsiteY1" fmla="*/ 99730 h 636178"/>
              <a:gd name="connsiteX2" fmla="*/ 841248 w 2873715"/>
              <a:gd name="connsiteY2" fmla="*/ 63154 h 636178"/>
              <a:gd name="connsiteX3" fmla="*/ 2609088 w 2873715"/>
              <a:gd name="connsiteY3" fmla="*/ 38770 h 636178"/>
              <a:gd name="connsiteX4" fmla="*/ 2865120 w 2873715"/>
              <a:gd name="connsiteY4" fmla="*/ 636178 h 636178"/>
              <a:gd name="connsiteX0" fmla="*/ 743 w 2874458"/>
              <a:gd name="connsiteY0" fmla="*/ 526450 h 636178"/>
              <a:gd name="connsiteX1" fmla="*/ 171431 w 2874458"/>
              <a:gd name="connsiteY1" fmla="*/ 99730 h 636178"/>
              <a:gd name="connsiteX2" fmla="*/ 841991 w 2874458"/>
              <a:gd name="connsiteY2" fmla="*/ 63154 h 636178"/>
              <a:gd name="connsiteX3" fmla="*/ 2609831 w 2874458"/>
              <a:gd name="connsiteY3" fmla="*/ 38770 h 636178"/>
              <a:gd name="connsiteX4" fmla="*/ 2865863 w 2874458"/>
              <a:gd name="connsiteY4" fmla="*/ 636178 h 636178"/>
              <a:gd name="connsiteX0" fmla="*/ 743 w 2874458"/>
              <a:gd name="connsiteY0" fmla="*/ 533367 h 643095"/>
              <a:gd name="connsiteX1" fmla="*/ 171431 w 2874458"/>
              <a:gd name="connsiteY1" fmla="*/ 26180 h 643095"/>
              <a:gd name="connsiteX2" fmla="*/ 841991 w 2874458"/>
              <a:gd name="connsiteY2" fmla="*/ 70071 h 643095"/>
              <a:gd name="connsiteX3" fmla="*/ 2609831 w 2874458"/>
              <a:gd name="connsiteY3" fmla="*/ 45687 h 643095"/>
              <a:gd name="connsiteX4" fmla="*/ 2865863 w 2874458"/>
              <a:gd name="connsiteY4" fmla="*/ 643095 h 643095"/>
              <a:gd name="connsiteX0" fmla="*/ 762 w 2874218"/>
              <a:gd name="connsiteY0" fmla="*/ 540847 h 650575"/>
              <a:gd name="connsiteX1" fmla="*/ 171450 w 2874218"/>
              <a:gd name="connsiteY1" fmla="*/ 33660 h 650575"/>
              <a:gd name="connsiteX2" fmla="*/ 849325 w 2874218"/>
              <a:gd name="connsiteY2" fmla="*/ 48290 h 650575"/>
              <a:gd name="connsiteX3" fmla="*/ 2609850 w 2874218"/>
              <a:gd name="connsiteY3" fmla="*/ 53167 h 650575"/>
              <a:gd name="connsiteX4" fmla="*/ 2865882 w 2874218"/>
              <a:gd name="connsiteY4" fmla="*/ 650575 h 650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4218" h="650575">
                <a:moveTo>
                  <a:pt x="762" y="540847"/>
                </a:moveTo>
                <a:cubicBezTo>
                  <a:pt x="-5944" y="153954"/>
                  <a:pt x="30023" y="115753"/>
                  <a:pt x="171450" y="33660"/>
                </a:cubicBezTo>
                <a:cubicBezTo>
                  <a:pt x="312877" y="-48433"/>
                  <a:pt x="442925" y="45039"/>
                  <a:pt x="849325" y="48290"/>
                </a:cubicBezTo>
                <a:cubicBezTo>
                  <a:pt x="1255725" y="51541"/>
                  <a:pt x="2273757" y="-47214"/>
                  <a:pt x="2609850" y="53167"/>
                </a:cubicBezTo>
                <a:cubicBezTo>
                  <a:pt x="2945943" y="153548"/>
                  <a:pt x="2865882" y="650575"/>
                  <a:pt x="2865882" y="650575"/>
                </a:cubicBezTo>
              </a:path>
            </a:pathLst>
          </a:cu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Ellipse 94"/>
          <p:cNvSpPr/>
          <p:nvPr>
            <p:custDataLst>
              <p:tags r:id="rId5"/>
            </p:custDataLst>
          </p:nvPr>
        </p:nvSpPr>
        <p:spPr>
          <a:xfrm flipH="1">
            <a:off x="3836862" y="5057754"/>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96" name="Ellipse 95"/>
          <p:cNvSpPr/>
          <p:nvPr>
            <p:custDataLst>
              <p:tags r:id="rId6"/>
            </p:custDataLst>
          </p:nvPr>
        </p:nvSpPr>
        <p:spPr>
          <a:xfrm flipH="1">
            <a:off x="2882579" y="5006884"/>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97" name="Ellipse 96"/>
          <p:cNvSpPr/>
          <p:nvPr>
            <p:custDataLst>
              <p:tags r:id="rId7"/>
            </p:custDataLst>
          </p:nvPr>
        </p:nvSpPr>
        <p:spPr>
          <a:xfrm>
            <a:off x="3445136" y="517563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98" name="Ellipse 97"/>
          <p:cNvSpPr/>
          <p:nvPr>
            <p:custDataLst>
              <p:tags r:id="rId8"/>
            </p:custDataLst>
          </p:nvPr>
        </p:nvSpPr>
        <p:spPr>
          <a:xfrm>
            <a:off x="3268435" y="485803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Ellipse 98"/>
          <p:cNvSpPr/>
          <p:nvPr>
            <p:custDataLst>
              <p:tags r:id="rId9"/>
            </p:custDataLst>
          </p:nvPr>
        </p:nvSpPr>
        <p:spPr>
          <a:xfrm>
            <a:off x="3679701" y="4880889"/>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Ellipse 99"/>
          <p:cNvSpPr/>
          <p:nvPr>
            <p:custDataLst>
              <p:tags r:id="rId10"/>
            </p:custDataLst>
          </p:nvPr>
        </p:nvSpPr>
        <p:spPr>
          <a:xfrm>
            <a:off x="2915816" y="515110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Ellipse 100"/>
          <p:cNvSpPr/>
          <p:nvPr>
            <p:custDataLst>
              <p:tags r:id="rId11"/>
            </p:custDataLst>
          </p:nvPr>
        </p:nvSpPr>
        <p:spPr>
          <a:xfrm>
            <a:off x="3337852" y="5035198"/>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2" name="Ellipse 101"/>
          <p:cNvSpPr/>
          <p:nvPr>
            <p:custDataLst>
              <p:tags r:id="rId12"/>
            </p:custDataLst>
          </p:nvPr>
        </p:nvSpPr>
        <p:spPr>
          <a:xfrm>
            <a:off x="3086190" y="4984328"/>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Ellipse 102"/>
          <p:cNvSpPr/>
          <p:nvPr>
            <p:custDataLst>
              <p:tags r:id="rId13"/>
            </p:custDataLst>
          </p:nvPr>
        </p:nvSpPr>
        <p:spPr>
          <a:xfrm>
            <a:off x="3478554" y="4879933"/>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Ellipse 103"/>
          <p:cNvSpPr/>
          <p:nvPr>
            <p:custDataLst>
              <p:tags r:id="rId14"/>
            </p:custDataLst>
          </p:nvPr>
        </p:nvSpPr>
        <p:spPr>
          <a:xfrm>
            <a:off x="3615131" y="510736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Ellipse 104"/>
          <p:cNvSpPr/>
          <p:nvPr>
            <p:custDataLst>
              <p:tags r:id="rId15"/>
            </p:custDataLst>
          </p:nvPr>
        </p:nvSpPr>
        <p:spPr>
          <a:xfrm>
            <a:off x="3917251" y="4810022"/>
            <a:ext cx="45719"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Ellipse 105"/>
          <p:cNvSpPr/>
          <p:nvPr>
            <p:custDataLst>
              <p:tags r:id="rId16"/>
            </p:custDataLst>
          </p:nvPr>
        </p:nvSpPr>
        <p:spPr>
          <a:xfrm>
            <a:off x="2571378" y="517563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Ellipse 106"/>
          <p:cNvSpPr/>
          <p:nvPr>
            <p:custDataLst>
              <p:tags r:id="rId17"/>
            </p:custDataLst>
          </p:nvPr>
        </p:nvSpPr>
        <p:spPr>
          <a:xfrm flipH="1">
            <a:off x="3221550" y="5118638"/>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08" name="Ellipse 107"/>
          <p:cNvSpPr/>
          <p:nvPr>
            <p:custDataLst>
              <p:tags r:id="rId18"/>
            </p:custDataLst>
          </p:nvPr>
        </p:nvSpPr>
        <p:spPr>
          <a:xfrm flipH="1">
            <a:off x="3059832" y="4857855"/>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2" name="Ellipse 61"/>
          <p:cNvSpPr/>
          <p:nvPr/>
        </p:nvSpPr>
        <p:spPr>
          <a:xfrm>
            <a:off x="3946748" y="4809344"/>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3" name="Ellipse 122"/>
          <p:cNvSpPr/>
          <p:nvPr/>
        </p:nvSpPr>
        <p:spPr>
          <a:xfrm>
            <a:off x="3866240" y="5018465"/>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4" name="Ellipse 123"/>
          <p:cNvSpPr/>
          <p:nvPr/>
        </p:nvSpPr>
        <p:spPr>
          <a:xfrm>
            <a:off x="3704180" y="490461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5" name="Ellipse 124"/>
          <p:cNvSpPr/>
          <p:nvPr/>
        </p:nvSpPr>
        <p:spPr>
          <a:xfrm>
            <a:off x="3620812" y="5157513"/>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6" name="Ellipse 125"/>
          <p:cNvSpPr/>
          <p:nvPr/>
        </p:nvSpPr>
        <p:spPr>
          <a:xfrm>
            <a:off x="3419187" y="5213164"/>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7" name="Ellipse 126"/>
          <p:cNvSpPr/>
          <p:nvPr/>
        </p:nvSpPr>
        <p:spPr>
          <a:xfrm>
            <a:off x="3478554" y="4833284"/>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8" name="Ellipse 127"/>
          <p:cNvSpPr/>
          <p:nvPr/>
        </p:nvSpPr>
        <p:spPr>
          <a:xfrm>
            <a:off x="3324980" y="5057754"/>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29" name="Ellipse 128"/>
          <p:cNvSpPr/>
          <p:nvPr/>
        </p:nvSpPr>
        <p:spPr>
          <a:xfrm>
            <a:off x="3163902" y="5140305"/>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0" name="Ellipse 129"/>
          <p:cNvSpPr/>
          <p:nvPr/>
        </p:nvSpPr>
        <p:spPr>
          <a:xfrm>
            <a:off x="3231689" y="4816438"/>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1" name="Ellipse 130"/>
          <p:cNvSpPr/>
          <p:nvPr/>
        </p:nvSpPr>
        <p:spPr>
          <a:xfrm>
            <a:off x="2986321" y="4808388"/>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3" name="Ellipse 132"/>
          <p:cNvSpPr/>
          <p:nvPr/>
        </p:nvSpPr>
        <p:spPr>
          <a:xfrm>
            <a:off x="3043968" y="499397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4" name="Ellipse 133"/>
          <p:cNvSpPr/>
          <p:nvPr/>
        </p:nvSpPr>
        <p:spPr>
          <a:xfrm>
            <a:off x="2871025" y="5193285"/>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5" name="Ellipse 134"/>
          <p:cNvSpPr/>
          <p:nvPr/>
        </p:nvSpPr>
        <p:spPr>
          <a:xfrm>
            <a:off x="2571878" y="5213164"/>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6" name="Ellipse 135"/>
          <p:cNvSpPr/>
          <p:nvPr/>
        </p:nvSpPr>
        <p:spPr>
          <a:xfrm>
            <a:off x="4091462" y="531725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7" name="Ellipse 136"/>
          <p:cNvSpPr/>
          <p:nvPr/>
        </p:nvSpPr>
        <p:spPr>
          <a:xfrm>
            <a:off x="3901029" y="5394425"/>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8" name="Ellipse 137"/>
          <p:cNvSpPr/>
          <p:nvPr/>
        </p:nvSpPr>
        <p:spPr>
          <a:xfrm>
            <a:off x="3855231" y="552042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39" name="Ellipse 138"/>
          <p:cNvSpPr/>
          <p:nvPr/>
        </p:nvSpPr>
        <p:spPr>
          <a:xfrm>
            <a:off x="3163901" y="5614405"/>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0" name="Ellipse 139"/>
          <p:cNvSpPr/>
          <p:nvPr/>
        </p:nvSpPr>
        <p:spPr>
          <a:xfrm>
            <a:off x="3599077" y="5606941"/>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1" name="Ellipse 140"/>
          <p:cNvSpPr/>
          <p:nvPr/>
        </p:nvSpPr>
        <p:spPr>
          <a:xfrm>
            <a:off x="3891571" y="526483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2" name="Ellipse 141"/>
          <p:cNvSpPr/>
          <p:nvPr/>
        </p:nvSpPr>
        <p:spPr>
          <a:xfrm>
            <a:off x="3459886" y="565074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3" name="Ellipse 142"/>
          <p:cNvSpPr/>
          <p:nvPr/>
        </p:nvSpPr>
        <p:spPr>
          <a:xfrm>
            <a:off x="3512821" y="5353177"/>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4" name="Ellipse 143"/>
          <p:cNvSpPr/>
          <p:nvPr/>
        </p:nvSpPr>
        <p:spPr>
          <a:xfrm>
            <a:off x="3324980" y="5353177"/>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5" name="Ellipse 144"/>
          <p:cNvSpPr/>
          <p:nvPr/>
        </p:nvSpPr>
        <p:spPr>
          <a:xfrm>
            <a:off x="3181343" y="5353022"/>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6" name="Ellipse 145"/>
          <p:cNvSpPr/>
          <p:nvPr/>
        </p:nvSpPr>
        <p:spPr>
          <a:xfrm>
            <a:off x="2967104" y="5345712"/>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7" name="Ellipse 146"/>
          <p:cNvSpPr/>
          <p:nvPr/>
        </p:nvSpPr>
        <p:spPr>
          <a:xfrm>
            <a:off x="2803646" y="5417257"/>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8" name="Ellipse 147"/>
          <p:cNvSpPr/>
          <p:nvPr/>
        </p:nvSpPr>
        <p:spPr>
          <a:xfrm>
            <a:off x="3053740" y="5538067"/>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49" name="Ellipse 148"/>
          <p:cNvSpPr/>
          <p:nvPr/>
        </p:nvSpPr>
        <p:spPr>
          <a:xfrm>
            <a:off x="2657228" y="5614406"/>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150" name="Ellipse 149"/>
          <p:cNvSpPr/>
          <p:nvPr/>
        </p:nvSpPr>
        <p:spPr>
          <a:xfrm>
            <a:off x="2800521" y="4993970"/>
            <a:ext cx="115295" cy="71545"/>
          </a:xfrm>
          <a:prstGeom prst="ellipse">
            <a:avLst/>
          </a:prstGeom>
          <a:solidFill>
            <a:schemeClr val="bg2">
              <a:lumMod val="25000"/>
            </a:schemeClr>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00" dirty="0" smtClean="0"/>
              <a:t>+</a:t>
            </a:r>
            <a:endParaRPr lang="fr-FR" sz="1000" dirty="0"/>
          </a:p>
        </p:txBody>
      </p:sp>
      <p:sp>
        <p:nvSpPr>
          <p:cNvPr id="6" name="Rectangle 5"/>
          <p:cNvSpPr/>
          <p:nvPr/>
        </p:nvSpPr>
        <p:spPr>
          <a:xfrm>
            <a:off x="0" y="6186910"/>
            <a:ext cx="9143999" cy="646331"/>
          </a:xfrm>
          <a:prstGeom prst="rect">
            <a:avLst/>
          </a:prstGeom>
        </p:spPr>
        <p:txBody>
          <a:bodyPr wrap="square">
            <a:spAutoFit/>
          </a:bodyPr>
          <a:lstStyle/>
          <a:p>
            <a:pPr algn="ctr"/>
            <a:r>
              <a:rPr lang="fr-FR" dirty="0">
                <a:solidFill>
                  <a:schemeClr val="bg1"/>
                </a:solidFill>
              </a:rPr>
              <a:t>La tension est présente presque instantanément aux bornes du condensateur, même si on le déconnecte. On dira qu’il est « chargé ».</a:t>
            </a:r>
          </a:p>
        </p:txBody>
      </p:sp>
    </p:spTree>
    <p:extLst>
      <p:ext uri="{BB962C8B-B14F-4D97-AF65-F5344CB8AC3E}">
        <p14:creationId xmlns:p14="http://schemas.microsoft.com/office/powerpoint/2010/main" val="2099889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200"/>
                                        <p:tgtEl>
                                          <p:spTgt spid="95"/>
                                        </p:tgtEl>
                                      </p:cBhvr>
                                    </p:animEffect>
                                  </p:childTnLst>
                                </p:cTn>
                              </p:par>
                              <p:par>
                                <p:cTn id="8" presetID="0" presetClass="path" presetSubtype="0" accel="50000" decel="50000" fill="hold" grpId="0" nodeType="withEffect">
                                  <p:stCondLst>
                                    <p:cond delay="0"/>
                                  </p:stCondLst>
                                  <p:childTnLst>
                                    <p:animMotion origin="layout" path="M -0.00278 -0.00509 L -0.04757 -0.01643 L -0.05486 -0.07315 L -0.06736 -0.09722 L -0.09132 -0.11088 L -0.17882 -0.10926 L -0.25174 -0.10532 L -0.2809 -0.10532 L -0.30382 -0.10787 L -0.33403 -0.11203 L -0.34965 -0.10648 L -0.36111 -0.0912 L -0.36528 -0.0662 C -0.3651 -0.03703 -0.36667 0.05741 -0.36528 0.08935 C -0.36389 0.12107 -0.36337 0.11621 -0.35694 0.12408 L -0.32691 0.13658 L -0.27934 0.12847 L -0.18004 0.13496 L -0.11319 0.1375 L -0.07257 0.12986 L -0.05469 0.09722 L -0.04705 0.06065 L 0.0283 0.0331 " pathEditMode="relative" rAng="0" ptsTypes="AAAAAAAAAAAAfaAAAAAAAAA">
                                      <p:cBhvr>
                                        <p:cTn id="9" dur="2000" fill="hold"/>
                                        <p:tgtEl>
                                          <p:spTgt spid="95"/>
                                        </p:tgtEl>
                                        <p:attrNameLst>
                                          <p:attrName>ppt_x</p:attrName>
                                          <p:attrName>ppt_y</p:attrName>
                                        </p:attrNameLst>
                                      </p:cBhvr>
                                      <p:rCtr x="-16649" y="1782"/>
                                    </p:animMotion>
                                  </p:childTnLst>
                                </p:cTn>
                              </p:par>
                              <p:par>
                                <p:cTn id="10" presetID="10" presetClass="entr" presetSubtype="0" fill="hold" grpId="0" nodeType="withEffect">
                                  <p:stCondLst>
                                    <p:cond delay="250"/>
                                  </p:stCondLst>
                                  <p:childTnLst>
                                    <p:set>
                                      <p:cBhvr>
                                        <p:cTn id="11" dur="1" fill="hold">
                                          <p:stCondLst>
                                            <p:cond delay="0"/>
                                          </p:stCondLst>
                                        </p:cTn>
                                        <p:tgtEl>
                                          <p:spTgt spid="123"/>
                                        </p:tgtEl>
                                        <p:attrNameLst>
                                          <p:attrName>style.visibility</p:attrName>
                                        </p:attrNameLst>
                                      </p:cBhvr>
                                      <p:to>
                                        <p:strVal val="visible"/>
                                      </p:to>
                                    </p:set>
                                    <p:animEffect transition="in" filter="fade">
                                      <p:cBhvr>
                                        <p:cTn id="12" dur="500"/>
                                        <p:tgtEl>
                                          <p:spTgt spid="123"/>
                                        </p:tgtEl>
                                      </p:cBhvr>
                                    </p:animEffect>
                                  </p:childTnLst>
                                </p:cTn>
                              </p:par>
                              <p:par>
                                <p:cTn id="13" presetID="10" presetClass="entr" presetSubtype="0" fill="hold" grpId="0" nodeType="withEffect">
                                  <p:stCondLst>
                                    <p:cond delay="2000"/>
                                  </p:stCondLst>
                                  <p:childTnLst>
                                    <p:set>
                                      <p:cBhvr>
                                        <p:cTn id="14" dur="1" fill="hold">
                                          <p:stCondLst>
                                            <p:cond delay="0"/>
                                          </p:stCondLst>
                                        </p:cTn>
                                        <p:tgtEl>
                                          <p:spTgt spid="136"/>
                                        </p:tgtEl>
                                        <p:attrNameLst>
                                          <p:attrName>style.visibility</p:attrName>
                                        </p:attrNameLst>
                                      </p:cBhvr>
                                      <p:to>
                                        <p:strVal val="visible"/>
                                      </p:to>
                                    </p:set>
                                    <p:animEffect transition="in" filter="fade">
                                      <p:cBhvr>
                                        <p:cTn id="15" dur="500"/>
                                        <p:tgtEl>
                                          <p:spTgt spid="136"/>
                                        </p:tgtEl>
                                      </p:cBhvr>
                                    </p:animEffect>
                                  </p:childTnLst>
                                </p:cTn>
                              </p:par>
                              <p:par>
                                <p:cTn id="16" presetID="10" presetClass="exit" presetSubtype="0" fill="hold" grpId="2" nodeType="withEffect">
                                  <p:stCondLst>
                                    <p:cond delay="2000"/>
                                  </p:stCondLst>
                                  <p:childTnLst>
                                    <p:animEffect transition="out" filter="fade">
                                      <p:cBhvr>
                                        <p:cTn id="17" dur="500"/>
                                        <p:tgtEl>
                                          <p:spTgt spid="95"/>
                                        </p:tgtEl>
                                      </p:cBhvr>
                                    </p:animEffect>
                                    <p:set>
                                      <p:cBhvr>
                                        <p:cTn id="18" dur="1" fill="hold">
                                          <p:stCondLst>
                                            <p:cond delay="499"/>
                                          </p:stCondLst>
                                        </p:cTn>
                                        <p:tgtEl>
                                          <p:spTgt spid="95"/>
                                        </p:tgtEl>
                                        <p:attrNameLst>
                                          <p:attrName>style.visibility</p:attrName>
                                        </p:attrNameLst>
                                      </p:cBhvr>
                                      <p:to>
                                        <p:strVal val="hidden"/>
                                      </p:to>
                                    </p:set>
                                  </p:childTnLst>
                                </p:cTn>
                              </p:par>
                              <p:par>
                                <p:cTn id="19" presetID="10" presetClass="entr" presetSubtype="0" fill="hold" grpId="1" nodeType="withEffect">
                                  <p:stCondLst>
                                    <p:cond delay="250"/>
                                  </p:stCondLst>
                                  <p:childTnLst>
                                    <p:set>
                                      <p:cBhvr>
                                        <p:cTn id="20" dur="1" fill="hold">
                                          <p:stCondLst>
                                            <p:cond delay="0"/>
                                          </p:stCondLst>
                                        </p:cTn>
                                        <p:tgtEl>
                                          <p:spTgt spid="105"/>
                                        </p:tgtEl>
                                        <p:attrNameLst>
                                          <p:attrName>style.visibility</p:attrName>
                                        </p:attrNameLst>
                                      </p:cBhvr>
                                      <p:to>
                                        <p:strVal val="visible"/>
                                      </p:to>
                                    </p:set>
                                    <p:animEffect transition="in" filter="fade">
                                      <p:cBhvr>
                                        <p:cTn id="21" dur="500"/>
                                        <p:tgtEl>
                                          <p:spTgt spid="105"/>
                                        </p:tgtEl>
                                      </p:cBhvr>
                                    </p:animEffect>
                                  </p:childTnLst>
                                </p:cTn>
                              </p:par>
                              <p:par>
                                <p:cTn id="22" presetID="0" presetClass="path" presetSubtype="0" accel="50000" decel="50000" fill="hold" grpId="0" nodeType="withEffect">
                                  <p:stCondLst>
                                    <p:cond delay="500"/>
                                  </p:stCondLst>
                                  <p:childTnLst>
                                    <p:animMotion origin="layout" path="M -0.00121 0.00255 L -0.05364 0.02523 L -0.06093 -0.03148 L -0.07343 -0.05555 L -0.09739 -0.06921 L -0.18489 -0.06759 L -0.25781 -0.06365 L -0.28698 -0.06365 L -0.30989 -0.0662 L -0.3401 -0.07037 L -0.35573 -0.06481 L -0.36718 -0.04953 L -0.37135 -0.02453 C -0.37118 0.00463 -0.37274 0.09908 -0.37135 0.13102 C -0.36996 0.16273 -0.36944 0.15787 -0.36302 0.16574 L -0.33298 0.17824 L -0.28541 0.17014 L -0.18611 0.17662 L -0.11927 0.17917 L -0.07882 0.17153 L -0.06076 0.13889 L -0.05312 0.10232 L -0.00139 0.10417 " pathEditMode="relative" rAng="0" ptsTypes="AAAAAAAAAAAAfaAAAAAAAAA">
                                      <p:cBhvr>
                                        <p:cTn id="23" dur="2000" fill="hold"/>
                                        <p:tgtEl>
                                          <p:spTgt spid="105"/>
                                        </p:tgtEl>
                                        <p:attrNameLst>
                                          <p:attrName>ppt_x</p:attrName>
                                          <p:attrName>ppt_y</p:attrName>
                                        </p:attrNameLst>
                                      </p:cBhvr>
                                      <p:rCtr x="-18576" y="5185"/>
                                    </p:animMotion>
                                  </p:childTnLst>
                                </p:cTn>
                              </p:par>
                              <p:par>
                                <p:cTn id="24" presetID="10" presetClass="entr" presetSubtype="0" fill="hold" grpId="0" nodeType="withEffect">
                                  <p:stCondLst>
                                    <p:cond delay="750"/>
                                  </p:stCondLst>
                                  <p:childTnLst>
                                    <p:set>
                                      <p:cBhvr>
                                        <p:cTn id="25" dur="1" fill="hold">
                                          <p:stCondLst>
                                            <p:cond delay="0"/>
                                          </p:stCondLst>
                                        </p:cTn>
                                        <p:tgtEl>
                                          <p:spTgt spid="62"/>
                                        </p:tgtEl>
                                        <p:attrNameLst>
                                          <p:attrName>style.visibility</p:attrName>
                                        </p:attrNameLst>
                                      </p:cBhvr>
                                      <p:to>
                                        <p:strVal val="visible"/>
                                      </p:to>
                                    </p:set>
                                    <p:animEffect transition="in" filter="fade">
                                      <p:cBhvr>
                                        <p:cTn id="26" dur="500"/>
                                        <p:tgtEl>
                                          <p:spTgt spid="62"/>
                                        </p:tgtEl>
                                      </p:cBhvr>
                                    </p:animEffect>
                                  </p:childTnLst>
                                </p:cTn>
                              </p:par>
                              <p:par>
                                <p:cTn id="27" presetID="10" presetClass="entr" presetSubtype="0" fill="hold" grpId="0" nodeType="withEffect">
                                  <p:stCondLst>
                                    <p:cond delay="2250"/>
                                  </p:stCondLst>
                                  <p:childTnLst>
                                    <p:set>
                                      <p:cBhvr>
                                        <p:cTn id="28" dur="1" fill="hold">
                                          <p:stCondLst>
                                            <p:cond delay="0"/>
                                          </p:stCondLst>
                                        </p:cTn>
                                        <p:tgtEl>
                                          <p:spTgt spid="138"/>
                                        </p:tgtEl>
                                        <p:attrNameLst>
                                          <p:attrName>style.visibility</p:attrName>
                                        </p:attrNameLst>
                                      </p:cBhvr>
                                      <p:to>
                                        <p:strVal val="visible"/>
                                      </p:to>
                                    </p:set>
                                    <p:animEffect transition="in" filter="fade">
                                      <p:cBhvr>
                                        <p:cTn id="29" dur="500"/>
                                        <p:tgtEl>
                                          <p:spTgt spid="138"/>
                                        </p:tgtEl>
                                      </p:cBhvr>
                                    </p:animEffect>
                                  </p:childTnLst>
                                </p:cTn>
                              </p:par>
                              <p:par>
                                <p:cTn id="30" presetID="10" presetClass="exit" presetSubtype="0" fill="hold" grpId="2" nodeType="withEffect">
                                  <p:stCondLst>
                                    <p:cond delay="2250"/>
                                  </p:stCondLst>
                                  <p:childTnLst>
                                    <p:animEffect transition="out" filter="fade">
                                      <p:cBhvr>
                                        <p:cTn id="31" dur="500"/>
                                        <p:tgtEl>
                                          <p:spTgt spid="105"/>
                                        </p:tgtEl>
                                      </p:cBhvr>
                                    </p:animEffect>
                                    <p:set>
                                      <p:cBhvr>
                                        <p:cTn id="32" dur="1" fill="hold">
                                          <p:stCondLst>
                                            <p:cond delay="499"/>
                                          </p:stCondLst>
                                        </p:cTn>
                                        <p:tgtEl>
                                          <p:spTgt spid="105"/>
                                        </p:tgtEl>
                                        <p:attrNameLst>
                                          <p:attrName>style.visibility</p:attrName>
                                        </p:attrNameLst>
                                      </p:cBhvr>
                                      <p:to>
                                        <p:strVal val="hidden"/>
                                      </p:to>
                                    </p:set>
                                  </p:childTnLst>
                                </p:cTn>
                              </p:par>
                              <p:par>
                                <p:cTn id="33" presetID="10" presetClass="entr" presetSubtype="0" fill="hold" grpId="1" nodeType="withEffect">
                                  <p:stCondLst>
                                    <p:cond delay="750"/>
                                  </p:stCondLst>
                                  <p:childTnLst>
                                    <p:set>
                                      <p:cBhvr>
                                        <p:cTn id="34" dur="1" fill="hold">
                                          <p:stCondLst>
                                            <p:cond delay="0"/>
                                          </p:stCondLst>
                                        </p:cTn>
                                        <p:tgtEl>
                                          <p:spTgt spid="103"/>
                                        </p:tgtEl>
                                        <p:attrNameLst>
                                          <p:attrName>style.visibility</p:attrName>
                                        </p:attrNameLst>
                                      </p:cBhvr>
                                      <p:to>
                                        <p:strVal val="visible"/>
                                      </p:to>
                                    </p:set>
                                    <p:animEffect transition="in" filter="fade">
                                      <p:cBhvr>
                                        <p:cTn id="35" dur="500"/>
                                        <p:tgtEl>
                                          <p:spTgt spid="103"/>
                                        </p:tgtEl>
                                      </p:cBhvr>
                                    </p:animEffect>
                                  </p:childTnLst>
                                </p:cTn>
                              </p:par>
                              <p:par>
                                <p:cTn id="36" presetID="0" presetClass="path" presetSubtype="0" accel="50000" decel="50000" fill="hold" grpId="0" nodeType="withEffect">
                                  <p:stCondLst>
                                    <p:cond delay="1000"/>
                                  </p:stCondLst>
                                  <p:childTnLst>
                                    <p:animMotion origin="layout" path="M -0.00052 0.00116 L -0.00677 0.0125 L -0.01407 -0.04422 L -0.02657 -0.06829 L -0.0507 -0.08195 L -0.13802 -0.08033 L -0.21094 -0.07639 L -0.24028 -0.07639 L -0.26302 -0.07894 L -0.29323 -0.0831 L -0.30886 -0.07755 L -0.32032 -0.06227 L -0.32448 -0.03727 C -0.32431 -0.0081 -0.32587 0.08634 -0.32448 0.11828 C -0.32309 0.15 -0.32257 0.14514 -0.31615 0.15301 L -0.28611 0.16551 L -0.23854 0.15741 L -0.13941 0.16389 L -0.0724 0.16643 L -0.03195 0.15879 L -0.01389 0.12616 L -0.00643 0.08958 L 0.02222 0.10949 " pathEditMode="relative" rAng="0" ptsTypes="AAAAAAAAAAAAfaAAAAAAAAA">
                                      <p:cBhvr>
                                        <p:cTn id="37" dur="2000" fill="hold"/>
                                        <p:tgtEl>
                                          <p:spTgt spid="103"/>
                                        </p:tgtEl>
                                        <p:attrNameLst>
                                          <p:attrName>ppt_x</p:attrName>
                                          <p:attrName>ppt_y</p:attrName>
                                        </p:attrNameLst>
                                      </p:cBhvr>
                                      <p:rCtr x="-15139" y="4051"/>
                                    </p:animMotion>
                                  </p:childTnLst>
                                </p:cTn>
                              </p:par>
                              <p:par>
                                <p:cTn id="38" presetID="10" presetClass="entr" presetSubtype="0" fill="hold" grpId="0" nodeType="withEffect">
                                  <p:stCondLst>
                                    <p:cond delay="1250"/>
                                  </p:stCondLst>
                                  <p:childTnLst>
                                    <p:set>
                                      <p:cBhvr>
                                        <p:cTn id="39" dur="1" fill="hold">
                                          <p:stCondLst>
                                            <p:cond delay="0"/>
                                          </p:stCondLst>
                                        </p:cTn>
                                        <p:tgtEl>
                                          <p:spTgt spid="127"/>
                                        </p:tgtEl>
                                        <p:attrNameLst>
                                          <p:attrName>style.visibility</p:attrName>
                                        </p:attrNameLst>
                                      </p:cBhvr>
                                      <p:to>
                                        <p:strVal val="visible"/>
                                      </p:to>
                                    </p:set>
                                    <p:animEffect transition="in" filter="fade">
                                      <p:cBhvr>
                                        <p:cTn id="40" dur="500"/>
                                        <p:tgtEl>
                                          <p:spTgt spid="127"/>
                                        </p:tgtEl>
                                      </p:cBhvr>
                                    </p:animEffect>
                                  </p:childTnLst>
                                </p:cTn>
                              </p:par>
                              <p:par>
                                <p:cTn id="41" presetID="10" presetClass="entr" presetSubtype="0" fill="hold" grpId="0" nodeType="withEffect">
                                  <p:stCondLst>
                                    <p:cond delay="3000"/>
                                  </p:stCondLst>
                                  <p:childTnLst>
                                    <p:set>
                                      <p:cBhvr>
                                        <p:cTn id="42" dur="1" fill="hold">
                                          <p:stCondLst>
                                            <p:cond delay="0"/>
                                          </p:stCondLst>
                                        </p:cTn>
                                        <p:tgtEl>
                                          <p:spTgt spid="140"/>
                                        </p:tgtEl>
                                        <p:attrNameLst>
                                          <p:attrName>style.visibility</p:attrName>
                                        </p:attrNameLst>
                                      </p:cBhvr>
                                      <p:to>
                                        <p:strVal val="visible"/>
                                      </p:to>
                                    </p:set>
                                    <p:animEffect transition="in" filter="fade">
                                      <p:cBhvr>
                                        <p:cTn id="43" dur="500"/>
                                        <p:tgtEl>
                                          <p:spTgt spid="140"/>
                                        </p:tgtEl>
                                      </p:cBhvr>
                                    </p:animEffect>
                                  </p:childTnLst>
                                </p:cTn>
                              </p:par>
                              <p:par>
                                <p:cTn id="44" presetID="10" presetClass="exit" presetSubtype="0" fill="hold" grpId="2" nodeType="withEffect">
                                  <p:stCondLst>
                                    <p:cond delay="3000"/>
                                  </p:stCondLst>
                                  <p:childTnLst>
                                    <p:animEffect transition="out" filter="fade">
                                      <p:cBhvr>
                                        <p:cTn id="45" dur="500"/>
                                        <p:tgtEl>
                                          <p:spTgt spid="103"/>
                                        </p:tgtEl>
                                      </p:cBhvr>
                                    </p:animEffect>
                                    <p:set>
                                      <p:cBhvr>
                                        <p:cTn id="46" dur="1" fill="hold">
                                          <p:stCondLst>
                                            <p:cond delay="499"/>
                                          </p:stCondLst>
                                        </p:cTn>
                                        <p:tgtEl>
                                          <p:spTgt spid="103"/>
                                        </p:tgtEl>
                                        <p:attrNameLst>
                                          <p:attrName>style.visibility</p:attrName>
                                        </p:attrNameLst>
                                      </p:cBhvr>
                                      <p:to>
                                        <p:strVal val="hidden"/>
                                      </p:to>
                                    </p:set>
                                  </p:childTnLst>
                                </p:cTn>
                              </p:par>
                              <p:par>
                                <p:cTn id="47" presetID="10" presetClass="entr" presetSubtype="0" fill="hold" grpId="1" nodeType="withEffect">
                                  <p:stCondLst>
                                    <p:cond delay="1000"/>
                                  </p:stCondLst>
                                  <p:childTnLst>
                                    <p:set>
                                      <p:cBhvr>
                                        <p:cTn id="48" dur="1" fill="hold">
                                          <p:stCondLst>
                                            <p:cond delay="0"/>
                                          </p:stCondLst>
                                        </p:cTn>
                                        <p:tgtEl>
                                          <p:spTgt spid="99"/>
                                        </p:tgtEl>
                                        <p:attrNameLst>
                                          <p:attrName>style.visibility</p:attrName>
                                        </p:attrNameLst>
                                      </p:cBhvr>
                                      <p:to>
                                        <p:strVal val="visible"/>
                                      </p:to>
                                    </p:set>
                                    <p:animEffect transition="in" filter="fade">
                                      <p:cBhvr>
                                        <p:cTn id="49" dur="500"/>
                                        <p:tgtEl>
                                          <p:spTgt spid="99"/>
                                        </p:tgtEl>
                                      </p:cBhvr>
                                    </p:animEffect>
                                  </p:childTnLst>
                                </p:cTn>
                              </p:par>
                              <p:par>
                                <p:cTn id="50" presetID="0" presetClass="path" presetSubtype="0" accel="50000" decel="50000" fill="hold" grpId="0" nodeType="withEffect">
                                  <p:stCondLst>
                                    <p:cond delay="1250"/>
                                  </p:stCondLst>
                                  <p:childTnLst>
                                    <p:animMotion origin="layout" path="M -0.00173 0.00162 L -0.0316 0.01041 L -0.03889 -0.0463 L -0.05156 -0.07037 L -0.07535 -0.08403 L -0.16285 -0.08241 L -0.23576 -0.07847 L -0.26493 -0.07847 L -0.28785 -0.08102 L -0.31805 -0.08519 L -0.33368 -0.07963 L -0.34514 -0.06435 L -0.3493 -0.03935 C -0.34913 -0.01019 -0.35069 0.08426 -0.3493 0.1162 C -0.34791 0.14791 -0.34739 0.14305 -0.34097 0.15092 L -0.31094 0.16342 L -0.26337 0.15532 L -0.16406 0.1618 L -0.09739 0.16435 L -0.05677 0.15671 L -0.03871 0.12407 L -0.03107 0.0875 L -0.03889 0.0662 " pathEditMode="relative" rAng="0" ptsTypes="AAAAAAAAAAAAfaAAAAAAAAA">
                                      <p:cBhvr>
                                        <p:cTn id="51" dur="2000" fill="hold"/>
                                        <p:tgtEl>
                                          <p:spTgt spid="99"/>
                                        </p:tgtEl>
                                        <p:attrNameLst>
                                          <p:attrName>ppt_x</p:attrName>
                                          <p:attrName>ppt_y</p:attrName>
                                        </p:attrNameLst>
                                      </p:cBhvr>
                                      <p:rCtr x="-17448" y="3796"/>
                                    </p:animMotion>
                                  </p:childTnLst>
                                </p:cTn>
                              </p:par>
                              <p:par>
                                <p:cTn id="52" presetID="10" presetClass="entr" presetSubtype="0" fill="hold" grpId="0" nodeType="withEffect">
                                  <p:stCondLst>
                                    <p:cond delay="1500"/>
                                  </p:stCondLst>
                                  <p:childTnLst>
                                    <p:set>
                                      <p:cBhvr>
                                        <p:cTn id="53" dur="1" fill="hold">
                                          <p:stCondLst>
                                            <p:cond delay="0"/>
                                          </p:stCondLst>
                                        </p:cTn>
                                        <p:tgtEl>
                                          <p:spTgt spid="124"/>
                                        </p:tgtEl>
                                        <p:attrNameLst>
                                          <p:attrName>style.visibility</p:attrName>
                                        </p:attrNameLst>
                                      </p:cBhvr>
                                      <p:to>
                                        <p:strVal val="visible"/>
                                      </p:to>
                                    </p:set>
                                    <p:animEffect transition="in" filter="fade">
                                      <p:cBhvr>
                                        <p:cTn id="54" dur="500"/>
                                        <p:tgtEl>
                                          <p:spTgt spid="124"/>
                                        </p:tgtEl>
                                      </p:cBhvr>
                                    </p:animEffect>
                                  </p:childTnLst>
                                </p:cTn>
                              </p:par>
                              <p:par>
                                <p:cTn id="55" presetID="10" presetClass="entr" presetSubtype="0" fill="hold" grpId="0" nodeType="withEffect">
                                  <p:stCondLst>
                                    <p:cond delay="3250"/>
                                  </p:stCondLst>
                                  <p:childTnLst>
                                    <p:set>
                                      <p:cBhvr>
                                        <p:cTn id="56" dur="1" fill="hold">
                                          <p:stCondLst>
                                            <p:cond delay="0"/>
                                          </p:stCondLst>
                                        </p:cTn>
                                        <p:tgtEl>
                                          <p:spTgt spid="144"/>
                                        </p:tgtEl>
                                        <p:attrNameLst>
                                          <p:attrName>style.visibility</p:attrName>
                                        </p:attrNameLst>
                                      </p:cBhvr>
                                      <p:to>
                                        <p:strVal val="visible"/>
                                      </p:to>
                                    </p:set>
                                    <p:animEffect transition="in" filter="fade">
                                      <p:cBhvr>
                                        <p:cTn id="57" dur="500"/>
                                        <p:tgtEl>
                                          <p:spTgt spid="144"/>
                                        </p:tgtEl>
                                      </p:cBhvr>
                                    </p:animEffect>
                                  </p:childTnLst>
                                </p:cTn>
                              </p:par>
                              <p:par>
                                <p:cTn id="58" presetID="10" presetClass="exit" presetSubtype="0" fill="hold" grpId="2" nodeType="withEffect">
                                  <p:stCondLst>
                                    <p:cond delay="3250"/>
                                  </p:stCondLst>
                                  <p:childTnLst>
                                    <p:animEffect transition="out" filter="fade">
                                      <p:cBhvr>
                                        <p:cTn id="59" dur="500"/>
                                        <p:tgtEl>
                                          <p:spTgt spid="99"/>
                                        </p:tgtEl>
                                      </p:cBhvr>
                                    </p:animEffect>
                                    <p:set>
                                      <p:cBhvr>
                                        <p:cTn id="60" dur="1" fill="hold">
                                          <p:stCondLst>
                                            <p:cond delay="499"/>
                                          </p:stCondLst>
                                        </p:cTn>
                                        <p:tgtEl>
                                          <p:spTgt spid="99"/>
                                        </p:tgtEl>
                                        <p:attrNameLst>
                                          <p:attrName>style.visibility</p:attrName>
                                        </p:attrNameLst>
                                      </p:cBhvr>
                                      <p:to>
                                        <p:strVal val="hidden"/>
                                      </p:to>
                                    </p:set>
                                  </p:childTnLst>
                                </p:cTn>
                              </p:par>
                              <p:par>
                                <p:cTn id="61" presetID="10" presetClass="entr" presetSubtype="0" fill="hold" grpId="1" nodeType="withEffect">
                                  <p:stCondLst>
                                    <p:cond delay="1250"/>
                                  </p:stCondLst>
                                  <p:childTnLst>
                                    <p:set>
                                      <p:cBhvr>
                                        <p:cTn id="62" dur="1" fill="hold">
                                          <p:stCondLst>
                                            <p:cond delay="0"/>
                                          </p:stCondLst>
                                        </p:cTn>
                                        <p:tgtEl>
                                          <p:spTgt spid="104"/>
                                        </p:tgtEl>
                                        <p:attrNameLst>
                                          <p:attrName>style.visibility</p:attrName>
                                        </p:attrNameLst>
                                      </p:cBhvr>
                                      <p:to>
                                        <p:strVal val="visible"/>
                                      </p:to>
                                    </p:set>
                                    <p:animEffect transition="in" filter="fade">
                                      <p:cBhvr>
                                        <p:cTn id="63" dur="500"/>
                                        <p:tgtEl>
                                          <p:spTgt spid="104"/>
                                        </p:tgtEl>
                                      </p:cBhvr>
                                    </p:animEffect>
                                  </p:childTnLst>
                                </p:cTn>
                              </p:par>
                              <p:par>
                                <p:cTn id="64" presetID="0" presetClass="path" presetSubtype="0" accel="50000" decel="50000" fill="hold" grpId="0" nodeType="withEffect">
                                  <p:stCondLst>
                                    <p:cond delay="1500"/>
                                  </p:stCondLst>
                                  <p:childTnLst>
                                    <p:animMotion origin="layout" path="M -0.00365 -0.00278 L -0.02466 -0.02199 L -0.03195 -0.0787 L -0.04445 -0.10278 L -0.06841 -0.11644 L -0.15591 -0.11482 L -0.22882 -0.11088 L -0.25799 -0.11088 L -0.28091 -0.11343 L -0.31111 -0.11759 L -0.32674 -0.11204 L -0.3382 -0.09676 L -0.34236 -0.07176 C -0.34219 -0.04259 -0.34375 0.05185 -0.34236 0.0838 C -0.34097 0.11551 -0.34045 0.11065 -0.33403 0.11852 L -0.304 0.13102 L -0.25643 0.12292 L -0.15712 0.1294 L -0.09028 0.13194 L -0.04966 0.12431 L -0.03177 0.09167 L -0.02413 0.05509 L -0.00747 0.03009 " pathEditMode="relative" rAng="0" ptsTypes="AAAAAAAAAAAAfaAAAAAAAAA">
                                      <p:cBhvr>
                                        <p:cTn id="65" dur="2000" fill="hold"/>
                                        <p:tgtEl>
                                          <p:spTgt spid="104"/>
                                        </p:tgtEl>
                                        <p:attrNameLst>
                                          <p:attrName>ppt_x</p:attrName>
                                          <p:attrName>ppt_y</p:attrName>
                                        </p:attrNameLst>
                                      </p:cBhvr>
                                      <p:rCtr x="-17014" y="995"/>
                                    </p:animMotion>
                                  </p:childTnLst>
                                </p:cTn>
                              </p:par>
                              <p:par>
                                <p:cTn id="66" presetID="10" presetClass="entr" presetSubtype="0" fill="hold" grpId="0" nodeType="withEffect">
                                  <p:stCondLst>
                                    <p:cond delay="1750"/>
                                  </p:stCondLst>
                                  <p:childTnLst>
                                    <p:set>
                                      <p:cBhvr>
                                        <p:cTn id="67" dur="1" fill="hold">
                                          <p:stCondLst>
                                            <p:cond delay="0"/>
                                          </p:stCondLst>
                                        </p:cTn>
                                        <p:tgtEl>
                                          <p:spTgt spid="125"/>
                                        </p:tgtEl>
                                        <p:attrNameLst>
                                          <p:attrName>style.visibility</p:attrName>
                                        </p:attrNameLst>
                                      </p:cBhvr>
                                      <p:to>
                                        <p:strVal val="visible"/>
                                      </p:to>
                                    </p:set>
                                    <p:animEffect transition="in" filter="fade">
                                      <p:cBhvr>
                                        <p:cTn id="68" dur="500"/>
                                        <p:tgtEl>
                                          <p:spTgt spid="125"/>
                                        </p:tgtEl>
                                      </p:cBhvr>
                                    </p:animEffect>
                                  </p:childTnLst>
                                </p:cTn>
                              </p:par>
                              <p:par>
                                <p:cTn id="69" presetID="10" presetClass="entr" presetSubtype="0" fill="hold" grpId="0" nodeType="withEffect">
                                  <p:stCondLst>
                                    <p:cond delay="3250"/>
                                  </p:stCondLst>
                                  <p:childTnLst>
                                    <p:set>
                                      <p:cBhvr>
                                        <p:cTn id="70" dur="1" fill="hold">
                                          <p:stCondLst>
                                            <p:cond delay="0"/>
                                          </p:stCondLst>
                                        </p:cTn>
                                        <p:tgtEl>
                                          <p:spTgt spid="143"/>
                                        </p:tgtEl>
                                        <p:attrNameLst>
                                          <p:attrName>style.visibility</p:attrName>
                                        </p:attrNameLst>
                                      </p:cBhvr>
                                      <p:to>
                                        <p:strVal val="visible"/>
                                      </p:to>
                                    </p:set>
                                    <p:animEffect transition="in" filter="fade">
                                      <p:cBhvr>
                                        <p:cTn id="71" dur="500"/>
                                        <p:tgtEl>
                                          <p:spTgt spid="143"/>
                                        </p:tgtEl>
                                      </p:cBhvr>
                                    </p:animEffect>
                                  </p:childTnLst>
                                </p:cTn>
                              </p:par>
                              <p:par>
                                <p:cTn id="72" presetID="10" presetClass="exit" presetSubtype="0" fill="hold" grpId="2" nodeType="withEffect">
                                  <p:stCondLst>
                                    <p:cond delay="3250"/>
                                  </p:stCondLst>
                                  <p:childTnLst>
                                    <p:animEffect transition="out" filter="fade">
                                      <p:cBhvr>
                                        <p:cTn id="73" dur="500"/>
                                        <p:tgtEl>
                                          <p:spTgt spid="104"/>
                                        </p:tgtEl>
                                      </p:cBhvr>
                                    </p:animEffect>
                                    <p:set>
                                      <p:cBhvr>
                                        <p:cTn id="74" dur="1" fill="hold">
                                          <p:stCondLst>
                                            <p:cond delay="499"/>
                                          </p:stCondLst>
                                        </p:cTn>
                                        <p:tgtEl>
                                          <p:spTgt spid="104"/>
                                        </p:tgtEl>
                                        <p:attrNameLst>
                                          <p:attrName>style.visibility</p:attrName>
                                        </p:attrNameLst>
                                      </p:cBhvr>
                                      <p:to>
                                        <p:strVal val="hidden"/>
                                      </p:to>
                                    </p:set>
                                  </p:childTnLst>
                                </p:cTn>
                              </p:par>
                              <p:par>
                                <p:cTn id="75" presetID="10" presetClass="entr" presetSubtype="0" fill="hold" grpId="1" nodeType="withEffect">
                                  <p:stCondLst>
                                    <p:cond delay="1500"/>
                                  </p:stCondLst>
                                  <p:childTnLst>
                                    <p:set>
                                      <p:cBhvr>
                                        <p:cTn id="76" dur="1" fill="hold">
                                          <p:stCondLst>
                                            <p:cond delay="0"/>
                                          </p:stCondLst>
                                        </p:cTn>
                                        <p:tgtEl>
                                          <p:spTgt spid="97"/>
                                        </p:tgtEl>
                                        <p:attrNameLst>
                                          <p:attrName>style.visibility</p:attrName>
                                        </p:attrNameLst>
                                      </p:cBhvr>
                                      <p:to>
                                        <p:strVal val="visible"/>
                                      </p:to>
                                    </p:set>
                                    <p:animEffect transition="in" filter="fade">
                                      <p:cBhvr>
                                        <p:cTn id="77" dur="500"/>
                                        <p:tgtEl>
                                          <p:spTgt spid="97"/>
                                        </p:tgtEl>
                                      </p:cBhvr>
                                    </p:animEffect>
                                  </p:childTnLst>
                                </p:cTn>
                              </p:par>
                              <p:par>
                                <p:cTn id="78" presetID="0" presetClass="path" presetSubtype="0" accel="50000" decel="50000" fill="hold" grpId="0" nodeType="withEffect">
                                  <p:stCondLst>
                                    <p:cond delay="1750"/>
                                  </p:stCondLst>
                                  <p:childTnLst>
                                    <p:animMotion origin="layout" path="M -0.00052 -0.00069 L -0.00313 -0.03032 L -0.01042 -0.08703 L -0.02292 -0.11111 L -0.04688 -0.12477 L -0.13438 -0.12314 L -0.20729 -0.11921 L -0.23646 -0.11921 L -0.25938 -0.12176 L -0.28958 -0.12592 L -0.30521 -0.12037 L -0.31667 -0.10509 L -0.32083 -0.08009 C -0.32066 -0.05092 -0.32222 0.04352 -0.32083 0.07547 C -0.31944 0.10718 -0.31892 0.10232 -0.3125 0.11019 L -0.28247 0.12269 L -0.2349 0.11459 L -0.13559 0.12107 L -0.06875 0.12361 L -0.02813 0.11598 L -0.01024 0.08334 L -0.0026 0.04676 L 0.04809 0.01412 " pathEditMode="relative" rAng="0" ptsTypes="AAAAAAAAAAAAfaAAAAAAAAA">
                                      <p:cBhvr>
                                        <p:cTn id="79" dur="2000" fill="hold"/>
                                        <p:tgtEl>
                                          <p:spTgt spid="97"/>
                                        </p:tgtEl>
                                        <p:attrNameLst>
                                          <p:attrName>ppt_x</p:attrName>
                                          <p:attrName>ppt_y</p:attrName>
                                        </p:attrNameLst>
                                      </p:cBhvr>
                                      <p:rCtr x="-13663" y="-46"/>
                                    </p:animMotion>
                                  </p:childTnLst>
                                </p:cTn>
                              </p:par>
                              <p:par>
                                <p:cTn id="80" presetID="10" presetClass="entr" presetSubtype="0" fill="hold" grpId="0" nodeType="withEffect">
                                  <p:stCondLst>
                                    <p:cond delay="2000"/>
                                  </p:stCondLst>
                                  <p:childTnLst>
                                    <p:set>
                                      <p:cBhvr>
                                        <p:cTn id="81" dur="1" fill="hold">
                                          <p:stCondLst>
                                            <p:cond delay="0"/>
                                          </p:stCondLst>
                                        </p:cTn>
                                        <p:tgtEl>
                                          <p:spTgt spid="126"/>
                                        </p:tgtEl>
                                        <p:attrNameLst>
                                          <p:attrName>style.visibility</p:attrName>
                                        </p:attrNameLst>
                                      </p:cBhvr>
                                      <p:to>
                                        <p:strVal val="visible"/>
                                      </p:to>
                                    </p:set>
                                    <p:animEffect transition="in" filter="fade">
                                      <p:cBhvr>
                                        <p:cTn id="82" dur="500"/>
                                        <p:tgtEl>
                                          <p:spTgt spid="126"/>
                                        </p:tgtEl>
                                      </p:cBhvr>
                                    </p:animEffect>
                                  </p:childTnLst>
                                </p:cTn>
                              </p:par>
                              <p:par>
                                <p:cTn id="83" presetID="10" presetClass="entr" presetSubtype="0" fill="hold" grpId="0" nodeType="withEffect">
                                  <p:stCondLst>
                                    <p:cond delay="3500"/>
                                  </p:stCondLst>
                                  <p:childTnLst>
                                    <p:set>
                                      <p:cBhvr>
                                        <p:cTn id="84" dur="1" fill="hold">
                                          <p:stCondLst>
                                            <p:cond delay="0"/>
                                          </p:stCondLst>
                                        </p:cTn>
                                        <p:tgtEl>
                                          <p:spTgt spid="141"/>
                                        </p:tgtEl>
                                        <p:attrNameLst>
                                          <p:attrName>style.visibility</p:attrName>
                                        </p:attrNameLst>
                                      </p:cBhvr>
                                      <p:to>
                                        <p:strVal val="visible"/>
                                      </p:to>
                                    </p:set>
                                    <p:animEffect transition="in" filter="fade">
                                      <p:cBhvr>
                                        <p:cTn id="85" dur="500"/>
                                        <p:tgtEl>
                                          <p:spTgt spid="141"/>
                                        </p:tgtEl>
                                      </p:cBhvr>
                                    </p:animEffect>
                                  </p:childTnLst>
                                </p:cTn>
                              </p:par>
                              <p:par>
                                <p:cTn id="86" presetID="10" presetClass="exit" presetSubtype="0" fill="hold" grpId="2" nodeType="withEffect">
                                  <p:stCondLst>
                                    <p:cond delay="3500"/>
                                  </p:stCondLst>
                                  <p:childTnLst>
                                    <p:animEffect transition="out" filter="fade">
                                      <p:cBhvr>
                                        <p:cTn id="87" dur="500"/>
                                        <p:tgtEl>
                                          <p:spTgt spid="97"/>
                                        </p:tgtEl>
                                      </p:cBhvr>
                                    </p:animEffect>
                                    <p:set>
                                      <p:cBhvr>
                                        <p:cTn id="88" dur="1" fill="hold">
                                          <p:stCondLst>
                                            <p:cond delay="499"/>
                                          </p:stCondLst>
                                        </p:cTn>
                                        <p:tgtEl>
                                          <p:spTgt spid="97"/>
                                        </p:tgtEl>
                                        <p:attrNameLst>
                                          <p:attrName>style.visibility</p:attrName>
                                        </p:attrNameLst>
                                      </p:cBhvr>
                                      <p:to>
                                        <p:strVal val="hidden"/>
                                      </p:to>
                                    </p:set>
                                  </p:childTnLst>
                                </p:cTn>
                              </p:par>
                              <p:par>
                                <p:cTn id="89" presetID="10" presetClass="entr" presetSubtype="0" fill="hold" grpId="1" nodeType="withEffect">
                                  <p:stCondLst>
                                    <p:cond delay="1750"/>
                                  </p:stCondLst>
                                  <p:childTnLst>
                                    <p:set>
                                      <p:cBhvr>
                                        <p:cTn id="90" dur="1" fill="hold">
                                          <p:stCondLst>
                                            <p:cond delay="0"/>
                                          </p:stCondLst>
                                        </p:cTn>
                                        <p:tgtEl>
                                          <p:spTgt spid="101"/>
                                        </p:tgtEl>
                                        <p:attrNameLst>
                                          <p:attrName>style.visibility</p:attrName>
                                        </p:attrNameLst>
                                      </p:cBhvr>
                                      <p:to>
                                        <p:strVal val="visible"/>
                                      </p:to>
                                    </p:set>
                                    <p:animEffect transition="in" filter="fade">
                                      <p:cBhvr>
                                        <p:cTn id="91" dur="500"/>
                                        <p:tgtEl>
                                          <p:spTgt spid="101"/>
                                        </p:tgtEl>
                                      </p:cBhvr>
                                    </p:animEffect>
                                  </p:childTnLst>
                                </p:cTn>
                              </p:par>
                              <p:par>
                                <p:cTn id="92" presetID="0" presetClass="path" presetSubtype="0" accel="50000" decel="50000" fill="hold" grpId="0" nodeType="withEffect">
                                  <p:stCondLst>
                                    <p:cond delay="2000"/>
                                  </p:stCondLst>
                                  <p:childTnLst>
                                    <p:animMotion origin="layout" path="M 0.00052 -0.00115 L 0.0052 -0.01273 L -0.00209 -0.06944 L -0.01459 -0.09352 L -0.03855 -0.10717 L -0.12605 -0.10555 L -0.19896 -0.10162 L -0.22813 -0.10162 L -0.25105 -0.10416 L -0.28125 -0.10833 L -0.29688 -0.10277 L -0.30834 -0.0875 L -0.3125 -0.0625 C -0.31233 -0.03333 -0.31389 0.06111 -0.3125 0.09306 C -0.31112 0.12477 -0.31059 0.11991 -0.30417 0.12778 L -0.27414 0.14028 L -0.22657 0.13218 L -0.12726 0.13866 L -0.06042 0.14121 L -0.0198 0.13357 L -0.00191 0.10093 L 0.00572 0.06435 L 0.01701 0.08727 " pathEditMode="relative" rAng="0" ptsTypes="AAAAAAAAAAAAfaAAAAAAAAA">
                                      <p:cBhvr>
                                        <p:cTn id="93" dur="2000" fill="hold"/>
                                        <p:tgtEl>
                                          <p:spTgt spid="101"/>
                                        </p:tgtEl>
                                        <p:attrNameLst>
                                          <p:attrName>ppt_x</p:attrName>
                                          <p:attrName>ppt_y</p:attrName>
                                        </p:attrNameLst>
                                      </p:cBhvr>
                                      <p:rCtr x="-14896" y="1759"/>
                                    </p:animMotion>
                                  </p:childTnLst>
                                </p:cTn>
                              </p:par>
                              <p:par>
                                <p:cTn id="94" presetID="10" presetClass="entr" presetSubtype="0" fill="hold" grpId="0" nodeType="withEffect">
                                  <p:stCondLst>
                                    <p:cond delay="2000"/>
                                  </p:stCondLst>
                                  <p:childTnLst>
                                    <p:set>
                                      <p:cBhvr>
                                        <p:cTn id="95" dur="1" fill="hold">
                                          <p:stCondLst>
                                            <p:cond delay="0"/>
                                          </p:stCondLst>
                                        </p:cTn>
                                        <p:tgtEl>
                                          <p:spTgt spid="128"/>
                                        </p:tgtEl>
                                        <p:attrNameLst>
                                          <p:attrName>style.visibility</p:attrName>
                                        </p:attrNameLst>
                                      </p:cBhvr>
                                      <p:to>
                                        <p:strVal val="visible"/>
                                      </p:to>
                                    </p:set>
                                    <p:animEffect transition="in" filter="fade">
                                      <p:cBhvr>
                                        <p:cTn id="96" dur="500"/>
                                        <p:tgtEl>
                                          <p:spTgt spid="128"/>
                                        </p:tgtEl>
                                      </p:cBhvr>
                                    </p:animEffect>
                                  </p:childTnLst>
                                </p:cTn>
                              </p:par>
                              <p:par>
                                <p:cTn id="97" presetID="10" presetClass="entr" presetSubtype="0" fill="hold" grpId="0" nodeType="withEffect">
                                  <p:stCondLst>
                                    <p:cond delay="3750"/>
                                  </p:stCondLst>
                                  <p:childTnLst>
                                    <p:set>
                                      <p:cBhvr>
                                        <p:cTn id="98" dur="1" fill="hold">
                                          <p:stCondLst>
                                            <p:cond delay="0"/>
                                          </p:stCondLst>
                                        </p:cTn>
                                        <p:tgtEl>
                                          <p:spTgt spid="142"/>
                                        </p:tgtEl>
                                        <p:attrNameLst>
                                          <p:attrName>style.visibility</p:attrName>
                                        </p:attrNameLst>
                                      </p:cBhvr>
                                      <p:to>
                                        <p:strVal val="visible"/>
                                      </p:to>
                                    </p:set>
                                    <p:animEffect transition="in" filter="fade">
                                      <p:cBhvr>
                                        <p:cTn id="99" dur="500"/>
                                        <p:tgtEl>
                                          <p:spTgt spid="142"/>
                                        </p:tgtEl>
                                      </p:cBhvr>
                                    </p:animEffect>
                                  </p:childTnLst>
                                </p:cTn>
                              </p:par>
                              <p:par>
                                <p:cTn id="100" presetID="10" presetClass="exit" presetSubtype="0" fill="hold" grpId="2" nodeType="withEffect">
                                  <p:stCondLst>
                                    <p:cond delay="3750"/>
                                  </p:stCondLst>
                                  <p:childTnLst>
                                    <p:animEffect transition="out" filter="fade">
                                      <p:cBhvr>
                                        <p:cTn id="101" dur="500"/>
                                        <p:tgtEl>
                                          <p:spTgt spid="101"/>
                                        </p:tgtEl>
                                      </p:cBhvr>
                                    </p:animEffect>
                                    <p:set>
                                      <p:cBhvr>
                                        <p:cTn id="102" dur="1" fill="hold">
                                          <p:stCondLst>
                                            <p:cond delay="499"/>
                                          </p:stCondLst>
                                        </p:cTn>
                                        <p:tgtEl>
                                          <p:spTgt spid="101"/>
                                        </p:tgtEl>
                                        <p:attrNameLst>
                                          <p:attrName>style.visibility</p:attrName>
                                        </p:attrNameLst>
                                      </p:cBhvr>
                                      <p:to>
                                        <p:strVal val="hidden"/>
                                      </p:to>
                                    </p:set>
                                  </p:childTnLst>
                                </p:cTn>
                              </p:par>
                              <p:par>
                                <p:cTn id="103" presetID="10" presetClass="entr" presetSubtype="0" fill="hold" grpId="1" nodeType="withEffect">
                                  <p:stCondLst>
                                    <p:cond delay="2000"/>
                                  </p:stCondLst>
                                  <p:childTnLst>
                                    <p:set>
                                      <p:cBhvr>
                                        <p:cTn id="104" dur="1" fill="hold">
                                          <p:stCondLst>
                                            <p:cond delay="0"/>
                                          </p:stCondLst>
                                        </p:cTn>
                                        <p:tgtEl>
                                          <p:spTgt spid="107"/>
                                        </p:tgtEl>
                                        <p:attrNameLst>
                                          <p:attrName>style.visibility</p:attrName>
                                        </p:attrNameLst>
                                      </p:cBhvr>
                                      <p:to>
                                        <p:strVal val="visible"/>
                                      </p:to>
                                    </p:set>
                                    <p:animEffect transition="in" filter="fade">
                                      <p:cBhvr>
                                        <p:cTn id="105" dur="500"/>
                                        <p:tgtEl>
                                          <p:spTgt spid="107"/>
                                        </p:tgtEl>
                                      </p:cBhvr>
                                    </p:animEffect>
                                  </p:childTnLst>
                                </p:cTn>
                              </p:par>
                              <p:par>
                                <p:cTn id="106" presetID="0" presetClass="path" presetSubtype="0" accel="50000" decel="50000" fill="hold" grpId="0" nodeType="withEffect">
                                  <p:stCondLst>
                                    <p:cond delay="2250"/>
                                  </p:stCondLst>
                                  <p:childTnLst>
                                    <p:animMotion origin="layout" path="M 0.00052 -0.0037 L 0.01875 -0.0206 L 0.01146 -0.07732 L -0.00104 -0.10139 L -0.025 -0.11505 L -0.1125 -0.11343 L -0.18542 -0.10949 L -0.21458 -0.10949 L -0.2375 -0.11204 L -0.26771 -0.1162 L -0.28333 -0.11065 L -0.29479 -0.09537 L -0.29896 -0.07037 C -0.29878 -0.0412 -0.30035 0.05324 -0.29896 0.08518 C -0.29757 0.1169 -0.29705 0.11204 -0.29062 0.11991 L -0.26059 0.13241 L -0.21302 0.12431 L -0.11372 0.13079 L -0.04687 0.13333 L -0.00642 0.12569 L 0.01163 0.09306 L 0.01927 0.05648 L 0.07587 0.04213 " pathEditMode="relative" rAng="0" ptsTypes="AAAAAAAAAAAAfaAAAAAAAAA">
                                      <p:cBhvr>
                                        <p:cTn id="107" dur="2000" fill="hold"/>
                                        <p:tgtEl>
                                          <p:spTgt spid="107"/>
                                        </p:tgtEl>
                                        <p:attrNameLst>
                                          <p:attrName>ppt_x</p:attrName>
                                          <p:attrName>ppt_y</p:attrName>
                                        </p:attrNameLst>
                                      </p:cBhvr>
                                      <p:rCtr x="-11285" y="1227"/>
                                    </p:animMotion>
                                  </p:childTnLst>
                                </p:cTn>
                              </p:par>
                              <p:par>
                                <p:cTn id="108" presetID="10" presetClass="entr" presetSubtype="0" fill="hold" grpId="0" nodeType="withEffect">
                                  <p:stCondLst>
                                    <p:cond delay="2500"/>
                                  </p:stCondLst>
                                  <p:childTnLst>
                                    <p:set>
                                      <p:cBhvr>
                                        <p:cTn id="109" dur="1" fill="hold">
                                          <p:stCondLst>
                                            <p:cond delay="0"/>
                                          </p:stCondLst>
                                        </p:cTn>
                                        <p:tgtEl>
                                          <p:spTgt spid="129"/>
                                        </p:tgtEl>
                                        <p:attrNameLst>
                                          <p:attrName>style.visibility</p:attrName>
                                        </p:attrNameLst>
                                      </p:cBhvr>
                                      <p:to>
                                        <p:strVal val="visible"/>
                                      </p:to>
                                    </p:set>
                                    <p:animEffect transition="in" filter="fade">
                                      <p:cBhvr>
                                        <p:cTn id="110" dur="500"/>
                                        <p:tgtEl>
                                          <p:spTgt spid="129"/>
                                        </p:tgtEl>
                                      </p:cBhvr>
                                    </p:animEffect>
                                  </p:childTnLst>
                                </p:cTn>
                              </p:par>
                              <p:par>
                                <p:cTn id="111" presetID="10" presetClass="entr" presetSubtype="0" fill="hold" grpId="0" nodeType="withEffect">
                                  <p:stCondLst>
                                    <p:cond delay="4000"/>
                                  </p:stCondLst>
                                  <p:childTnLst>
                                    <p:set>
                                      <p:cBhvr>
                                        <p:cTn id="112" dur="1" fill="hold">
                                          <p:stCondLst>
                                            <p:cond delay="0"/>
                                          </p:stCondLst>
                                        </p:cTn>
                                        <p:tgtEl>
                                          <p:spTgt spid="137"/>
                                        </p:tgtEl>
                                        <p:attrNameLst>
                                          <p:attrName>style.visibility</p:attrName>
                                        </p:attrNameLst>
                                      </p:cBhvr>
                                      <p:to>
                                        <p:strVal val="visible"/>
                                      </p:to>
                                    </p:set>
                                    <p:animEffect transition="in" filter="fade">
                                      <p:cBhvr>
                                        <p:cTn id="113" dur="500"/>
                                        <p:tgtEl>
                                          <p:spTgt spid="137"/>
                                        </p:tgtEl>
                                      </p:cBhvr>
                                    </p:animEffect>
                                  </p:childTnLst>
                                </p:cTn>
                              </p:par>
                              <p:par>
                                <p:cTn id="114" presetID="10" presetClass="exit" presetSubtype="0" fill="hold" grpId="2" nodeType="withEffect">
                                  <p:stCondLst>
                                    <p:cond delay="4000"/>
                                  </p:stCondLst>
                                  <p:childTnLst>
                                    <p:animEffect transition="out" filter="fade">
                                      <p:cBhvr>
                                        <p:cTn id="115" dur="500"/>
                                        <p:tgtEl>
                                          <p:spTgt spid="107"/>
                                        </p:tgtEl>
                                      </p:cBhvr>
                                    </p:animEffect>
                                    <p:set>
                                      <p:cBhvr>
                                        <p:cTn id="116" dur="1" fill="hold">
                                          <p:stCondLst>
                                            <p:cond delay="499"/>
                                          </p:stCondLst>
                                        </p:cTn>
                                        <p:tgtEl>
                                          <p:spTgt spid="107"/>
                                        </p:tgtEl>
                                        <p:attrNameLst>
                                          <p:attrName>style.visibility</p:attrName>
                                        </p:attrNameLst>
                                      </p:cBhvr>
                                      <p:to>
                                        <p:strVal val="hidden"/>
                                      </p:to>
                                    </p:set>
                                  </p:childTnLst>
                                </p:cTn>
                              </p:par>
                              <p:par>
                                <p:cTn id="117" presetID="10" presetClass="entr" presetSubtype="0" fill="hold" grpId="1" nodeType="withEffect">
                                  <p:stCondLst>
                                    <p:cond delay="2500"/>
                                  </p:stCondLst>
                                  <p:childTnLst>
                                    <p:set>
                                      <p:cBhvr>
                                        <p:cTn id="118" dur="1" fill="hold">
                                          <p:stCondLst>
                                            <p:cond delay="0"/>
                                          </p:stCondLst>
                                        </p:cTn>
                                        <p:tgtEl>
                                          <p:spTgt spid="98"/>
                                        </p:tgtEl>
                                        <p:attrNameLst>
                                          <p:attrName>style.visibility</p:attrName>
                                        </p:attrNameLst>
                                      </p:cBhvr>
                                      <p:to>
                                        <p:strVal val="visible"/>
                                      </p:to>
                                    </p:set>
                                    <p:animEffect transition="in" filter="fade">
                                      <p:cBhvr>
                                        <p:cTn id="119" dur="500"/>
                                        <p:tgtEl>
                                          <p:spTgt spid="98"/>
                                        </p:tgtEl>
                                      </p:cBhvr>
                                    </p:animEffect>
                                  </p:childTnLst>
                                </p:cTn>
                              </p:par>
                              <p:par>
                                <p:cTn id="120" presetID="0" presetClass="path" presetSubtype="0" accel="50000" decel="50000" fill="hold" grpId="0" nodeType="withEffect">
                                  <p:stCondLst>
                                    <p:cond delay="2750"/>
                                  </p:stCondLst>
                                  <p:childTnLst>
                                    <p:animMotion origin="layout" path="M 3.33333E-6 -0.00232 L 0.01736 0.01551 L 0.01007 -0.04121 L -0.00243 -0.06528 L -0.02639 -0.07894 L -0.11389 -0.07732 L -0.18698 -0.07338 L -0.21598 -0.07338 L -0.23889 -0.07593 L -0.2691 -0.0801 L -0.28473 -0.07454 L -0.29618 -0.05926 L -0.30035 -0.03426 C -0.30018 -0.0051 -0.30174 0.08935 -0.30035 0.12129 C -0.29896 0.15301 -0.29844 0.14815 -0.29202 0.15602 L -0.26198 0.16852 L -0.21441 0.16041 L -0.11528 0.1669 L -0.04827 0.16944 L -0.00799 0.1618 L 0.01024 0.12916 L 0.01788 0.09259 L -0.0099 0.06551 " pathEditMode="relative" rAng="0" ptsTypes="AAAAAAAAAAAAfaAAAAAAAAA">
                                      <p:cBhvr>
                                        <p:cTn id="121" dur="2000" fill="hold"/>
                                        <p:tgtEl>
                                          <p:spTgt spid="98"/>
                                        </p:tgtEl>
                                        <p:attrNameLst>
                                          <p:attrName>ppt_x</p:attrName>
                                          <p:attrName>ppt_y</p:attrName>
                                        </p:attrNameLst>
                                      </p:cBhvr>
                                      <p:rCtr x="-14201" y="4699"/>
                                    </p:animMotion>
                                  </p:childTnLst>
                                </p:cTn>
                              </p:par>
                              <p:par>
                                <p:cTn id="122" presetID="10" presetClass="entr" presetSubtype="0" fill="hold" grpId="0" nodeType="withEffect">
                                  <p:stCondLst>
                                    <p:cond delay="3000"/>
                                  </p:stCondLst>
                                  <p:childTnLst>
                                    <p:set>
                                      <p:cBhvr>
                                        <p:cTn id="123" dur="1" fill="hold">
                                          <p:stCondLst>
                                            <p:cond delay="0"/>
                                          </p:stCondLst>
                                        </p:cTn>
                                        <p:tgtEl>
                                          <p:spTgt spid="130"/>
                                        </p:tgtEl>
                                        <p:attrNameLst>
                                          <p:attrName>style.visibility</p:attrName>
                                        </p:attrNameLst>
                                      </p:cBhvr>
                                      <p:to>
                                        <p:strVal val="visible"/>
                                      </p:to>
                                    </p:set>
                                    <p:animEffect transition="in" filter="fade">
                                      <p:cBhvr>
                                        <p:cTn id="124" dur="500"/>
                                        <p:tgtEl>
                                          <p:spTgt spid="130"/>
                                        </p:tgtEl>
                                      </p:cBhvr>
                                    </p:animEffect>
                                  </p:childTnLst>
                                </p:cTn>
                              </p:par>
                              <p:par>
                                <p:cTn id="125" presetID="10" presetClass="entr" presetSubtype="0" fill="hold" grpId="0" nodeType="withEffect">
                                  <p:stCondLst>
                                    <p:cond delay="4500"/>
                                  </p:stCondLst>
                                  <p:childTnLst>
                                    <p:set>
                                      <p:cBhvr>
                                        <p:cTn id="126" dur="1" fill="hold">
                                          <p:stCondLst>
                                            <p:cond delay="0"/>
                                          </p:stCondLst>
                                        </p:cTn>
                                        <p:tgtEl>
                                          <p:spTgt spid="145"/>
                                        </p:tgtEl>
                                        <p:attrNameLst>
                                          <p:attrName>style.visibility</p:attrName>
                                        </p:attrNameLst>
                                      </p:cBhvr>
                                      <p:to>
                                        <p:strVal val="visible"/>
                                      </p:to>
                                    </p:set>
                                    <p:animEffect transition="in" filter="fade">
                                      <p:cBhvr>
                                        <p:cTn id="127" dur="500"/>
                                        <p:tgtEl>
                                          <p:spTgt spid="145"/>
                                        </p:tgtEl>
                                      </p:cBhvr>
                                    </p:animEffect>
                                  </p:childTnLst>
                                </p:cTn>
                              </p:par>
                              <p:par>
                                <p:cTn id="128" presetID="10" presetClass="exit" presetSubtype="0" fill="hold" grpId="2" nodeType="withEffect">
                                  <p:stCondLst>
                                    <p:cond delay="4500"/>
                                  </p:stCondLst>
                                  <p:childTnLst>
                                    <p:animEffect transition="out" filter="fade">
                                      <p:cBhvr>
                                        <p:cTn id="129" dur="500"/>
                                        <p:tgtEl>
                                          <p:spTgt spid="98"/>
                                        </p:tgtEl>
                                      </p:cBhvr>
                                    </p:animEffect>
                                    <p:set>
                                      <p:cBhvr>
                                        <p:cTn id="130" dur="1" fill="hold">
                                          <p:stCondLst>
                                            <p:cond delay="499"/>
                                          </p:stCondLst>
                                        </p:cTn>
                                        <p:tgtEl>
                                          <p:spTgt spid="98"/>
                                        </p:tgtEl>
                                        <p:attrNameLst>
                                          <p:attrName>style.visibility</p:attrName>
                                        </p:attrNameLst>
                                      </p:cBhvr>
                                      <p:to>
                                        <p:strVal val="hidden"/>
                                      </p:to>
                                    </p:set>
                                  </p:childTnLst>
                                </p:cTn>
                              </p:par>
                              <p:par>
                                <p:cTn id="131" presetID="10" presetClass="entr" presetSubtype="0" fill="hold" grpId="1" nodeType="withEffect">
                                  <p:stCondLst>
                                    <p:cond delay="3000"/>
                                  </p:stCondLst>
                                  <p:childTnLst>
                                    <p:set>
                                      <p:cBhvr>
                                        <p:cTn id="132" dur="1" fill="hold">
                                          <p:stCondLst>
                                            <p:cond delay="0"/>
                                          </p:stCondLst>
                                        </p:cTn>
                                        <p:tgtEl>
                                          <p:spTgt spid="108"/>
                                        </p:tgtEl>
                                        <p:attrNameLst>
                                          <p:attrName>style.visibility</p:attrName>
                                        </p:attrNameLst>
                                      </p:cBhvr>
                                      <p:to>
                                        <p:strVal val="visible"/>
                                      </p:to>
                                    </p:set>
                                    <p:animEffect transition="in" filter="fade">
                                      <p:cBhvr>
                                        <p:cTn id="133" dur="500"/>
                                        <p:tgtEl>
                                          <p:spTgt spid="108"/>
                                        </p:tgtEl>
                                      </p:cBhvr>
                                    </p:animEffect>
                                  </p:childTnLst>
                                </p:cTn>
                              </p:par>
                              <p:par>
                                <p:cTn id="134" presetID="0" presetClass="path" presetSubtype="0" accel="50000" decel="50000" fill="hold" grpId="0" nodeType="withEffect">
                                  <p:stCondLst>
                                    <p:cond delay="3250"/>
                                  </p:stCondLst>
                                  <p:childTnLst>
                                    <p:animMotion origin="layout" path="M 0.0007 0.00115 L 0.03802 0.01689 L 0.03073 -0.03982 L 0.01823 -0.06389 L -0.00573 -0.07755 L -0.09323 -0.07593 L -0.16614 -0.07199 L -0.19548 -0.07199 L -0.21823 -0.07454 L -0.24844 -0.07871 L -0.26406 -0.07315 L -0.27552 -0.05787 L -0.27969 -0.03287 C -0.27951 -0.00371 -0.28107 0.09074 -0.27969 0.12268 C -0.2783 0.15439 -0.27778 0.14953 -0.27135 0.1574 L -0.24132 0.1699 L -0.19375 0.1618 L -0.09444 0.16828 L -0.0276 0.17083 L 0.01285 0.16319 L 0.0309 0.13055 L 0.03837 0.09398 L -0.01354 0.07245 " pathEditMode="relative" rAng="0" ptsTypes="AAAAAAAAAAAAfaAAAAAAAAA">
                                      <p:cBhvr>
                                        <p:cTn id="135" dur="2000" fill="hold"/>
                                        <p:tgtEl>
                                          <p:spTgt spid="108"/>
                                        </p:tgtEl>
                                        <p:attrNameLst>
                                          <p:attrName>ppt_x</p:attrName>
                                          <p:attrName>ppt_y</p:attrName>
                                        </p:attrNameLst>
                                      </p:cBhvr>
                                      <p:rCtr x="-12205" y="4491"/>
                                    </p:animMotion>
                                  </p:childTnLst>
                                </p:cTn>
                              </p:par>
                              <p:par>
                                <p:cTn id="136" presetID="10" presetClass="entr" presetSubtype="0" fill="hold" grpId="0" nodeType="withEffect">
                                  <p:stCondLst>
                                    <p:cond delay="3500"/>
                                  </p:stCondLst>
                                  <p:childTnLst>
                                    <p:set>
                                      <p:cBhvr>
                                        <p:cTn id="137" dur="1" fill="hold">
                                          <p:stCondLst>
                                            <p:cond delay="0"/>
                                          </p:stCondLst>
                                        </p:cTn>
                                        <p:tgtEl>
                                          <p:spTgt spid="131"/>
                                        </p:tgtEl>
                                        <p:attrNameLst>
                                          <p:attrName>style.visibility</p:attrName>
                                        </p:attrNameLst>
                                      </p:cBhvr>
                                      <p:to>
                                        <p:strVal val="visible"/>
                                      </p:to>
                                    </p:set>
                                    <p:animEffect transition="in" filter="fade">
                                      <p:cBhvr>
                                        <p:cTn id="138" dur="500"/>
                                        <p:tgtEl>
                                          <p:spTgt spid="131"/>
                                        </p:tgtEl>
                                      </p:cBhvr>
                                    </p:animEffect>
                                  </p:childTnLst>
                                </p:cTn>
                              </p:par>
                              <p:par>
                                <p:cTn id="139" presetID="10" presetClass="entr" presetSubtype="0" fill="hold" grpId="0" nodeType="withEffect">
                                  <p:stCondLst>
                                    <p:cond delay="5000"/>
                                  </p:stCondLst>
                                  <p:childTnLst>
                                    <p:set>
                                      <p:cBhvr>
                                        <p:cTn id="140" dur="1" fill="hold">
                                          <p:stCondLst>
                                            <p:cond delay="0"/>
                                          </p:stCondLst>
                                        </p:cTn>
                                        <p:tgtEl>
                                          <p:spTgt spid="146"/>
                                        </p:tgtEl>
                                        <p:attrNameLst>
                                          <p:attrName>style.visibility</p:attrName>
                                        </p:attrNameLst>
                                      </p:cBhvr>
                                      <p:to>
                                        <p:strVal val="visible"/>
                                      </p:to>
                                    </p:set>
                                    <p:animEffect transition="in" filter="fade">
                                      <p:cBhvr>
                                        <p:cTn id="141" dur="500"/>
                                        <p:tgtEl>
                                          <p:spTgt spid="146"/>
                                        </p:tgtEl>
                                      </p:cBhvr>
                                    </p:animEffect>
                                  </p:childTnLst>
                                </p:cTn>
                              </p:par>
                              <p:par>
                                <p:cTn id="142" presetID="10" presetClass="exit" presetSubtype="0" fill="hold" grpId="2" nodeType="withEffect">
                                  <p:stCondLst>
                                    <p:cond delay="5000"/>
                                  </p:stCondLst>
                                  <p:childTnLst>
                                    <p:animEffect transition="out" filter="fade">
                                      <p:cBhvr>
                                        <p:cTn id="143" dur="500"/>
                                        <p:tgtEl>
                                          <p:spTgt spid="108"/>
                                        </p:tgtEl>
                                      </p:cBhvr>
                                    </p:animEffect>
                                    <p:set>
                                      <p:cBhvr>
                                        <p:cTn id="144" dur="1" fill="hold">
                                          <p:stCondLst>
                                            <p:cond delay="499"/>
                                          </p:stCondLst>
                                        </p:cTn>
                                        <p:tgtEl>
                                          <p:spTgt spid="108"/>
                                        </p:tgtEl>
                                        <p:attrNameLst>
                                          <p:attrName>style.visibility</p:attrName>
                                        </p:attrNameLst>
                                      </p:cBhvr>
                                      <p:to>
                                        <p:strVal val="hidden"/>
                                      </p:to>
                                    </p:set>
                                  </p:childTnLst>
                                </p:cTn>
                              </p:par>
                              <p:par>
                                <p:cTn id="145" presetID="10" presetClass="entr" presetSubtype="0" fill="hold" grpId="1" nodeType="withEffect">
                                  <p:stCondLst>
                                    <p:cond delay="3500"/>
                                  </p:stCondLst>
                                  <p:childTnLst>
                                    <p:set>
                                      <p:cBhvr>
                                        <p:cTn id="146" dur="1" fill="hold">
                                          <p:stCondLst>
                                            <p:cond delay="0"/>
                                          </p:stCondLst>
                                        </p:cTn>
                                        <p:tgtEl>
                                          <p:spTgt spid="102"/>
                                        </p:tgtEl>
                                        <p:attrNameLst>
                                          <p:attrName>style.visibility</p:attrName>
                                        </p:attrNameLst>
                                      </p:cBhvr>
                                      <p:to>
                                        <p:strVal val="visible"/>
                                      </p:to>
                                    </p:set>
                                    <p:animEffect transition="in" filter="fade">
                                      <p:cBhvr>
                                        <p:cTn id="147" dur="500"/>
                                        <p:tgtEl>
                                          <p:spTgt spid="102"/>
                                        </p:tgtEl>
                                      </p:cBhvr>
                                    </p:animEffect>
                                  </p:childTnLst>
                                </p:cTn>
                              </p:par>
                              <p:par>
                                <p:cTn id="148" presetID="0" presetClass="path" presetSubtype="0" accel="50000" decel="50000" fill="hold" grpId="0" nodeType="withEffect">
                                  <p:stCondLst>
                                    <p:cond delay="3750"/>
                                  </p:stCondLst>
                                  <p:childTnLst>
                                    <p:animMotion origin="layout" path="M 5E-6 0.00115 L 0.03716 -0.0051 L 0.02987 -0.06181 L 0.01737 -0.08588 L -0.00659 -0.09954 L -0.0941 -0.09792 L -0.16719 -0.09399 L -0.19619 -0.09399 L -0.2191 -0.09653 L -0.24931 -0.1007 L -0.26494 -0.09514 L -0.27639 -0.07987 L -0.28056 -0.05487 C -0.28039 -0.0257 -0.28195 0.06875 -0.28056 0.10069 C -0.27917 0.1324 -0.27865 0.12754 -0.27223 0.13541 L -0.24219 0.14791 L -0.19462 0.13981 L -0.09549 0.14629 L -0.02848 0.14884 L 0.01181 0.1412 L 0.03004 0.10856 L 0.03768 0.07199 L -0.02587 0.06342 " pathEditMode="relative" rAng="0" ptsTypes="AAAAAAAAAAAAfaAAAAAAAAA">
                                      <p:cBhvr>
                                        <p:cTn id="149" dur="2000" fill="hold"/>
                                        <p:tgtEl>
                                          <p:spTgt spid="102"/>
                                        </p:tgtEl>
                                        <p:attrNameLst>
                                          <p:attrName>ppt_x</p:attrName>
                                          <p:attrName>ppt_y</p:attrName>
                                        </p:attrNameLst>
                                      </p:cBhvr>
                                      <p:rCtr x="-12222" y="2292"/>
                                    </p:animMotion>
                                  </p:childTnLst>
                                </p:cTn>
                              </p:par>
                              <p:par>
                                <p:cTn id="150" presetID="10" presetClass="entr" presetSubtype="0" fill="hold" grpId="0" nodeType="withEffect">
                                  <p:stCondLst>
                                    <p:cond delay="4000"/>
                                  </p:stCondLst>
                                  <p:childTnLst>
                                    <p:set>
                                      <p:cBhvr>
                                        <p:cTn id="151" dur="1" fill="hold">
                                          <p:stCondLst>
                                            <p:cond delay="0"/>
                                          </p:stCondLst>
                                        </p:cTn>
                                        <p:tgtEl>
                                          <p:spTgt spid="133"/>
                                        </p:tgtEl>
                                        <p:attrNameLst>
                                          <p:attrName>style.visibility</p:attrName>
                                        </p:attrNameLst>
                                      </p:cBhvr>
                                      <p:to>
                                        <p:strVal val="visible"/>
                                      </p:to>
                                    </p:set>
                                    <p:animEffect transition="in" filter="fade">
                                      <p:cBhvr>
                                        <p:cTn id="152" dur="500"/>
                                        <p:tgtEl>
                                          <p:spTgt spid="133"/>
                                        </p:tgtEl>
                                      </p:cBhvr>
                                    </p:animEffect>
                                  </p:childTnLst>
                                </p:cTn>
                              </p:par>
                              <p:par>
                                <p:cTn id="153" presetID="10" presetClass="entr" presetSubtype="0" fill="hold" grpId="0" nodeType="withEffect">
                                  <p:stCondLst>
                                    <p:cond delay="5500"/>
                                  </p:stCondLst>
                                  <p:childTnLst>
                                    <p:set>
                                      <p:cBhvr>
                                        <p:cTn id="154" dur="1" fill="hold">
                                          <p:stCondLst>
                                            <p:cond delay="0"/>
                                          </p:stCondLst>
                                        </p:cTn>
                                        <p:tgtEl>
                                          <p:spTgt spid="147"/>
                                        </p:tgtEl>
                                        <p:attrNameLst>
                                          <p:attrName>style.visibility</p:attrName>
                                        </p:attrNameLst>
                                      </p:cBhvr>
                                      <p:to>
                                        <p:strVal val="visible"/>
                                      </p:to>
                                    </p:set>
                                    <p:animEffect transition="in" filter="fade">
                                      <p:cBhvr>
                                        <p:cTn id="155" dur="500"/>
                                        <p:tgtEl>
                                          <p:spTgt spid="147"/>
                                        </p:tgtEl>
                                      </p:cBhvr>
                                    </p:animEffect>
                                  </p:childTnLst>
                                </p:cTn>
                              </p:par>
                              <p:par>
                                <p:cTn id="156" presetID="10" presetClass="exit" presetSubtype="0" fill="hold" grpId="2" nodeType="withEffect">
                                  <p:stCondLst>
                                    <p:cond delay="5500"/>
                                  </p:stCondLst>
                                  <p:childTnLst>
                                    <p:animEffect transition="out" filter="fade">
                                      <p:cBhvr>
                                        <p:cTn id="157" dur="500"/>
                                        <p:tgtEl>
                                          <p:spTgt spid="102"/>
                                        </p:tgtEl>
                                      </p:cBhvr>
                                    </p:animEffect>
                                    <p:set>
                                      <p:cBhvr>
                                        <p:cTn id="158" dur="1" fill="hold">
                                          <p:stCondLst>
                                            <p:cond delay="499"/>
                                          </p:stCondLst>
                                        </p:cTn>
                                        <p:tgtEl>
                                          <p:spTgt spid="102"/>
                                        </p:tgtEl>
                                        <p:attrNameLst>
                                          <p:attrName>style.visibility</p:attrName>
                                        </p:attrNameLst>
                                      </p:cBhvr>
                                      <p:to>
                                        <p:strVal val="hidden"/>
                                      </p:to>
                                    </p:set>
                                  </p:childTnLst>
                                </p:cTn>
                              </p:par>
                              <p:par>
                                <p:cTn id="159" presetID="10" presetClass="entr" presetSubtype="0" fill="hold" grpId="1" nodeType="withEffect">
                                  <p:stCondLst>
                                    <p:cond delay="4000"/>
                                  </p:stCondLst>
                                  <p:childTnLst>
                                    <p:set>
                                      <p:cBhvr>
                                        <p:cTn id="160" dur="1" fill="hold">
                                          <p:stCondLst>
                                            <p:cond delay="0"/>
                                          </p:stCondLst>
                                        </p:cTn>
                                        <p:tgtEl>
                                          <p:spTgt spid="96"/>
                                        </p:tgtEl>
                                        <p:attrNameLst>
                                          <p:attrName>style.visibility</p:attrName>
                                        </p:attrNameLst>
                                      </p:cBhvr>
                                      <p:to>
                                        <p:strVal val="visible"/>
                                      </p:to>
                                    </p:set>
                                    <p:animEffect transition="in" filter="fade">
                                      <p:cBhvr>
                                        <p:cTn id="161" dur="500"/>
                                        <p:tgtEl>
                                          <p:spTgt spid="96"/>
                                        </p:tgtEl>
                                      </p:cBhvr>
                                    </p:animEffect>
                                  </p:childTnLst>
                                </p:cTn>
                              </p:par>
                              <p:par>
                                <p:cTn id="162" presetID="0" presetClass="path" presetSubtype="0" accel="50000" decel="50000" fill="hold" grpId="0" nodeType="withEffect">
                                  <p:stCondLst>
                                    <p:cond delay="4250"/>
                                  </p:stCondLst>
                                  <p:childTnLst>
                                    <p:animMotion origin="layout" path="M 0.00122 -0.00093 L 0.05399 -0.00602 L 0.0467 -0.06274 L 0.03403 -0.08681 L 0.01024 -0.10047 L -0.07726 -0.09885 L -0.15035 -0.09491 L -0.17934 -0.09491 L -0.20226 -0.09746 L -0.23246 -0.10162 L -0.24809 -0.09607 L -0.25955 -0.08079 L -0.26371 -0.05579 C -0.26354 -0.02662 -0.2651 0.06782 -0.26371 0.09976 C -0.26233 0.13148 -0.2618 0.12662 -0.25538 0.13449 L -0.22535 0.14699 L -0.17778 0.13888 L -0.07864 0.14537 L -0.01163 0.14791 L 0.02865 0.14027 L 0.04688 0.10763 L 0.05451 0.07106 L 0.03559 0.08726 L 0.03056 0.09166 " pathEditMode="relative" rAng="0" ptsTypes="AAAAAAAAAAAAfaAAAAAAAAAA">
                                      <p:cBhvr>
                                        <p:cTn id="163" dur="2000" fill="hold"/>
                                        <p:tgtEl>
                                          <p:spTgt spid="96"/>
                                        </p:tgtEl>
                                        <p:attrNameLst>
                                          <p:attrName>ppt_x</p:attrName>
                                          <p:attrName>ppt_y</p:attrName>
                                        </p:attrNameLst>
                                      </p:cBhvr>
                                      <p:rCtr x="-10660" y="2407"/>
                                    </p:animMotion>
                                  </p:childTnLst>
                                </p:cTn>
                              </p:par>
                              <p:par>
                                <p:cTn id="164" presetID="10" presetClass="entr" presetSubtype="0" fill="hold" grpId="0" nodeType="withEffect">
                                  <p:stCondLst>
                                    <p:cond delay="4500"/>
                                  </p:stCondLst>
                                  <p:childTnLst>
                                    <p:set>
                                      <p:cBhvr>
                                        <p:cTn id="165" dur="1" fill="hold">
                                          <p:stCondLst>
                                            <p:cond delay="0"/>
                                          </p:stCondLst>
                                        </p:cTn>
                                        <p:tgtEl>
                                          <p:spTgt spid="150"/>
                                        </p:tgtEl>
                                        <p:attrNameLst>
                                          <p:attrName>style.visibility</p:attrName>
                                        </p:attrNameLst>
                                      </p:cBhvr>
                                      <p:to>
                                        <p:strVal val="visible"/>
                                      </p:to>
                                    </p:set>
                                    <p:animEffect transition="in" filter="fade">
                                      <p:cBhvr>
                                        <p:cTn id="166" dur="500"/>
                                        <p:tgtEl>
                                          <p:spTgt spid="150"/>
                                        </p:tgtEl>
                                      </p:cBhvr>
                                    </p:animEffect>
                                  </p:childTnLst>
                                </p:cTn>
                              </p:par>
                              <p:par>
                                <p:cTn id="167" presetID="10" presetClass="entr" presetSubtype="0" fill="hold" grpId="0" nodeType="withEffect">
                                  <p:stCondLst>
                                    <p:cond delay="6250"/>
                                  </p:stCondLst>
                                  <p:childTnLst>
                                    <p:set>
                                      <p:cBhvr>
                                        <p:cTn id="168" dur="1" fill="hold">
                                          <p:stCondLst>
                                            <p:cond delay="0"/>
                                          </p:stCondLst>
                                        </p:cTn>
                                        <p:tgtEl>
                                          <p:spTgt spid="139"/>
                                        </p:tgtEl>
                                        <p:attrNameLst>
                                          <p:attrName>style.visibility</p:attrName>
                                        </p:attrNameLst>
                                      </p:cBhvr>
                                      <p:to>
                                        <p:strVal val="visible"/>
                                      </p:to>
                                    </p:set>
                                    <p:animEffect transition="in" filter="fade">
                                      <p:cBhvr>
                                        <p:cTn id="169" dur="500"/>
                                        <p:tgtEl>
                                          <p:spTgt spid="139"/>
                                        </p:tgtEl>
                                      </p:cBhvr>
                                    </p:animEffect>
                                  </p:childTnLst>
                                </p:cTn>
                              </p:par>
                              <p:par>
                                <p:cTn id="170" presetID="10" presetClass="exit" presetSubtype="0" fill="hold" grpId="2" nodeType="withEffect">
                                  <p:stCondLst>
                                    <p:cond delay="6250"/>
                                  </p:stCondLst>
                                  <p:childTnLst>
                                    <p:animEffect transition="out" filter="fade">
                                      <p:cBhvr>
                                        <p:cTn id="171" dur="500"/>
                                        <p:tgtEl>
                                          <p:spTgt spid="96"/>
                                        </p:tgtEl>
                                      </p:cBhvr>
                                    </p:animEffect>
                                    <p:set>
                                      <p:cBhvr>
                                        <p:cTn id="172" dur="1" fill="hold">
                                          <p:stCondLst>
                                            <p:cond delay="499"/>
                                          </p:stCondLst>
                                        </p:cTn>
                                        <p:tgtEl>
                                          <p:spTgt spid="96"/>
                                        </p:tgtEl>
                                        <p:attrNameLst>
                                          <p:attrName>style.visibility</p:attrName>
                                        </p:attrNameLst>
                                      </p:cBhvr>
                                      <p:to>
                                        <p:strVal val="hidden"/>
                                      </p:to>
                                    </p:set>
                                  </p:childTnLst>
                                </p:cTn>
                              </p:par>
                              <p:par>
                                <p:cTn id="173" presetID="10" presetClass="entr" presetSubtype="0" fill="hold" grpId="1" nodeType="withEffect">
                                  <p:stCondLst>
                                    <p:cond delay="4500"/>
                                  </p:stCondLst>
                                  <p:childTnLst>
                                    <p:set>
                                      <p:cBhvr>
                                        <p:cTn id="174" dur="1" fill="hold">
                                          <p:stCondLst>
                                            <p:cond delay="0"/>
                                          </p:stCondLst>
                                        </p:cTn>
                                        <p:tgtEl>
                                          <p:spTgt spid="100"/>
                                        </p:tgtEl>
                                        <p:attrNameLst>
                                          <p:attrName>style.visibility</p:attrName>
                                        </p:attrNameLst>
                                      </p:cBhvr>
                                      <p:to>
                                        <p:strVal val="visible"/>
                                      </p:to>
                                    </p:set>
                                    <p:animEffect transition="in" filter="fade">
                                      <p:cBhvr>
                                        <p:cTn id="175" dur="500"/>
                                        <p:tgtEl>
                                          <p:spTgt spid="100"/>
                                        </p:tgtEl>
                                      </p:cBhvr>
                                    </p:animEffect>
                                  </p:childTnLst>
                                </p:cTn>
                              </p:par>
                              <p:par>
                                <p:cTn id="176" presetID="0" presetClass="path" presetSubtype="0" accel="50000" decel="50000" fill="hold" grpId="0" nodeType="withEffect">
                                  <p:stCondLst>
                                    <p:cond delay="4750"/>
                                  </p:stCondLst>
                                  <p:childTnLst>
                                    <p:animMotion origin="layout" path="M -0.00034 -0.00208 L 0.0533 -0.02662 L 0.04601 -0.08333 L 0.03334 -0.10741 L 0.00955 -0.12106 L -0.07796 -0.11944 L -0.15105 -0.11551 L -0.18004 -0.11551 L -0.20296 -0.11805 L -0.23316 -0.12222 L -0.24879 -0.11667 L -0.26025 -0.10139 L -0.26441 -0.07639 C -0.26424 -0.04722 -0.2658 0.04722 -0.26441 0.07917 C -0.26303 0.11088 -0.2625 0.10602 -0.25608 0.11389 L -0.22605 0.12639 L -0.17848 0.11829 L -0.07935 0.12477 L -0.01233 0.12732 L 0.02796 0.11968 L 0.04619 0.08704 L 0.05382 0.05046 L 0.0132 0.05463 " pathEditMode="relative" rAng="0" ptsTypes="AAAAAAAAAAAAfaAAAAAAAAA">
                                      <p:cBhvr>
                                        <p:cTn id="177" dur="2000" fill="hold"/>
                                        <p:tgtEl>
                                          <p:spTgt spid="100"/>
                                        </p:tgtEl>
                                        <p:attrNameLst>
                                          <p:attrName>ppt_x</p:attrName>
                                          <p:attrName>ppt_y</p:attrName>
                                        </p:attrNameLst>
                                      </p:cBhvr>
                                      <p:rCtr x="-10573" y="463"/>
                                    </p:animMotion>
                                  </p:childTnLst>
                                </p:cTn>
                              </p:par>
                              <p:par>
                                <p:cTn id="178" presetID="10" presetClass="entr" presetSubtype="0" fill="hold" grpId="0" nodeType="withEffect">
                                  <p:stCondLst>
                                    <p:cond delay="5000"/>
                                  </p:stCondLst>
                                  <p:childTnLst>
                                    <p:set>
                                      <p:cBhvr>
                                        <p:cTn id="179" dur="1" fill="hold">
                                          <p:stCondLst>
                                            <p:cond delay="0"/>
                                          </p:stCondLst>
                                        </p:cTn>
                                        <p:tgtEl>
                                          <p:spTgt spid="134"/>
                                        </p:tgtEl>
                                        <p:attrNameLst>
                                          <p:attrName>style.visibility</p:attrName>
                                        </p:attrNameLst>
                                      </p:cBhvr>
                                      <p:to>
                                        <p:strVal val="visible"/>
                                      </p:to>
                                    </p:set>
                                    <p:animEffect transition="in" filter="fade">
                                      <p:cBhvr>
                                        <p:cTn id="180" dur="500"/>
                                        <p:tgtEl>
                                          <p:spTgt spid="134"/>
                                        </p:tgtEl>
                                      </p:cBhvr>
                                    </p:animEffect>
                                  </p:childTnLst>
                                </p:cTn>
                              </p:par>
                              <p:par>
                                <p:cTn id="181" presetID="10" presetClass="entr" presetSubtype="0" fill="hold" grpId="0" nodeType="withEffect">
                                  <p:stCondLst>
                                    <p:cond delay="6500"/>
                                  </p:stCondLst>
                                  <p:childTnLst>
                                    <p:set>
                                      <p:cBhvr>
                                        <p:cTn id="182" dur="1" fill="hold">
                                          <p:stCondLst>
                                            <p:cond delay="0"/>
                                          </p:stCondLst>
                                        </p:cTn>
                                        <p:tgtEl>
                                          <p:spTgt spid="148"/>
                                        </p:tgtEl>
                                        <p:attrNameLst>
                                          <p:attrName>style.visibility</p:attrName>
                                        </p:attrNameLst>
                                      </p:cBhvr>
                                      <p:to>
                                        <p:strVal val="visible"/>
                                      </p:to>
                                    </p:set>
                                    <p:animEffect transition="in" filter="fade">
                                      <p:cBhvr>
                                        <p:cTn id="183" dur="500"/>
                                        <p:tgtEl>
                                          <p:spTgt spid="148"/>
                                        </p:tgtEl>
                                      </p:cBhvr>
                                    </p:animEffect>
                                  </p:childTnLst>
                                </p:cTn>
                              </p:par>
                              <p:par>
                                <p:cTn id="184" presetID="10" presetClass="exit" presetSubtype="0" fill="hold" grpId="2" nodeType="withEffect">
                                  <p:stCondLst>
                                    <p:cond delay="6500"/>
                                  </p:stCondLst>
                                  <p:childTnLst>
                                    <p:animEffect transition="out" filter="fade">
                                      <p:cBhvr>
                                        <p:cTn id="185" dur="500"/>
                                        <p:tgtEl>
                                          <p:spTgt spid="100"/>
                                        </p:tgtEl>
                                      </p:cBhvr>
                                    </p:animEffect>
                                    <p:set>
                                      <p:cBhvr>
                                        <p:cTn id="186" dur="1" fill="hold">
                                          <p:stCondLst>
                                            <p:cond delay="499"/>
                                          </p:stCondLst>
                                        </p:cTn>
                                        <p:tgtEl>
                                          <p:spTgt spid="100"/>
                                        </p:tgtEl>
                                        <p:attrNameLst>
                                          <p:attrName>style.visibility</p:attrName>
                                        </p:attrNameLst>
                                      </p:cBhvr>
                                      <p:to>
                                        <p:strVal val="hidden"/>
                                      </p:to>
                                    </p:set>
                                  </p:childTnLst>
                                </p:cTn>
                              </p:par>
                              <p:par>
                                <p:cTn id="187" presetID="10" presetClass="entr" presetSubtype="0" fill="hold" grpId="1" nodeType="withEffect">
                                  <p:stCondLst>
                                    <p:cond delay="5000"/>
                                  </p:stCondLst>
                                  <p:childTnLst>
                                    <p:set>
                                      <p:cBhvr>
                                        <p:cTn id="188" dur="1" fill="hold">
                                          <p:stCondLst>
                                            <p:cond delay="0"/>
                                          </p:stCondLst>
                                        </p:cTn>
                                        <p:tgtEl>
                                          <p:spTgt spid="106"/>
                                        </p:tgtEl>
                                        <p:attrNameLst>
                                          <p:attrName>style.visibility</p:attrName>
                                        </p:attrNameLst>
                                      </p:cBhvr>
                                      <p:to>
                                        <p:strVal val="visible"/>
                                      </p:to>
                                    </p:set>
                                    <p:animEffect transition="in" filter="fade">
                                      <p:cBhvr>
                                        <p:cTn id="189" dur="500"/>
                                        <p:tgtEl>
                                          <p:spTgt spid="106"/>
                                        </p:tgtEl>
                                      </p:cBhvr>
                                    </p:animEffect>
                                  </p:childTnLst>
                                </p:cTn>
                              </p:par>
                              <p:par>
                                <p:cTn id="190" presetID="0" presetClass="path" presetSubtype="0" accel="50000" decel="50000" fill="hold" grpId="0" nodeType="withEffect">
                                  <p:stCondLst>
                                    <p:cond delay="5250"/>
                                  </p:stCondLst>
                                  <p:childTnLst>
                                    <p:animMotion origin="layout" path="M 0.00087 -0.00231 L -0.00017 -0.00231 L 0.09063 -0.03356 L 0.08333 -0.09027 L 0.07066 -0.11435 L 0.04688 -0.12801 L -0.04062 -0.12639 L -0.11371 -0.12245 L -0.14271 -0.12245 L -0.16562 -0.125 L -0.19583 -0.12916 L -0.21146 -0.12361 L -0.22292 -0.10833 L -0.22708 -0.08333 C -0.22691 -0.05416 -0.22847 0.04028 -0.22708 0.07223 C -0.22569 0.10394 -0.22517 0.09908 -0.21875 0.10695 L -0.18871 0.11945 L -0.14114 0.11135 L -0.04201 0.11783 L 0.025 0.12037 L 0.06528 0.11273 L 0.08351 0.0801 L 0.09115 0.04352 L 0.00643 0.06343 " pathEditMode="relative" rAng="0" ptsTypes="AAAAAAAAAAAAAfaAAAAAAAAA">
                                      <p:cBhvr>
                                        <p:cTn id="191" dur="2000" fill="hold"/>
                                        <p:tgtEl>
                                          <p:spTgt spid="106"/>
                                        </p:tgtEl>
                                        <p:attrNameLst>
                                          <p:attrName>ppt_x</p:attrName>
                                          <p:attrName>ppt_y</p:attrName>
                                        </p:attrNameLst>
                                      </p:cBhvr>
                                      <p:rCtr x="-6962" y="-208"/>
                                    </p:animMotion>
                                  </p:childTnLst>
                                </p:cTn>
                              </p:par>
                              <p:par>
                                <p:cTn id="192" presetID="10" presetClass="entr" presetSubtype="0" fill="hold" grpId="0" nodeType="withEffect">
                                  <p:stCondLst>
                                    <p:cond delay="5500"/>
                                  </p:stCondLst>
                                  <p:childTnLst>
                                    <p:set>
                                      <p:cBhvr>
                                        <p:cTn id="193" dur="1" fill="hold">
                                          <p:stCondLst>
                                            <p:cond delay="0"/>
                                          </p:stCondLst>
                                        </p:cTn>
                                        <p:tgtEl>
                                          <p:spTgt spid="135"/>
                                        </p:tgtEl>
                                        <p:attrNameLst>
                                          <p:attrName>style.visibility</p:attrName>
                                        </p:attrNameLst>
                                      </p:cBhvr>
                                      <p:to>
                                        <p:strVal val="visible"/>
                                      </p:to>
                                    </p:set>
                                    <p:animEffect transition="in" filter="fade">
                                      <p:cBhvr>
                                        <p:cTn id="194" dur="500"/>
                                        <p:tgtEl>
                                          <p:spTgt spid="135"/>
                                        </p:tgtEl>
                                      </p:cBhvr>
                                    </p:animEffect>
                                  </p:childTnLst>
                                </p:cTn>
                              </p:par>
                              <p:par>
                                <p:cTn id="195" presetID="10" presetClass="entr" presetSubtype="0" fill="hold" grpId="0" nodeType="withEffect">
                                  <p:stCondLst>
                                    <p:cond delay="7000"/>
                                  </p:stCondLst>
                                  <p:childTnLst>
                                    <p:set>
                                      <p:cBhvr>
                                        <p:cTn id="196" dur="1" fill="hold">
                                          <p:stCondLst>
                                            <p:cond delay="0"/>
                                          </p:stCondLst>
                                        </p:cTn>
                                        <p:tgtEl>
                                          <p:spTgt spid="149"/>
                                        </p:tgtEl>
                                        <p:attrNameLst>
                                          <p:attrName>style.visibility</p:attrName>
                                        </p:attrNameLst>
                                      </p:cBhvr>
                                      <p:to>
                                        <p:strVal val="visible"/>
                                      </p:to>
                                    </p:set>
                                    <p:animEffect transition="in" filter="fade">
                                      <p:cBhvr>
                                        <p:cTn id="197" dur="500"/>
                                        <p:tgtEl>
                                          <p:spTgt spid="149"/>
                                        </p:tgtEl>
                                      </p:cBhvr>
                                    </p:animEffect>
                                  </p:childTnLst>
                                </p:cTn>
                              </p:par>
                              <p:par>
                                <p:cTn id="198" presetID="10" presetClass="exit" presetSubtype="0" fill="hold" grpId="2" nodeType="withEffect">
                                  <p:stCondLst>
                                    <p:cond delay="7000"/>
                                  </p:stCondLst>
                                  <p:childTnLst>
                                    <p:animEffect transition="out" filter="fade">
                                      <p:cBhvr>
                                        <p:cTn id="199" dur="500"/>
                                        <p:tgtEl>
                                          <p:spTgt spid="106"/>
                                        </p:tgtEl>
                                      </p:cBhvr>
                                    </p:animEffect>
                                    <p:set>
                                      <p:cBhvr>
                                        <p:cTn id="200" dur="1" fill="hold">
                                          <p:stCondLst>
                                            <p:cond delay="499"/>
                                          </p:stCondLst>
                                        </p:cTn>
                                        <p:tgtEl>
                                          <p:spTgt spid="10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5" grpId="1" animBg="1"/>
      <p:bldP spid="95" grpId="2" animBg="1"/>
      <p:bldP spid="96" grpId="0" animBg="1"/>
      <p:bldP spid="96" grpId="1" animBg="1"/>
      <p:bldP spid="96" grpId="2" animBg="1"/>
      <p:bldP spid="97" grpId="0" animBg="1"/>
      <p:bldP spid="97" grpId="1" animBg="1"/>
      <p:bldP spid="97" grpId="2" animBg="1"/>
      <p:bldP spid="98" grpId="0" animBg="1"/>
      <p:bldP spid="98" grpId="1" animBg="1"/>
      <p:bldP spid="98" grpId="2" animBg="1"/>
      <p:bldP spid="99" grpId="0" animBg="1"/>
      <p:bldP spid="99" grpId="1" animBg="1"/>
      <p:bldP spid="99" grpId="2" animBg="1"/>
      <p:bldP spid="100" grpId="0" animBg="1"/>
      <p:bldP spid="100" grpId="1" animBg="1"/>
      <p:bldP spid="100" grpId="2" animBg="1"/>
      <p:bldP spid="101" grpId="0" animBg="1"/>
      <p:bldP spid="101" grpId="1" animBg="1"/>
      <p:bldP spid="101" grpId="2" animBg="1"/>
      <p:bldP spid="102" grpId="0" animBg="1"/>
      <p:bldP spid="102" grpId="1" animBg="1"/>
      <p:bldP spid="102" grpId="2" animBg="1"/>
      <p:bldP spid="103" grpId="0" animBg="1"/>
      <p:bldP spid="103" grpId="1" animBg="1"/>
      <p:bldP spid="103" grpId="2" animBg="1"/>
      <p:bldP spid="104" grpId="0" animBg="1"/>
      <p:bldP spid="104" grpId="1" animBg="1"/>
      <p:bldP spid="104" grpId="2" animBg="1"/>
      <p:bldP spid="105" grpId="0" animBg="1"/>
      <p:bldP spid="105" grpId="1" animBg="1"/>
      <p:bldP spid="105" grpId="2" animBg="1"/>
      <p:bldP spid="106" grpId="0" animBg="1"/>
      <p:bldP spid="106" grpId="1" animBg="1"/>
      <p:bldP spid="106" grpId="2" animBg="1"/>
      <p:bldP spid="107" grpId="0" animBg="1"/>
      <p:bldP spid="107" grpId="1" animBg="1"/>
      <p:bldP spid="107" grpId="2" animBg="1"/>
      <p:bldP spid="108" grpId="0" animBg="1"/>
      <p:bldP spid="108" grpId="1" animBg="1"/>
      <p:bldP spid="108" grpId="2" animBg="1"/>
      <p:bldP spid="62" grpId="0" animBg="1"/>
      <p:bldP spid="123" grpId="0" animBg="1"/>
      <p:bldP spid="124" grpId="0" animBg="1"/>
      <p:bldP spid="125" grpId="0" animBg="1"/>
      <p:bldP spid="126" grpId="0" animBg="1"/>
      <p:bldP spid="127" grpId="0" animBg="1"/>
      <p:bldP spid="128" grpId="0" animBg="1"/>
      <p:bldP spid="129" grpId="0" animBg="1"/>
      <p:bldP spid="130" grpId="0" animBg="1"/>
      <p:bldP spid="131" grpId="0" animBg="1"/>
      <p:bldP spid="133" grpId="0" animBg="1"/>
      <p:bldP spid="134" grpId="0" animBg="1"/>
      <p:bldP spid="135" grpId="0" animBg="1"/>
      <p:bldP spid="136" grpId="0" animBg="1"/>
      <p:bldP spid="137" grpId="0" animBg="1"/>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48" grpId="0" animBg="1"/>
      <p:bldP spid="149" grpId="0" animBg="1"/>
      <p:bldP spid="15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67544" y="3140968"/>
            <a:ext cx="8229600" cy="1143000"/>
          </a:xfrm>
        </p:spPr>
        <p:txBody>
          <a:bodyPr>
            <a:normAutofit/>
          </a:bodyPr>
          <a:lstStyle/>
          <a:p>
            <a:r>
              <a:rPr lang="fr-FR" dirty="0" smtClean="0">
                <a:solidFill>
                  <a:schemeClr val="bg1"/>
                </a:solidFill>
              </a:rPr>
              <a:t>FIN</a:t>
            </a:r>
            <a:endParaRPr lang="fr-FR" dirty="0">
              <a:solidFill>
                <a:schemeClr val="bg1"/>
              </a:solidFill>
            </a:endParaRPr>
          </a:p>
        </p:txBody>
      </p:sp>
    </p:spTree>
    <p:extLst>
      <p:ext uri="{BB962C8B-B14F-4D97-AF65-F5344CB8AC3E}">
        <p14:creationId xmlns:p14="http://schemas.microsoft.com/office/powerpoint/2010/main" val="363816289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e 9"/>
          <p:cNvGrpSpPr/>
          <p:nvPr/>
        </p:nvGrpSpPr>
        <p:grpSpPr>
          <a:xfrm>
            <a:off x="772430" y="4658565"/>
            <a:ext cx="2093191" cy="1396066"/>
            <a:chOff x="772430" y="4112045"/>
            <a:chExt cx="2093191" cy="1396066"/>
          </a:xfrm>
        </p:grpSpPr>
        <p:cxnSp>
          <p:nvCxnSpPr>
            <p:cNvPr id="119" name="Connecteur droit 118"/>
            <p:cNvCxnSpPr/>
            <p:nvPr/>
          </p:nvCxnSpPr>
          <p:spPr>
            <a:xfrm>
              <a:off x="1755784" y="5106292"/>
              <a:ext cx="0" cy="4018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Parallélogramme 4"/>
            <p:cNvSpPr/>
            <p:nvPr/>
          </p:nvSpPr>
          <p:spPr>
            <a:xfrm>
              <a:off x="808591" y="4662738"/>
              <a:ext cx="2057030" cy="578614"/>
            </a:xfrm>
            <a:prstGeom prst="parallelogram">
              <a:avLst>
                <a:gd name="adj" fmla="val 108664"/>
              </a:avLst>
            </a:prstGeom>
            <a:gradFill>
              <a:gsLst>
                <a:gs pos="0">
                  <a:schemeClr val="tx1">
                    <a:lumMod val="65000"/>
                    <a:lumOff val="35000"/>
                  </a:schemeClr>
                </a:gs>
                <a:gs pos="50000">
                  <a:schemeClr val="bg1">
                    <a:lumMod val="6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Parallélogramme 74"/>
            <p:cNvSpPr/>
            <p:nvPr/>
          </p:nvSpPr>
          <p:spPr>
            <a:xfrm>
              <a:off x="772430" y="4224557"/>
              <a:ext cx="2057030" cy="578614"/>
            </a:xfrm>
            <a:prstGeom prst="parallelogram">
              <a:avLst>
                <a:gd name="adj" fmla="val 108664"/>
              </a:avLst>
            </a:prstGeom>
            <a:gradFill>
              <a:gsLst>
                <a:gs pos="0">
                  <a:schemeClr val="tx1">
                    <a:lumMod val="50000"/>
                    <a:lumOff val="50000"/>
                  </a:schemeClr>
                </a:gs>
                <a:gs pos="50000">
                  <a:schemeClr val="bg1">
                    <a:lumMod val="7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8" name="Connecteur droit 117"/>
            <p:cNvCxnSpPr/>
            <p:nvPr/>
          </p:nvCxnSpPr>
          <p:spPr>
            <a:xfrm>
              <a:off x="1755784" y="4112045"/>
              <a:ext cx="0" cy="4018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 name="Espace réservé du contenu 2"/>
          <p:cNvSpPr>
            <a:spLocks noGrp="1"/>
          </p:cNvSpPr>
          <p:nvPr>
            <p:ph idx="1"/>
            <p:custDataLst>
              <p:tags r:id="rId1"/>
            </p:custDataLst>
          </p:nvPr>
        </p:nvSpPr>
        <p:spPr>
          <a:xfrm>
            <a:off x="3402026" y="4635096"/>
            <a:ext cx="5581814" cy="1215752"/>
          </a:xfrm>
        </p:spPr>
        <p:txBody>
          <a:bodyPr>
            <a:noAutofit/>
          </a:bodyPr>
          <a:lstStyle/>
          <a:p>
            <a:pPr marL="0" indent="0" algn="ctr">
              <a:buNone/>
            </a:pPr>
            <a:r>
              <a:rPr lang="fr-FR" sz="1900" dirty="0" smtClean="0">
                <a:solidFill>
                  <a:schemeClr val="bg1"/>
                </a:solidFill>
              </a:rPr>
              <a:t>Calculez la capacité d’un condensateur réalisé par deux plaques rectangulaires face à face de 3 m de long par 20 cm de large. Le diélectrique est constitué d’un espace isolant d’air de 1 mm d’épaisseur.</a:t>
            </a:r>
          </a:p>
        </p:txBody>
      </p:sp>
      <p:sp>
        <p:nvSpPr>
          <p:cNvPr id="2" name="Titre 1"/>
          <p:cNvSpPr>
            <a:spLocks noGrp="1"/>
          </p:cNvSpPr>
          <p:nvPr>
            <p:ph type="title"/>
            <p:custDataLst>
              <p:tags r:id="rId2"/>
            </p:custDataLst>
          </p:nvPr>
        </p:nvSpPr>
        <p:spPr>
          <a:xfrm>
            <a:off x="0" y="332656"/>
            <a:ext cx="9144000" cy="850106"/>
          </a:xfrm>
        </p:spPr>
        <p:txBody>
          <a:bodyPr>
            <a:normAutofit/>
          </a:bodyPr>
          <a:lstStyle/>
          <a:p>
            <a:r>
              <a:rPr lang="fr-FR" sz="3600" dirty="0" smtClean="0">
                <a:solidFill>
                  <a:schemeClr val="bg1"/>
                </a:solidFill>
              </a:rPr>
              <a:t>Fonctionnement d’un Condensateur</a:t>
            </a:r>
            <a:endParaRPr lang="fr-FR" sz="3600" dirty="0">
              <a:solidFill>
                <a:schemeClr val="bg1"/>
              </a:solidFill>
            </a:endParaRPr>
          </a:p>
        </p:txBody>
      </p:sp>
      <p:sp>
        <p:nvSpPr>
          <p:cNvPr id="4" name="Espace réservé du contenu 2"/>
          <p:cNvSpPr txBox="1">
            <a:spLocks/>
          </p:cNvSpPr>
          <p:nvPr>
            <p:custDataLst>
              <p:tags r:id="rId3"/>
            </p:custDataLst>
          </p:nvPr>
        </p:nvSpPr>
        <p:spPr>
          <a:xfrm>
            <a:off x="0" y="1244423"/>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La « Capacité » d’un condensateur s’exprime en Farad (F). Cette grandeur représente ce que le condensateur peut stocker.</a:t>
            </a:r>
          </a:p>
          <a:p>
            <a:pPr marL="0" indent="0" algn="ctr">
              <a:buFont typeface="Arial" panose="020B0604020202020204" pitchFamily="34" charset="0"/>
              <a:buNone/>
            </a:pPr>
            <a:r>
              <a:rPr lang="fr-FR" sz="1900" dirty="0" smtClean="0">
                <a:solidFill>
                  <a:schemeClr val="bg1"/>
                </a:solidFill>
              </a:rPr>
              <a:t>Cette capacité sera:</a:t>
            </a:r>
          </a:p>
          <a:p>
            <a:pPr marL="0" indent="0" algn="ctr">
              <a:buNone/>
            </a:pPr>
            <a:r>
              <a:rPr lang="fr-FR" sz="1900" dirty="0" smtClean="0">
                <a:solidFill>
                  <a:schemeClr val="bg1"/>
                </a:solidFill>
              </a:rPr>
              <a:t>- Proportionnelle à la surface des plaques (S) « en regard »,</a:t>
            </a:r>
            <a:br>
              <a:rPr lang="fr-FR" sz="1900" dirty="0" smtClean="0">
                <a:solidFill>
                  <a:schemeClr val="bg1"/>
                </a:solidFill>
              </a:rPr>
            </a:br>
            <a:r>
              <a:rPr lang="fr-FR" sz="1900" dirty="0" smtClean="0">
                <a:solidFill>
                  <a:schemeClr val="bg1"/>
                </a:solidFill>
              </a:rPr>
              <a:t>- Inversement proportionnelle à la distance (e) entre ces deux plaques</a:t>
            </a:r>
            <a:br>
              <a:rPr lang="fr-FR" sz="1900" dirty="0" smtClean="0">
                <a:solidFill>
                  <a:schemeClr val="bg1"/>
                </a:solidFill>
              </a:rPr>
            </a:br>
            <a:r>
              <a:rPr lang="fr-FR" sz="1900" dirty="0" smtClean="0">
                <a:solidFill>
                  <a:schemeClr val="bg1"/>
                </a:solidFill>
              </a:rPr>
              <a:t>- Proportionnelle à deux coefficients liés au matériau isolant exprimés </a:t>
            </a:r>
            <a:br>
              <a:rPr lang="fr-FR" sz="1900" dirty="0" smtClean="0">
                <a:solidFill>
                  <a:schemeClr val="bg1"/>
                </a:solidFill>
              </a:rPr>
            </a:br>
            <a:r>
              <a:rPr lang="fr-FR" sz="1900" dirty="0" smtClean="0">
                <a:solidFill>
                  <a:schemeClr val="bg1"/>
                </a:solidFill>
              </a:rPr>
              <a:t>en Farad/mètre: </a:t>
            </a:r>
            <a:r>
              <a:rPr lang="el-GR" sz="2400" dirty="0" smtClean="0">
                <a:solidFill>
                  <a:schemeClr val="bg1"/>
                </a:solidFill>
              </a:rPr>
              <a:t>ε</a:t>
            </a:r>
            <a:r>
              <a:rPr lang="fr-FR" sz="1900" baseline="-25000" dirty="0" smtClean="0">
                <a:solidFill>
                  <a:schemeClr val="bg1"/>
                </a:solidFill>
              </a:rPr>
              <a:t>0 </a:t>
            </a:r>
            <a:r>
              <a:rPr lang="fr-FR" sz="1900" dirty="0" smtClean="0">
                <a:solidFill>
                  <a:schemeClr val="bg1"/>
                </a:solidFill>
              </a:rPr>
              <a:t>.pour le vide et </a:t>
            </a:r>
            <a:r>
              <a:rPr lang="el-GR" sz="2400" dirty="0" smtClean="0">
                <a:solidFill>
                  <a:schemeClr val="bg1"/>
                </a:solidFill>
              </a:rPr>
              <a:t>ε</a:t>
            </a:r>
            <a:r>
              <a:rPr lang="fr-FR" sz="1900" baseline="-25000" dirty="0">
                <a:solidFill>
                  <a:schemeClr val="bg1"/>
                </a:solidFill>
              </a:rPr>
              <a:t>r</a:t>
            </a:r>
            <a:r>
              <a:rPr lang="fr-FR" sz="1900" dirty="0">
                <a:solidFill>
                  <a:schemeClr val="bg1"/>
                </a:solidFill>
              </a:rPr>
              <a:t> </a:t>
            </a:r>
            <a:r>
              <a:rPr lang="fr-FR" sz="1900" dirty="0" smtClean="0">
                <a:solidFill>
                  <a:schemeClr val="bg1"/>
                </a:solidFill>
              </a:rPr>
              <a:t>pour l’isolant,</a:t>
            </a:r>
            <a:br>
              <a:rPr lang="fr-FR" sz="1900" dirty="0" smtClean="0">
                <a:solidFill>
                  <a:schemeClr val="bg1"/>
                </a:solidFill>
              </a:rPr>
            </a:br>
            <a:r>
              <a:rPr lang="fr-FR" sz="1900" dirty="0" smtClean="0">
                <a:solidFill>
                  <a:schemeClr val="bg1"/>
                </a:solidFill>
              </a:rPr>
              <a:t> </a:t>
            </a:r>
            <a:r>
              <a:rPr lang="fr-FR" sz="1700" dirty="0" smtClean="0">
                <a:solidFill>
                  <a:schemeClr val="bg1"/>
                </a:solidFill>
              </a:rPr>
              <a:t>(</a:t>
            </a:r>
            <a:r>
              <a:rPr lang="el-GR" sz="1700" dirty="0">
                <a:solidFill>
                  <a:schemeClr val="bg1"/>
                </a:solidFill>
              </a:rPr>
              <a:t>ε</a:t>
            </a:r>
            <a:r>
              <a:rPr lang="fr-FR" sz="1700" baseline="-25000" dirty="0" smtClean="0">
                <a:solidFill>
                  <a:schemeClr val="bg1"/>
                </a:solidFill>
              </a:rPr>
              <a:t>0</a:t>
            </a:r>
            <a:r>
              <a:rPr lang="fr-FR" sz="1700" dirty="0" smtClean="0">
                <a:solidFill>
                  <a:schemeClr val="bg1"/>
                </a:solidFill>
              </a:rPr>
              <a:t> =8,85.10</a:t>
            </a:r>
            <a:r>
              <a:rPr lang="fr-FR" sz="1700" baseline="30000" dirty="0" smtClean="0">
                <a:solidFill>
                  <a:schemeClr val="bg1"/>
                </a:solidFill>
              </a:rPr>
              <a:t>-12 </a:t>
            </a:r>
            <a:r>
              <a:rPr lang="fr-FR" sz="1700" dirty="0" smtClean="0">
                <a:solidFill>
                  <a:schemeClr val="bg1"/>
                </a:solidFill>
              </a:rPr>
              <a:t>; pour l’air </a:t>
            </a:r>
            <a:r>
              <a:rPr lang="el-GR" sz="1700" dirty="0" smtClean="0">
                <a:solidFill>
                  <a:schemeClr val="bg1"/>
                </a:solidFill>
              </a:rPr>
              <a:t>ε</a:t>
            </a:r>
            <a:r>
              <a:rPr lang="fr-FR" sz="1700" baseline="-25000" dirty="0" smtClean="0">
                <a:solidFill>
                  <a:schemeClr val="bg1"/>
                </a:solidFill>
              </a:rPr>
              <a:t>r </a:t>
            </a:r>
            <a:r>
              <a:rPr lang="fr-FR" sz="1700" dirty="0" smtClean="0">
                <a:solidFill>
                  <a:schemeClr val="bg1"/>
                </a:solidFill>
              </a:rPr>
              <a:t>=1; le papier </a:t>
            </a:r>
            <a:r>
              <a:rPr lang="el-GR" sz="1700" dirty="0">
                <a:solidFill>
                  <a:schemeClr val="bg1"/>
                </a:solidFill>
              </a:rPr>
              <a:t>ε</a:t>
            </a:r>
            <a:r>
              <a:rPr lang="fr-FR" sz="1700" baseline="-25000" dirty="0">
                <a:solidFill>
                  <a:schemeClr val="bg1"/>
                </a:solidFill>
              </a:rPr>
              <a:t>r </a:t>
            </a:r>
            <a:r>
              <a:rPr lang="fr-FR" sz="1700" dirty="0" smtClean="0">
                <a:solidFill>
                  <a:schemeClr val="bg1"/>
                </a:solidFill>
              </a:rPr>
              <a:t>=2 à 3; Mica</a:t>
            </a:r>
            <a:r>
              <a:rPr lang="el-GR" sz="1700" dirty="0" smtClean="0">
                <a:solidFill>
                  <a:schemeClr val="bg1"/>
                </a:solidFill>
              </a:rPr>
              <a:t> </a:t>
            </a:r>
            <a:r>
              <a:rPr lang="el-GR" sz="1700" dirty="0">
                <a:solidFill>
                  <a:schemeClr val="bg1"/>
                </a:solidFill>
              </a:rPr>
              <a:t>ε</a:t>
            </a:r>
            <a:r>
              <a:rPr lang="fr-FR" sz="1700" baseline="-25000" dirty="0">
                <a:solidFill>
                  <a:schemeClr val="bg1"/>
                </a:solidFill>
              </a:rPr>
              <a:t>r </a:t>
            </a:r>
            <a:r>
              <a:rPr lang="fr-FR" sz="1700" dirty="0" smtClean="0">
                <a:solidFill>
                  <a:schemeClr val="bg1"/>
                </a:solidFill>
              </a:rPr>
              <a:t>=6 à 9; </a:t>
            </a:r>
            <a:br>
              <a:rPr lang="fr-FR" sz="1700" dirty="0" smtClean="0">
                <a:solidFill>
                  <a:schemeClr val="bg1"/>
                </a:solidFill>
              </a:rPr>
            </a:br>
            <a:r>
              <a:rPr lang="fr-FR" sz="1700" dirty="0" smtClean="0">
                <a:solidFill>
                  <a:schemeClr val="bg1"/>
                </a:solidFill>
              </a:rPr>
              <a:t>plastique </a:t>
            </a:r>
            <a:r>
              <a:rPr lang="el-GR" sz="1700" dirty="0">
                <a:solidFill>
                  <a:schemeClr val="bg1"/>
                </a:solidFill>
              </a:rPr>
              <a:t>ε</a:t>
            </a:r>
            <a:r>
              <a:rPr lang="fr-FR" sz="1700" baseline="-25000" dirty="0">
                <a:solidFill>
                  <a:schemeClr val="bg1"/>
                </a:solidFill>
              </a:rPr>
              <a:t>r </a:t>
            </a:r>
            <a:r>
              <a:rPr lang="fr-FR" sz="1700" dirty="0" smtClean="0">
                <a:solidFill>
                  <a:schemeClr val="bg1"/>
                </a:solidFill>
              </a:rPr>
              <a:t>=2à3;céramique </a:t>
            </a:r>
            <a:r>
              <a:rPr lang="el-GR" sz="1700" dirty="0">
                <a:solidFill>
                  <a:schemeClr val="bg1"/>
                </a:solidFill>
              </a:rPr>
              <a:t>ε</a:t>
            </a:r>
            <a:r>
              <a:rPr lang="fr-FR" sz="1700" baseline="-25000" dirty="0">
                <a:solidFill>
                  <a:schemeClr val="bg1"/>
                </a:solidFill>
              </a:rPr>
              <a:t>r </a:t>
            </a:r>
            <a:r>
              <a:rPr lang="fr-FR" sz="1700" dirty="0" smtClean="0">
                <a:solidFill>
                  <a:schemeClr val="bg1"/>
                </a:solidFill>
              </a:rPr>
              <a:t>=5 à 15000;alumine</a:t>
            </a:r>
            <a:r>
              <a:rPr lang="el-GR" sz="1700" dirty="0" smtClean="0">
                <a:solidFill>
                  <a:schemeClr val="bg1"/>
                </a:solidFill>
              </a:rPr>
              <a:t> </a:t>
            </a:r>
            <a:r>
              <a:rPr lang="el-GR" sz="1700" dirty="0">
                <a:solidFill>
                  <a:schemeClr val="bg1"/>
                </a:solidFill>
              </a:rPr>
              <a:t>ε</a:t>
            </a:r>
            <a:r>
              <a:rPr lang="fr-FR" sz="1700" baseline="-25000" dirty="0">
                <a:solidFill>
                  <a:schemeClr val="bg1"/>
                </a:solidFill>
              </a:rPr>
              <a:t>r </a:t>
            </a:r>
            <a:r>
              <a:rPr lang="fr-FR" sz="1700" dirty="0" smtClean="0">
                <a:solidFill>
                  <a:schemeClr val="bg1"/>
                </a:solidFill>
              </a:rPr>
              <a:t>=4,5 à 8,5)</a:t>
            </a:r>
          </a:p>
          <a:p>
            <a:pPr marL="0" indent="0" algn="ctr">
              <a:buNone/>
            </a:pPr>
            <a:r>
              <a:rPr lang="fr-FR" sz="2400" b="1" dirty="0" smtClean="0">
                <a:solidFill>
                  <a:schemeClr val="bg1"/>
                </a:solidFill>
              </a:rPr>
              <a:t>C = </a:t>
            </a:r>
            <a:r>
              <a:rPr lang="el-GR" sz="2400" b="1" dirty="0" smtClean="0">
                <a:solidFill>
                  <a:schemeClr val="bg1"/>
                </a:solidFill>
              </a:rPr>
              <a:t>ε</a:t>
            </a:r>
            <a:r>
              <a:rPr lang="fr-FR" sz="2400" b="1" baseline="-25000" dirty="0" smtClean="0">
                <a:solidFill>
                  <a:schemeClr val="bg1"/>
                </a:solidFill>
              </a:rPr>
              <a:t>0</a:t>
            </a:r>
            <a:r>
              <a:rPr lang="fr-FR" sz="2400" b="1" dirty="0" smtClean="0">
                <a:solidFill>
                  <a:schemeClr val="bg1"/>
                </a:solidFill>
              </a:rPr>
              <a:t>.</a:t>
            </a:r>
            <a:r>
              <a:rPr lang="el-GR" sz="2400" b="1" dirty="0" smtClean="0">
                <a:solidFill>
                  <a:schemeClr val="bg1"/>
                </a:solidFill>
              </a:rPr>
              <a:t>ε</a:t>
            </a:r>
            <a:r>
              <a:rPr lang="fr-FR" sz="2400" b="1" baseline="-25000" dirty="0" smtClean="0">
                <a:solidFill>
                  <a:schemeClr val="bg1"/>
                </a:solidFill>
              </a:rPr>
              <a:t>r</a:t>
            </a:r>
            <a:r>
              <a:rPr lang="fr-FR" sz="2400" b="1" dirty="0">
                <a:solidFill>
                  <a:schemeClr val="bg1"/>
                </a:solidFill>
              </a:rPr>
              <a:t> </a:t>
            </a:r>
            <a:r>
              <a:rPr lang="fr-FR" sz="2400" b="1" dirty="0" smtClean="0">
                <a:solidFill>
                  <a:schemeClr val="bg1"/>
                </a:solidFill>
              </a:rPr>
              <a:t>.S/e</a:t>
            </a:r>
            <a:endParaRPr lang="fr-FR" sz="2400" b="1" dirty="0">
              <a:solidFill>
                <a:schemeClr val="bg1"/>
              </a:solidFill>
            </a:endParaRPr>
          </a:p>
        </p:txBody>
      </p:sp>
      <p:grpSp>
        <p:nvGrpSpPr>
          <p:cNvPr id="8" name="Groupe 7"/>
          <p:cNvGrpSpPr/>
          <p:nvPr/>
        </p:nvGrpSpPr>
        <p:grpSpPr>
          <a:xfrm>
            <a:off x="885473" y="5209258"/>
            <a:ext cx="1776570" cy="578614"/>
            <a:chOff x="885473" y="4662738"/>
            <a:chExt cx="1776570" cy="578614"/>
          </a:xfrm>
        </p:grpSpPr>
        <p:cxnSp>
          <p:nvCxnSpPr>
            <p:cNvPr id="7" name="Connecteur droit 6"/>
            <p:cNvCxnSpPr/>
            <p:nvPr/>
          </p:nvCxnSpPr>
          <p:spPr>
            <a:xfrm flipV="1">
              <a:off x="885473" y="4803171"/>
              <a:ext cx="441609"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8" name="Connecteur droit 77"/>
            <p:cNvCxnSpPr/>
            <p:nvPr/>
          </p:nvCxnSpPr>
          <p:spPr>
            <a:xfrm flipV="1">
              <a:off x="1032676" y="4792661"/>
              <a:ext cx="453896"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3" name="Connecteur droit 82"/>
            <p:cNvCxnSpPr/>
            <p:nvPr/>
          </p:nvCxnSpPr>
          <p:spPr>
            <a:xfrm flipV="1">
              <a:off x="1179879"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p:nvPr/>
          </p:nvCxnSpPr>
          <p:spPr>
            <a:xfrm flipV="1">
              <a:off x="1327082" y="4792661"/>
              <a:ext cx="473863" cy="438182"/>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V="1">
              <a:off x="1474285"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2" name="Connecteur droit 111"/>
            <p:cNvCxnSpPr/>
            <p:nvPr/>
          </p:nvCxnSpPr>
          <p:spPr>
            <a:xfrm flipV="1">
              <a:off x="1621488"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flipV="1">
              <a:off x="1768691"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flipV="1">
              <a:off x="1915894"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V="1">
              <a:off x="2063098"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sp>
        <p:nvSpPr>
          <p:cNvPr id="116" name="Espace réservé du contenu 2"/>
          <p:cNvSpPr txBox="1">
            <a:spLocks/>
          </p:cNvSpPr>
          <p:nvPr>
            <p:custDataLst>
              <p:tags r:id="rId4"/>
            </p:custDataLst>
          </p:nvPr>
        </p:nvSpPr>
        <p:spPr>
          <a:xfrm>
            <a:off x="194190" y="5279474"/>
            <a:ext cx="434956" cy="43818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e</a:t>
            </a:r>
            <a:endParaRPr lang="fr-FR" sz="2000" dirty="0">
              <a:solidFill>
                <a:schemeClr val="bg1"/>
              </a:solidFill>
            </a:endParaRPr>
          </a:p>
        </p:txBody>
      </p:sp>
      <p:sp>
        <p:nvSpPr>
          <p:cNvPr id="117" name="Espace réservé du contenu 2"/>
          <p:cNvSpPr txBox="1">
            <a:spLocks/>
          </p:cNvSpPr>
          <p:nvPr>
            <p:custDataLst>
              <p:tags r:id="rId5"/>
            </p:custDataLst>
          </p:nvPr>
        </p:nvSpPr>
        <p:spPr>
          <a:xfrm>
            <a:off x="1995066" y="5349691"/>
            <a:ext cx="434956" cy="43818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t>S</a:t>
            </a:r>
            <a:endParaRPr lang="fr-FR" sz="2000" dirty="0"/>
          </a:p>
        </p:txBody>
      </p:sp>
      <p:sp>
        <p:nvSpPr>
          <p:cNvPr id="9" name="Accolade ouvrante 8"/>
          <p:cNvSpPr/>
          <p:nvPr/>
        </p:nvSpPr>
        <p:spPr>
          <a:xfrm>
            <a:off x="629146" y="5349691"/>
            <a:ext cx="189003" cy="367964"/>
          </a:xfrm>
          <a:prstGeom prst="leftBrace">
            <a:avLst/>
          </a:pr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0" name="Espace réservé du contenu 2"/>
          <p:cNvSpPr txBox="1">
            <a:spLocks/>
          </p:cNvSpPr>
          <p:nvPr>
            <p:custDataLst>
              <p:tags r:id="rId6"/>
            </p:custDataLst>
          </p:nvPr>
        </p:nvSpPr>
        <p:spPr>
          <a:xfrm>
            <a:off x="207133" y="6323438"/>
            <a:ext cx="5288179" cy="40916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C </a:t>
            </a:r>
            <a:r>
              <a:rPr lang="fr-FR" sz="1900" dirty="0">
                <a:solidFill>
                  <a:schemeClr val="bg1"/>
                </a:solidFill>
              </a:rPr>
              <a:t>= </a:t>
            </a:r>
            <a:r>
              <a:rPr lang="fr-FR" sz="1900" dirty="0" smtClean="0">
                <a:solidFill>
                  <a:schemeClr val="bg1"/>
                </a:solidFill>
              </a:rPr>
              <a:t>8,85.10</a:t>
            </a:r>
            <a:r>
              <a:rPr lang="fr-FR" sz="1900" baseline="30000" dirty="0" smtClean="0">
                <a:solidFill>
                  <a:schemeClr val="bg1"/>
                </a:solidFill>
              </a:rPr>
              <a:t>-12</a:t>
            </a:r>
            <a:r>
              <a:rPr lang="fr-FR" sz="1900" dirty="0" smtClean="0">
                <a:solidFill>
                  <a:schemeClr val="bg1"/>
                </a:solidFill>
              </a:rPr>
              <a:t>.3.0,2/10</a:t>
            </a:r>
            <a:r>
              <a:rPr lang="fr-FR" sz="1900" baseline="30000" dirty="0" smtClean="0">
                <a:solidFill>
                  <a:schemeClr val="bg1"/>
                </a:solidFill>
              </a:rPr>
              <a:t>-3</a:t>
            </a:r>
            <a:endParaRPr lang="fr-FR" sz="1900" dirty="0" smtClean="0">
              <a:solidFill>
                <a:schemeClr val="bg1"/>
              </a:solidFill>
            </a:endParaRPr>
          </a:p>
        </p:txBody>
      </p:sp>
      <p:sp>
        <p:nvSpPr>
          <p:cNvPr id="25" name="Espace réservé du contenu 2"/>
          <p:cNvSpPr txBox="1">
            <a:spLocks/>
          </p:cNvSpPr>
          <p:nvPr>
            <p:custDataLst>
              <p:tags r:id="rId7"/>
            </p:custDataLst>
          </p:nvPr>
        </p:nvSpPr>
        <p:spPr>
          <a:xfrm>
            <a:off x="5171090" y="6308413"/>
            <a:ext cx="3812750" cy="549587"/>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C </a:t>
            </a:r>
            <a:r>
              <a:rPr lang="fr-FR" sz="2000" dirty="0">
                <a:solidFill>
                  <a:schemeClr val="bg1"/>
                </a:solidFill>
              </a:rPr>
              <a:t>= </a:t>
            </a:r>
            <a:r>
              <a:rPr lang="fr-FR" sz="2000" dirty="0" smtClean="0">
                <a:solidFill>
                  <a:schemeClr val="bg1"/>
                </a:solidFill>
              </a:rPr>
              <a:t>53.10</a:t>
            </a:r>
            <a:r>
              <a:rPr lang="fr-FR" sz="2000" baseline="30000" dirty="0" smtClean="0">
                <a:solidFill>
                  <a:schemeClr val="bg1"/>
                </a:solidFill>
              </a:rPr>
              <a:t>-10</a:t>
            </a:r>
            <a:r>
              <a:rPr lang="fr-FR" sz="2000" dirty="0" smtClean="0">
                <a:solidFill>
                  <a:schemeClr val="bg1"/>
                </a:solidFill>
              </a:rPr>
              <a:t>Farads</a:t>
            </a:r>
          </a:p>
        </p:txBody>
      </p:sp>
    </p:spTree>
    <p:extLst>
      <p:ext uri="{BB962C8B-B14F-4D97-AF65-F5344CB8AC3E}">
        <p14:creationId xmlns:p14="http://schemas.microsoft.com/office/powerpoint/2010/main" val="3659751058"/>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e 9"/>
          <p:cNvGrpSpPr/>
          <p:nvPr/>
        </p:nvGrpSpPr>
        <p:grpSpPr>
          <a:xfrm>
            <a:off x="772430" y="4112045"/>
            <a:ext cx="2093191" cy="1396066"/>
            <a:chOff x="772430" y="4112045"/>
            <a:chExt cx="2093191" cy="1396066"/>
          </a:xfrm>
        </p:grpSpPr>
        <p:cxnSp>
          <p:nvCxnSpPr>
            <p:cNvPr id="119" name="Connecteur droit 118"/>
            <p:cNvCxnSpPr/>
            <p:nvPr/>
          </p:nvCxnSpPr>
          <p:spPr>
            <a:xfrm>
              <a:off x="1755784" y="5106292"/>
              <a:ext cx="0" cy="4018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Parallélogramme 4"/>
            <p:cNvSpPr/>
            <p:nvPr/>
          </p:nvSpPr>
          <p:spPr>
            <a:xfrm>
              <a:off x="808591" y="4662738"/>
              <a:ext cx="2057030" cy="578614"/>
            </a:xfrm>
            <a:prstGeom prst="parallelogram">
              <a:avLst>
                <a:gd name="adj" fmla="val 108664"/>
              </a:avLst>
            </a:prstGeom>
            <a:gradFill>
              <a:gsLst>
                <a:gs pos="0">
                  <a:schemeClr val="tx1">
                    <a:lumMod val="65000"/>
                    <a:lumOff val="35000"/>
                  </a:schemeClr>
                </a:gs>
                <a:gs pos="50000">
                  <a:schemeClr val="bg1">
                    <a:lumMod val="6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Parallélogramme 74"/>
            <p:cNvSpPr/>
            <p:nvPr/>
          </p:nvSpPr>
          <p:spPr>
            <a:xfrm>
              <a:off x="772430" y="4224557"/>
              <a:ext cx="2057030" cy="578614"/>
            </a:xfrm>
            <a:prstGeom prst="parallelogram">
              <a:avLst>
                <a:gd name="adj" fmla="val 108664"/>
              </a:avLst>
            </a:prstGeom>
            <a:gradFill>
              <a:gsLst>
                <a:gs pos="0">
                  <a:schemeClr val="tx1">
                    <a:lumMod val="50000"/>
                    <a:lumOff val="50000"/>
                  </a:schemeClr>
                </a:gs>
                <a:gs pos="50000">
                  <a:schemeClr val="bg1">
                    <a:lumMod val="7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8" name="Connecteur droit 117"/>
            <p:cNvCxnSpPr/>
            <p:nvPr/>
          </p:nvCxnSpPr>
          <p:spPr>
            <a:xfrm>
              <a:off x="1755784" y="4112045"/>
              <a:ext cx="0" cy="4018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 name="Espace réservé du contenu 2"/>
          <p:cNvSpPr>
            <a:spLocks noGrp="1"/>
          </p:cNvSpPr>
          <p:nvPr>
            <p:ph idx="1"/>
            <p:custDataLst>
              <p:tags r:id="rId1"/>
            </p:custDataLst>
          </p:nvPr>
        </p:nvSpPr>
        <p:spPr>
          <a:xfrm>
            <a:off x="675273" y="1862563"/>
            <a:ext cx="8058830" cy="1215752"/>
          </a:xfrm>
        </p:spPr>
        <p:txBody>
          <a:bodyPr>
            <a:noAutofit/>
          </a:bodyPr>
          <a:lstStyle/>
          <a:p>
            <a:pPr marL="0" indent="0" algn="ctr">
              <a:buNone/>
            </a:pPr>
            <a:r>
              <a:rPr lang="fr-FR" sz="1900" dirty="0" smtClean="0">
                <a:solidFill>
                  <a:schemeClr val="bg1"/>
                </a:solidFill>
              </a:rPr>
              <a:t>La capacité fixe la quantité d’électricité Q en coulomb (C)  (ampères secondes) que va stocker le condensateur soumis à une tension U en volts.</a:t>
            </a:r>
          </a:p>
          <a:p>
            <a:pPr marL="0" indent="0" algn="ctr">
              <a:buNone/>
            </a:pPr>
            <a:r>
              <a:rPr lang="fr-FR" sz="1900" b="1" dirty="0" smtClean="0">
                <a:solidFill>
                  <a:schemeClr val="bg1"/>
                </a:solidFill>
              </a:rPr>
              <a:t>Q = C.U</a:t>
            </a:r>
          </a:p>
          <a:p>
            <a:pPr marL="0" indent="0" algn="ctr">
              <a:buNone/>
            </a:pPr>
            <a:endParaRPr lang="fr-FR" sz="1900" dirty="0" smtClean="0">
              <a:solidFill>
                <a:schemeClr val="bg1"/>
              </a:solidFill>
            </a:endParaRPr>
          </a:p>
        </p:txBody>
      </p:sp>
      <p:sp>
        <p:nvSpPr>
          <p:cNvPr id="2" name="Titre 1"/>
          <p:cNvSpPr>
            <a:spLocks noGrp="1"/>
          </p:cNvSpPr>
          <p:nvPr>
            <p:ph type="title"/>
            <p:custDataLst>
              <p:tags r:id="rId2"/>
            </p:custDataLst>
          </p:nvPr>
        </p:nvSpPr>
        <p:spPr>
          <a:xfrm>
            <a:off x="360040" y="332656"/>
            <a:ext cx="8244408" cy="850106"/>
          </a:xfrm>
        </p:spPr>
        <p:txBody>
          <a:bodyPr>
            <a:normAutofit fontScale="90000"/>
          </a:bodyPr>
          <a:lstStyle/>
          <a:p>
            <a:r>
              <a:rPr lang="fr-FR" dirty="0" smtClean="0">
                <a:solidFill>
                  <a:schemeClr val="bg1"/>
                </a:solidFill>
              </a:rPr>
              <a:t>Fonctionnement d’un Condensateur</a:t>
            </a:r>
            <a:endParaRPr lang="fr-FR" dirty="0">
              <a:solidFill>
                <a:schemeClr val="bg1"/>
              </a:solidFill>
            </a:endParaRPr>
          </a:p>
        </p:txBody>
      </p:sp>
      <p:grpSp>
        <p:nvGrpSpPr>
          <p:cNvPr id="8" name="Groupe 7"/>
          <p:cNvGrpSpPr/>
          <p:nvPr/>
        </p:nvGrpSpPr>
        <p:grpSpPr>
          <a:xfrm>
            <a:off x="885473" y="4662738"/>
            <a:ext cx="1776570" cy="578615"/>
            <a:chOff x="885473" y="4662738"/>
            <a:chExt cx="1776570" cy="578615"/>
          </a:xfrm>
        </p:grpSpPr>
        <p:cxnSp>
          <p:nvCxnSpPr>
            <p:cNvPr id="7" name="Connecteur droit 6"/>
            <p:cNvCxnSpPr/>
            <p:nvPr/>
          </p:nvCxnSpPr>
          <p:spPr>
            <a:xfrm flipV="1">
              <a:off x="885473" y="4803171"/>
              <a:ext cx="441609"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8" name="Connecteur droit 77"/>
            <p:cNvCxnSpPr>
              <a:endCxn id="75" idx="3"/>
            </p:cNvCxnSpPr>
            <p:nvPr/>
          </p:nvCxnSpPr>
          <p:spPr>
            <a:xfrm flipV="1">
              <a:off x="1032676" y="4803171"/>
              <a:ext cx="453896"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3" name="Connecteur droit 82"/>
            <p:cNvCxnSpPr/>
            <p:nvPr/>
          </p:nvCxnSpPr>
          <p:spPr>
            <a:xfrm flipV="1">
              <a:off x="1179879"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a:endCxn id="75" idx="4"/>
            </p:cNvCxnSpPr>
            <p:nvPr/>
          </p:nvCxnSpPr>
          <p:spPr>
            <a:xfrm flipV="1">
              <a:off x="1327082" y="4803171"/>
              <a:ext cx="473863" cy="438182"/>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V="1">
              <a:off x="1474285"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2" name="Connecteur droit 111"/>
            <p:cNvCxnSpPr/>
            <p:nvPr/>
          </p:nvCxnSpPr>
          <p:spPr>
            <a:xfrm flipV="1">
              <a:off x="1621488"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flipV="1">
              <a:off x="1768691"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flipV="1">
              <a:off x="1915894"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V="1">
              <a:off x="2063098"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sp>
        <p:nvSpPr>
          <p:cNvPr id="116" name="Espace réservé du contenu 2"/>
          <p:cNvSpPr txBox="1">
            <a:spLocks/>
          </p:cNvSpPr>
          <p:nvPr>
            <p:custDataLst>
              <p:tags r:id="rId3"/>
            </p:custDataLst>
          </p:nvPr>
        </p:nvSpPr>
        <p:spPr>
          <a:xfrm>
            <a:off x="194190" y="4732954"/>
            <a:ext cx="434956" cy="43818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e</a:t>
            </a:r>
            <a:endParaRPr lang="fr-FR" sz="2000" dirty="0">
              <a:solidFill>
                <a:schemeClr val="bg1"/>
              </a:solidFill>
            </a:endParaRPr>
          </a:p>
        </p:txBody>
      </p:sp>
      <p:sp>
        <p:nvSpPr>
          <p:cNvPr id="117" name="Espace réservé du contenu 2"/>
          <p:cNvSpPr txBox="1">
            <a:spLocks/>
          </p:cNvSpPr>
          <p:nvPr>
            <p:custDataLst>
              <p:tags r:id="rId4"/>
            </p:custDataLst>
          </p:nvPr>
        </p:nvSpPr>
        <p:spPr>
          <a:xfrm>
            <a:off x="1995066" y="4803171"/>
            <a:ext cx="434956" cy="43818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t>S</a:t>
            </a:r>
            <a:endParaRPr lang="fr-FR" sz="2000" dirty="0"/>
          </a:p>
        </p:txBody>
      </p:sp>
      <p:sp>
        <p:nvSpPr>
          <p:cNvPr id="9" name="Accolade ouvrante 8"/>
          <p:cNvSpPr/>
          <p:nvPr/>
        </p:nvSpPr>
        <p:spPr>
          <a:xfrm>
            <a:off x="629146" y="4803171"/>
            <a:ext cx="189003" cy="367964"/>
          </a:xfrm>
          <a:prstGeom prst="leftBrace">
            <a:avLst/>
          </a:pr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0" name="Espace réservé du contenu 2"/>
          <p:cNvSpPr txBox="1">
            <a:spLocks/>
          </p:cNvSpPr>
          <p:nvPr>
            <p:custDataLst>
              <p:tags r:id="rId5"/>
            </p:custDataLst>
          </p:nvPr>
        </p:nvSpPr>
        <p:spPr>
          <a:xfrm>
            <a:off x="4719145" y="4739681"/>
            <a:ext cx="2951275" cy="52930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Q = </a:t>
            </a:r>
            <a:r>
              <a:rPr lang="fr-FR" sz="1800" dirty="0" smtClean="0">
                <a:solidFill>
                  <a:schemeClr val="bg1"/>
                </a:solidFill>
              </a:rPr>
              <a:t>53.10</a:t>
            </a:r>
            <a:r>
              <a:rPr lang="fr-FR" sz="1800" baseline="30000" dirty="0" smtClean="0">
                <a:solidFill>
                  <a:schemeClr val="bg1"/>
                </a:solidFill>
              </a:rPr>
              <a:t>-10</a:t>
            </a:r>
            <a:r>
              <a:rPr lang="fr-FR" sz="1800" dirty="0" smtClean="0">
                <a:solidFill>
                  <a:schemeClr val="bg1"/>
                </a:solidFill>
              </a:rPr>
              <a:t>.230</a:t>
            </a:r>
            <a:endParaRPr lang="fr-FR" sz="1900" dirty="0" smtClean="0">
              <a:solidFill>
                <a:schemeClr val="bg1"/>
              </a:solidFill>
            </a:endParaRPr>
          </a:p>
        </p:txBody>
      </p:sp>
      <p:sp>
        <p:nvSpPr>
          <p:cNvPr id="25" name="Espace réservé du contenu 2"/>
          <p:cNvSpPr txBox="1">
            <a:spLocks/>
          </p:cNvSpPr>
          <p:nvPr>
            <p:custDataLst>
              <p:tags r:id="rId6"/>
            </p:custDataLst>
          </p:nvPr>
        </p:nvSpPr>
        <p:spPr>
          <a:xfrm>
            <a:off x="3531476" y="3430004"/>
            <a:ext cx="5525264"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Calculez la quantité d’électricité stockée par le condensateur précédent soumis à une tension de </a:t>
            </a:r>
            <a:r>
              <a:rPr lang="fr-FR" sz="1900" dirty="0" err="1" smtClean="0">
                <a:solidFill>
                  <a:schemeClr val="bg1"/>
                </a:solidFill>
              </a:rPr>
              <a:t>Ucc</a:t>
            </a:r>
            <a:r>
              <a:rPr lang="fr-FR" sz="1900" dirty="0" smtClean="0">
                <a:solidFill>
                  <a:schemeClr val="bg1"/>
                </a:solidFill>
              </a:rPr>
              <a:t>=230V</a:t>
            </a:r>
          </a:p>
          <a:p>
            <a:pPr marL="0" indent="0" algn="ctr">
              <a:buFont typeface="Arial" panose="020B0604020202020204" pitchFamily="34" charset="0"/>
              <a:buNone/>
            </a:pPr>
            <a:endParaRPr lang="fr-FR" sz="1900" dirty="0" smtClean="0">
              <a:solidFill>
                <a:schemeClr val="bg1"/>
              </a:solidFill>
            </a:endParaRPr>
          </a:p>
        </p:txBody>
      </p:sp>
      <p:sp>
        <p:nvSpPr>
          <p:cNvPr id="26" name="Espace réservé du contenu 2"/>
          <p:cNvSpPr txBox="1">
            <a:spLocks/>
          </p:cNvSpPr>
          <p:nvPr>
            <p:custDataLst>
              <p:tags r:id="rId7"/>
            </p:custDataLst>
          </p:nvPr>
        </p:nvSpPr>
        <p:spPr>
          <a:xfrm>
            <a:off x="4367048" y="5440447"/>
            <a:ext cx="3431628" cy="52930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Q = </a:t>
            </a:r>
            <a:r>
              <a:rPr lang="fr-FR" sz="1800" dirty="0" smtClean="0">
                <a:solidFill>
                  <a:schemeClr val="bg1"/>
                </a:solidFill>
              </a:rPr>
              <a:t>12,2.10</a:t>
            </a:r>
            <a:r>
              <a:rPr lang="fr-FR" sz="1800" baseline="30000" dirty="0" smtClean="0">
                <a:solidFill>
                  <a:schemeClr val="bg1"/>
                </a:solidFill>
              </a:rPr>
              <a:t>-7 </a:t>
            </a:r>
            <a:r>
              <a:rPr lang="fr-FR" sz="1800" dirty="0" smtClean="0">
                <a:solidFill>
                  <a:schemeClr val="bg1"/>
                </a:solidFill>
              </a:rPr>
              <a:t> </a:t>
            </a:r>
            <a:r>
              <a:rPr lang="fr-FR" sz="1800" dirty="0">
                <a:solidFill>
                  <a:schemeClr val="bg1"/>
                </a:solidFill>
              </a:rPr>
              <a:t>C</a:t>
            </a:r>
            <a:endParaRPr lang="fr-FR" sz="1900" dirty="0" smtClean="0">
              <a:solidFill>
                <a:schemeClr val="bg1"/>
              </a:solidFill>
            </a:endParaRPr>
          </a:p>
        </p:txBody>
      </p:sp>
    </p:spTree>
    <p:extLst>
      <p:ext uri="{BB962C8B-B14F-4D97-AF65-F5344CB8AC3E}">
        <p14:creationId xmlns:p14="http://schemas.microsoft.com/office/powerpoint/2010/main" val="1006019948"/>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e 9"/>
          <p:cNvGrpSpPr/>
          <p:nvPr/>
        </p:nvGrpSpPr>
        <p:grpSpPr>
          <a:xfrm>
            <a:off x="772430" y="4112045"/>
            <a:ext cx="2093191" cy="1396066"/>
            <a:chOff x="772430" y="4112045"/>
            <a:chExt cx="2093191" cy="1396066"/>
          </a:xfrm>
        </p:grpSpPr>
        <p:cxnSp>
          <p:nvCxnSpPr>
            <p:cNvPr id="119" name="Connecteur droit 118"/>
            <p:cNvCxnSpPr/>
            <p:nvPr/>
          </p:nvCxnSpPr>
          <p:spPr>
            <a:xfrm>
              <a:off x="1755784" y="5106292"/>
              <a:ext cx="0" cy="4018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Parallélogramme 4"/>
            <p:cNvSpPr/>
            <p:nvPr/>
          </p:nvSpPr>
          <p:spPr>
            <a:xfrm>
              <a:off x="808591" y="4662738"/>
              <a:ext cx="2057030" cy="578614"/>
            </a:xfrm>
            <a:prstGeom prst="parallelogram">
              <a:avLst>
                <a:gd name="adj" fmla="val 108664"/>
              </a:avLst>
            </a:prstGeom>
            <a:gradFill>
              <a:gsLst>
                <a:gs pos="0">
                  <a:schemeClr val="tx1">
                    <a:lumMod val="65000"/>
                    <a:lumOff val="35000"/>
                  </a:schemeClr>
                </a:gs>
                <a:gs pos="50000">
                  <a:schemeClr val="bg1">
                    <a:lumMod val="6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Parallélogramme 74"/>
            <p:cNvSpPr/>
            <p:nvPr/>
          </p:nvSpPr>
          <p:spPr>
            <a:xfrm>
              <a:off x="772430" y="4224557"/>
              <a:ext cx="2057030" cy="578614"/>
            </a:xfrm>
            <a:prstGeom prst="parallelogram">
              <a:avLst>
                <a:gd name="adj" fmla="val 108664"/>
              </a:avLst>
            </a:prstGeom>
            <a:gradFill>
              <a:gsLst>
                <a:gs pos="0">
                  <a:schemeClr val="tx1">
                    <a:lumMod val="50000"/>
                    <a:lumOff val="50000"/>
                  </a:schemeClr>
                </a:gs>
                <a:gs pos="50000">
                  <a:schemeClr val="bg1">
                    <a:lumMod val="75000"/>
                  </a:schemeClr>
                </a:gs>
                <a:gs pos="100000">
                  <a:schemeClr val="accent1">
                    <a:tint val="23500"/>
                    <a:satMod val="16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8" name="Connecteur droit 117"/>
            <p:cNvCxnSpPr/>
            <p:nvPr/>
          </p:nvCxnSpPr>
          <p:spPr>
            <a:xfrm>
              <a:off x="1755784" y="4112045"/>
              <a:ext cx="0" cy="4018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re 1"/>
          <p:cNvSpPr>
            <a:spLocks noGrp="1"/>
          </p:cNvSpPr>
          <p:nvPr>
            <p:ph type="title"/>
            <p:custDataLst>
              <p:tags r:id="rId1"/>
            </p:custDataLst>
          </p:nvPr>
        </p:nvSpPr>
        <p:spPr>
          <a:xfrm>
            <a:off x="360040" y="332656"/>
            <a:ext cx="8244408" cy="850106"/>
          </a:xfrm>
        </p:spPr>
        <p:txBody>
          <a:bodyPr>
            <a:normAutofit fontScale="90000"/>
          </a:bodyPr>
          <a:lstStyle/>
          <a:p>
            <a:r>
              <a:rPr lang="fr-FR" dirty="0" smtClean="0">
                <a:solidFill>
                  <a:schemeClr val="bg1"/>
                </a:solidFill>
              </a:rPr>
              <a:t>Fonctionnement d’un Condensateur</a:t>
            </a:r>
            <a:endParaRPr lang="fr-FR" dirty="0">
              <a:solidFill>
                <a:schemeClr val="bg1"/>
              </a:solidFill>
            </a:endParaRPr>
          </a:p>
        </p:txBody>
      </p:sp>
      <p:grpSp>
        <p:nvGrpSpPr>
          <p:cNvPr id="8" name="Groupe 7"/>
          <p:cNvGrpSpPr/>
          <p:nvPr/>
        </p:nvGrpSpPr>
        <p:grpSpPr>
          <a:xfrm>
            <a:off x="885473" y="4662738"/>
            <a:ext cx="1776570" cy="578615"/>
            <a:chOff x="885473" y="4662738"/>
            <a:chExt cx="1776570" cy="578615"/>
          </a:xfrm>
        </p:grpSpPr>
        <p:cxnSp>
          <p:nvCxnSpPr>
            <p:cNvPr id="7" name="Connecteur droit 6"/>
            <p:cNvCxnSpPr/>
            <p:nvPr/>
          </p:nvCxnSpPr>
          <p:spPr>
            <a:xfrm flipV="1">
              <a:off x="885473" y="4803171"/>
              <a:ext cx="441609"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78" name="Connecteur droit 77"/>
            <p:cNvCxnSpPr>
              <a:endCxn id="75" idx="3"/>
            </p:cNvCxnSpPr>
            <p:nvPr/>
          </p:nvCxnSpPr>
          <p:spPr>
            <a:xfrm flipV="1">
              <a:off x="1032676" y="4803171"/>
              <a:ext cx="453896"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83" name="Connecteur droit 82"/>
            <p:cNvCxnSpPr/>
            <p:nvPr/>
          </p:nvCxnSpPr>
          <p:spPr>
            <a:xfrm flipV="1">
              <a:off x="1179879"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a:endCxn id="75" idx="4"/>
            </p:cNvCxnSpPr>
            <p:nvPr/>
          </p:nvCxnSpPr>
          <p:spPr>
            <a:xfrm flipV="1">
              <a:off x="1327082" y="4803171"/>
              <a:ext cx="473863" cy="438182"/>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V="1">
              <a:off x="1474285"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2" name="Connecteur droit 111"/>
            <p:cNvCxnSpPr/>
            <p:nvPr/>
          </p:nvCxnSpPr>
          <p:spPr>
            <a:xfrm flipV="1">
              <a:off x="1621488" y="4803171"/>
              <a:ext cx="451742" cy="438181"/>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flipV="1">
              <a:off x="1768691"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flipV="1">
              <a:off x="1915894"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V="1">
              <a:off x="2063098" y="4662738"/>
              <a:ext cx="598945" cy="578614"/>
            </a:xfrm>
            <a:prstGeom prst="line">
              <a:avLst/>
            </a:prstGeom>
            <a:ln w="1270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grpSp>
      <p:sp>
        <p:nvSpPr>
          <p:cNvPr id="116" name="Espace réservé du contenu 2"/>
          <p:cNvSpPr txBox="1">
            <a:spLocks/>
          </p:cNvSpPr>
          <p:nvPr>
            <p:custDataLst>
              <p:tags r:id="rId2"/>
            </p:custDataLst>
          </p:nvPr>
        </p:nvSpPr>
        <p:spPr>
          <a:xfrm>
            <a:off x="194190" y="4732954"/>
            <a:ext cx="434956" cy="43818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e</a:t>
            </a:r>
            <a:endParaRPr lang="fr-FR" sz="2000" dirty="0">
              <a:solidFill>
                <a:schemeClr val="bg1"/>
              </a:solidFill>
            </a:endParaRPr>
          </a:p>
        </p:txBody>
      </p:sp>
      <p:sp>
        <p:nvSpPr>
          <p:cNvPr id="117" name="Espace réservé du contenu 2"/>
          <p:cNvSpPr txBox="1">
            <a:spLocks/>
          </p:cNvSpPr>
          <p:nvPr>
            <p:custDataLst>
              <p:tags r:id="rId3"/>
            </p:custDataLst>
          </p:nvPr>
        </p:nvSpPr>
        <p:spPr>
          <a:xfrm>
            <a:off x="1995066" y="4803171"/>
            <a:ext cx="434956" cy="43818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t>S</a:t>
            </a:r>
            <a:endParaRPr lang="fr-FR" sz="2000" dirty="0"/>
          </a:p>
        </p:txBody>
      </p:sp>
      <p:sp>
        <p:nvSpPr>
          <p:cNvPr id="9" name="Accolade ouvrante 8"/>
          <p:cNvSpPr/>
          <p:nvPr/>
        </p:nvSpPr>
        <p:spPr>
          <a:xfrm>
            <a:off x="629146" y="4803171"/>
            <a:ext cx="189003" cy="367964"/>
          </a:xfrm>
          <a:prstGeom prst="leftBrace">
            <a:avLst/>
          </a:pr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0" name="Espace réservé du contenu 2"/>
          <p:cNvSpPr txBox="1">
            <a:spLocks/>
          </p:cNvSpPr>
          <p:nvPr>
            <p:custDataLst>
              <p:tags r:id="rId4"/>
            </p:custDataLst>
          </p:nvPr>
        </p:nvSpPr>
        <p:spPr>
          <a:xfrm>
            <a:off x="-1" y="1722516"/>
            <a:ext cx="9124149" cy="81833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L’énergie W en joules (J) est </a:t>
            </a:r>
            <a:r>
              <a:rPr lang="fr-FR" sz="2000" dirty="0" smtClean="0">
                <a:solidFill>
                  <a:schemeClr val="bg1"/>
                </a:solidFill>
              </a:rPr>
              <a:t>emmagasinée</a:t>
            </a:r>
            <a:r>
              <a:rPr lang="fr-FR" sz="1900" dirty="0" smtClean="0">
                <a:solidFill>
                  <a:schemeClr val="bg1"/>
                </a:solidFill>
              </a:rPr>
              <a:t> par le condensateur</a:t>
            </a:r>
          </a:p>
          <a:p>
            <a:pPr marL="0" indent="0" algn="ctr">
              <a:buFont typeface="Arial" panose="020B0604020202020204" pitchFamily="34" charset="0"/>
              <a:buNone/>
            </a:pPr>
            <a:r>
              <a:rPr lang="fr-FR" sz="1900" dirty="0" smtClean="0">
                <a:solidFill>
                  <a:schemeClr val="bg1"/>
                </a:solidFill>
              </a:rPr>
              <a:t>W = ½ .C.U</a:t>
            </a:r>
            <a:r>
              <a:rPr lang="fr-FR" sz="1900" baseline="30000" dirty="0" smtClean="0">
                <a:solidFill>
                  <a:schemeClr val="bg1"/>
                </a:solidFill>
              </a:rPr>
              <a:t>2</a:t>
            </a:r>
          </a:p>
          <a:p>
            <a:pPr marL="0" indent="0" algn="ctr">
              <a:buNone/>
            </a:pPr>
            <a:r>
              <a:rPr lang="fr-FR" sz="1900" dirty="0">
                <a:solidFill>
                  <a:schemeClr val="bg1"/>
                </a:solidFill>
              </a:rPr>
              <a:t>(combien de watts va pouvoir fournir ce réservoir d’énergie et pendant combien de </a:t>
            </a:r>
            <a:r>
              <a:rPr lang="fr-FR" sz="1900" dirty="0" smtClean="0">
                <a:solidFill>
                  <a:schemeClr val="bg1"/>
                </a:solidFill>
              </a:rPr>
              <a:t>temps en secondes; 1joule = 1watt pendant 1 seconde</a:t>
            </a:r>
            <a:r>
              <a:rPr lang="fr-FR" sz="1900" dirty="0">
                <a:solidFill>
                  <a:schemeClr val="bg1"/>
                </a:solidFill>
              </a:rPr>
              <a:t>)</a:t>
            </a:r>
            <a:endParaRPr lang="fr-FR" sz="1900" dirty="0" smtClean="0">
              <a:solidFill>
                <a:schemeClr val="bg1"/>
              </a:solidFill>
            </a:endParaRPr>
          </a:p>
        </p:txBody>
      </p:sp>
      <p:sp>
        <p:nvSpPr>
          <p:cNvPr id="26" name="Espace réservé du contenu 2"/>
          <p:cNvSpPr txBox="1">
            <a:spLocks/>
          </p:cNvSpPr>
          <p:nvPr>
            <p:custDataLst>
              <p:tags r:id="rId5"/>
            </p:custDataLst>
          </p:nvPr>
        </p:nvSpPr>
        <p:spPr>
          <a:xfrm>
            <a:off x="3426368" y="3554003"/>
            <a:ext cx="5697780" cy="95986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Calculez </a:t>
            </a:r>
            <a:r>
              <a:rPr lang="fr-FR" sz="2000" dirty="0" smtClean="0">
                <a:solidFill>
                  <a:schemeClr val="bg1"/>
                </a:solidFill>
              </a:rPr>
              <a:t>l’énergie</a:t>
            </a:r>
            <a:r>
              <a:rPr lang="fr-FR" sz="1900" dirty="0" smtClean="0">
                <a:solidFill>
                  <a:schemeClr val="bg1"/>
                </a:solidFill>
              </a:rPr>
              <a:t> W en joules emmagasinée par le condensateur précédent soumis à la même tension.</a:t>
            </a:r>
          </a:p>
        </p:txBody>
      </p:sp>
      <p:sp>
        <p:nvSpPr>
          <p:cNvPr id="27" name="Espace réservé du contenu 2"/>
          <p:cNvSpPr txBox="1">
            <a:spLocks/>
          </p:cNvSpPr>
          <p:nvPr>
            <p:custDataLst>
              <p:tags r:id="rId6"/>
            </p:custDataLst>
          </p:nvPr>
        </p:nvSpPr>
        <p:spPr>
          <a:xfrm>
            <a:off x="4298730" y="4952045"/>
            <a:ext cx="4520621" cy="4799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W = ½ .</a:t>
            </a:r>
            <a:r>
              <a:rPr lang="fr-FR" sz="2000" dirty="0">
                <a:solidFill>
                  <a:schemeClr val="bg1"/>
                </a:solidFill>
              </a:rPr>
              <a:t> </a:t>
            </a:r>
            <a:r>
              <a:rPr lang="fr-FR" sz="2000" dirty="0" smtClean="0">
                <a:solidFill>
                  <a:schemeClr val="bg1"/>
                </a:solidFill>
              </a:rPr>
              <a:t>53.10</a:t>
            </a:r>
            <a:r>
              <a:rPr lang="fr-FR" sz="2000" baseline="30000" dirty="0" smtClean="0">
                <a:solidFill>
                  <a:schemeClr val="bg1"/>
                </a:solidFill>
              </a:rPr>
              <a:t>-10</a:t>
            </a:r>
            <a:r>
              <a:rPr lang="fr-FR" sz="2000" dirty="0" smtClean="0">
                <a:solidFill>
                  <a:schemeClr val="bg1"/>
                </a:solidFill>
              </a:rPr>
              <a:t>.230</a:t>
            </a:r>
            <a:r>
              <a:rPr lang="fr-FR" sz="2000" baseline="30000" dirty="0" smtClean="0">
                <a:solidFill>
                  <a:schemeClr val="bg1"/>
                </a:solidFill>
              </a:rPr>
              <a:t>2</a:t>
            </a:r>
            <a:endParaRPr lang="fr-FR" sz="2000" dirty="0" smtClean="0">
              <a:solidFill>
                <a:schemeClr val="bg1"/>
              </a:solidFill>
            </a:endParaRPr>
          </a:p>
        </p:txBody>
      </p:sp>
      <p:sp>
        <p:nvSpPr>
          <p:cNvPr id="29" name="Espace réservé du contenu 2"/>
          <p:cNvSpPr txBox="1">
            <a:spLocks/>
          </p:cNvSpPr>
          <p:nvPr>
            <p:custDataLst>
              <p:tags r:id="rId7"/>
            </p:custDataLst>
          </p:nvPr>
        </p:nvSpPr>
        <p:spPr>
          <a:xfrm>
            <a:off x="4451129" y="5549312"/>
            <a:ext cx="4520621" cy="4799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W = 0,140 </a:t>
            </a:r>
            <a:r>
              <a:rPr lang="fr-FR" sz="2000" dirty="0" err="1" smtClean="0">
                <a:solidFill>
                  <a:schemeClr val="bg1"/>
                </a:solidFill>
              </a:rPr>
              <a:t>mJ</a:t>
            </a:r>
            <a:endParaRPr lang="fr-FR" sz="2000" dirty="0" smtClean="0">
              <a:solidFill>
                <a:schemeClr val="bg1"/>
              </a:solidFill>
            </a:endParaRPr>
          </a:p>
        </p:txBody>
      </p:sp>
      <p:sp>
        <p:nvSpPr>
          <p:cNvPr id="30" name="Espace réservé du contenu 2"/>
          <p:cNvSpPr txBox="1">
            <a:spLocks/>
          </p:cNvSpPr>
          <p:nvPr>
            <p:custDataLst>
              <p:tags r:id="rId8"/>
            </p:custDataLst>
          </p:nvPr>
        </p:nvSpPr>
        <p:spPr>
          <a:xfrm>
            <a:off x="4603528" y="6146580"/>
            <a:ext cx="4520621" cy="47993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W = 140 </a:t>
            </a:r>
            <a:r>
              <a:rPr lang="fr-FR" sz="2000" dirty="0" err="1" smtClean="0">
                <a:solidFill>
                  <a:schemeClr val="bg1"/>
                </a:solidFill>
              </a:rPr>
              <a:t>mJ</a:t>
            </a:r>
            <a:endParaRPr lang="fr-FR" sz="2000" dirty="0" smtClean="0">
              <a:solidFill>
                <a:schemeClr val="bg1"/>
              </a:solidFill>
            </a:endParaRPr>
          </a:p>
        </p:txBody>
      </p:sp>
    </p:spTree>
    <p:extLst>
      <p:ext uri="{BB962C8B-B14F-4D97-AF65-F5344CB8AC3E}">
        <p14:creationId xmlns:p14="http://schemas.microsoft.com/office/powerpoint/2010/main" val="100601994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60040" y="332656"/>
            <a:ext cx="8244408" cy="850106"/>
          </a:xfrm>
        </p:spPr>
        <p:txBody>
          <a:bodyPr>
            <a:normAutofit fontScale="90000"/>
          </a:bodyPr>
          <a:lstStyle/>
          <a:p>
            <a:r>
              <a:rPr lang="fr-FR" dirty="0" smtClean="0">
                <a:solidFill>
                  <a:schemeClr val="bg1"/>
                </a:solidFill>
              </a:rPr>
              <a:t>Fonctionnement d’un Condensateur</a:t>
            </a:r>
            <a:endParaRPr lang="fr-FR" dirty="0">
              <a:solidFill>
                <a:schemeClr val="bg1"/>
              </a:solidFill>
            </a:endParaRPr>
          </a:p>
        </p:txBody>
      </p:sp>
      <p:sp>
        <p:nvSpPr>
          <p:cNvPr id="4" name="Espace réservé du contenu 2"/>
          <p:cNvSpPr txBox="1">
            <a:spLocks/>
          </p:cNvSpPr>
          <p:nvPr>
            <p:custDataLst>
              <p:tags r:id="rId2"/>
            </p:custDataLst>
          </p:nvPr>
        </p:nvSpPr>
        <p:spPr>
          <a:xfrm>
            <a:off x="0" y="1454623"/>
            <a:ext cx="9252520" cy="16847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Le Farad est une unité très grande on utilisera des sous multiples :</a:t>
            </a:r>
          </a:p>
          <a:p>
            <a:pPr marL="0" indent="0" algn="ctr">
              <a:buFont typeface="Arial" panose="020B0604020202020204" pitchFamily="34" charset="0"/>
              <a:buNone/>
            </a:pPr>
            <a:r>
              <a:rPr lang="fr-FR" sz="1900" dirty="0" smtClean="0">
                <a:solidFill>
                  <a:schemeClr val="bg1"/>
                </a:solidFill>
              </a:rPr>
              <a:t>Le micro Farad (µF) : 10</a:t>
            </a:r>
            <a:r>
              <a:rPr lang="fr-FR" sz="1900" baseline="30000" dirty="0" smtClean="0">
                <a:solidFill>
                  <a:schemeClr val="bg1"/>
                </a:solidFill>
              </a:rPr>
              <a:t>-6</a:t>
            </a:r>
            <a:r>
              <a:rPr lang="fr-FR" sz="1900" dirty="0" smtClean="0">
                <a:solidFill>
                  <a:schemeClr val="bg1"/>
                </a:solidFill>
              </a:rPr>
              <a:t> Farads</a:t>
            </a:r>
          </a:p>
          <a:p>
            <a:pPr marL="0" indent="0" algn="ctr">
              <a:buFont typeface="Arial" panose="020B0604020202020204" pitchFamily="34" charset="0"/>
              <a:buNone/>
            </a:pPr>
            <a:r>
              <a:rPr lang="fr-FR" sz="1900" dirty="0" smtClean="0">
                <a:solidFill>
                  <a:schemeClr val="bg1"/>
                </a:solidFill>
              </a:rPr>
              <a:t>Le nano Farad (nF): 10</a:t>
            </a:r>
            <a:r>
              <a:rPr lang="fr-FR" sz="1900" baseline="30000" dirty="0" smtClean="0">
                <a:solidFill>
                  <a:schemeClr val="bg1"/>
                </a:solidFill>
              </a:rPr>
              <a:t>-9</a:t>
            </a:r>
            <a:r>
              <a:rPr lang="fr-FR" sz="1900" dirty="0" smtClean="0">
                <a:solidFill>
                  <a:schemeClr val="bg1"/>
                </a:solidFill>
              </a:rPr>
              <a:t> Farads</a:t>
            </a:r>
          </a:p>
          <a:p>
            <a:pPr marL="0" indent="0" algn="ctr">
              <a:buFont typeface="Arial" panose="020B0604020202020204" pitchFamily="34" charset="0"/>
              <a:buNone/>
            </a:pPr>
            <a:r>
              <a:rPr lang="fr-FR" sz="1900" dirty="0" smtClean="0">
                <a:solidFill>
                  <a:schemeClr val="bg1"/>
                </a:solidFill>
              </a:rPr>
              <a:t>Le pico Farad (pF): 10</a:t>
            </a:r>
            <a:r>
              <a:rPr lang="fr-FR" sz="1900" baseline="30000" dirty="0" smtClean="0">
                <a:solidFill>
                  <a:schemeClr val="bg1"/>
                </a:solidFill>
              </a:rPr>
              <a:t>-12</a:t>
            </a:r>
            <a:r>
              <a:rPr lang="fr-FR" sz="1900" dirty="0" smtClean="0">
                <a:solidFill>
                  <a:schemeClr val="bg1"/>
                </a:solidFill>
              </a:rPr>
              <a:t> Farads</a:t>
            </a:r>
          </a:p>
          <a:p>
            <a:pPr marL="0" indent="0" algn="ctr">
              <a:buFont typeface="Arial" panose="020B0604020202020204" pitchFamily="34" charset="0"/>
              <a:buNone/>
            </a:pPr>
            <a:r>
              <a:rPr lang="fr-FR" sz="1900" dirty="0" smtClean="0">
                <a:solidFill>
                  <a:schemeClr val="bg1"/>
                </a:solidFill>
              </a:rPr>
              <a:t>Les Condensateurs sont constitués de plaque conductrices séparées par un film isolant  et enroulées ou empilées l’une sur l’autre.</a:t>
            </a:r>
          </a:p>
          <a:p>
            <a:pPr marL="0" indent="0" algn="ctr">
              <a:buFont typeface="Arial" panose="020B0604020202020204" pitchFamily="34" charset="0"/>
              <a:buNone/>
            </a:pPr>
            <a:r>
              <a:rPr lang="fr-FR" sz="1900" dirty="0" smtClean="0">
                <a:solidFill>
                  <a:schemeClr val="bg1"/>
                </a:solidFill>
              </a:rPr>
              <a:t>Il existe d’autres technologies, par type d’isolant ou, chimique.</a:t>
            </a:r>
          </a:p>
          <a:p>
            <a:pPr marL="0" indent="0" algn="ctr">
              <a:buFont typeface="Arial" panose="020B0604020202020204" pitchFamily="34" charset="0"/>
              <a:buNone/>
            </a:pPr>
            <a:r>
              <a:rPr lang="fr-FR" sz="1900" dirty="0" smtClean="0">
                <a:solidFill>
                  <a:schemeClr val="bg1"/>
                </a:solidFill>
              </a:rPr>
              <a:t>Par construction ils pourront êtres spécifiques pour le courant continu (grandes capacités possibles, à ne pas brancher en alternatif)</a:t>
            </a:r>
          </a:p>
          <a:p>
            <a:pPr marL="0" indent="0" algn="ctr">
              <a:buFont typeface="Arial" panose="020B0604020202020204" pitchFamily="34" charset="0"/>
              <a:buNone/>
            </a:pPr>
            <a:r>
              <a:rPr lang="fr-FR" sz="1900" dirty="0" smtClean="0">
                <a:solidFill>
                  <a:schemeClr val="bg1"/>
                </a:solidFill>
              </a:rPr>
              <a:t>ou pour le courant variable (non polarisé).</a:t>
            </a:r>
            <a:endParaRPr lang="fr-FR" sz="1900" dirty="0">
              <a:solidFill>
                <a:schemeClr val="bg1"/>
              </a:solidFill>
            </a:endParaRPr>
          </a:p>
        </p:txBody>
      </p:sp>
      <p:sp>
        <p:nvSpPr>
          <p:cNvPr id="66" name="Espace réservé du contenu 2"/>
          <p:cNvSpPr txBox="1">
            <a:spLocks/>
          </p:cNvSpPr>
          <p:nvPr>
            <p:custDataLst>
              <p:tags r:id="rId3"/>
            </p:custDataLst>
          </p:nvPr>
        </p:nvSpPr>
        <p:spPr>
          <a:xfrm>
            <a:off x="1269520" y="5215909"/>
            <a:ext cx="6400800" cy="627973"/>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Symbole électrique d’un  condensateur</a:t>
            </a:r>
            <a:endParaRPr lang="fr-FR" sz="2000" dirty="0">
              <a:solidFill>
                <a:schemeClr val="bg1"/>
              </a:solidFill>
            </a:endParaRPr>
          </a:p>
        </p:txBody>
      </p:sp>
      <p:grpSp>
        <p:nvGrpSpPr>
          <p:cNvPr id="77" name="Groupe 76"/>
          <p:cNvGrpSpPr/>
          <p:nvPr>
            <p:custDataLst>
              <p:tags r:id="rId4"/>
            </p:custDataLst>
          </p:nvPr>
        </p:nvGrpSpPr>
        <p:grpSpPr>
          <a:xfrm>
            <a:off x="2413907" y="5656016"/>
            <a:ext cx="777211" cy="938866"/>
            <a:chOff x="179512" y="3282088"/>
            <a:chExt cx="504056" cy="886254"/>
          </a:xfrm>
        </p:grpSpPr>
        <p:cxnSp>
          <p:nvCxnSpPr>
            <p:cNvPr id="79" name="Connecteur droit 7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Connecteur droit 80"/>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7" name="Groupe 56"/>
          <p:cNvGrpSpPr/>
          <p:nvPr/>
        </p:nvGrpSpPr>
        <p:grpSpPr>
          <a:xfrm flipV="1">
            <a:off x="5741152" y="5732089"/>
            <a:ext cx="777211" cy="938866"/>
            <a:chOff x="7036648" y="5872878"/>
            <a:chExt cx="777211" cy="938866"/>
          </a:xfrm>
        </p:grpSpPr>
        <p:cxnSp>
          <p:nvCxnSpPr>
            <p:cNvPr id="84" name="Connecteur droit 83"/>
            <p:cNvCxnSpPr/>
            <p:nvPr/>
          </p:nvCxnSpPr>
          <p:spPr>
            <a:xfrm>
              <a:off x="7425253" y="5872878"/>
              <a:ext cx="0" cy="40181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6" name="Connecteur droit 85"/>
            <p:cNvCxnSpPr/>
            <p:nvPr/>
          </p:nvCxnSpPr>
          <p:spPr>
            <a:xfrm>
              <a:off x="7173225" y="641317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7" name="Connecteur droit 86"/>
            <p:cNvCxnSpPr/>
            <p:nvPr/>
          </p:nvCxnSpPr>
          <p:spPr>
            <a:xfrm>
              <a:off x="7425253" y="6409925"/>
              <a:ext cx="0" cy="40181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6" name="Groupe 15"/>
            <p:cNvGrpSpPr/>
            <p:nvPr/>
          </p:nvGrpSpPr>
          <p:grpSpPr>
            <a:xfrm>
              <a:off x="7036648" y="6237312"/>
              <a:ext cx="777211" cy="225892"/>
              <a:chOff x="7036648" y="6217576"/>
              <a:chExt cx="777211" cy="225892"/>
            </a:xfrm>
          </p:grpSpPr>
          <p:cxnSp>
            <p:nvCxnSpPr>
              <p:cNvPr id="85" name="Connecteur droit 84"/>
              <p:cNvCxnSpPr/>
              <p:nvPr/>
            </p:nvCxnSpPr>
            <p:spPr>
              <a:xfrm>
                <a:off x="7036648" y="6237312"/>
                <a:ext cx="777211"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8" name="Connecteur droit 87"/>
              <p:cNvCxnSpPr/>
              <p:nvPr/>
            </p:nvCxnSpPr>
            <p:spPr>
              <a:xfrm>
                <a:off x="7054123" y="6218776"/>
                <a:ext cx="0" cy="22469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7795765" y="6217576"/>
                <a:ext cx="0" cy="22469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90" name="Espace réservé du contenu 2"/>
          <p:cNvSpPr txBox="1">
            <a:spLocks/>
          </p:cNvSpPr>
          <p:nvPr>
            <p:custDataLst>
              <p:tags r:id="rId5"/>
            </p:custDataLst>
          </p:nvPr>
        </p:nvSpPr>
        <p:spPr>
          <a:xfrm>
            <a:off x="4586034" y="6269051"/>
            <a:ext cx="1739823" cy="627973"/>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Courant</a:t>
            </a:r>
            <a:br>
              <a:rPr lang="fr-FR" sz="2000" dirty="0" smtClean="0">
                <a:solidFill>
                  <a:schemeClr val="bg1"/>
                </a:solidFill>
              </a:rPr>
            </a:br>
            <a:r>
              <a:rPr lang="fr-FR" sz="2000" dirty="0" smtClean="0">
                <a:solidFill>
                  <a:schemeClr val="bg1"/>
                </a:solidFill>
              </a:rPr>
              <a:t>polarisé</a:t>
            </a:r>
            <a:endParaRPr lang="fr-FR" sz="2000" dirty="0">
              <a:solidFill>
                <a:schemeClr val="bg1"/>
              </a:solidFill>
            </a:endParaRPr>
          </a:p>
        </p:txBody>
      </p:sp>
      <p:sp>
        <p:nvSpPr>
          <p:cNvPr id="91" name="Espace réservé du contenu 2"/>
          <p:cNvSpPr txBox="1">
            <a:spLocks/>
          </p:cNvSpPr>
          <p:nvPr>
            <p:custDataLst>
              <p:tags r:id="rId6"/>
            </p:custDataLst>
          </p:nvPr>
        </p:nvSpPr>
        <p:spPr>
          <a:xfrm>
            <a:off x="2546292" y="6245482"/>
            <a:ext cx="1739823" cy="627973"/>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Courant</a:t>
            </a:r>
            <a:br>
              <a:rPr lang="fr-FR" sz="2000" dirty="0" smtClean="0">
                <a:solidFill>
                  <a:schemeClr val="bg1"/>
                </a:solidFill>
              </a:rPr>
            </a:br>
            <a:r>
              <a:rPr lang="fr-FR" sz="2000" dirty="0" smtClean="0">
                <a:solidFill>
                  <a:schemeClr val="bg1"/>
                </a:solidFill>
              </a:rPr>
              <a:t>non polarisé</a:t>
            </a:r>
            <a:endParaRPr lang="fr-FR" sz="2000" dirty="0">
              <a:solidFill>
                <a:schemeClr val="bg1"/>
              </a:solidFill>
            </a:endParaRPr>
          </a:p>
        </p:txBody>
      </p:sp>
      <p:sp>
        <p:nvSpPr>
          <p:cNvPr id="92" name="Espace réservé du contenu 2"/>
          <p:cNvSpPr txBox="1">
            <a:spLocks/>
          </p:cNvSpPr>
          <p:nvPr>
            <p:custDataLst>
              <p:tags r:id="rId7"/>
            </p:custDataLst>
          </p:nvPr>
        </p:nvSpPr>
        <p:spPr>
          <a:xfrm>
            <a:off x="5942299" y="5635361"/>
            <a:ext cx="648382" cy="42247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a:t>
            </a:r>
            <a:endParaRPr lang="fr-FR" sz="2000" dirty="0">
              <a:solidFill>
                <a:schemeClr val="bg1"/>
              </a:solidFill>
            </a:endParaRPr>
          </a:p>
        </p:txBody>
      </p:sp>
      <p:sp>
        <p:nvSpPr>
          <p:cNvPr id="93" name="Espace réservé du contenu 2"/>
          <p:cNvSpPr txBox="1">
            <a:spLocks/>
          </p:cNvSpPr>
          <p:nvPr>
            <p:custDataLst>
              <p:tags r:id="rId8"/>
            </p:custDataLst>
          </p:nvPr>
        </p:nvSpPr>
        <p:spPr>
          <a:xfrm>
            <a:off x="5942299" y="6210235"/>
            <a:ext cx="648382" cy="42247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a:t>
            </a:r>
            <a:endParaRPr lang="fr-FR" sz="2000" dirty="0">
              <a:solidFill>
                <a:schemeClr val="bg1"/>
              </a:solidFill>
            </a:endParaRPr>
          </a:p>
        </p:txBody>
      </p:sp>
      <p:pic>
        <p:nvPicPr>
          <p:cNvPr id="1026" name="Picture 2" descr="Afficher l'image d'origin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flipH="1">
            <a:off x="6830376" y="4529272"/>
            <a:ext cx="2485204" cy="2485204"/>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fficher l'image d'origine"/>
          <p:cNvPicPr>
            <a:picLocks noChangeAspect="1" noChangeArrowheads="1"/>
          </p:cNvPicPr>
          <p:nvPr/>
        </p:nvPicPr>
        <p:blipFill>
          <a:blip r:embed="rId15" cstate="print">
            <a:extLst>
              <a:ext uri="{BEBA8EAE-BF5A-486C-A8C5-ECC9F3942E4B}">
                <a14:imgProps xmlns:a14="http://schemas.microsoft.com/office/drawing/2010/main">
                  <a14:imgLayer r:embed="rId16">
                    <a14:imgEffect>
                      <a14:backgroundRemoval t="426" b="90000" l="5084" r="94626"/>
                    </a14:imgEffect>
                  </a14:imgLayer>
                </a14:imgProps>
              </a:ext>
              <a:ext uri="{28A0092B-C50C-407E-A947-70E740481C1C}">
                <a14:useLocalDpi xmlns:a14="http://schemas.microsoft.com/office/drawing/2010/main" val="0"/>
              </a:ext>
            </a:extLst>
          </a:blip>
          <a:srcRect/>
          <a:stretch>
            <a:fillRect/>
          </a:stretch>
        </p:blipFill>
        <p:spPr bwMode="auto">
          <a:xfrm>
            <a:off x="125133" y="5174500"/>
            <a:ext cx="2288774" cy="1562417"/>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e 5"/>
          <p:cNvGrpSpPr/>
          <p:nvPr/>
        </p:nvGrpSpPr>
        <p:grpSpPr>
          <a:xfrm>
            <a:off x="6416840" y="5732089"/>
            <a:ext cx="924910" cy="1332218"/>
            <a:chOff x="3844679" y="5696231"/>
            <a:chExt cx="924910" cy="1332218"/>
          </a:xfrm>
        </p:grpSpPr>
        <p:cxnSp>
          <p:nvCxnSpPr>
            <p:cNvPr id="26" name="Connecteur droit 25"/>
            <p:cNvCxnSpPr/>
            <p:nvPr/>
          </p:nvCxnSpPr>
          <p:spPr>
            <a:xfrm flipV="1">
              <a:off x="4369274" y="6233278"/>
              <a:ext cx="0" cy="40181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flipV="1">
              <a:off x="4117246" y="6094805"/>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p:nvCxnSpPr>
          <p:spPr>
            <a:xfrm flipV="1">
              <a:off x="4369274" y="5696231"/>
              <a:ext cx="0" cy="40181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5" name="Arc 4"/>
            <p:cNvSpPr/>
            <p:nvPr/>
          </p:nvSpPr>
          <p:spPr>
            <a:xfrm rot="18963606">
              <a:off x="3844679" y="6237395"/>
              <a:ext cx="924910" cy="791054"/>
            </a:xfrm>
            <a:prstGeom prst="arc">
              <a:avLst>
                <a:gd name="adj1" fmla="val 16900184"/>
                <a:gd name="adj2" fmla="val 0"/>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sp>
        <p:nvSpPr>
          <p:cNvPr id="36" name="Espace réservé du contenu 2"/>
          <p:cNvSpPr txBox="1">
            <a:spLocks/>
          </p:cNvSpPr>
          <p:nvPr>
            <p:custDataLst>
              <p:tags r:id="rId9"/>
            </p:custDataLst>
          </p:nvPr>
        </p:nvSpPr>
        <p:spPr>
          <a:xfrm>
            <a:off x="6764796" y="5799966"/>
            <a:ext cx="648382" cy="42247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a:t>
            </a:r>
            <a:endParaRPr lang="fr-FR" sz="2000" dirty="0">
              <a:solidFill>
                <a:schemeClr val="bg1"/>
              </a:solidFill>
            </a:endParaRPr>
          </a:p>
        </p:txBody>
      </p:sp>
      <p:sp>
        <p:nvSpPr>
          <p:cNvPr id="37" name="Espace réservé du contenu 2"/>
          <p:cNvSpPr txBox="1">
            <a:spLocks/>
          </p:cNvSpPr>
          <p:nvPr>
            <p:custDataLst>
              <p:tags r:id="rId10"/>
            </p:custDataLst>
          </p:nvPr>
        </p:nvSpPr>
        <p:spPr>
          <a:xfrm>
            <a:off x="6764796" y="6164640"/>
            <a:ext cx="648382" cy="42247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a:t>
            </a:r>
            <a:endParaRPr lang="fr-FR" sz="2000" dirty="0">
              <a:solidFill>
                <a:schemeClr val="bg1"/>
              </a:solidFill>
            </a:endParaRPr>
          </a:p>
        </p:txBody>
      </p:sp>
      <p:sp>
        <p:nvSpPr>
          <p:cNvPr id="38" name="Espace réservé du contenu 2"/>
          <p:cNvSpPr txBox="1">
            <a:spLocks/>
          </p:cNvSpPr>
          <p:nvPr>
            <p:custDataLst>
              <p:tags r:id="rId11"/>
            </p:custDataLst>
          </p:nvPr>
        </p:nvSpPr>
        <p:spPr>
          <a:xfrm>
            <a:off x="7413178" y="6107115"/>
            <a:ext cx="1739823" cy="627973"/>
          </a:xfrm>
          <a:prstGeom prst="rect">
            <a:avLst/>
          </a:prstGeom>
        </p:spPr>
        <p:txBody>
          <a:bodyPr vert="horz" lIns="91440" tIns="45720" rIns="91440" bIns="45720" rtlCol="0">
            <a:normAutofit fontScale="700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Isolant papier imprégné d’</a:t>
            </a:r>
            <a:r>
              <a:rPr lang="fr-FR" sz="2000" dirty="0" err="1" smtClean="0">
                <a:solidFill>
                  <a:schemeClr val="bg1"/>
                </a:solidFill>
              </a:rPr>
              <a:t>electrolyte</a:t>
            </a:r>
            <a:endParaRPr lang="fr-FR" sz="2000" dirty="0">
              <a:solidFill>
                <a:schemeClr val="bg1"/>
              </a:solidFill>
            </a:endParaRPr>
          </a:p>
        </p:txBody>
      </p:sp>
    </p:spTree>
    <p:extLst>
      <p:ext uri="{BB962C8B-B14F-4D97-AF65-F5344CB8AC3E}">
        <p14:creationId xmlns:p14="http://schemas.microsoft.com/office/powerpoint/2010/main" val="171592069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60040" y="332656"/>
            <a:ext cx="8244408" cy="850106"/>
          </a:xfrm>
        </p:spPr>
        <p:txBody>
          <a:bodyPr>
            <a:normAutofit fontScale="90000"/>
          </a:bodyPr>
          <a:lstStyle/>
          <a:p>
            <a:r>
              <a:rPr lang="fr-FR" dirty="0" smtClean="0">
                <a:solidFill>
                  <a:schemeClr val="bg1"/>
                </a:solidFill>
              </a:rPr>
              <a:t>Groupement de condensateur</a:t>
            </a:r>
            <a:endParaRPr lang="fr-FR" dirty="0">
              <a:solidFill>
                <a:schemeClr val="bg1"/>
              </a:solidFill>
            </a:endParaRPr>
          </a:p>
        </p:txBody>
      </p:sp>
      <p:sp>
        <p:nvSpPr>
          <p:cNvPr id="4" name="Espace réservé du contenu 2"/>
          <p:cNvSpPr txBox="1">
            <a:spLocks/>
          </p:cNvSpPr>
          <p:nvPr>
            <p:custDataLst>
              <p:tags r:id="rId2"/>
            </p:custDataLst>
          </p:nvPr>
        </p:nvSpPr>
        <p:spPr>
          <a:xfrm>
            <a:off x="99182" y="2987155"/>
            <a:ext cx="9252520" cy="5176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Capacité équivalente de condensateurs groupés en parallèle</a:t>
            </a:r>
            <a:endParaRPr lang="fr-FR" sz="1900" b="1" dirty="0">
              <a:solidFill>
                <a:schemeClr val="bg1"/>
              </a:solidFill>
            </a:endParaRPr>
          </a:p>
        </p:txBody>
      </p:sp>
      <p:grpSp>
        <p:nvGrpSpPr>
          <p:cNvPr id="77" name="Groupe 76"/>
          <p:cNvGrpSpPr/>
          <p:nvPr>
            <p:custDataLst>
              <p:tags r:id="rId3"/>
            </p:custDataLst>
          </p:nvPr>
        </p:nvGrpSpPr>
        <p:grpSpPr>
          <a:xfrm>
            <a:off x="3155089" y="3572372"/>
            <a:ext cx="777211" cy="938866"/>
            <a:chOff x="179512" y="3282088"/>
            <a:chExt cx="504056" cy="886254"/>
          </a:xfrm>
        </p:grpSpPr>
        <p:cxnSp>
          <p:nvCxnSpPr>
            <p:cNvPr id="79" name="Connecteur droit 7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Connecteur droit 7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Connecteur droit 80"/>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2" name="Espace réservé du contenu 2"/>
          <p:cNvSpPr txBox="1">
            <a:spLocks/>
          </p:cNvSpPr>
          <p:nvPr>
            <p:custDataLst>
              <p:tags r:id="rId4"/>
            </p:custDataLst>
          </p:nvPr>
        </p:nvSpPr>
        <p:spPr>
          <a:xfrm>
            <a:off x="0" y="1188081"/>
            <a:ext cx="9252520" cy="166022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Quand on associe plusieurs condensateurs, quelles sont les caractéristiques équivalentes obtenues?</a:t>
            </a:r>
          </a:p>
          <a:p>
            <a:pPr marL="0" indent="0" algn="ctr">
              <a:buFont typeface="Arial" panose="020B0604020202020204" pitchFamily="34" charset="0"/>
              <a:buNone/>
            </a:pPr>
            <a:r>
              <a:rPr lang="fr-FR" sz="1900" dirty="0" smtClean="0">
                <a:solidFill>
                  <a:schemeClr val="bg1"/>
                </a:solidFill>
              </a:rPr>
              <a:t>Pour la capacité équivalente cela dépendra du type de groupement fait, pour la tension maximum aux bornes du montage, il faudra que la tension de chaque condensateur soit supérieure à la tension d’alimentation.</a:t>
            </a:r>
            <a:endParaRPr lang="fr-FR" sz="1900" dirty="0">
              <a:solidFill>
                <a:schemeClr val="bg1"/>
              </a:solidFill>
            </a:endParaRPr>
          </a:p>
        </p:txBody>
      </p:sp>
      <p:grpSp>
        <p:nvGrpSpPr>
          <p:cNvPr id="14" name="Groupe 13"/>
          <p:cNvGrpSpPr/>
          <p:nvPr>
            <p:custDataLst>
              <p:tags r:id="rId5"/>
            </p:custDataLst>
          </p:nvPr>
        </p:nvGrpSpPr>
        <p:grpSpPr>
          <a:xfrm>
            <a:off x="2025227" y="3572372"/>
            <a:ext cx="777211" cy="938866"/>
            <a:chOff x="179512" y="3282088"/>
            <a:chExt cx="504056" cy="886254"/>
          </a:xfrm>
        </p:grpSpPr>
        <p:cxnSp>
          <p:nvCxnSpPr>
            <p:cNvPr id="15" name="Connecteur droit 14"/>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Connecteur droit 16"/>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Connecteur droit 17"/>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 name="Groupe 18"/>
          <p:cNvGrpSpPr/>
          <p:nvPr>
            <p:custDataLst>
              <p:tags r:id="rId6"/>
            </p:custDataLst>
          </p:nvPr>
        </p:nvGrpSpPr>
        <p:grpSpPr>
          <a:xfrm>
            <a:off x="4237654" y="3572372"/>
            <a:ext cx="777211" cy="938866"/>
            <a:chOff x="179512" y="3282088"/>
            <a:chExt cx="504056" cy="886254"/>
          </a:xfrm>
        </p:grpSpPr>
        <p:cxnSp>
          <p:nvCxnSpPr>
            <p:cNvPr id="20" name="Connecteur droit 19"/>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Connecteur droit 20"/>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4" name="Groupe 23"/>
          <p:cNvGrpSpPr/>
          <p:nvPr>
            <p:custDataLst>
              <p:tags r:id="rId7"/>
            </p:custDataLst>
          </p:nvPr>
        </p:nvGrpSpPr>
        <p:grpSpPr>
          <a:xfrm>
            <a:off x="5272923" y="3572372"/>
            <a:ext cx="777211" cy="938866"/>
            <a:chOff x="179512" y="3282088"/>
            <a:chExt cx="504056" cy="886254"/>
          </a:xfrm>
        </p:grpSpPr>
        <p:cxnSp>
          <p:nvCxnSpPr>
            <p:cNvPr id="26" name="Connecteur droit 25"/>
            <p:cNvCxnSpPr/>
            <p:nvPr/>
          </p:nvCxnSpPr>
          <p:spPr>
            <a:xfrm>
              <a:off x="431540" y="3282088"/>
              <a:ext cx="0" cy="379302"/>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179512" y="3661390"/>
              <a:ext cx="504056" cy="0"/>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p:nvCxnSpPr>
          <p:spPr>
            <a:xfrm>
              <a:off x="179512" y="3792103"/>
              <a:ext cx="504056" cy="3064"/>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nvCxnSpPr>
          <p:spPr>
            <a:xfrm>
              <a:off x="431540" y="3789040"/>
              <a:ext cx="0" cy="379302"/>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grpSp>
      <p:grpSp>
        <p:nvGrpSpPr>
          <p:cNvPr id="30" name="Groupe 29"/>
          <p:cNvGrpSpPr/>
          <p:nvPr>
            <p:custDataLst>
              <p:tags r:id="rId8"/>
            </p:custDataLst>
          </p:nvPr>
        </p:nvGrpSpPr>
        <p:grpSpPr>
          <a:xfrm>
            <a:off x="7643007" y="3572372"/>
            <a:ext cx="777211" cy="938866"/>
            <a:chOff x="179512" y="3282088"/>
            <a:chExt cx="504056" cy="886254"/>
          </a:xfrm>
        </p:grpSpPr>
        <p:cxnSp>
          <p:nvCxnSpPr>
            <p:cNvPr id="31" name="Connecteur droit 30"/>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Connecteur droit 31"/>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Connecteur droit 3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 name="Connecteur droit 4"/>
          <p:cNvCxnSpPr/>
          <p:nvPr/>
        </p:nvCxnSpPr>
        <p:spPr>
          <a:xfrm>
            <a:off x="609600" y="3572372"/>
            <a:ext cx="4016660"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 name="Connecteur droit 35"/>
          <p:cNvCxnSpPr/>
          <p:nvPr/>
        </p:nvCxnSpPr>
        <p:spPr>
          <a:xfrm>
            <a:off x="645722" y="4483817"/>
            <a:ext cx="4016660"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Connecteur droit 36"/>
          <p:cNvCxnSpPr/>
          <p:nvPr/>
        </p:nvCxnSpPr>
        <p:spPr>
          <a:xfrm>
            <a:off x="4508937" y="3572372"/>
            <a:ext cx="1152591" cy="0"/>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4508938" y="4483817"/>
            <a:ext cx="1152591" cy="0"/>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40" name="Espace réservé du contenu 2"/>
          <p:cNvSpPr txBox="1">
            <a:spLocks/>
          </p:cNvSpPr>
          <p:nvPr>
            <p:custDataLst>
              <p:tags r:id="rId9"/>
            </p:custDataLst>
          </p:nvPr>
        </p:nvSpPr>
        <p:spPr>
          <a:xfrm>
            <a:off x="1946120" y="3572372"/>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1</a:t>
            </a:r>
            <a:endParaRPr lang="fr-FR" sz="1900" baseline="-25000" dirty="0">
              <a:solidFill>
                <a:schemeClr val="bg1"/>
              </a:solidFill>
            </a:endParaRPr>
          </a:p>
        </p:txBody>
      </p:sp>
      <p:sp>
        <p:nvSpPr>
          <p:cNvPr id="41" name="Espace réservé du contenu 2"/>
          <p:cNvSpPr txBox="1">
            <a:spLocks/>
          </p:cNvSpPr>
          <p:nvPr>
            <p:custDataLst>
              <p:tags r:id="rId10"/>
            </p:custDataLst>
          </p:nvPr>
        </p:nvSpPr>
        <p:spPr>
          <a:xfrm>
            <a:off x="2981388" y="3572372"/>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2</a:t>
            </a:r>
            <a:endParaRPr lang="fr-FR" sz="1900" baseline="-25000" dirty="0">
              <a:solidFill>
                <a:schemeClr val="bg1"/>
              </a:solidFill>
            </a:endParaRPr>
          </a:p>
        </p:txBody>
      </p:sp>
      <p:sp>
        <p:nvSpPr>
          <p:cNvPr id="42" name="Espace réservé du contenu 2"/>
          <p:cNvSpPr txBox="1">
            <a:spLocks/>
          </p:cNvSpPr>
          <p:nvPr>
            <p:custDataLst>
              <p:tags r:id="rId11"/>
            </p:custDataLst>
          </p:nvPr>
        </p:nvSpPr>
        <p:spPr>
          <a:xfrm>
            <a:off x="4058035" y="3572245"/>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3</a:t>
            </a:r>
            <a:endParaRPr lang="fr-FR" sz="1900" baseline="-25000" dirty="0">
              <a:solidFill>
                <a:schemeClr val="bg1"/>
              </a:solidFill>
            </a:endParaRPr>
          </a:p>
        </p:txBody>
      </p:sp>
      <p:sp>
        <p:nvSpPr>
          <p:cNvPr id="43" name="Espace réservé du contenu 2"/>
          <p:cNvSpPr txBox="1">
            <a:spLocks/>
          </p:cNvSpPr>
          <p:nvPr>
            <p:custDataLst>
              <p:tags r:id="rId12"/>
            </p:custDataLst>
          </p:nvPr>
        </p:nvSpPr>
        <p:spPr>
          <a:xfrm>
            <a:off x="5123795" y="3572372"/>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N</a:t>
            </a:r>
            <a:endParaRPr lang="fr-FR" sz="1900" baseline="-25000" dirty="0">
              <a:solidFill>
                <a:schemeClr val="bg1"/>
              </a:solidFill>
            </a:endParaRPr>
          </a:p>
        </p:txBody>
      </p:sp>
      <p:sp>
        <p:nvSpPr>
          <p:cNvPr id="44" name="Espace réservé du contenu 2"/>
          <p:cNvSpPr txBox="1">
            <a:spLocks/>
          </p:cNvSpPr>
          <p:nvPr>
            <p:custDataLst>
              <p:tags r:id="rId13"/>
            </p:custDataLst>
          </p:nvPr>
        </p:nvSpPr>
        <p:spPr>
          <a:xfrm>
            <a:off x="7488620" y="3585249"/>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E</a:t>
            </a:r>
            <a:endParaRPr lang="fr-FR" sz="1900" baseline="-25000" dirty="0">
              <a:solidFill>
                <a:schemeClr val="bg1"/>
              </a:solidFill>
            </a:endParaRPr>
          </a:p>
        </p:txBody>
      </p:sp>
      <p:sp>
        <p:nvSpPr>
          <p:cNvPr id="45" name="Espace réservé du contenu 2"/>
          <p:cNvSpPr txBox="1">
            <a:spLocks/>
          </p:cNvSpPr>
          <p:nvPr>
            <p:custDataLst>
              <p:tags r:id="rId14"/>
            </p:custDataLst>
          </p:nvPr>
        </p:nvSpPr>
        <p:spPr>
          <a:xfrm>
            <a:off x="8031612" y="3303850"/>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A</a:t>
            </a:r>
            <a:endParaRPr lang="fr-FR" sz="1900" b="1" dirty="0">
              <a:solidFill>
                <a:schemeClr val="bg1"/>
              </a:solidFill>
            </a:endParaRPr>
          </a:p>
        </p:txBody>
      </p:sp>
      <p:sp>
        <p:nvSpPr>
          <p:cNvPr id="7" name="Ellipse 6"/>
          <p:cNvSpPr/>
          <p:nvPr/>
        </p:nvSpPr>
        <p:spPr>
          <a:xfrm>
            <a:off x="7934460" y="3475192"/>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Espace réservé du contenu 2"/>
          <p:cNvSpPr txBox="1">
            <a:spLocks/>
          </p:cNvSpPr>
          <p:nvPr>
            <p:custDataLst>
              <p:tags r:id="rId15"/>
            </p:custDataLst>
          </p:nvPr>
        </p:nvSpPr>
        <p:spPr>
          <a:xfrm>
            <a:off x="8037855" y="4242716"/>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B</a:t>
            </a:r>
            <a:endParaRPr lang="fr-FR" sz="1900" b="1" dirty="0">
              <a:solidFill>
                <a:schemeClr val="bg1"/>
              </a:solidFill>
            </a:endParaRPr>
          </a:p>
        </p:txBody>
      </p:sp>
      <p:sp>
        <p:nvSpPr>
          <p:cNvPr id="48" name="Ellipse 47"/>
          <p:cNvSpPr/>
          <p:nvPr/>
        </p:nvSpPr>
        <p:spPr>
          <a:xfrm>
            <a:off x="7940703" y="4414058"/>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Espace réservé du contenu 2"/>
          <p:cNvSpPr txBox="1">
            <a:spLocks/>
          </p:cNvSpPr>
          <p:nvPr>
            <p:custDataLst>
              <p:tags r:id="rId16"/>
            </p:custDataLst>
          </p:nvPr>
        </p:nvSpPr>
        <p:spPr>
          <a:xfrm>
            <a:off x="219079" y="3284908"/>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A</a:t>
            </a:r>
            <a:endParaRPr lang="fr-FR" sz="1900" b="1" dirty="0">
              <a:solidFill>
                <a:schemeClr val="bg1"/>
              </a:solidFill>
            </a:endParaRPr>
          </a:p>
        </p:txBody>
      </p:sp>
      <p:sp>
        <p:nvSpPr>
          <p:cNvPr id="50" name="Ellipse 49"/>
          <p:cNvSpPr/>
          <p:nvPr/>
        </p:nvSpPr>
        <p:spPr>
          <a:xfrm>
            <a:off x="542327" y="3456250"/>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space réservé du contenu 2"/>
          <p:cNvSpPr txBox="1">
            <a:spLocks/>
          </p:cNvSpPr>
          <p:nvPr>
            <p:custDataLst>
              <p:tags r:id="rId17"/>
            </p:custDataLst>
          </p:nvPr>
        </p:nvSpPr>
        <p:spPr>
          <a:xfrm>
            <a:off x="225322" y="4223774"/>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B</a:t>
            </a:r>
            <a:endParaRPr lang="fr-FR" sz="1900" b="1" dirty="0">
              <a:solidFill>
                <a:schemeClr val="bg1"/>
              </a:solidFill>
            </a:endParaRPr>
          </a:p>
        </p:txBody>
      </p:sp>
      <p:sp>
        <p:nvSpPr>
          <p:cNvPr id="52" name="Ellipse 51"/>
          <p:cNvSpPr/>
          <p:nvPr/>
        </p:nvSpPr>
        <p:spPr>
          <a:xfrm>
            <a:off x="548570" y="4395116"/>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Espace réservé du contenu 2"/>
          <p:cNvSpPr txBox="1">
            <a:spLocks/>
          </p:cNvSpPr>
          <p:nvPr>
            <p:custDataLst>
              <p:tags r:id="rId18"/>
            </p:custDataLst>
          </p:nvPr>
        </p:nvSpPr>
        <p:spPr>
          <a:xfrm>
            <a:off x="-1" y="4735327"/>
            <a:ext cx="9252520" cy="8301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La capacité équivalente vue entre les bornes A et B .</a:t>
            </a:r>
          </a:p>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E</a:t>
            </a:r>
            <a:r>
              <a:rPr lang="fr-FR" sz="1900" dirty="0" smtClean="0">
                <a:solidFill>
                  <a:schemeClr val="bg1"/>
                </a:solidFill>
              </a:rPr>
              <a:t> = C</a:t>
            </a:r>
            <a:r>
              <a:rPr lang="fr-FR" sz="1900" baseline="-25000" dirty="0" smtClean="0">
                <a:solidFill>
                  <a:schemeClr val="bg1"/>
                </a:solidFill>
              </a:rPr>
              <a:t>1</a:t>
            </a:r>
            <a:r>
              <a:rPr lang="fr-FR" sz="1900" dirty="0" smtClean="0">
                <a:solidFill>
                  <a:schemeClr val="bg1"/>
                </a:solidFill>
              </a:rPr>
              <a:t>+C</a:t>
            </a:r>
            <a:r>
              <a:rPr lang="fr-FR" sz="1900" baseline="-25000" dirty="0" smtClean="0">
                <a:solidFill>
                  <a:schemeClr val="bg1"/>
                </a:solidFill>
              </a:rPr>
              <a:t>2</a:t>
            </a:r>
            <a:r>
              <a:rPr lang="fr-FR" sz="1900" dirty="0" smtClean="0">
                <a:solidFill>
                  <a:schemeClr val="bg1"/>
                </a:solidFill>
              </a:rPr>
              <a:t>+C</a:t>
            </a:r>
            <a:r>
              <a:rPr lang="fr-FR" sz="1900" baseline="-25000" dirty="0" smtClean="0">
                <a:solidFill>
                  <a:schemeClr val="bg1"/>
                </a:solidFill>
              </a:rPr>
              <a:t>3</a:t>
            </a:r>
            <a:r>
              <a:rPr lang="fr-FR" sz="1900" dirty="0" smtClean="0">
                <a:solidFill>
                  <a:schemeClr val="bg1"/>
                </a:solidFill>
              </a:rPr>
              <a:t>+…….+C</a:t>
            </a:r>
            <a:r>
              <a:rPr lang="fr-FR" sz="1900" baseline="-25000" dirty="0" smtClean="0">
                <a:solidFill>
                  <a:schemeClr val="bg1"/>
                </a:solidFill>
              </a:rPr>
              <a:t>N</a:t>
            </a:r>
            <a:endParaRPr lang="fr-FR" sz="1900" baseline="-25000" dirty="0">
              <a:solidFill>
                <a:schemeClr val="bg1"/>
              </a:solidFill>
            </a:endParaRPr>
          </a:p>
        </p:txBody>
      </p:sp>
      <p:sp>
        <p:nvSpPr>
          <p:cNvPr id="54" name="Espace réservé du contenu 2"/>
          <p:cNvSpPr txBox="1">
            <a:spLocks/>
          </p:cNvSpPr>
          <p:nvPr>
            <p:custDataLst>
              <p:tags r:id="rId19"/>
            </p:custDataLst>
          </p:nvPr>
        </p:nvSpPr>
        <p:spPr>
          <a:xfrm>
            <a:off x="-180689" y="5511852"/>
            <a:ext cx="6440336" cy="8301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a:solidFill>
                  <a:schemeClr val="bg1"/>
                </a:solidFill>
              </a:rPr>
              <a:t>Exemple: </a:t>
            </a:r>
            <a:r>
              <a:rPr lang="fr-FR" sz="1900" dirty="0" smtClean="0">
                <a:solidFill>
                  <a:schemeClr val="bg1"/>
                </a:solidFill>
              </a:rPr>
              <a:t>C</a:t>
            </a:r>
            <a:r>
              <a:rPr lang="fr-FR" sz="1900" baseline="-25000" dirty="0" smtClean="0">
                <a:solidFill>
                  <a:schemeClr val="bg1"/>
                </a:solidFill>
              </a:rPr>
              <a:t>1</a:t>
            </a:r>
            <a:r>
              <a:rPr lang="fr-FR" sz="1900" dirty="0" smtClean="0">
                <a:solidFill>
                  <a:schemeClr val="bg1"/>
                </a:solidFill>
              </a:rPr>
              <a:t>=15 </a:t>
            </a:r>
            <a:r>
              <a:rPr lang="fr-FR" sz="1900" dirty="0">
                <a:solidFill>
                  <a:schemeClr val="bg1"/>
                </a:solidFill>
              </a:rPr>
              <a:t>µF </a:t>
            </a:r>
            <a:r>
              <a:rPr lang="fr-FR" sz="1900" dirty="0" smtClean="0">
                <a:solidFill>
                  <a:schemeClr val="bg1"/>
                </a:solidFill>
              </a:rPr>
              <a:t>; C</a:t>
            </a:r>
            <a:r>
              <a:rPr lang="fr-FR" sz="1900" baseline="-25000" dirty="0" smtClean="0">
                <a:solidFill>
                  <a:schemeClr val="bg1"/>
                </a:solidFill>
              </a:rPr>
              <a:t>2</a:t>
            </a:r>
            <a:r>
              <a:rPr lang="fr-FR" sz="1900" dirty="0" smtClean="0">
                <a:solidFill>
                  <a:schemeClr val="bg1"/>
                </a:solidFill>
              </a:rPr>
              <a:t>= 300 nF; C</a:t>
            </a:r>
            <a:r>
              <a:rPr lang="fr-FR" sz="1900" baseline="-25000" dirty="0" smtClean="0">
                <a:solidFill>
                  <a:schemeClr val="bg1"/>
                </a:solidFill>
              </a:rPr>
              <a:t>3</a:t>
            </a:r>
            <a:r>
              <a:rPr lang="fr-FR" sz="1900" dirty="0" smtClean="0">
                <a:solidFill>
                  <a:schemeClr val="bg1"/>
                </a:solidFill>
              </a:rPr>
              <a:t>=20 </a:t>
            </a:r>
            <a:r>
              <a:rPr lang="fr-FR" sz="1900" dirty="0">
                <a:solidFill>
                  <a:schemeClr val="bg1"/>
                </a:solidFill>
              </a:rPr>
              <a:t>µF</a:t>
            </a:r>
            <a:endParaRPr lang="fr-FR" sz="1900" dirty="0" smtClean="0">
              <a:solidFill>
                <a:schemeClr val="bg1"/>
              </a:solidFill>
            </a:endParaRPr>
          </a:p>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E</a:t>
            </a:r>
            <a:r>
              <a:rPr lang="fr-FR" sz="1900" dirty="0" smtClean="0">
                <a:solidFill>
                  <a:schemeClr val="bg1"/>
                </a:solidFill>
              </a:rPr>
              <a:t> = C</a:t>
            </a:r>
            <a:r>
              <a:rPr lang="fr-FR" sz="1900" baseline="-25000" dirty="0" smtClean="0">
                <a:solidFill>
                  <a:schemeClr val="bg1"/>
                </a:solidFill>
              </a:rPr>
              <a:t>1</a:t>
            </a:r>
            <a:r>
              <a:rPr lang="fr-FR" sz="1900" dirty="0" smtClean="0">
                <a:solidFill>
                  <a:schemeClr val="bg1"/>
                </a:solidFill>
              </a:rPr>
              <a:t>+C</a:t>
            </a:r>
            <a:r>
              <a:rPr lang="fr-FR" sz="1900" baseline="-25000" dirty="0" smtClean="0">
                <a:solidFill>
                  <a:schemeClr val="bg1"/>
                </a:solidFill>
              </a:rPr>
              <a:t>2</a:t>
            </a:r>
            <a:r>
              <a:rPr lang="fr-FR" sz="1900" dirty="0" smtClean="0">
                <a:solidFill>
                  <a:schemeClr val="bg1"/>
                </a:solidFill>
              </a:rPr>
              <a:t>+C</a:t>
            </a:r>
            <a:r>
              <a:rPr lang="fr-FR" sz="1900" baseline="-25000" dirty="0" smtClean="0">
                <a:solidFill>
                  <a:schemeClr val="bg1"/>
                </a:solidFill>
              </a:rPr>
              <a:t>3</a:t>
            </a:r>
            <a:endParaRPr lang="fr-FR" sz="1900" baseline="-25000" dirty="0">
              <a:solidFill>
                <a:schemeClr val="bg1"/>
              </a:solidFill>
            </a:endParaRPr>
          </a:p>
        </p:txBody>
      </p:sp>
      <p:sp>
        <p:nvSpPr>
          <p:cNvPr id="55" name="Espace réservé du contenu 2"/>
          <p:cNvSpPr txBox="1">
            <a:spLocks/>
          </p:cNvSpPr>
          <p:nvPr>
            <p:custDataLst>
              <p:tags r:id="rId20"/>
            </p:custDataLst>
          </p:nvPr>
        </p:nvSpPr>
        <p:spPr>
          <a:xfrm>
            <a:off x="585479" y="6442945"/>
            <a:ext cx="3821019"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C</a:t>
            </a:r>
            <a:r>
              <a:rPr lang="fr-FR" sz="1900" baseline="-25000" dirty="0" smtClean="0">
                <a:solidFill>
                  <a:schemeClr val="bg1"/>
                </a:solidFill>
              </a:rPr>
              <a:t>E</a:t>
            </a:r>
            <a:r>
              <a:rPr lang="fr-FR" sz="1900" dirty="0" smtClean="0">
                <a:solidFill>
                  <a:schemeClr val="bg1"/>
                </a:solidFill>
              </a:rPr>
              <a:t> = 15+0,3+20</a:t>
            </a:r>
            <a:endParaRPr lang="fr-FR" sz="1900" dirty="0">
              <a:solidFill>
                <a:schemeClr val="bg1"/>
              </a:solidFill>
            </a:endParaRPr>
          </a:p>
        </p:txBody>
      </p:sp>
      <p:sp>
        <p:nvSpPr>
          <p:cNvPr id="57" name="Espace réservé du contenu 2"/>
          <p:cNvSpPr txBox="1">
            <a:spLocks/>
          </p:cNvSpPr>
          <p:nvPr>
            <p:custDataLst>
              <p:tags r:id="rId21"/>
            </p:custDataLst>
          </p:nvPr>
        </p:nvSpPr>
        <p:spPr>
          <a:xfrm>
            <a:off x="4725442" y="6422124"/>
            <a:ext cx="4418558"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C</a:t>
            </a:r>
            <a:r>
              <a:rPr lang="fr-FR" sz="1900" baseline="-25000" dirty="0" smtClean="0">
                <a:solidFill>
                  <a:schemeClr val="bg1"/>
                </a:solidFill>
              </a:rPr>
              <a:t>E</a:t>
            </a:r>
            <a:r>
              <a:rPr lang="fr-FR" sz="1900" dirty="0" smtClean="0">
                <a:solidFill>
                  <a:schemeClr val="bg1"/>
                </a:solidFill>
              </a:rPr>
              <a:t> = 35,3 µF = 35,3.10</a:t>
            </a:r>
            <a:r>
              <a:rPr lang="fr-FR" sz="1900" baseline="30000" dirty="0" smtClean="0">
                <a:solidFill>
                  <a:schemeClr val="bg1"/>
                </a:solidFill>
              </a:rPr>
              <a:t>-6</a:t>
            </a:r>
            <a:r>
              <a:rPr lang="fr-FR" sz="1900" dirty="0" smtClean="0">
                <a:solidFill>
                  <a:schemeClr val="bg1"/>
                </a:solidFill>
              </a:rPr>
              <a:t> Farads</a:t>
            </a:r>
            <a:endParaRPr lang="fr-FR" sz="1900" dirty="0">
              <a:solidFill>
                <a:schemeClr val="bg1"/>
              </a:solidFill>
            </a:endParaRPr>
          </a:p>
        </p:txBody>
      </p:sp>
    </p:spTree>
    <p:extLst>
      <p:ext uri="{BB962C8B-B14F-4D97-AF65-F5344CB8AC3E}">
        <p14:creationId xmlns:p14="http://schemas.microsoft.com/office/powerpoint/2010/main" val="163826483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60040" y="332656"/>
            <a:ext cx="8244408" cy="850106"/>
          </a:xfrm>
        </p:spPr>
        <p:txBody>
          <a:bodyPr>
            <a:normAutofit fontScale="90000"/>
          </a:bodyPr>
          <a:lstStyle/>
          <a:p>
            <a:r>
              <a:rPr lang="fr-FR" dirty="0" smtClean="0">
                <a:solidFill>
                  <a:schemeClr val="bg1"/>
                </a:solidFill>
              </a:rPr>
              <a:t>Groupement de condensateur</a:t>
            </a:r>
            <a:endParaRPr lang="fr-FR" dirty="0">
              <a:solidFill>
                <a:schemeClr val="bg1"/>
              </a:solidFill>
            </a:endParaRPr>
          </a:p>
        </p:txBody>
      </p:sp>
      <p:sp>
        <p:nvSpPr>
          <p:cNvPr id="4" name="Espace réservé du contenu 2"/>
          <p:cNvSpPr txBox="1">
            <a:spLocks/>
          </p:cNvSpPr>
          <p:nvPr>
            <p:custDataLst>
              <p:tags r:id="rId2"/>
            </p:custDataLst>
          </p:nvPr>
        </p:nvSpPr>
        <p:spPr>
          <a:xfrm>
            <a:off x="59505" y="2819186"/>
            <a:ext cx="9252520" cy="51760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Capacité équivalente de condensateurs groupés en série</a:t>
            </a:r>
            <a:endParaRPr lang="fr-FR" sz="1900" b="1" dirty="0">
              <a:solidFill>
                <a:schemeClr val="bg1"/>
              </a:solidFill>
            </a:endParaRPr>
          </a:p>
        </p:txBody>
      </p:sp>
      <p:sp>
        <p:nvSpPr>
          <p:cNvPr id="12" name="Espace réservé du contenu 2"/>
          <p:cNvSpPr txBox="1">
            <a:spLocks/>
          </p:cNvSpPr>
          <p:nvPr>
            <p:custDataLst>
              <p:tags r:id="rId3"/>
            </p:custDataLst>
          </p:nvPr>
        </p:nvSpPr>
        <p:spPr>
          <a:xfrm>
            <a:off x="0" y="1188081"/>
            <a:ext cx="9252520" cy="166022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Quand on associe plusieurs condensateurs, quelles sont les caractéristiques équivalentes obtenues?</a:t>
            </a:r>
          </a:p>
          <a:p>
            <a:pPr marL="0" indent="0" algn="ctr">
              <a:buFont typeface="Arial" panose="020B0604020202020204" pitchFamily="34" charset="0"/>
              <a:buNone/>
            </a:pPr>
            <a:r>
              <a:rPr lang="fr-FR" sz="1900" dirty="0" smtClean="0">
                <a:solidFill>
                  <a:schemeClr val="bg1"/>
                </a:solidFill>
              </a:rPr>
              <a:t>Pour la capacité équivalente cela dépendra du type de groupement fait, pour la tension maximum aux bornes du montage, il faudra que la tension de chaque condensateur soit supérieure à la tension d’alimentation.</a:t>
            </a:r>
            <a:endParaRPr lang="fr-FR" sz="1900" dirty="0">
              <a:solidFill>
                <a:schemeClr val="bg1"/>
              </a:solidFill>
            </a:endParaRPr>
          </a:p>
        </p:txBody>
      </p:sp>
      <p:grpSp>
        <p:nvGrpSpPr>
          <p:cNvPr id="24" name="Groupe 23"/>
          <p:cNvGrpSpPr/>
          <p:nvPr>
            <p:custDataLst>
              <p:tags r:id="rId4"/>
            </p:custDataLst>
          </p:nvPr>
        </p:nvGrpSpPr>
        <p:grpSpPr>
          <a:xfrm>
            <a:off x="5272923" y="3572372"/>
            <a:ext cx="777211" cy="938866"/>
            <a:chOff x="179512" y="3282088"/>
            <a:chExt cx="504056" cy="886254"/>
          </a:xfrm>
        </p:grpSpPr>
        <p:cxnSp>
          <p:nvCxnSpPr>
            <p:cNvPr id="26" name="Connecteur droit 25"/>
            <p:cNvCxnSpPr/>
            <p:nvPr/>
          </p:nvCxnSpPr>
          <p:spPr>
            <a:xfrm>
              <a:off x="431540" y="3282088"/>
              <a:ext cx="0" cy="379302"/>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179512" y="3661390"/>
              <a:ext cx="504056" cy="0"/>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8" name="Connecteur droit 27"/>
            <p:cNvCxnSpPr/>
            <p:nvPr/>
          </p:nvCxnSpPr>
          <p:spPr>
            <a:xfrm>
              <a:off x="179512" y="3792103"/>
              <a:ext cx="504056" cy="3064"/>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nvCxnSpPr>
          <p:spPr>
            <a:xfrm>
              <a:off x="431540" y="3789040"/>
              <a:ext cx="0" cy="379302"/>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grpSp>
      <p:grpSp>
        <p:nvGrpSpPr>
          <p:cNvPr id="30" name="Groupe 29"/>
          <p:cNvGrpSpPr/>
          <p:nvPr>
            <p:custDataLst>
              <p:tags r:id="rId5"/>
            </p:custDataLst>
          </p:nvPr>
        </p:nvGrpSpPr>
        <p:grpSpPr>
          <a:xfrm>
            <a:off x="7643007" y="3572372"/>
            <a:ext cx="777211" cy="938866"/>
            <a:chOff x="179512" y="3282088"/>
            <a:chExt cx="504056" cy="886254"/>
          </a:xfrm>
        </p:grpSpPr>
        <p:cxnSp>
          <p:nvCxnSpPr>
            <p:cNvPr id="31" name="Connecteur droit 30"/>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Connecteur droit 31"/>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Connecteur droit 32"/>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Connecteur droit 3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5" name="Connecteur droit 4"/>
          <p:cNvCxnSpPr/>
          <p:nvPr/>
        </p:nvCxnSpPr>
        <p:spPr>
          <a:xfrm>
            <a:off x="609600" y="3572372"/>
            <a:ext cx="1492800"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 name="Connecteur droit 35"/>
          <p:cNvCxnSpPr/>
          <p:nvPr/>
        </p:nvCxnSpPr>
        <p:spPr>
          <a:xfrm>
            <a:off x="645722" y="4483817"/>
            <a:ext cx="4016660"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Connecteur droit 36"/>
          <p:cNvCxnSpPr/>
          <p:nvPr/>
        </p:nvCxnSpPr>
        <p:spPr>
          <a:xfrm>
            <a:off x="4381228" y="3572245"/>
            <a:ext cx="1280300" cy="127"/>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4508938" y="4483817"/>
            <a:ext cx="1152591" cy="0"/>
          </a:xfrm>
          <a:prstGeom prst="line">
            <a:avLst/>
          </a:prstGeom>
          <a:ln w="38100">
            <a:solidFill>
              <a:schemeClr val="bg1"/>
            </a:solidFill>
            <a:prstDash val="sysDash"/>
          </a:ln>
        </p:spPr>
        <p:style>
          <a:lnRef idx="1">
            <a:schemeClr val="accent1"/>
          </a:lnRef>
          <a:fillRef idx="0">
            <a:schemeClr val="accent1"/>
          </a:fillRef>
          <a:effectRef idx="0">
            <a:schemeClr val="accent1"/>
          </a:effectRef>
          <a:fontRef idx="minor">
            <a:schemeClr val="tx1"/>
          </a:fontRef>
        </p:style>
      </p:cxnSp>
      <p:sp>
        <p:nvSpPr>
          <p:cNvPr id="40" name="Espace réservé du contenu 2"/>
          <p:cNvSpPr txBox="1">
            <a:spLocks/>
          </p:cNvSpPr>
          <p:nvPr>
            <p:custDataLst>
              <p:tags r:id="rId6"/>
            </p:custDataLst>
          </p:nvPr>
        </p:nvSpPr>
        <p:spPr>
          <a:xfrm>
            <a:off x="1575829" y="3532249"/>
            <a:ext cx="530773"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1</a:t>
            </a:r>
            <a:endParaRPr lang="fr-FR" sz="1900" baseline="-25000" dirty="0">
              <a:solidFill>
                <a:schemeClr val="bg1"/>
              </a:solidFill>
            </a:endParaRPr>
          </a:p>
        </p:txBody>
      </p:sp>
      <p:sp>
        <p:nvSpPr>
          <p:cNvPr id="41" name="Espace réservé du contenu 2"/>
          <p:cNvSpPr txBox="1">
            <a:spLocks/>
          </p:cNvSpPr>
          <p:nvPr>
            <p:custDataLst>
              <p:tags r:id="rId7"/>
            </p:custDataLst>
          </p:nvPr>
        </p:nvSpPr>
        <p:spPr>
          <a:xfrm>
            <a:off x="2453664" y="3544236"/>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2</a:t>
            </a:r>
            <a:endParaRPr lang="fr-FR" sz="1900" baseline="-25000" dirty="0">
              <a:solidFill>
                <a:schemeClr val="bg1"/>
              </a:solidFill>
            </a:endParaRPr>
          </a:p>
        </p:txBody>
      </p:sp>
      <p:sp>
        <p:nvSpPr>
          <p:cNvPr id="43" name="Espace réservé du contenu 2"/>
          <p:cNvSpPr txBox="1">
            <a:spLocks/>
          </p:cNvSpPr>
          <p:nvPr>
            <p:custDataLst>
              <p:tags r:id="rId8"/>
            </p:custDataLst>
          </p:nvPr>
        </p:nvSpPr>
        <p:spPr>
          <a:xfrm>
            <a:off x="5123795" y="3572372"/>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N</a:t>
            </a:r>
            <a:endParaRPr lang="fr-FR" sz="1900" baseline="-25000" dirty="0">
              <a:solidFill>
                <a:schemeClr val="bg1"/>
              </a:solidFill>
            </a:endParaRPr>
          </a:p>
        </p:txBody>
      </p:sp>
      <p:sp>
        <p:nvSpPr>
          <p:cNvPr id="44" name="Espace réservé du contenu 2"/>
          <p:cNvSpPr txBox="1">
            <a:spLocks/>
          </p:cNvSpPr>
          <p:nvPr>
            <p:custDataLst>
              <p:tags r:id="rId9"/>
            </p:custDataLst>
          </p:nvPr>
        </p:nvSpPr>
        <p:spPr>
          <a:xfrm>
            <a:off x="7488620" y="3585249"/>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E</a:t>
            </a:r>
            <a:endParaRPr lang="fr-FR" sz="1900" baseline="-25000" dirty="0">
              <a:solidFill>
                <a:schemeClr val="bg1"/>
              </a:solidFill>
            </a:endParaRPr>
          </a:p>
        </p:txBody>
      </p:sp>
      <p:sp>
        <p:nvSpPr>
          <p:cNvPr id="45" name="Espace réservé du contenu 2"/>
          <p:cNvSpPr txBox="1">
            <a:spLocks/>
          </p:cNvSpPr>
          <p:nvPr>
            <p:custDataLst>
              <p:tags r:id="rId10"/>
            </p:custDataLst>
          </p:nvPr>
        </p:nvSpPr>
        <p:spPr>
          <a:xfrm>
            <a:off x="8031612" y="3303850"/>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A</a:t>
            </a:r>
            <a:endParaRPr lang="fr-FR" sz="1900" b="1" dirty="0">
              <a:solidFill>
                <a:schemeClr val="bg1"/>
              </a:solidFill>
            </a:endParaRPr>
          </a:p>
        </p:txBody>
      </p:sp>
      <p:sp>
        <p:nvSpPr>
          <p:cNvPr id="7" name="Ellipse 6"/>
          <p:cNvSpPr/>
          <p:nvPr/>
        </p:nvSpPr>
        <p:spPr>
          <a:xfrm>
            <a:off x="7934460" y="3475192"/>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Espace réservé du contenu 2"/>
          <p:cNvSpPr txBox="1">
            <a:spLocks/>
          </p:cNvSpPr>
          <p:nvPr>
            <p:custDataLst>
              <p:tags r:id="rId11"/>
            </p:custDataLst>
          </p:nvPr>
        </p:nvSpPr>
        <p:spPr>
          <a:xfrm>
            <a:off x="8037855" y="4242716"/>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B</a:t>
            </a:r>
            <a:endParaRPr lang="fr-FR" sz="1900" b="1" dirty="0">
              <a:solidFill>
                <a:schemeClr val="bg1"/>
              </a:solidFill>
            </a:endParaRPr>
          </a:p>
        </p:txBody>
      </p:sp>
      <p:sp>
        <p:nvSpPr>
          <p:cNvPr id="48" name="Ellipse 47"/>
          <p:cNvSpPr/>
          <p:nvPr/>
        </p:nvSpPr>
        <p:spPr>
          <a:xfrm>
            <a:off x="7940703" y="4414058"/>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Espace réservé du contenu 2"/>
          <p:cNvSpPr txBox="1">
            <a:spLocks/>
          </p:cNvSpPr>
          <p:nvPr>
            <p:custDataLst>
              <p:tags r:id="rId12"/>
            </p:custDataLst>
          </p:nvPr>
        </p:nvSpPr>
        <p:spPr>
          <a:xfrm>
            <a:off x="219079" y="3284908"/>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A</a:t>
            </a:r>
            <a:endParaRPr lang="fr-FR" sz="1900" b="1" dirty="0">
              <a:solidFill>
                <a:schemeClr val="bg1"/>
              </a:solidFill>
            </a:endParaRPr>
          </a:p>
        </p:txBody>
      </p:sp>
      <p:sp>
        <p:nvSpPr>
          <p:cNvPr id="50" name="Ellipse 49"/>
          <p:cNvSpPr/>
          <p:nvPr/>
        </p:nvSpPr>
        <p:spPr>
          <a:xfrm>
            <a:off x="542327" y="3456250"/>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space réservé du contenu 2"/>
          <p:cNvSpPr txBox="1">
            <a:spLocks/>
          </p:cNvSpPr>
          <p:nvPr>
            <p:custDataLst>
              <p:tags r:id="rId13"/>
            </p:custDataLst>
          </p:nvPr>
        </p:nvSpPr>
        <p:spPr>
          <a:xfrm>
            <a:off x="225322" y="4223774"/>
            <a:ext cx="388606" cy="281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b="1" dirty="0" smtClean="0">
                <a:solidFill>
                  <a:schemeClr val="bg1"/>
                </a:solidFill>
              </a:rPr>
              <a:t>B</a:t>
            </a:r>
            <a:endParaRPr lang="fr-FR" sz="1900" b="1" dirty="0">
              <a:solidFill>
                <a:schemeClr val="bg1"/>
              </a:solidFill>
            </a:endParaRPr>
          </a:p>
        </p:txBody>
      </p:sp>
      <p:sp>
        <p:nvSpPr>
          <p:cNvPr id="52" name="Ellipse 51"/>
          <p:cNvSpPr/>
          <p:nvPr/>
        </p:nvSpPr>
        <p:spPr>
          <a:xfrm>
            <a:off x="548570" y="4395116"/>
            <a:ext cx="194303" cy="19435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Espace réservé du contenu 2"/>
          <p:cNvSpPr txBox="1">
            <a:spLocks/>
          </p:cNvSpPr>
          <p:nvPr>
            <p:custDataLst>
              <p:tags r:id="rId14"/>
            </p:custDataLst>
          </p:nvPr>
        </p:nvSpPr>
        <p:spPr>
          <a:xfrm>
            <a:off x="-1" y="4510239"/>
            <a:ext cx="9252520" cy="830111"/>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La capacité équivalente vue entre les bornes A et B .</a:t>
            </a:r>
          </a:p>
          <a:p>
            <a:pPr marL="0" indent="0" algn="ctr">
              <a:buFont typeface="Arial" panose="020B0604020202020204" pitchFamily="34" charset="0"/>
              <a:buNone/>
            </a:pPr>
            <a:r>
              <a:rPr lang="fr-FR" sz="1900" dirty="0" smtClean="0">
                <a:solidFill>
                  <a:schemeClr val="bg1"/>
                </a:solidFill>
              </a:rPr>
              <a:t>1/C</a:t>
            </a:r>
            <a:r>
              <a:rPr lang="fr-FR" sz="1900" baseline="-25000" dirty="0" smtClean="0">
                <a:solidFill>
                  <a:schemeClr val="bg1"/>
                </a:solidFill>
              </a:rPr>
              <a:t>E</a:t>
            </a:r>
            <a:r>
              <a:rPr lang="fr-FR" sz="1900" dirty="0" smtClean="0">
                <a:solidFill>
                  <a:schemeClr val="bg1"/>
                </a:solidFill>
              </a:rPr>
              <a:t> = 1/C</a:t>
            </a:r>
            <a:r>
              <a:rPr lang="fr-FR" sz="1900" baseline="-25000" dirty="0" smtClean="0">
                <a:solidFill>
                  <a:schemeClr val="bg1"/>
                </a:solidFill>
              </a:rPr>
              <a:t>1</a:t>
            </a:r>
            <a:r>
              <a:rPr lang="fr-FR" sz="1900" dirty="0" smtClean="0">
                <a:solidFill>
                  <a:schemeClr val="bg1"/>
                </a:solidFill>
              </a:rPr>
              <a:t>+1/C</a:t>
            </a:r>
            <a:r>
              <a:rPr lang="fr-FR" sz="1900" baseline="-25000" dirty="0" smtClean="0">
                <a:solidFill>
                  <a:schemeClr val="bg1"/>
                </a:solidFill>
              </a:rPr>
              <a:t>2</a:t>
            </a:r>
            <a:r>
              <a:rPr lang="fr-FR" sz="1900" dirty="0" smtClean="0">
                <a:solidFill>
                  <a:schemeClr val="bg1"/>
                </a:solidFill>
              </a:rPr>
              <a:t>+1/C</a:t>
            </a:r>
            <a:r>
              <a:rPr lang="fr-FR" sz="1900" baseline="-25000" dirty="0" smtClean="0">
                <a:solidFill>
                  <a:schemeClr val="bg1"/>
                </a:solidFill>
              </a:rPr>
              <a:t>3</a:t>
            </a:r>
            <a:r>
              <a:rPr lang="fr-FR" sz="1900" dirty="0" smtClean="0">
                <a:solidFill>
                  <a:schemeClr val="bg1"/>
                </a:solidFill>
              </a:rPr>
              <a:t>+…….+1/C</a:t>
            </a:r>
            <a:r>
              <a:rPr lang="fr-FR" sz="1900" baseline="-25000" dirty="0" smtClean="0">
                <a:solidFill>
                  <a:schemeClr val="bg1"/>
                </a:solidFill>
              </a:rPr>
              <a:t>N</a:t>
            </a:r>
            <a:endParaRPr lang="fr-FR" sz="1900" baseline="-25000" dirty="0">
              <a:solidFill>
                <a:schemeClr val="bg1"/>
              </a:solidFill>
            </a:endParaRPr>
          </a:p>
        </p:txBody>
      </p:sp>
      <p:sp>
        <p:nvSpPr>
          <p:cNvPr id="54" name="Espace réservé du contenu 2"/>
          <p:cNvSpPr txBox="1">
            <a:spLocks/>
          </p:cNvSpPr>
          <p:nvPr>
            <p:custDataLst>
              <p:tags r:id="rId15"/>
            </p:custDataLst>
          </p:nvPr>
        </p:nvSpPr>
        <p:spPr>
          <a:xfrm>
            <a:off x="-96282" y="5286764"/>
            <a:ext cx="9310621"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a:solidFill>
                  <a:schemeClr val="bg1"/>
                </a:solidFill>
              </a:rPr>
              <a:t>Exemple: </a:t>
            </a:r>
            <a:r>
              <a:rPr lang="fr-FR" sz="1900" dirty="0" smtClean="0">
                <a:solidFill>
                  <a:schemeClr val="bg1"/>
                </a:solidFill>
              </a:rPr>
              <a:t>C</a:t>
            </a:r>
            <a:r>
              <a:rPr lang="fr-FR" sz="1900" baseline="-25000" dirty="0" smtClean="0">
                <a:solidFill>
                  <a:schemeClr val="bg1"/>
                </a:solidFill>
              </a:rPr>
              <a:t>1</a:t>
            </a:r>
            <a:r>
              <a:rPr lang="fr-FR" sz="1900" dirty="0" smtClean="0">
                <a:solidFill>
                  <a:schemeClr val="bg1"/>
                </a:solidFill>
              </a:rPr>
              <a:t>=15 </a:t>
            </a:r>
            <a:r>
              <a:rPr lang="fr-FR" sz="1900" dirty="0">
                <a:solidFill>
                  <a:schemeClr val="bg1"/>
                </a:solidFill>
              </a:rPr>
              <a:t>µF </a:t>
            </a:r>
            <a:r>
              <a:rPr lang="fr-FR" sz="1900" dirty="0" smtClean="0">
                <a:solidFill>
                  <a:schemeClr val="bg1"/>
                </a:solidFill>
              </a:rPr>
              <a:t>; C</a:t>
            </a:r>
            <a:r>
              <a:rPr lang="fr-FR" sz="1900" baseline="-25000" dirty="0" smtClean="0">
                <a:solidFill>
                  <a:schemeClr val="bg1"/>
                </a:solidFill>
              </a:rPr>
              <a:t>2</a:t>
            </a:r>
            <a:r>
              <a:rPr lang="fr-FR" sz="1900" dirty="0" smtClean="0">
                <a:solidFill>
                  <a:schemeClr val="bg1"/>
                </a:solidFill>
              </a:rPr>
              <a:t>= 300 nF; C</a:t>
            </a:r>
            <a:r>
              <a:rPr lang="fr-FR" sz="1900" baseline="-25000" dirty="0" smtClean="0">
                <a:solidFill>
                  <a:schemeClr val="bg1"/>
                </a:solidFill>
              </a:rPr>
              <a:t>3</a:t>
            </a:r>
            <a:r>
              <a:rPr lang="fr-FR" sz="1900" dirty="0" smtClean="0">
                <a:solidFill>
                  <a:schemeClr val="bg1"/>
                </a:solidFill>
              </a:rPr>
              <a:t>=20 µF</a:t>
            </a:r>
            <a:r>
              <a:rPr lang="fr-FR" sz="1900" dirty="0">
                <a:solidFill>
                  <a:schemeClr val="bg1"/>
                </a:solidFill>
              </a:rPr>
              <a:t> </a:t>
            </a:r>
            <a:r>
              <a:rPr lang="fr-FR" sz="1900" dirty="0" smtClean="0">
                <a:solidFill>
                  <a:schemeClr val="bg1"/>
                </a:solidFill>
              </a:rPr>
              <a:t>donc: 1/C</a:t>
            </a:r>
            <a:r>
              <a:rPr lang="fr-FR" sz="1900" baseline="-25000" dirty="0" smtClean="0">
                <a:solidFill>
                  <a:schemeClr val="bg1"/>
                </a:solidFill>
              </a:rPr>
              <a:t>E</a:t>
            </a:r>
            <a:r>
              <a:rPr lang="fr-FR" sz="1900" dirty="0" smtClean="0">
                <a:solidFill>
                  <a:schemeClr val="bg1"/>
                </a:solidFill>
              </a:rPr>
              <a:t> =1/C</a:t>
            </a:r>
            <a:r>
              <a:rPr lang="fr-FR" sz="1900" baseline="-25000" dirty="0" smtClean="0">
                <a:solidFill>
                  <a:schemeClr val="bg1"/>
                </a:solidFill>
              </a:rPr>
              <a:t>1</a:t>
            </a:r>
            <a:r>
              <a:rPr lang="fr-FR" sz="1900" dirty="0" smtClean="0">
                <a:solidFill>
                  <a:schemeClr val="bg1"/>
                </a:solidFill>
              </a:rPr>
              <a:t>+1/C</a:t>
            </a:r>
            <a:r>
              <a:rPr lang="fr-FR" sz="1900" baseline="-25000" dirty="0" smtClean="0">
                <a:solidFill>
                  <a:schemeClr val="bg1"/>
                </a:solidFill>
              </a:rPr>
              <a:t>2</a:t>
            </a:r>
            <a:r>
              <a:rPr lang="fr-FR" sz="1900" dirty="0" smtClean="0">
                <a:solidFill>
                  <a:schemeClr val="bg1"/>
                </a:solidFill>
              </a:rPr>
              <a:t>+1/C</a:t>
            </a:r>
            <a:r>
              <a:rPr lang="fr-FR" sz="1900" baseline="-25000" dirty="0" smtClean="0">
                <a:solidFill>
                  <a:schemeClr val="bg1"/>
                </a:solidFill>
              </a:rPr>
              <a:t>3</a:t>
            </a:r>
            <a:endParaRPr lang="fr-FR" sz="1900" baseline="-25000" dirty="0">
              <a:solidFill>
                <a:schemeClr val="bg1"/>
              </a:solidFill>
            </a:endParaRPr>
          </a:p>
        </p:txBody>
      </p:sp>
      <p:sp>
        <p:nvSpPr>
          <p:cNvPr id="55" name="Espace réservé du contenu 2"/>
          <p:cNvSpPr txBox="1">
            <a:spLocks/>
          </p:cNvSpPr>
          <p:nvPr>
            <p:custDataLst>
              <p:tags r:id="rId16"/>
            </p:custDataLst>
          </p:nvPr>
        </p:nvSpPr>
        <p:spPr>
          <a:xfrm>
            <a:off x="-286737" y="5753613"/>
            <a:ext cx="3821019"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1/C</a:t>
            </a:r>
            <a:r>
              <a:rPr lang="fr-FR" sz="1900" baseline="-25000" dirty="0" smtClean="0">
                <a:solidFill>
                  <a:schemeClr val="bg1"/>
                </a:solidFill>
              </a:rPr>
              <a:t>E</a:t>
            </a:r>
            <a:r>
              <a:rPr lang="fr-FR" sz="1900" dirty="0" smtClean="0">
                <a:solidFill>
                  <a:schemeClr val="bg1"/>
                </a:solidFill>
              </a:rPr>
              <a:t> = 1/15+1/0,3+1/20</a:t>
            </a:r>
            <a:endParaRPr lang="fr-FR" sz="1900" dirty="0">
              <a:solidFill>
                <a:schemeClr val="bg1"/>
              </a:solidFill>
            </a:endParaRPr>
          </a:p>
        </p:txBody>
      </p:sp>
      <p:sp>
        <p:nvSpPr>
          <p:cNvPr id="57" name="Espace réservé du contenu 2"/>
          <p:cNvSpPr txBox="1">
            <a:spLocks/>
          </p:cNvSpPr>
          <p:nvPr>
            <p:custDataLst>
              <p:tags r:id="rId17"/>
            </p:custDataLst>
          </p:nvPr>
        </p:nvSpPr>
        <p:spPr>
          <a:xfrm>
            <a:off x="2350638" y="5754562"/>
            <a:ext cx="4418558"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 3 450 000 Farads</a:t>
            </a:r>
            <a:r>
              <a:rPr lang="fr-FR" sz="1900" baseline="30000" dirty="0" smtClean="0">
                <a:solidFill>
                  <a:schemeClr val="bg1"/>
                </a:solidFill>
              </a:rPr>
              <a:t>-1</a:t>
            </a:r>
            <a:endParaRPr lang="fr-FR" sz="1900" dirty="0">
              <a:solidFill>
                <a:schemeClr val="bg1"/>
              </a:solidFill>
            </a:endParaRPr>
          </a:p>
        </p:txBody>
      </p:sp>
      <p:grpSp>
        <p:nvGrpSpPr>
          <p:cNvPr id="14" name="Groupe 13"/>
          <p:cNvGrpSpPr/>
          <p:nvPr>
            <p:custDataLst>
              <p:tags r:id="rId18"/>
            </p:custDataLst>
          </p:nvPr>
        </p:nvGrpSpPr>
        <p:grpSpPr>
          <a:xfrm rot="16200000">
            <a:off x="1759891" y="3102939"/>
            <a:ext cx="777211" cy="938866"/>
            <a:chOff x="179512" y="3282088"/>
            <a:chExt cx="504056" cy="886254"/>
          </a:xfrm>
        </p:grpSpPr>
        <p:cxnSp>
          <p:nvCxnSpPr>
            <p:cNvPr id="15" name="Connecteur droit 14"/>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Connecteur droit 15"/>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Connecteur droit 16"/>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Connecteur droit 17"/>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8" name="Groupe 57"/>
          <p:cNvGrpSpPr/>
          <p:nvPr>
            <p:custDataLst>
              <p:tags r:id="rId19"/>
            </p:custDataLst>
          </p:nvPr>
        </p:nvGrpSpPr>
        <p:grpSpPr>
          <a:xfrm rot="16200000">
            <a:off x="2630629" y="3102940"/>
            <a:ext cx="777211" cy="938866"/>
            <a:chOff x="179512" y="3282088"/>
            <a:chExt cx="504056" cy="886254"/>
          </a:xfrm>
        </p:grpSpPr>
        <p:cxnSp>
          <p:nvCxnSpPr>
            <p:cNvPr id="60" name="Connecteur droit 59"/>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66" name="Groupe 65"/>
          <p:cNvGrpSpPr/>
          <p:nvPr>
            <p:custDataLst>
              <p:tags r:id="rId20"/>
            </p:custDataLst>
          </p:nvPr>
        </p:nvGrpSpPr>
        <p:grpSpPr>
          <a:xfrm rot="16200000">
            <a:off x="3537566" y="3102941"/>
            <a:ext cx="777211" cy="938866"/>
            <a:chOff x="179512" y="3282088"/>
            <a:chExt cx="504056" cy="886254"/>
          </a:xfrm>
        </p:grpSpPr>
        <p:cxnSp>
          <p:nvCxnSpPr>
            <p:cNvPr id="68" name="Connecteur droit 6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Connecteur droit 69"/>
            <p:cNvCxnSpPr/>
            <p:nvPr/>
          </p:nvCxnSpPr>
          <p:spPr>
            <a:xfrm>
              <a:off x="179512" y="3792103"/>
              <a:ext cx="504056" cy="306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Connecteur droit 7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2" name="Espace réservé du contenu 2"/>
          <p:cNvSpPr txBox="1">
            <a:spLocks/>
          </p:cNvSpPr>
          <p:nvPr>
            <p:custDataLst>
              <p:tags r:id="rId21"/>
            </p:custDataLst>
          </p:nvPr>
        </p:nvSpPr>
        <p:spPr>
          <a:xfrm>
            <a:off x="3353891" y="3539420"/>
            <a:ext cx="646386" cy="401819"/>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C</a:t>
            </a:r>
            <a:r>
              <a:rPr lang="fr-FR" sz="1900" baseline="-25000" dirty="0" smtClean="0">
                <a:solidFill>
                  <a:schemeClr val="bg1"/>
                </a:solidFill>
              </a:rPr>
              <a:t>3</a:t>
            </a:r>
            <a:endParaRPr lang="fr-FR" sz="1900" baseline="-25000" dirty="0">
              <a:solidFill>
                <a:schemeClr val="bg1"/>
              </a:solidFill>
            </a:endParaRPr>
          </a:p>
        </p:txBody>
      </p:sp>
      <p:sp>
        <p:nvSpPr>
          <p:cNvPr id="73" name="Espace réservé du contenu 2"/>
          <p:cNvSpPr txBox="1">
            <a:spLocks/>
          </p:cNvSpPr>
          <p:nvPr>
            <p:custDataLst>
              <p:tags r:id="rId22"/>
            </p:custDataLst>
          </p:nvPr>
        </p:nvSpPr>
        <p:spPr>
          <a:xfrm>
            <a:off x="6281823" y="6217857"/>
            <a:ext cx="2862177"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ou: </a:t>
            </a:r>
            <a:r>
              <a:rPr lang="fr-FR" sz="1900" dirty="0">
                <a:solidFill>
                  <a:schemeClr val="bg1"/>
                </a:solidFill>
              </a:rPr>
              <a:t>C</a:t>
            </a:r>
            <a:r>
              <a:rPr lang="fr-FR" sz="1900" baseline="-25000" dirty="0">
                <a:solidFill>
                  <a:schemeClr val="bg1"/>
                </a:solidFill>
              </a:rPr>
              <a:t>E</a:t>
            </a:r>
            <a:r>
              <a:rPr lang="fr-FR" sz="1900" dirty="0">
                <a:solidFill>
                  <a:schemeClr val="bg1"/>
                </a:solidFill>
              </a:rPr>
              <a:t> =</a:t>
            </a:r>
            <a:r>
              <a:rPr lang="fr-FR" sz="1900" dirty="0" smtClean="0">
                <a:solidFill>
                  <a:schemeClr val="bg1"/>
                </a:solidFill>
              </a:rPr>
              <a:t>289.nF</a:t>
            </a:r>
            <a:endParaRPr lang="fr-FR" sz="1900" dirty="0">
              <a:solidFill>
                <a:schemeClr val="bg1"/>
              </a:solidFill>
            </a:endParaRPr>
          </a:p>
        </p:txBody>
      </p:sp>
      <p:sp>
        <p:nvSpPr>
          <p:cNvPr id="74" name="Espace réservé du contenu 2"/>
          <p:cNvSpPr txBox="1">
            <a:spLocks/>
          </p:cNvSpPr>
          <p:nvPr>
            <p:custDataLst>
              <p:tags r:id="rId23"/>
            </p:custDataLst>
          </p:nvPr>
        </p:nvSpPr>
        <p:spPr>
          <a:xfrm>
            <a:off x="1189737" y="6182736"/>
            <a:ext cx="5590864"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1900" dirty="0" smtClean="0">
                <a:solidFill>
                  <a:schemeClr val="bg1"/>
                </a:solidFill>
              </a:rPr>
              <a:t>C</a:t>
            </a:r>
            <a:r>
              <a:rPr lang="fr-FR" sz="1900" baseline="-25000" dirty="0" smtClean="0">
                <a:solidFill>
                  <a:schemeClr val="bg1"/>
                </a:solidFill>
              </a:rPr>
              <a:t>E</a:t>
            </a:r>
            <a:r>
              <a:rPr lang="fr-FR" sz="1900" dirty="0" smtClean="0">
                <a:solidFill>
                  <a:schemeClr val="bg1"/>
                </a:solidFill>
              </a:rPr>
              <a:t> =1/ 3 450 000= 0,289.10</a:t>
            </a:r>
            <a:r>
              <a:rPr lang="fr-FR" sz="1900" baseline="30000" dirty="0" smtClean="0">
                <a:solidFill>
                  <a:schemeClr val="bg1"/>
                </a:solidFill>
              </a:rPr>
              <a:t>-6</a:t>
            </a:r>
            <a:r>
              <a:rPr lang="fr-FR" sz="1900" dirty="0" smtClean="0">
                <a:solidFill>
                  <a:schemeClr val="bg1"/>
                </a:solidFill>
              </a:rPr>
              <a:t> Farads</a:t>
            </a:r>
            <a:endParaRPr lang="fr-FR" sz="1900" dirty="0">
              <a:solidFill>
                <a:schemeClr val="bg1"/>
              </a:solidFill>
            </a:endParaRPr>
          </a:p>
        </p:txBody>
      </p:sp>
      <p:sp>
        <p:nvSpPr>
          <p:cNvPr id="75" name="Espace réservé du contenu 2"/>
          <p:cNvSpPr txBox="1">
            <a:spLocks/>
          </p:cNvSpPr>
          <p:nvPr>
            <p:custDataLst>
              <p:tags r:id="rId24"/>
            </p:custDataLst>
          </p:nvPr>
        </p:nvSpPr>
        <p:spPr>
          <a:xfrm>
            <a:off x="-38181" y="6506300"/>
            <a:ext cx="9252520" cy="41505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900" dirty="0" smtClean="0">
                <a:solidFill>
                  <a:schemeClr val="bg1"/>
                </a:solidFill>
              </a:rPr>
              <a:t>Toujours inférieure à la plus petite des capacité en série.</a:t>
            </a:r>
            <a:endParaRPr lang="fr-FR" sz="1900" baseline="-25000" dirty="0">
              <a:solidFill>
                <a:schemeClr val="bg1"/>
              </a:solidFill>
            </a:endParaRPr>
          </a:p>
        </p:txBody>
      </p:sp>
    </p:spTree>
    <p:extLst>
      <p:ext uri="{BB962C8B-B14F-4D97-AF65-F5344CB8AC3E}">
        <p14:creationId xmlns:p14="http://schemas.microsoft.com/office/powerpoint/2010/main" val="3842900222"/>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ULTRA_SCORM_COURSE_ID" val="5DC9641E-F83D-42E8-BD47-B614102B922A"/>
  <p:tag name="ISPRING_SCORM_RATE_SLIDES" val="1"/>
  <p:tag name="ISPRING_SCORM_PASSING_SCORE" val="100.0000000000"/>
  <p:tag name="ISPRINGONLINEFOLDERID" val="0"/>
  <p:tag name="ISPRINGONLINEFOLDERPATH" val="Content List"/>
  <p:tag name="ISPRINGCLOUDFOLDERID" val="0"/>
  <p:tag name="ISPRINGCLOUDFOLDERPATH" val="Content List"/>
  <p:tag name="ISPRING_PLAYERS_CUSTOMIZATION" val="UEsDBBQAAgAIAOKDpUavSLvXOAQAAN8OAAAdAAAAdW5pdmVyc2FsL2NvbW1vbl9tZXNzYWdlcy5sbmetV+Fu2zYQ/l+g70AIKLABW9oOaFEUiQNaYmwhsuRKdJxsGARGYmwilJhKlNvsV59mD7Yn2ZGyG7vpICkdYBsm7fvudPfdd+Tx6edCog2vaqHKE+f10SsH8TJTuShXJ86Cnv36zkG1ZmXOpCr5iVMqB52Onj87lqxcNWzF4fvzZwgdF7yuYVmPzOphjUR+4szHqRvN5ji8SoNoEqVjf+KMXFXcsfIeBWqlfvrt7bvPr9+8/fn45dauD0wyw0FwCIQs0ptXPYBCGkdBCmgkSENySZ2R+RxmFy1o4IfEGW2/DLOex+TCGZnPTrtFHJOQpkngeyT1kzSMqM1FQCjxnNGVatCabTjSCm0E/4T0mkMdtag4qqXI7Q+Zgo2y4V3OvGiG/TCNSUJj36V+FDqjRFXV/S8WljV6rSpwV6Nc1Oxa8tz6BMbY3+8qXoNrpoFRCF56LeCfqmCiPOp0HeOlH05SGkVBkpLQ2+04I1LmyKuYcTMQJcYJiQGgYjWvnmCbWpZZc4SlHIYw9SfTAN7UhDAVq7WEtx4ax5xADea87LICjpAY2JUkyyj2TNLAFWLojtX1J1XlB/zYL1QXsB+6EVDQpXvg1GDsgKHGAnSjqnimu8BmJEnwhKTj6BKIDH0XDbGIzqHdzodYXJEEWoQkXTYhvvAn2BDetNiO/7v+ypihs7xHLMvAzqRvI1RTw45JKXSB7bR6mJeEfFhA1XwcfKeLW0BIrK3XSmw4hFDl3ewBTXGJZ/jzYeH/np5hPyBeCoTyomVKrdgZZwzkoVQaMSmVeQDwy/INKzOOrnnGGiD8PfwtF7n9mym2jeRjI/5CTG+l5cVWlUKPXL44GhjagZA9jrBoaghPa17c6S7Xe+E/JQpD7P8Moc+jD/SftM069qEDxkL1tyAgz0aQQFFlfys/PANH87bnQRT88maAzzDaAoQKPRXjAlJ1EMIFpHCA/ZKME5/CsF3y61rozjlmK9sW6PtFzeDgILnmD4W95jcKekJytmnHGciarXRnQfem5YH2UJ8GEHIIgKt2JAKkFAXEn/fAXMzILgOtZBw8yVI1MrctKsWtlQ3IbVPwx3P4plKF3ZWs3pG3Va3TH4mifbi4dTofME8SgmN3mro4dIk5wpmmkT2NgIsmpoAmaYDHxhxIWTCdrUErb1RT5j2B2lOYR84wgG1TmnBWZet/vvzdE+ObSNpdtN19PwgEOswIEfkK9keoNK//7AKheHxoZxd9rLan1p1dz0Ms9YEO/8vpkLWaXqgCto66/QLbtkXDlGJ3OgNCJpZ/qqmy7tG7jzDD8TmIij1fOaMZq25BkahSchCKTbUhoB7m/eHi0GgpSj7E9sc03Tww9ecp9jx7i4LmkyK7bYdXDmfFbHudknCd6gvmTnEIgvcNHs+FHghoZ8ROXqDR2/VDm28ej4yvq9peRY9f7t1M/wVQSwMEFAACAAgA4oOlRpneydrOAwAAMQ8AACcAAAB1bml2ZXJzYWwvZmxhc2hfcHVibGlzaGluZ19zZXR0aW5ncy54bWzVV19z2kYQf+dT3KiTxyA7tWuHEXg8thgzwUCQ3CbT6XgO3YKuPt2puhOEPPXT5IP1k3RPZ2MIOBXNuOMOD6DV7m///XaPC84+ZYLModBcybZ32DzwCMhEMS5nbe8m7r4+9Yg2VDIqlIS2J5VHzjqNIC8ngus0AmNQVROEkbqVm7aXGpO3fH+xWDS5zgv7VonSIL5uJirz8wI0SAOFnwu6xC+zzEF7nUaDkMCJrhUrBRDOMATJbXRUdAXVqec7tQlN7maFKiW7UEIVpJhN2t4Pp+f286DjoC55BtImpzsotGLTooxxGw8VEf8MJAU+SzHwkyOPLDgzadt7c2RRUNvfRqmwXQ7UolwoTEaae/gMDGXUUPfo/Bn4ZPSDwInYUtKMJzG+ITb/tncZ30b93mV4OxjGYXR7FV/3XQx7GMXhh3gPo7gX98N99OvCX30cheN+b/DuNh4O+3Fv9GiFFd0oSOBvVizAyqqySGBVsMCkZTaRlAsk21dl1GCQroIWM4hVl2MTp1Ro8MjvOczel1Rws0RWHyCr7wDyc51DYsa2bW3PFCV4j3AOEAPDXq4ocfx2RYmT043Ufef9Ma2dUQbUGJqkSB6UVaEF/rroQW2q5EZq9plMlGCrhCCbABvQDNZGIrrjsouahx6ZYhMEpnpecCo8wg2mnqyMdTnRhptqCLvrmgSxcNiBXEdbpUhSWuiNiq+qbomfdH4dKAP6N1cKJ3pK9RdVCkaWqiSC3wEximCbywx/pUDWh4lMC5VVUhx3Q7TgGNycwwLYWR1HH9FFVqIlbppcgHEe/ij5ZzKBqSoQF+gcdxLKuXb4zb2Ac6r1Iyh9iPGVG5He4DL88MomSNmcymRPcOQGZLl5DnyKuUuFLoRQWM01CKxMQksNVX8YZ5VanTRr+07pvGq6bWQFiu3mGI/DxBcJspjLEuoCJlQSJcWS0AQ3hbYUmnNVapQ4sjho/a8CdKaEyyrUGQ4bOisYFHXQDg7f/Hh0/NPJ6dtW0//rzy+vv2l0vz1Hglpvbn1ePLme61l9taT/wegbq3rLtquKzDKUbTndffzcr8ntRRL4dsHt3nfVWn6J6y4Kz8cXV2QcRjf9OGrVIcNAESxYkiKbpvbPSh2b4U2M7QjrqI7G4c+1wsC+1JqEMKoFN6yVx7s6WmN3DIzWjoBaIeAOn7kDA7e44BlHVv4vxvOpSfn+yf5PpvO7/o240X6m6QRaJCl29NlY8OK333OW9yVVzD2t7g8bF4bA33k1s28yLnmGdbSn++o+1zk+OsAryM5XjQaibV5zO42/AVBLAwQUAAIACADig6VG+9wWXLkCAABVCgAAIQAAAHVuaXZlcnNhbC9mbGFzaF9za2luX3NldHRpbmdzLnhtbJVWbW/iMAz+fr8Ccd/p7pWd1CExxkmTdrfpNu172po2Ik2qJGXHv784TdYEKPSwJhH7eWzHsc1StaV88WEySXPBhHwGrSkvFWq8bkKLm2nWai34LBdcA9czLmRN2HTx8af9pIlFXmKJHcixnA3JoQ8zt58xFBfj2xxliJCLuiF8/yBKMctIvi2laHlxMbVq34BklG8N8urHfLUeDMCo0vca6iin9TXKOEojQSnAlL6vUS6yGMmA+UhX9jOS04c6f/sD2o4qqi1t+QlliNaQEuIiXy9RhvHceI9fZY5ynqDhrzbQL59RBqGM7EHGzu++ogwyRNM2/9MjjRQlFjTmnH/Edw4TpDDjh1ldoVwk4IUw0MVXcOWxd70LQO5rOPcpjqsU7AnrerAQ8NEzBgstW0gTf+psqhJvj6028+HtoabHPJmcn0irQlSv63F/4I3yYrEhTDmU0/SQV8HaGlZdvoG7WN/jV6tbuypCp++6IEMJO6cMUuyVPfK3KesRMlD2yGdGC3jkbH+cwaGpI/k3viXuNc+X31iBE3MsnNWfvBUjPeDkqiBVp/CYWhSwUJjOC60B3y1NrK5LKTnKKeVkR0uiqeC/EJft7WVUmhwYXKudbqxUU83gVL/ZHM2WDstlz3E7Omvcj92vQn+57jzRZonfTInWJK9q86ukphPHM1NiCjNNTjNwTRo4yHu+EQHHxh4i1URuQb4IwcaG4UKDGutedMM1BE+ToAZpcrrKqXNyqvy8rTOQa/NqFJSvcqzsgBUtK2b+9CuFNygOGAPWjqor448T+t6XgcI1ARCZV75ru0NnqVumKYMd+OEPFPbKQ3dLlenSoYZb6gfY6LDlnGZUT7pd0fdKvEMC/Qn8q0krcnxgGdH2mmTK3iyafL+GA9fRZvb7DLsvXGX27Jop8mzsxyU0Svx38h9QSwMEFAACAAgA4oOlRrJ85P+jAwAAQg4AACYAAAB1bml2ZXJzYWwvaHRtbF9wdWJsaXNoaW5nX3NldHRpbmdzLnhtbNVXUXPaOBB+51do3OljcdJLLyljyGQSZ8KUAAWn187NTUZYC9ZFllxJhtKn/pr+sP6SrqyEhJLkzF3buxsewOvdb3e/XX020eGHXJA5aMOVbAe7zZ2AgEwV43LWDi6S02cHATGWSkaFktAOpArIYacRFeVEcJONwVp0NQRhpGkVth1k1hatMFwsFk1uCu3uKlFaxDfNVOVhocGAtKDDQtAlftllASboNBqERN50rlgpgHCGJUjuqqPizOYiCL3XhKZXM61KyY6VUJro2aQdPDk4cp8bH490wnOQrjfTQaMz2xZljLtyqBjzj0Ay4LMM697fC8iCM5u1g+d7DgW9w02UCtu3QB3KscJepL2Gz8FSRi31lz6fhQ/W3Bi8iS0lzXma4B3i2m8HJ8nluNc9iS/7gyQeX54l5z1fwxZBSfw22SIo6Sa9eBv/uvBn74bxqNftv7pMBoNe0h3eRiGja4RE4TpjETKrSp3CirDIZmU+kZQL3LVvaDRgcVsF1TNI1CnHIU6pMBCQPwuYvS6p4HaJS72DS30FUByZAlI7cmNrB1aXENzCeUAsDGe5WokXL1crsX+w1nros9+2dW+VEbWWphkuD9qq0qLwrunGbarkWmvumkyUYKuGpsiywF6ONKciINxib+nqrnUM2FMukH8Xu9ucSrvRXJpRbdY4XPHoVjnt/N5XFswfvjlvesj1N1UKRpaqJIJfAbGK4ODKHH9lQO4eDzLVKq+sghpLjOAMyJzDAthhnUTvMEVeYiRKRyHA+gzvS/6RTGCqNOICnaPIoJ0bj9/cCrigxtyC0psan/ql7/ZP4rdPXYOUzalMtwTHaUNe2B+BT7F3qTCFEArZvAOBzKS0NFDNh3FWudVps3bujM6robtBVqA4bo71eEy8keIWcllCXcCUSqKkWBKa4tk3boXmXJUGLX5ZPLT5WwX6UMJlVeoMHyiYTDPQddB2dp//svfi1/2Dl61m+OXT52ePBl3r4VBQl80L4vGDglsv6hvZ/YugR8R3I/ZU6dxtKNtIev8D5Vr4NoUkCp3s3K9gldD+HAEbx0ej4zMyiscXvWTcqjPeviJIQZrhfkzdC0WdmMFFggTHdVyHo/hNrTKQ6Vq7HY9rwQ1q9fGqjtfIC/vwjqjXKgFVeeYfAajLgucc9+x/ceAe2v1/flZ/ynl7/I3Bn8bvdd6A6jTDGf2wuf77CvVdCfsvceCvVu/hay/eUXjvX5wG2tf/93UaXwFQSwMEFAACAAgA4oOlRjyYVdWZAQAAHwYAAB8AAAB1bml2ZXJzYWwvaHRtbF9za2luX3NldHRpbmdzLmpzjZRNb8IwDIbv/AqUXSfEPmG7ocGkSRwmjdu0QyimVKRJlaQdHeK/rw5fTeqOxZfm1dPXsaN42+lWi0Ws+9zdum+3f/f3TgPUrM7h2tdFi56izoxIFjBLUhCJBBYgxfHXk7w7E5Qxk850Xn6gran5MUXQGaFpQjOoLbkwdbEgwG9C21A//5zETq2sfUm1Ps9za5XsRUpakLYnlU65Y9jVq1v1CgNYFaAvoEsegWc6cKuNPDs+DDDqXKTSjMtyqmLVm/NoHWuVy0Vb/lWZga5ufL0H+k+Dl4lnJxJj3yykYeLJEKOdzDQYA4e8jxMMEhZ8DqLm23frD9QzbhYU0EViEnukRzcYdTrjMTS6NBxh+JisvBrdHGA0OQsbuyfubjE8QvASdMNqfI/hgSrLs39cYKZVjB1poM2en1Ch+CKR8SF1H4Pk8LBo29a9c6Hu+GPmPSEVPKEV9fzSttERgoYArTeVjnlNkHdK2QlKlEQORYHUuCroQWLDQYL7zy7j1vJolVbzoRqOVR+4XoOeKSWq439dOmiYq7P7BVBLAwQUAAIACADig6VGGtrqO6oAAAAfAQAAGgAAAHVuaXZlcnNhbC9pMThuX3ByZXNldHMueG1snY8xD8IgEIV3fgW5XbBb0wDdTNwcdDYVUUno0XDU+vOF1Bhnh0vuXd73Xk71rzHwp0vkI2poxBa4QxuvHu8aTsfdpgVOecDrECI6DRiB94Yp37R4SI5cJl4ikDQ8cp46KZdlEZ6mVBIohjmXYBI2jrLMGFFWUk4rCivb+b/ozw0MY5yry+xD3qMpe1GrhVOyGipzdig83iLIalDy667KzpRLRRFK/jxm2BtQSwMEFAACAAgA4oOlRnv24XJiAAAAZwAAABwAAAB1bml2ZXJzYWwvbG9jYWxfc2V0dGluZ3MueG1sDcoxDoMwDAXQnVNY3qF0YyCwdWSBHsCCryqSY1ckquD2zfaGN85XUvrhzNEt8LPrmWC7H9E+gd/bqx2YchE7RN0Q2JxpnppRfRddUUqNmb4qN84NqaJgkVSnSoowAz+m5g9QSwMEFAACAAgAg4iPRc6CCTfsAgAAiAgAABQAAAB1bml2ZXJzYWwvcGxheWVyLnhtbK1VTW/bMAw9p8D+g6F7raRd1zSQW3QFih3WoUDWbbdAtRlbi215klw3/fWj/G3P6VZgBwM2xfdI8ZE0u3pOYucJlBYy9cjCnRMHUl8GIg098vD19nhJri7fHbEs5ntQjgg8kqfCAnhMnAC0r0RmEHzPTeSRnsFFZuJkSkglzB65z5C7i7Qk745m6JJqj0TGZCtKi6JwhUZEGmoZ55ZEu75MaKZAQ2pA0SoN4jTYlfk7Gp9EptTsM9A9ZGbeHrgmaTmetRiQFKeuVCE9mc8X9Mfd57UfQcKPRaoNT30gDlZyVpbykfu7OxnkMWhrm7EqyTUYY5MobTNmVmKxTB2tfI9UDpsEtOYhaDdOQ0IrLJ0As23MdVTz6AGt5dU7UfOWfhv7vWncSuVo55zlj7HQER71IZ11EsjoMCpLyuuWHfTQdNCtZSKOgl+5UBCUn9/aFpkvSBWw7bgyT1cXPh7g2y33jVT7G4RhF9UKuq1obiWaW4JaDreNvu4oSHPbLXCTK2hKNWNPIgD5hSvFbVtcGpUDoyNjjaVDMKPVlWuROkFYZJL47B+0sX4jaX7q15QpAf9DmE9I1NZEpAE83wr0MZBgTQ1gsa3NNVns2phdTjp/THp9PTBVOdai4EUcw1UIOIYBN5x2dnoICoprdPFzNcL2Dg6CIxFGMT5mkmF8epAm4Wo3ydA7OAiOpb+bgLbmtox0XMdRM7UdxOjEOmF+ro1MxEvZnoM9Y1ZlH742cs3RdSbag/P5H6M4iNEM5pZMrC771ttXzeG9nVOjO59NVlkG3YrzACbPKq9mFvJs5BPAluexuenn1OzDHnSU89R0THN9x36XxVq8gFOIwP7pFqe2JhHYnvHIh+VpjwH1xO0yCF+apiIyWktSqXlIOYa1eRJQVJhqVj6i6qGSeRqMtHGz7uegY9xV1wq4E8MWM12cYPPJzCPv8aW+y8XZRXeV88VFgy3zuq8CV7m8YVXXCXedQet+bS/C6pnH199QSwMEFAACAAgA4oOlRihk4cIPCAAARx4AACkAAAB1bml2ZXJzYWwvc2tpbl9jdXN0b21pemF0aW9uX3NldHRpbmdzLnhtbK1Z627juhH+36cgXBygBYr4It9SeF3oQifC2rKPpSS7LQqDtphYiCS6Eu3dHPhHn+Y82HmSDikplhTHkXYbbRar4cw3Q87MR1I7ip+9UN/HnAXeb4R7LLQp5174FI//hNBow3wWLSIaUx43T5IHL3TZNzN8ZEIG0piT0CWRq4vReNxCE/mDhgN1aAzhrat1O2jQxR08RAbu6TB2rRjXig5jRqetj5oliAQ3ohsa8vOoo2Zh9K2BGcY04mbo0u9jpaidHyrO4CYirgd68bjfFc8x83o0uuJB3XZv0MPHjqooSh/pPaNttI6DwfVAbSPc6vZaylEbdpSOgtq9Xvu6f2wPOj0F3ibXfUDp4us+6g663Y5x7OAOWCNV1YyOfhwo1+22Ct7w8Fo/TibaoNVC7XZb6RrHXl+ZaC0E2gpgqMpQLKBiKJrSP6qa2h4qaKJPtEn3iA3c13to2MH9VuvY1TSl1Tot7ml2+eU6SStPJ1vODwDPpuDsqKit5pniGm32UQTKDg12PuEUhSSgnxo+CQAipI20KmUFZzpZMEVpIgSxQBhnAKOmfM3GZAT5FsjLked+aqz3nLPwasNCDmFdhSwKiN8Y/zmpknQOVSzZgUZ17B7Jhp7cDeRPVbPUF1QuPJeMNizYkfBlyp7Y1Zpsnp8itg/dSmFuX3Y08r3wGbRb1wMdX3TkezE3OQ0K8eGheKqb7YCZYirC62PxVLL0yZr6mceW/Klhd3L58YqUTA9e7HFpqrbFc8l0R55oMQFDVTyXbULwUszaQDwfG3H6nYO6Ihq9c1HdJy80KjpJiPGiFdvtd3XraRexJ7HYRbuPE/1q5zPgmfBJRNgSTyUjMUHhsFKW0mWT8zdKiulrmUtGAXiB5ObJJRVJyIW20uezhWp9XU3nN/OVZt40xnrSlUi05V86/eH3dq//11EztauIZM/U6bSIhSRYr1UNy3KW8+kKAPF0ZeEvTmMs/q5tOr9zpqaFG+P0H7UBFkt83xiLv6uY3i2X2HJW9tQ08Mq0V9bckesyxQ42GuOvbI+25EARZ+jg0W+IbykCevYiimLfc+WAoGwv3NMK/oz5TDWt1RLbztLUHXNuNcY2i6KXv0lksudbKJ4tiZHrxWTtU1e6hRKR44JewLs8iSH4w7ceaLKAeOFVFe9L9cG0blbOfD61V9gyMkljjEMXGRERnuoDLVUbLwEjIrBj/5j5SlafRECq79cGuTVvbqfw64hAbr2nrQ+//AeiWWBIyYKGFQyhcPASqs62H+ZLQ6whOEQE7Ugcf2ORWyiafOoqYJuWPofS1J0cviNgMmxIvBduoHTohlfAm2HbVm/wSpt/gRqH3pzXNJp/hpb8XNPoK7ahh7BdwcxS780bVXSEaMOsQbIe3BBR7/4LIpsN2InVPHhsH4NErDC0iezGuLYjG/96B3k01emZZk8wYZ1lBp+8A4UoIrdSVQEB6dgQdfXrnfnP1UQ1p9hYQaEZ84eVI/lR+CNAJCHjiPg+E9MA18Q9kHBD0ZpuyB7a4QXUXM+VaiL9Mpj/7L3fEOEpCf2S8pdl4C+/XNWPrsB6b4MM4KQMzuCssuMfec/N4AcDEQX/bhRVFqB+CHbSypoJnaF5rJYRBkYX1AUk7NcyNK0JuFskvADEIe40tQCseYphMfQTMPewcoVA7mFF60E8YM02Hdi0H+hanGIrGMt0J1k7n2lx1/ApXOles72mjwzaxafkkGyIwIEy/VWynNtyCxTlmM4UArcA8ynZVwHV9wJxFq8GezfD2VIktFKYzwPb+67sYd97ltQC67wP6Nv9/DFigZT6JM7qOiG3f/xkIMkUl4nfRb2NyMbqUr9d6aqlY3E+FF3lV7eDGhWRTR17NVU1gQDFGhC+2QKxPopTe3Ws5Hxn4IkKeOny2pREm+0f//29OkwpnkSKUunf6+JACwrWwq94/7IYp/G/K+A4qlY0lS8VDdPjcWZa/bTsmFAm/5cDKEk2g4AF4oNFJddQiGkaVcdR9dsZ1KotS5Pto02l/TsPMlOXn4F+5MmtMZ6R6Bnoy2HMrwskV17UJq8dw+nCsue+F9Ka5j+9H4jJO+ZipRqGvMlBj/re5jnZBF04jqYfbZAPV7oaePqtagFHliCp6/H6mHKLyegIKCF5PxHC4eyO8yo4XY/h+s32vHDbDnnE/IX4TvH2wxwoiM8qUMZjHokLWvaW14i37Fuau1QrLylrLiCEhTiX5XRPsrL2UrSOO34kfpzqppKy4j3zgZz1ZDY56KK8bKXrmvyMl3fwKnsTOZyZ06Fc6CdhWd+i3/kb/ZywrG+LHWsOh/S3MZWH8qbZtxWNRHl5ldSBDg0lSaU62VtRR0QwFd/Y4txEUkFRM2AuHcud1/ECmnazkOUDbr4T8Sh8PUPMhM36xU7vJKWBU/U2L5fviHvcp+/XtpwHdGB+qeX7uQZIdc51QPItuLwYiRTxlx391IDTP9lsBdHHDZRifGqI5Uy+sb9nt8voTLBZzlJGc9k0kHQu2byWy1CQeD1XLGn2y0aj5pt1GjUvZWiUwr6fwHAfrGmEoQY8ILk0Q0VhXn2bfde4l8fCkt07o3kAvgXsEC4qWSfkBIXCkqeqrFuSl/x4sPe559MDzagqJ8gtzuX5j2LojsvFrfIpfeT58k4ltbsg5bpTLRY5MCd/10pei/JOSiM1m46TdSxnf4atss0n5+zMfpTxtKj3PEUzXkp784wv0H1v+UfN/DYLJPXmP8rKMjAFvHf/r/h/UEsDBBQAAgAIAOKDpUbuWZ+sGg8AABAhAAAXAAAAdW5pdmVyc2FsL3VuaXZlcnNhbC5wbmftmmtYkum6x3F1ssY0l6syj03NTDOTRmZkeYBxKp0mtYOVecIaahwzwNOroCJNzYwdUGZWe2EekOnkCZSMFAWF7AAVKjUKaARapCgEaKgIiGystfaamb2+7I/7uvzw/t734fDyv+7nfv/3/VwPF/ZHhS9f5rYMBAIt3/PVroMg0IIO27HUfrHtlfX6rf22k13mwfAvQQ3dHqO2wcLk0MhQEKiR+MHM8UW28dK0r2IzQSDH+3OHHR9dcwIEWntzz67QQxi4RhZJzUzu5780+xvtZkBRi5a82hXo8uyXZcsufp3i+dXKH67t7z2w2/nhHucOx0N1aw99Hbrr9AbR2WNBVPHqt5iwBqgEHqKvfKN9jffZ3tfKkE+x/v4iiEs7oQunpuSq65lH6O1Tz1X/iIHH5hmHSuxAoME6QlU9p76bXJ2zbhqMN+5lb7FJTGCoZH7166eLAuTfrV4IAp2J3y9jFw8yBwrYiba3Qag9k7rrucSsAJd/DWAzL500EbZRy8ciLpG1xnaVdmnXZtvJb57znOc85znPec5znvOc5zznOc95zvP/L70sFh0+yQ4E+uIvzg42OvwfSbi+brorYCAhxPAik1pNKcidfOCyjwbVlwrTzrgx3Nhu990EKAL4pRuKaTh1GgRqQekzZVrscFONjjszEg4LHDGm+carCZNsZNIl0yy4f8GS8DE1ncsx3VvNeVrA8Gjg3ebdcVdnsnhSDYe3GHRGPaWi0uWvH7fmQhP4Yk89jdT6MIwqzaIoYL0dzjNvGMLmgbV8qp+GZ6pomMxm9/bNjBXCEtTDvjhtJiW+/e2TjTrWbAzXJFK5D0zznudw9OScLmUGPHf0Zg5vthpmGSVj9ZqDgi79t0B50dCsScKVlwY0DBiyZVneO/jQbF/D68v7UCHd0V30Oori8Y85eaA0FPDb61ULMNNTTK7My0AjjYrbFwHSSvODvg7n/Ev0zW2SUxHsRmh1artsk9+2lS66vAGz+PizrqTcN418OZC4KCsxqeMwdOx7Jxp3U4liy6k3GwtSO2HGx/s4LvdWlimaP/U2PS3cxjlzQC2SxDFJ7npVwYHjsXreEFYWlTMnq9k3hh8npZszuiiSoJK93HM3mjUyL1DFNfh+nKq2+jnFn3kjaCqW2e1bK52uAFd6e3TIAh6OsmyiUBTJtaBKxOGthwi9kosXUaWxiw6t/hQYRjsSn4uhUkUWRJu5Xxz7dNkAq83hYW7HdRSVlQBOIEhP75o42qB1UpDtVv5DHys1cK0W5FdO5dr1fO314uMJ8uYET30LLOnzszqF50eG8ShXECqmnVFjNmakshAUQP2ijFXPRsB+si9Y+zsdRcwirXv9ygOZj06/ihiz1EpPYKWHfcSSoUsuALbiZv1+T+c4vx2kzxSz+79vDabGW+XZUhSL6MEmshIMPYmCItdKehDTjFny+GO5xu6Ln0y07wyMoVUAH6YWt0ImK14mUJxWdTjtChArezX6uCx+Zp3zR7K2WHJKufAB8Hkbrz9sE52tCVsIPndrE3jnbcJQYWMXypj4S+soNEMFnUpESQw5F7XjmKUyjt2x8tzUN754R0yt+7m54NYxd+fw8Z86z3yRhcBFyaD03TnB1W6hv3WV+64/ceRltH7RmEWFYhu2nGVrVju3cVEDoFtdvtZ1NVEBixkocvxh/OI693M7zw8uuWbLetUU1pel2CGy/ztKvh+dLrsTsSgNt4ph9vm05DA6pTIJcwXmkiAhMoNLjP4djLiCNnILQagWA4j4+83ChWg2sYJFxJW4dIBuYF/+uPo5ZQOT5l44JzNv/OFqaXqfJO+vHQMzwwExMHO/UFzw9jKFtvObyiQJ3moe4GbKjlaTfBGWqC76JH8IG3T/SlIJf4pjlulQCd/O5iTDda6yo5RophDhU41Tkm1TF61x6QC4fRPVyZ/TeOCP3Ejp9072bo9xKJZWoS45s1aWAuzeS39T/HjR+eEk8OBVWxQyuViwTIglnzzfnS0LL+4Pl4GdjHCvuIVokzVNap0L8K+Zo9yEsf0Aws82eyerZ3+8kFc0SMdpUqkwq1Go3rBTULsuxyemhzI7UR2kFrtQy0613kbWGZtmW4LRya569ds+eTy6HVCGQsD+VnY5bwtfZbMGFs4LsUMTpPubbLyi7uw3Dx5+ImBec1Qgn+5lN/ONvUcl0iLBebkf/V5mJ5VBV5iWidPdi77wEnQxZfZiFoeD+qCTJWOrBY3mGmTxLbkyr3/Vq2qVF7G810oWWP2TyxvA78Q/oews23dsuX7PrfRvTtdcBkRLRZvZzdGqH/r7whIrJZ811Zcxa/c1j/K+Edcz9uLAAEEPKPJoihq8LnDpUUVMSckGl1Q2gAuBXZHEBn7r81M01Duf7hxcuVYkcXsaOGKK6/H4FSLaomdBvoL4LjmVkJSkVPM525a/mTlRT1rTg8abpdml2gFlb9HkDsAczMt4niP/jKWw20TPC85WWZ+aYPkR+rZx3XhTj8YdRFIxfpUJf8Ehy8LsuyNvVcALjENk6RrLloJPujdInmxfs/0v+hUyTCcLyF7T82KvYNjN0hMJ4cLX1qSgWpe9KuNhTpeTlufUIGDe+WjnNg9CP7hg/NJk2/jFPZGCIe3Gs6lx8hFZoFL8H9Q4SquGMvSSKCYadMUya+Ci8T95XKtq9fu8QKkOc+lMPNBh4rmjaXTv8bieNvLNwNojPfmkJnF97ZcYeHaS7Mo7UdGeAy2o/gTzhPBodTH7S0yb/S2CxY8j5WldgYER3onyvEuDkY1xpJyWMtI5RlsoSQJmBqFuDb0VGAHsG/yL43xyJvY6EQ+uHjLkElA0Ya1U6Ufq4eijnnk6pWFlivS+bUVG2XuVZAUzVHInXw7t7hYPnbzsoPhBNnKxrDnE6p0crhz07JC1R+Z6vxdWWp3eKRiOm3r6CcKD/1bg54PIFz6LYrDQWYjbRfazuiGsFZEHhJNLSiW1dEbuMcLJYtF/jpEf1/x8dGo5iKFV8q+eqjtKVc6efIAkt9KM15eqjJaRs0NbEEGyrYZH2/OCofuC16UbV43iAMQWtbj/ZlWg2CRXTas6Nd9dfbYfwi1XmbDx62dSy4Q+wuFxzTDlmvtlpNb3LJ/qrU9GFY63DhpMmqcId0XxZi3tf09b/zARP6NQxQ+YxKbvg6nqU3Cm4xjqjzECYDDHphQ3bm/K1g77vrK6pSr93cmEDHlUYhJyc7nwbTGmgd6EikxcoqG6X7ZZ0yaIyBBSzC7OjF4o5MeSNtgpbTGewco3TzFSZj9j+fUPy9dhXkxDurjH6xeffvGMt3E9oqzEHX3YK+BR2gV7L6tXNLO7FXhnvsTGiimyzaoxgStbAJj5wQZoo+lJDOe2yVbTC/gKIoxj6rNVTniYw/0/qQ4Zf+CiEf68s3crZSk8+97tpWHJPufoVYkfBnQTjrgWX/5eMPBr/nlUxLeyQHbv1mLEHfHtq1MayrKRsjBJF6XQizetdWPvFOGuv4+nALP7RlXg9Ba43xVdgsIx5tx2ErWWRGYGgIO0tPtHq7UjCPeTb5I76QJBUP6anB/KeACCjM277/GGP/JHs/KxaND4eJwqmhJXiLIsYTz2FwYz4FWkeoCFtLP2hHgVInsyWo2p1dIAUGclftY4lfzow1N1So2s7TdIByZ55C1zJ1ravZlyoEEg22JW8U7M+U6kYvuwfyvE868disT26xdO1SF9zSMHnRMMRaiI5laJ/abJurvBdyEA/W+EFs9omW1OPnSAjEB+1kudvn6ISuRuXYexaQcWiIaw7kC4q5qg3oZknB/UzD01woPkUcubZJj0J3T1v2UGCax0JVYxoHin1CfEMtGjsfmO6JBQysbevDRolNHWO6TWVcZO3c2QKhzSIq+H2h4IPi0+uaRsWNdauZ6YsqZD7+cogkGgkFUn7zzfrlUxGzUZF+wbzLsCvNgv8hb2qP8Yus65Fm9SWlFylS0Ih779RTSXvCJdgSGoodOpYOzcpFTeTyvYDBBLdmYR+ZGqJVLM94xy7qjptzljlOfru3KgUCzhIh3p95zsunElAFjOK1htj9vgu1+2cIJKc86jgt/lg6HJg5gbcDoRFjWmsZk44qDNxCH8bNUOQwuKoKsF2zsASTXvVP67zBOG7ujaorP4/tQkzGGKHTwMFfIp3ihIahANDc2AbVfUOSNFnhgfA17yE2WKoRW2hC0fdyxDyZutLizcgi+UHnjwtNv7OgmAOdPfBK0yr/h9m+NvnubDONAPIEtQ7W5NhCoWCl4lh46/dMJPJwrSPVkjigbteMb5fzU2l5WVeQ0WbIaAlX7F1qrdTqbgmj0LcRd+35mUhkz1IXJeNWc9O0QS4MbOeZ8uUbxUXyOyWXzBhyy+4uMs8+IzyMpcVe1U8pN6Fe+YuD6TqmKGepu3jYQuhK143z+k2pIkYmGy6s/fg+Mtk5dt5Q7J8ptTUBeThGvy/FNvVAqgCxuEIPD1FGPrMXQhB5U4kR5jwOx4gAturcHN3SZR5X9VJiTF93paafHKVe1j9z7QjHt//Ydfp832HjBcaiyY1VO4LhEAdge3wO+IpfbGDlqL1z9vuAsnr8qLqOyppYzarZXiZmi59v/sYTOhydu3n70sz05L0ioiHjXJUWZCFx1vUU+6zJ58rX37jFiQNdmuw9GX+3g1z3VbumVQrWmiGiaDwh3TR5llouZU77mIJ1XPWgYLG6ALpJ7vlxAr+bMhg5GOxYP/FROv7cFVLG0VS5EDjcYZJYybOzPOl/Zpem83RTF9B60iJWrT+Otrzdhi4QTobj0eiqEo7zNffFeCeTYzaB9lXmG6KZOU/pzaJnNcUy6B5yEt/YNg3Ohe5ISjMFjfmVsa1ywebV4EugvUrj6CbjwwhYPmU4uO8LMurO5yKh7MqPVfkKI1RzyCyFB8QuRuJA7aIl8cl1RiNyOiFwCWbc/KNpyxA6EE9ZAnV4WFPUTrivDdm4NPCGHWGdXjDZQE6+iN2MQYPQsAgc44rHO10fX3JM6OE/F3/G1L0kHSISvUpIRZ+7vfbdsftJhHbJ3evqD/2agX4Tckn7MtWVtOitoh9etbqmyhTtKcnduv76rL4U9ELZRM6PDWvMkpKZq50fbBu5BaTn23xZrSZIK9jrjtqitz2D33H4A9u6N2NXx57Ox/A1BLAwQUAAIACADig6VGGdURqUoAAABqAAAAGwAAAHVuaXZlcnNhbC91bml2ZXJzYWwucG5nLnhtbLOxr8jNUShLLSrOzM+zVTLUM1Cyt+PlsikoSi3LTC1XqACKGekZQICSQiUqtzwzpSTDVsnS2BwhlpGamZ5RYqtkbmAMF9QHGgkAUEsBAgAAFAACAAgA4oOlRq9Iu9c4BAAA3w4AAB0AAAAAAAAAAQAAAAAAAAAAAHVuaXZlcnNhbC9jb21tb25fbWVzc2FnZXMubG5nUEsBAgAAFAACAAgA4oOlRpneydrOAwAAMQ8AACcAAAAAAAAAAQAAAAAAcwQAAHVuaXZlcnNhbC9mbGFzaF9wdWJsaXNoaW5nX3NldHRpbmdzLnhtbFBLAQIAABQAAgAIAOKDpUb73BZcuQIAAFUKAAAhAAAAAAAAAAEAAAAAAIYIAAB1bml2ZXJzYWwvZmxhc2hfc2tpbl9zZXR0aW5ncy54bWxQSwECAAAUAAIACADig6VGsnzk/6MDAABCDgAAJgAAAAAAAAABAAAAAAB+CwAAdW5pdmVyc2FsL2h0bWxfcHVibGlzaGluZ19zZXR0aW5ncy54bWxQSwECAAAUAAIACADig6VGPJhV1ZkBAAAfBgAAHwAAAAAAAAABAAAAAABlDwAAdW5pdmVyc2FsL2h0bWxfc2tpbl9zZXR0aW5ncy5qc1BLAQIAABQAAgAIAOKDpUYa2uo7qgAAAB8BAAAaAAAAAAAAAAEAAAAAADsRAAB1bml2ZXJzYWwvaTE4bl9wcmVzZXRzLnhtbFBLAQIAABQAAgAIAOKDpUZ79uFyYgAAAGcAAAAcAAAAAAAAAAEAAAAAAB0SAAB1bml2ZXJzYWwvbG9jYWxfc2V0dGluZ3MueG1sUEsBAgAAFAACAAgAg4iPRc6CCTfsAgAAiAgAABQAAAAAAAAAAQAAAAAAuRIAAHVuaXZlcnNhbC9wbGF5ZXIueG1sUEsBAgAAFAACAAgA4oOlRihk4cIPCAAARx4AACkAAAAAAAAAAQAAAAAA1xUAAHVuaXZlcnNhbC9za2luX2N1c3RvbWl6YXRpb25fc2V0dGluZ3MueG1sUEsBAgAAFAACAAgA4oOlRu5Zn6waDwAAECEAABcAAAAAAAAAAAAAAAAALR4AAHVuaXZlcnNhbC91bml2ZXJzYWwucG5nUEsBAgAAFAACAAgA4oOlRhnVEalKAAAAagAAABsAAAAAAAAAAQAAAAAAfC0AAHVuaXZlcnNhbC91bml2ZXJzYWwucG5nLnhtbFBLBQYAAAAACwALAEkDAAD/LQAAAAA="/>
  <p:tag name="ISPRING_SCORM_ENDPOINT" val="&lt;endpoint&gt;&lt;enable&gt;0&lt;/enable&gt;&lt;lrs&gt;http://&lt;/lrs&gt;&lt;auth&gt;0&lt;/auth&gt;&lt;login&gt;&lt;/login&gt;&lt;password&gt;&lt;/password&gt;&lt;key&gt;&lt;/key&gt;&lt;name&gt;&lt;/name&gt;&lt;email&gt;&lt;/email&gt;&lt;/endpoint&gt;&#10;"/>
  <p:tag name="ISPRING_ULTRA_SCORM_COURCE_TITLE" val="bobine 52"/>
  <p:tag name="ISPRING_ULTRA_SCORM_LESSON_TITLE" val="bobine 52"/>
  <p:tag name="ISPRING_PRESENTATION_TITLE" val="bobine 52"/>
  <p:tag name="ISPRING_RESOURCE_PATHS_HASH_PRESENTER" val="92b2587d91a2aa40bcaf37fb9fd7821893c3b28"/>
</p:tagLst>
</file>

<file path=ppt/tags/tag10.xml><?xml version="1.0" encoding="utf-8"?>
<p:tagLst xmlns:a="http://schemas.openxmlformats.org/drawingml/2006/main" xmlns:r="http://schemas.openxmlformats.org/officeDocument/2006/relationships" xmlns:p="http://schemas.openxmlformats.org/presentationml/2006/main">
  <p:tag name="NUM" val="16"/>
</p:tagLst>
</file>

<file path=ppt/tags/tag100.xml><?xml version="1.0" encoding="utf-8"?>
<p:tagLst xmlns:a="http://schemas.openxmlformats.org/drawingml/2006/main" xmlns:r="http://schemas.openxmlformats.org/officeDocument/2006/relationships" xmlns:p="http://schemas.openxmlformats.org/presentationml/2006/main">
  <p:tag name="NUM" val="12"/>
</p:tagLst>
</file>

<file path=ppt/tags/tag101.xml><?xml version="1.0" encoding="utf-8"?>
<p:tagLst xmlns:a="http://schemas.openxmlformats.org/drawingml/2006/main" xmlns:r="http://schemas.openxmlformats.org/officeDocument/2006/relationships" xmlns:p="http://schemas.openxmlformats.org/presentationml/2006/main">
  <p:tag name="NUM" val="16"/>
</p:tagLst>
</file>

<file path=ppt/tags/tag102.xml><?xml version="1.0" encoding="utf-8"?>
<p:tagLst xmlns:a="http://schemas.openxmlformats.org/drawingml/2006/main" xmlns:r="http://schemas.openxmlformats.org/officeDocument/2006/relationships" xmlns:p="http://schemas.openxmlformats.org/presentationml/2006/main">
  <p:tag name="NUM" val="16"/>
</p:tagLst>
</file>

<file path=ppt/tags/tag103.xml><?xml version="1.0" encoding="utf-8"?>
<p:tagLst xmlns:a="http://schemas.openxmlformats.org/drawingml/2006/main" xmlns:r="http://schemas.openxmlformats.org/officeDocument/2006/relationships" xmlns:p="http://schemas.openxmlformats.org/presentationml/2006/main">
  <p:tag name="NUM" val="16"/>
</p:tagLst>
</file>

<file path=ppt/tags/tag104.xml><?xml version="1.0" encoding="utf-8"?>
<p:tagLst xmlns:a="http://schemas.openxmlformats.org/drawingml/2006/main" xmlns:r="http://schemas.openxmlformats.org/officeDocument/2006/relationships" xmlns:p="http://schemas.openxmlformats.org/presentationml/2006/main">
  <p:tag name="NUM" val="12"/>
</p:tagLst>
</file>

<file path=ppt/tags/tag105.xml><?xml version="1.0" encoding="utf-8"?>
<p:tagLst xmlns:a="http://schemas.openxmlformats.org/drawingml/2006/main" xmlns:r="http://schemas.openxmlformats.org/officeDocument/2006/relationships" xmlns:p="http://schemas.openxmlformats.org/presentationml/2006/main">
  <p:tag name="NUM" val="12"/>
</p:tagLst>
</file>

<file path=ppt/tags/tag106.xml><?xml version="1.0" encoding="utf-8"?>
<p:tagLst xmlns:a="http://schemas.openxmlformats.org/drawingml/2006/main" xmlns:r="http://schemas.openxmlformats.org/officeDocument/2006/relationships" xmlns:p="http://schemas.openxmlformats.org/presentationml/2006/main">
  <p:tag name="NUM" val="12"/>
</p:tagLst>
</file>

<file path=ppt/tags/tag107.xml><?xml version="1.0" encoding="utf-8"?>
<p:tagLst xmlns:a="http://schemas.openxmlformats.org/drawingml/2006/main" xmlns:r="http://schemas.openxmlformats.org/officeDocument/2006/relationships" xmlns:p="http://schemas.openxmlformats.org/presentationml/2006/main">
  <p:tag name="NUM" val="12"/>
</p:tagLst>
</file>

<file path=ppt/tags/tag108.xml><?xml version="1.0" encoding="utf-8"?>
<p:tagLst xmlns:a="http://schemas.openxmlformats.org/drawingml/2006/main" xmlns:r="http://schemas.openxmlformats.org/officeDocument/2006/relationships" xmlns:p="http://schemas.openxmlformats.org/presentationml/2006/main">
  <p:tag name="NUM" val="11"/>
</p:tagLst>
</file>

<file path=ppt/tags/tag109.xml><?xml version="1.0" encoding="utf-8"?>
<p:tagLst xmlns:a="http://schemas.openxmlformats.org/drawingml/2006/main" xmlns:r="http://schemas.openxmlformats.org/officeDocument/2006/relationships" xmlns:p="http://schemas.openxmlformats.org/presentationml/2006/main">
  <p:tag name="NUM" val="12"/>
</p:tagLst>
</file>

<file path=ppt/tags/tag11.xml><?xml version="1.0" encoding="utf-8"?>
<p:tagLst xmlns:a="http://schemas.openxmlformats.org/drawingml/2006/main" xmlns:r="http://schemas.openxmlformats.org/officeDocument/2006/relationships" xmlns:p="http://schemas.openxmlformats.org/presentationml/2006/main">
  <p:tag name="NUM" val="17"/>
</p:tagLst>
</file>

<file path=ppt/tags/tag110.xml><?xml version="1.0" encoding="utf-8"?>
<p:tagLst xmlns:a="http://schemas.openxmlformats.org/drawingml/2006/main" xmlns:r="http://schemas.openxmlformats.org/officeDocument/2006/relationships" xmlns:p="http://schemas.openxmlformats.org/presentationml/2006/main">
  <p:tag name="NUM" val="12"/>
</p:tagLst>
</file>

<file path=ppt/tags/tag111.xml><?xml version="1.0" encoding="utf-8"?>
<p:tagLst xmlns:a="http://schemas.openxmlformats.org/drawingml/2006/main" xmlns:r="http://schemas.openxmlformats.org/officeDocument/2006/relationships" xmlns:p="http://schemas.openxmlformats.org/presentationml/2006/main">
  <p:tag name="NUM" val="12"/>
</p:tagLst>
</file>

<file path=ppt/tags/tag112.xml><?xml version="1.0" encoding="utf-8"?>
<p:tagLst xmlns:a="http://schemas.openxmlformats.org/drawingml/2006/main" xmlns:r="http://schemas.openxmlformats.org/officeDocument/2006/relationships" xmlns:p="http://schemas.openxmlformats.org/presentationml/2006/main">
  <p:tag name="NUM" val="12"/>
</p:tagLst>
</file>

<file path=ppt/tags/tag113.xml><?xml version="1.0" encoding="utf-8"?>
<p:tagLst xmlns:a="http://schemas.openxmlformats.org/drawingml/2006/main" xmlns:r="http://schemas.openxmlformats.org/officeDocument/2006/relationships" xmlns:p="http://schemas.openxmlformats.org/presentationml/2006/main">
  <p:tag name="NUM" val="12"/>
</p:tagLst>
</file>

<file path=ppt/tags/tag114.xml><?xml version="1.0" encoding="utf-8"?>
<p:tagLst xmlns:a="http://schemas.openxmlformats.org/drawingml/2006/main" xmlns:r="http://schemas.openxmlformats.org/officeDocument/2006/relationships" xmlns:p="http://schemas.openxmlformats.org/presentationml/2006/main">
  <p:tag name="NUM" val="12"/>
</p:tagLst>
</file>

<file path=ppt/tags/tag115.xml><?xml version="1.0" encoding="utf-8"?>
<p:tagLst xmlns:a="http://schemas.openxmlformats.org/drawingml/2006/main" xmlns:r="http://schemas.openxmlformats.org/officeDocument/2006/relationships" xmlns:p="http://schemas.openxmlformats.org/presentationml/2006/main">
  <p:tag name="NUM" val="12"/>
</p:tagLst>
</file>

<file path=ppt/tags/tag116.xml><?xml version="1.0" encoding="utf-8"?>
<p:tagLst xmlns:a="http://schemas.openxmlformats.org/drawingml/2006/main" xmlns:r="http://schemas.openxmlformats.org/officeDocument/2006/relationships" xmlns:p="http://schemas.openxmlformats.org/presentationml/2006/main">
  <p:tag name="NUM" val="12"/>
</p:tagLst>
</file>

<file path=ppt/tags/tag117.xml><?xml version="1.0" encoding="utf-8"?>
<p:tagLst xmlns:a="http://schemas.openxmlformats.org/drawingml/2006/main" xmlns:r="http://schemas.openxmlformats.org/officeDocument/2006/relationships" xmlns:p="http://schemas.openxmlformats.org/presentationml/2006/main">
  <p:tag name="NUM" val="100"/>
</p:tagLst>
</file>

<file path=ppt/tags/tag118.xml><?xml version="1.0" encoding="utf-8"?>
<p:tagLst xmlns:a="http://schemas.openxmlformats.org/drawingml/2006/main" xmlns:r="http://schemas.openxmlformats.org/officeDocument/2006/relationships" xmlns:p="http://schemas.openxmlformats.org/presentationml/2006/main">
  <p:tag name="NUM" val="100"/>
</p:tagLst>
</file>

<file path=ppt/tags/tag119.xml><?xml version="1.0" encoding="utf-8"?>
<p:tagLst xmlns:a="http://schemas.openxmlformats.org/drawingml/2006/main" xmlns:r="http://schemas.openxmlformats.org/officeDocument/2006/relationships" xmlns:p="http://schemas.openxmlformats.org/presentationml/2006/main">
  <p:tag name="NUM" val="100"/>
</p:tagLst>
</file>

<file path=ppt/tags/tag12.xml><?xml version="1.0" encoding="utf-8"?>
<p:tagLst xmlns:a="http://schemas.openxmlformats.org/drawingml/2006/main" xmlns:r="http://schemas.openxmlformats.org/officeDocument/2006/relationships" xmlns:p="http://schemas.openxmlformats.org/presentationml/2006/main">
  <p:tag name="NUM" val="1"/>
</p:tagLst>
</file>

<file path=ppt/tags/tag120.xml><?xml version="1.0" encoding="utf-8"?>
<p:tagLst xmlns:a="http://schemas.openxmlformats.org/drawingml/2006/main" xmlns:r="http://schemas.openxmlformats.org/officeDocument/2006/relationships" xmlns:p="http://schemas.openxmlformats.org/presentationml/2006/main">
  <p:tag name="NUM" val="100"/>
</p:tagLst>
</file>

<file path=ppt/tags/tag121.xml><?xml version="1.0" encoding="utf-8"?>
<p:tagLst xmlns:a="http://schemas.openxmlformats.org/drawingml/2006/main" xmlns:r="http://schemas.openxmlformats.org/officeDocument/2006/relationships" xmlns:p="http://schemas.openxmlformats.org/presentationml/2006/main">
  <p:tag name="NUM" val="100"/>
</p:tagLst>
</file>

<file path=ppt/tags/tag122.xml><?xml version="1.0" encoding="utf-8"?>
<p:tagLst xmlns:a="http://schemas.openxmlformats.org/drawingml/2006/main" xmlns:r="http://schemas.openxmlformats.org/officeDocument/2006/relationships" xmlns:p="http://schemas.openxmlformats.org/presentationml/2006/main">
  <p:tag name="NUM" val="100"/>
</p:tagLst>
</file>

<file path=ppt/tags/tag123.xml><?xml version="1.0" encoding="utf-8"?>
<p:tagLst xmlns:a="http://schemas.openxmlformats.org/drawingml/2006/main" xmlns:r="http://schemas.openxmlformats.org/officeDocument/2006/relationships" xmlns:p="http://schemas.openxmlformats.org/presentationml/2006/main">
  <p:tag name="NUM" val="100"/>
</p:tagLst>
</file>

<file path=ppt/tags/tag124.xml><?xml version="1.0" encoding="utf-8"?>
<p:tagLst xmlns:a="http://schemas.openxmlformats.org/drawingml/2006/main" xmlns:r="http://schemas.openxmlformats.org/officeDocument/2006/relationships" xmlns:p="http://schemas.openxmlformats.org/presentationml/2006/main">
  <p:tag name="NUM" val="100"/>
</p:tagLst>
</file>

<file path=ppt/tags/tag125.xml><?xml version="1.0" encoding="utf-8"?>
<p:tagLst xmlns:a="http://schemas.openxmlformats.org/drawingml/2006/main" xmlns:r="http://schemas.openxmlformats.org/officeDocument/2006/relationships" xmlns:p="http://schemas.openxmlformats.org/presentationml/2006/main">
  <p:tag name="NUM" val="100"/>
</p:tagLst>
</file>

<file path=ppt/tags/tag126.xml><?xml version="1.0" encoding="utf-8"?>
<p:tagLst xmlns:a="http://schemas.openxmlformats.org/drawingml/2006/main" xmlns:r="http://schemas.openxmlformats.org/officeDocument/2006/relationships" xmlns:p="http://schemas.openxmlformats.org/presentationml/2006/main">
  <p:tag name="NUM" val="100"/>
</p:tagLst>
</file>

<file path=ppt/tags/tag127.xml><?xml version="1.0" encoding="utf-8"?>
<p:tagLst xmlns:a="http://schemas.openxmlformats.org/drawingml/2006/main" xmlns:r="http://schemas.openxmlformats.org/officeDocument/2006/relationships" xmlns:p="http://schemas.openxmlformats.org/presentationml/2006/main">
  <p:tag name="NUM" val="100"/>
</p:tagLst>
</file>

<file path=ppt/tags/tag128.xml><?xml version="1.0" encoding="utf-8"?>
<p:tagLst xmlns:a="http://schemas.openxmlformats.org/drawingml/2006/main" xmlns:r="http://schemas.openxmlformats.org/officeDocument/2006/relationships" xmlns:p="http://schemas.openxmlformats.org/presentationml/2006/main">
  <p:tag name="NUM" val="100"/>
</p:tagLst>
</file>

<file path=ppt/tags/tag129.xml><?xml version="1.0" encoding="utf-8"?>
<p:tagLst xmlns:a="http://schemas.openxmlformats.org/drawingml/2006/main" xmlns:r="http://schemas.openxmlformats.org/officeDocument/2006/relationships" xmlns:p="http://schemas.openxmlformats.org/presentationml/2006/main">
  <p:tag name="NUM" val="100"/>
</p:tagLst>
</file>

<file path=ppt/tags/tag13.xml><?xml version="1.0" encoding="utf-8"?>
<p:tagLst xmlns:a="http://schemas.openxmlformats.org/drawingml/2006/main" xmlns:r="http://schemas.openxmlformats.org/officeDocument/2006/relationships" xmlns:p="http://schemas.openxmlformats.org/presentationml/2006/main">
  <p:tag name="NUM" val="11"/>
</p:tagLst>
</file>

<file path=ppt/tags/tag130.xml><?xml version="1.0" encoding="utf-8"?>
<p:tagLst xmlns:a="http://schemas.openxmlformats.org/drawingml/2006/main" xmlns:r="http://schemas.openxmlformats.org/officeDocument/2006/relationships" xmlns:p="http://schemas.openxmlformats.org/presentationml/2006/main">
  <p:tag name="NUM" val="100"/>
</p:tagLst>
</file>

<file path=ppt/tags/tag131.xml><?xml version="1.0" encoding="utf-8"?>
<p:tagLst xmlns:a="http://schemas.openxmlformats.org/drawingml/2006/main" xmlns:r="http://schemas.openxmlformats.org/officeDocument/2006/relationships" xmlns:p="http://schemas.openxmlformats.org/presentationml/2006/main">
  <p:tag name="NUM" val="100"/>
</p:tagLst>
</file>

<file path=ppt/tags/tag132.xml><?xml version="1.0" encoding="utf-8"?>
<p:tagLst xmlns:a="http://schemas.openxmlformats.org/drawingml/2006/main" xmlns:r="http://schemas.openxmlformats.org/officeDocument/2006/relationships" xmlns:p="http://schemas.openxmlformats.org/presentationml/2006/main">
  <p:tag name="NUM" val="100"/>
</p:tagLst>
</file>

<file path=ppt/tags/tag133.xml><?xml version="1.0" encoding="utf-8"?>
<p:tagLst xmlns:a="http://schemas.openxmlformats.org/drawingml/2006/main" xmlns:r="http://schemas.openxmlformats.org/officeDocument/2006/relationships" xmlns:p="http://schemas.openxmlformats.org/presentationml/2006/main">
  <p:tag name="NUM" val="100"/>
</p:tagLst>
</file>

<file path=ppt/tags/tag134.xml><?xml version="1.0" encoding="utf-8"?>
<p:tagLst xmlns:a="http://schemas.openxmlformats.org/drawingml/2006/main" xmlns:r="http://schemas.openxmlformats.org/officeDocument/2006/relationships" xmlns:p="http://schemas.openxmlformats.org/presentationml/2006/main">
  <p:tag name="NUM" val="100"/>
</p:tagLst>
</file>

<file path=ppt/tags/tag135.xml><?xml version="1.0" encoding="utf-8"?>
<p:tagLst xmlns:a="http://schemas.openxmlformats.org/drawingml/2006/main" xmlns:r="http://schemas.openxmlformats.org/officeDocument/2006/relationships" xmlns:p="http://schemas.openxmlformats.org/presentationml/2006/main">
  <p:tag name="NUM" val="100"/>
</p:tagLst>
</file>

<file path=ppt/tags/tag136.xml><?xml version="1.0" encoding="utf-8"?>
<p:tagLst xmlns:a="http://schemas.openxmlformats.org/drawingml/2006/main" xmlns:r="http://schemas.openxmlformats.org/officeDocument/2006/relationships" xmlns:p="http://schemas.openxmlformats.org/presentationml/2006/main">
  <p:tag name="NUM" val="100"/>
</p:tagLst>
</file>

<file path=ppt/tags/tag137.xml><?xml version="1.0" encoding="utf-8"?>
<p:tagLst xmlns:a="http://schemas.openxmlformats.org/drawingml/2006/main" xmlns:r="http://schemas.openxmlformats.org/officeDocument/2006/relationships" xmlns:p="http://schemas.openxmlformats.org/presentationml/2006/main">
  <p:tag name="NUM" val="100"/>
</p:tagLst>
</file>

<file path=ppt/tags/tag138.xml><?xml version="1.0" encoding="utf-8"?>
<p:tagLst xmlns:a="http://schemas.openxmlformats.org/drawingml/2006/main" xmlns:r="http://schemas.openxmlformats.org/officeDocument/2006/relationships" xmlns:p="http://schemas.openxmlformats.org/presentationml/2006/main">
  <p:tag name="NUM" val="100"/>
</p:tagLst>
</file>

<file path=ppt/tags/tag139.xml><?xml version="1.0" encoding="utf-8"?>
<p:tagLst xmlns:a="http://schemas.openxmlformats.org/drawingml/2006/main" xmlns:r="http://schemas.openxmlformats.org/officeDocument/2006/relationships" xmlns:p="http://schemas.openxmlformats.org/presentationml/2006/main">
  <p:tag name="NUM" val="100"/>
</p:tagLst>
</file>

<file path=ppt/tags/tag14.xml><?xml version="1.0" encoding="utf-8"?>
<p:tagLst xmlns:a="http://schemas.openxmlformats.org/drawingml/2006/main" xmlns:r="http://schemas.openxmlformats.org/officeDocument/2006/relationships" xmlns:p="http://schemas.openxmlformats.org/presentationml/2006/main">
  <p:tag name="NUM" val="12"/>
</p:tagLst>
</file>

<file path=ppt/tags/tag140.xml><?xml version="1.0" encoding="utf-8"?>
<p:tagLst xmlns:a="http://schemas.openxmlformats.org/drawingml/2006/main" xmlns:r="http://schemas.openxmlformats.org/officeDocument/2006/relationships" xmlns:p="http://schemas.openxmlformats.org/presentationml/2006/main">
  <p:tag name="NUM" val="100"/>
</p:tagLst>
</file>

<file path=ppt/tags/tag141.xml><?xml version="1.0" encoding="utf-8"?>
<p:tagLst xmlns:a="http://schemas.openxmlformats.org/drawingml/2006/main" xmlns:r="http://schemas.openxmlformats.org/officeDocument/2006/relationships" xmlns:p="http://schemas.openxmlformats.org/presentationml/2006/main">
  <p:tag name="NUM" val="100"/>
</p:tagLst>
</file>

<file path=ppt/tags/tag142.xml><?xml version="1.0" encoding="utf-8"?>
<p:tagLst xmlns:a="http://schemas.openxmlformats.org/drawingml/2006/main" xmlns:r="http://schemas.openxmlformats.org/officeDocument/2006/relationships" xmlns:p="http://schemas.openxmlformats.org/presentationml/2006/main">
  <p:tag name="NUM" val="100"/>
</p:tagLst>
</file>

<file path=ppt/tags/tag143.xml><?xml version="1.0" encoding="utf-8"?>
<p:tagLst xmlns:a="http://schemas.openxmlformats.org/drawingml/2006/main" xmlns:r="http://schemas.openxmlformats.org/officeDocument/2006/relationships" xmlns:p="http://schemas.openxmlformats.org/presentationml/2006/main">
  <p:tag name="NUM" val="100"/>
</p:tagLst>
</file>

<file path=ppt/tags/tag144.xml><?xml version="1.0" encoding="utf-8"?>
<p:tagLst xmlns:a="http://schemas.openxmlformats.org/drawingml/2006/main" xmlns:r="http://schemas.openxmlformats.org/officeDocument/2006/relationships" xmlns:p="http://schemas.openxmlformats.org/presentationml/2006/main">
  <p:tag name="NUM" val="100"/>
</p:tagLst>
</file>

<file path=ppt/tags/tag145.xml><?xml version="1.0" encoding="utf-8"?>
<p:tagLst xmlns:a="http://schemas.openxmlformats.org/drawingml/2006/main" xmlns:r="http://schemas.openxmlformats.org/officeDocument/2006/relationships" xmlns:p="http://schemas.openxmlformats.org/presentationml/2006/main">
  <p:tag name="NUM" val="100"/>
</p:tagLst>
</file>

<file path=ppt/tags/tag146.xml><?xml version="1.0" encoding="utf-8"?>
<p:tagLst xmlns:a="http://schemas.openxmlformats.org/drawingml/2006/main" xmlns:r="http://schemas.openxmlformats.org/officeDocument/2006/relationships" xmlns:p="http://schemas.openxmlformats.org/presentationml/2006/main">
  <p:tag name="NUM" val="100"/>
</p:tagLst>
</file>

<file path=ppt/tags/tag147.xml><?xml version="1.0" encoding="utf-8"?>
<p:tagLst xmlns:a="http://schemas.openxmlformats.org/drawingml/2006/main" xmlns:r="http://schemas.openxmlformats.org/officeDocument/2006/relationships" xmlns:p="http://schemas.openxmlformats.org/presentationml/2006/main">
  <p:tag name="NUM" val="100"/>
</p:tagLst>
</file>

<file path=ppt/tags/tag148.xml><?xml version="1.0" encoding="utf-8"?>
<p:tagLst xmlns:a="http://schemas.openxmlformats.org/drawingml/2006/main" xmlns:r="http://schemas.openxmlformats.org/officeDocument/2006/relationships" xmlns:p="http://schemas.openxmlformats.org/presentationml/2006/main">
  <p:tag name="NUM" val="100"/>
</p:tagLst>
</file>

<file path=ppt/tags/tag149.xml><?xml version="1.0" encoding="utf-8"?>
<p:tagLst xmlns:a="http://schemas.openxmlformats.org/drawingml/2006/main" xmlns:r="http://schemas.openxmlformats.org/officeDocument/2006/relationships" xmlns:p="http://schemas.openxmlformats.org/presentationml/2006/main">
  <p:tag name="NUM" val="100"/>
</p:tagLst>
</file>

<file path=ppt/tags/tag15.xml><?xml version="1.0" encoding="utf-8"?>
<p:tagLst xmlns:a="http://schemas.openxmlformats.org/drawingml/2006/main" xmlns:r="http://schemas.openxmlformats.org/officeDocument/2006/relationships" xmlns:p="http://schemas.openxmlformats.org/presentationml/2006/main">
  <p:tag name="NUM" val="16"/>
</p:tagLst>
</file>

<file path=ppt/tags/tag150.xml><?xml version="1.0" encoding="utf-8"?>
<p:tagLst xmlns:a="http://schemas.openxmlformats.org/drawingml/2006/main" xmlns:r="http://schemas.openxmlformats.org/officeDocument/2006/relationships" xmlns:p="http://schemas.openxmlformats.org/presentationml/2006/main">
  <p:tag name="NUM" val="100"/>
</p:tagLst>
</file>

<file path=ppt/tags/tag151.xml><?xml version="1.0" encoding="utf-8"?>
<p:tagLst xmlns:a="http://schemas.openxmlformats.org/drawingml/2006/main" xmlns:r="http://schemas.openxmlformats.org/officeDocument/2006/relationships" xmlns:p="http://schemas.openxmlformats.org/presentationml/2006/main">
  <p:tag name="NUM" val="100"/>
</p:tagLst>
</file>

<file path=ppt/tags/tag152.xml><?xml version="1.0" encoding="utf-8"?>
<p:tagLst xmlns:a="http://schemas.openxmlformats.org/drawingml/2006/main" xmlns:r="http://schemas.openxmlformats.org/officeDocument/2006/relationships" xmlns:p="http://schemas.openxmlformats.org/presentationml/2006/main">
  <p:tag name="NUM" val="100"/>
</p:tagLst>
</file>

<file path=ppt/tags/tag153.xml><?xml version="1.0" encoding="utf-8"?>
<p:tagLst xmlns:a="http://schemas.openxmlformats.org/drawingml/2006/main" xmlns:r="http://schemas.openxmlformats.org/officeDocument/2006/relationships" xmlns:p="http://schemas.openxmlformats.org/presentationml/2006/main">
  <p:tag name="NUM" val="100"/>
</p:tagLst>
</file>

<file path=ppt/tags/tag154.xml><?xml version="1.0" encoding="utf-8"?>
<p:tagLst xmlns:a="http://schemas.openxmlformats.org/drawingml/2006/main" xmlns:r="http://schemas.openxmlformats.org/officeDocument/2006/relationships" xmlns:p="http://schemas.openxmlformats.org/presentationml/2006/main">
  <p:tag name="NUM" val="100"/>
</p:tagLst>
</file>

<file path=ppt/tags/tag155.xml><?xml version="1.0" encoding="utf-8"?>
<p:tagLst xmlns:a="http://schemas.openxmlformats.org/drawingml/2006/main" xmlns:r="http://schemas.openxmlformats.org/officeDocument/2006/relationships" xmlns:p="http://schemas.openxmlformats.org/presentationml/2006/main">
  <p:tag name="NUM" val="100"/>
</p:tagLst>
</file>

<file path=ppt/tags/tag156.xml><?xml version="1.0" encoding="utf-8"?>
<p:tagLst xmlns:a="http://schemas.openxmlformats.org/drawingml/2006/main" xmlns:r="http://schemas.openxmlformats.org/officeDocument/2006/relationships" xmlns:p="http://schemas.openxmlformats.org/presentationml/2006/main">
  <p:tag name="NUM" val="100"/>
</p:tagLst>
</file>

<file path=ppt/tags/tag157.xml><?xml version="1.0" encoding="utf-8"?>
<p:tagLst xmlns:a="http://schemas.openxmlformats.org/drawingml/2006/main" xmlns:r="http://schemas.openxmlformats.org/officeDocument/2006/relationships" xmlns:p="http://schemas.openxmlformats.org/presentationml/2006/main">
  <p:tag name="NUM" val="100"/>
</p:tagLst>
</file>

<file path=ppt/tags/tag158.xml><?xml version="1.0" encoding="utf-8"?>
<p:tagLst xmlns:a="http://schemas.openxmlformats.org/drawingml/2006/main" xmlns:r="http://schemas.openxmlformats.org/officeDocument/2006/relationships" xmlns:p="http://schemas.openxmlformats.org/presentationml/2006/main">
  <p:tag name="NUM" val="100"/>
</p:tagLst>
</file>

<file path=ppt/tags/tag159.xml><?xml version="1.0" encoding="utf-8"?>
<p:tagLst xmlns:a="http://schemas.openxmlformats.org/drawingml/2006/main" xmlns:r="http://schemas.openxmlformats.org/officeDocument/2006/relationships" xmlns:p="http://schemas.openxmlformats.org/presentationml/2006/main">
  <p:tag name="NUM" val="100"/>
</p:tagLst>
</file>

<file path=ppt/tags/tag16.xml><?xml version="1.0" encoding="utf-8"?>
<p:tagLst xmlns:a="http://schemas.openxmlformats.org/drawingml/2006/main" xmlns:r="http://schemas.openxmlformats.org/officeDocument/2006/relationships" xmlns:p="http://schemas.openxmlformats.org/presentationml/2006/main">
  <p:tag name="NUM" val="73"/>
</p:tagLst>
</file>

<file path=ppt/tags/tag160.xml><?xml version="1.0" encoding="utf-8"?>
<p:tagLst xmlns:a="http://schemas.openxmlformats.org/drawingml/2006/main" xmlns:r="http://schemas.openxmlformats.org/officeDocument/2006/relationships" xmlns:p="http://schemas.openxmlformats.org/presentationml/2006/main">
  <p:tag name="NUM" val="100"/>
</p:tagLst>
</file>

<file path=ppt/tags/tag161.xml><?xml version="1.0" encoding="utf-8"?>
<p:tagLst xmlns:a="http://schemas.openxmlformats.org/drawingml/2006/main" xmlns:r="http://schemas.openxmlformats.org/officeDocument/2006/relationships" xmlns:p="http://schemas.openxmlformats.org/presentationml/2006/main">
  <p:tag name="NUM" val="100"/>
</p:tagLst>
</file>

<file path=ppt/tags/tag162.xml><?xml version="1.0" encoding="utf-8"?>
<p:tagLst xmlns:a="http://schemas.openxmlformats.org/drawingml/2006/main" xmlns:r="http://schemas.openxmlformats.org/officeDocument/2006/relationships" xmlns:p="http://schemas.openxmlformats.org/presentationml/2006/main">
  <p:tag name="NUM" val="100"/>
</p:tagLst>
</file>

<file path=ppt/tags/tag163.xml><?xml version="1.0" encoding="utf-8"?>
<p:tagLst xmlns:a="http://schemas.openxmlformats.org/drawingml/2006/main" xmlns:r="http://schemas.openxmlformats.org/officeDocument/2006/relationships" xmlns:p="http://schemas.openxmlformats.org/presentationml/2006/main">
  <p:tag name="NUM" val="100"/>
</p:tagLst>
</file>

<file path=ppt/tags/tag164.xml><?xml version="1.0" encoding="utf-8"?>
<p:tagLst xmlns:a="http://schemas.openxmlformats.org/drawingml/2006/main" xmlns:r="http://schemas.openxmlformats.org/officeDocument/2006/relationships" xmlns:p="http://schemas.openxmlformats.org/presentationml/2006/main">
  <p:tag name="NUM" val="100"/>
</p:tagLst>
</file>

<file path=ppt/tags/tag165.xml><?xml version="1.0" encoding="utf-8"?>
<p:tagLst xmlns:a="http://schemas.openxmlformats.org/drawingml/2006/main" xmlns:r="http://schemas.openxmlformats.org/officeDocument/2006/relationships" xmlns:p="http://schemas.openxmlformats.org/presentationml/2006/main">
  <p:tag name="NUM" val="100"/>
</p:tagLst>
</file>

<file path=ppt/tags/tag166.xml><?xml version="1.0" encoding="utf-8"?>
<p:tagLst xmlns:a="http://schemas.openxmlformats.org/drawingml/2006/main" xmlns:r="http://schemas.openxmlformats.org/officeDocument/2006/relationships" xmlns:p="http://schemas.openxmlformats.org/presentationml/2006/main">
  <p:tag name="NUM" val="100"/>
</p:tagLst>
</file>

<file path=ppt/tags/tag167.xml><?xml version="1.0" encoding="utf-8"?>
<p:tagLst xmlns:a="http://schemas.openxmlformats.org/drawingml/2006/main" xmlns:r="http://schemas.openxmlformats.org/officeDocument/2006/relationships" xmlns:p="http://schemas.openxmlformats.org/presentationml/2006/main">
  <p:tag name="NUM" val="100"/>
</p:tagLst>
</file>

<file path=ppt/tags/tag168.xml><?xml version="1.0" encoding="utf-8"?>
<p:tagLst xmlns:a="http://schemas.openxmlformats.org/drawingml/2006/main" xmlns:r="http://schemas.openxmlformats.org/officeDocument/2006/relationships" xmlns:p="http://schemas.openxmlformats.org/presentationml/2006/main">
  <p:tag name="NUM" val="100"/>
</p:tagLst>
</file>

<file path=ppt/tags/tag169.xml><?xml version="1.0" encoding="utf-8"?>
<p:tagLst xmlns:a="http://schemas.openxmlformats.org/drawingml/2006/main" xmlns:r="http://schemas.openxmlformats.org/officeDocument/2006/relationships" xmlns:p="http://schemas.openxmlformats.org/presentationml/2006/main">
  <p:tag name="NUM" val="100"/>
</p:tagLst>
</file>

<file path=ppt/tags/tag17.xml><?xml version="1.0" encoding="utf-8"?>
<p:tagLst xmlns:a="http://schemas.openxmlformats.org/drawingml/2006/main" xmlns:r="http://schemas.openxmlformats.org/officeDocument/2006/relationships" xmlns:p="http://schemas.openxmlformats.org/presentationml/2006/main">
  <p:tag name="NUM" val="74"/>
</p:tagLst>
</file>

<file path=ppt/tags/tag170.xml><?xml version="1.0" encoding="utf-8"?>
<p:tagLst xmlns:a="http://schemas.openxmlformats.org/drawingml/2006/main" xmlns:r="http://schemas.openxmlformats.org/officeDocument/2006/relationships" xmlns:p="http://schemas.openxmlformats.org/presentationml/2006/main">
  <p:tag name="NUM" val="100"/>
</p:tagLst>
</file>

<file path=ppt/tags/tag171.xml><?xml version="1.0" encoding="utf-8"?>
<p:tagLst xmlns:a="http://schemas.openxmlformats.org/drawingml/2006/main" xmlns:r="http://schemas.openxmlformats.org/officeDocument/2006/relationships" xmlns:p="http://schemas.openxmlformats.org/presentationml/2006/main">
  <p:tag name="NUM" val="100"/>
</p:tagLst>
</file>

<file path=ppt/tags/tag172.xml><?xml version="1.0" encoding="utf-8"?>
<p:tagLst xmlns:a="http://schemas.openxmlformats.org/drawingml/2006/main" xmlns:r="http://schemas.openxmlformats.org/officeDocument/2006/relationships" xmlns:p="http://schemas.openxmlformats.org/presentationml/2006/main">
  <p:tag name="NUM" val="100"/>
</p:tagLst>
</file>

<file path=ppt/tags/tag173.xml><?xml version="1.0" encoding="utf-8"?>
<p:tagLst xmlns:a="http://schemas.openxmlformats.org/drawingml/2006/main" xmlns:r="http://schemas.openxmlformats.org/officeDocument/2006/relationships" xmlns:p="http://schemas.openxmlformats.org/presentationml/2006/main">
  <p:tag name="NUM" val="100"/>
</p:tagLst>
</file>

<file path=ppt/tags/tag174.xml><?xml version="1.0" encoding="utf-8"?>
<p:tagLst xmlns:a="http://schemas.openxmlformats.org/drawingml/2006/main" xmlns:r="http://schemas.openxmlformats.org/officeDocument/2006/relationships" xmlns:p="http://schemas.openxmlformats.org/presentationml/2006/main">
  <p:tag name="NUM" val="100"/>
</p:tagLst>
</file>

<file path=ppt/tags/tag175.xml><?xml version="1.0" encoding="utf-8"?>
<p:tagLst xmlns:a="http://schemas.openxmlformats.org/drawingml/2006/main" xmlns:r="http://schemas.openxmlformats.org/officeDocument/2006/relationships" xmlns:p="http://schemas.openxmlformats.org/presentationml/2006/main">
  <p:tag name="NUM" val="100"/>
</p:tagLst>
</file>

<file path=ppt/tags/tag176.xml><?xml version="1.0" encoding="utf-8"?>
<p:tagLst xmlns:a="http://schemas.openxmlformats.org/drawingml/2006/main" xmlns:r="http://schemas.openxmlformats.org/officeDocument/2006/relationships" xmlns:p="http://schemas.openxmlformats.org/presentationml/2006/main">
  <p:tag name="NUM" val="100"/>
</p:tagLst>
</file>

<file path=ppt/tags/tag177.xml><?xml version="1.0" encoding="utf-8"?>
<p:tagLst xmlns:a="http://schemas.openxmlformats.org/drawingml/2006/main" xmlns:r="http://schemas.openxmlformats.org/officeDocument/2006/relationships" xmlns:p="http://schemas.openxmlformats.org/presentationml/2006/main">
  <p:tag name="NUM" val="100"/>
</p:tagLst>
</file>

<file path=ppt/tags/tag178.xml><?xml version="1.0" encoding="utf-8"?>
<p:tagLst xmlns:a="http://schemas.openxmlformats.org/drawingml/2006/main" xmlns:r="http://schemas.openxmlformats.org/officeDocument/2006/relationships" xmlns:p="http://schemas.openxmlformats.org/presentationml/2006/main">
  <p:tag name="NUM" val="100"/>
</p:tagLst>
</file>

<file path=ppt/tags/tag179.xml><?xml version="1.0" encoding="utf-8"?>
<p:tagLst xmlns:a="http://schemas.openxmlformats.org/drawingml/2006/main" xmlns:r="http://schemas.openxmlformats.org/officeDocument/2006/relationships" xmlns:p="http://schemas.openxmlformats.org/presentationml/2006/main">
  <p:tag name="NUM" val="100"/>
</p:tagLst>
</file>

<file path=ppt/tags/tag18.xml><?xml version="1.0" encoding="utf-8"?>
<p:tagLst xmlns:a="http://schemas.openxmlformats.org/drawingml/2006/main" xmlns:r="http://schemas.openxmlformats.org/officeDocument/2006/relationships" xmlns:p="http://schemas.openxmlformats.org/presentationml/2006/main">
  <p:tag name="NUM" val="79"/>
</p:tagLst>
</file>

<file path=ppt/tags/tag180.xml><?xml version="1.0" encoding="utf-8"?>
<p:tagLst xmlns:a="http://schemas.openxmlformats.org/drawingml/2006/main" xmlns:r="http://schemas.openxmlformats.org/officeDocument/2006/relationships" xmlns:p="http://schemas.openxmlformats.org/presentationml/2006/main">
  <p:tag name="NUM" val="12"/>
</p:tagLst>
</file>

<file path=ppt/tags/tag181.xml><?xml version="1.0" encoding="utf-8"?>
<p:tagLst xmlns:a="http://schemas.openxmlformats.org/drawingml/2006/main" xmlns:r="http://schemas.openxmlformats.org/officeDocument/2006/relationships" xmlns:p="http://schemas.openxmlformats.org/presentationml/2006/main">
  <p:tag name="NUM" val="12"/>
</p:tagLst>
</file>

<file path=ppt/tags/tag182.xml><?xml version="1.0" encoding="utf-8"?>
<p:tagLst xmlns:a="http://schemas.openxmlformats.org/drawingml/2006/main" xmlns:r="http://schemas.openxmlformats.org/officeDocument/2006/relationships" xmlns:p="http://schemas.openxmlformats.org/presentationml/2006/main">
  <p:tag name="NUM" val="12"/>
</p:tagLst>
</file>

<file path=ppt/tags/tag183.xml><?xml version="1.0" encoding="utf-8"?>
<p:tagLst xmlns:a="http://schemas.openxmlformats.org/drawingml/2006/main" xmlns:r="http://schemas.openxmlformats.org/officeDocument/2006/relationships" xmlns:p="http://schemas.openxmlformats.org/presentationml/2006/main">
  <p:tag name="NUM" val="16"/>
</p:tagLst>
</file>

<file path=ppt/tags/tag184.xml><?xml version="1.0" encoding="utf-8"?>
<p:tagLst xmlns:a="http://schemas.openxmlformats.org/drawingml/2006/main" xmlns:r="http://schemas.openxmlformats.org/officeDocument/2006/relationships" xmlns:p="http://schemas.openxmlformats.org/presentationml/2006/main">
  <p:tag name="NUM" val="16"/>
</p:tagLst>
</file>

<file path=ppt/tags/tag185.xml><?xml version="1.0" encoding="utf-8"?>
<p:tagLst xmlns:a="http://schemas.openxmlformats.org/drawingml/2006/main" xmlns:r="http://schemas.openxmlformats.org/officeDocument/2006/relationships" xmlns:p="http://schemas.openxmlformats.org/presentationml/2006/main">
  <p:tag name="NUM" val="11"/>
</p:tagLst>
</file>

<file path=ppt/tags/tag186.xml><?xml version="1.0" encoding="utf-8"?>
<p:tagLst xmlns:a="http://schemas.openxmlformats.org/drawingml/2006/main" xmlns:r="http://schemas.openxmlformats.org/officeDocument/2006/relationships" xmlns:p="http://schemas.openxmlformats.org/presentationml/2006/main">
  <p:tag name="NUM" val="12"/>
</p:tagLst>
</file>

<file path=ppt/tags/tag187.xml><?xml version="1.0" encoding="utf-8"?>
<p:tagLst xmlns:a="http://schemas.openxmlformats.org/drawingml/2006/main" xmlns:r="http://schemas.openxmlformats.org/officeDocument/2006/relationships" xmlns:p="http://schemas.openxmlformats.org/presentationml/2006/main">
  <p:tag name="NUM" val="25"/>
</p:tagLst>
</file>

<file path=ppt/tags/tag188.xml><?xml version="1.0" encoding="utf-8"?>
<p:tagLst xmlns:a="http://schemas.openxmlformats.org/drawingml/2006/main" xmlns:r="http://schemas.openxmlformats.org/officeDocument/2006/relationships" xmlns:p="http://schemas.openxmlformats.org/presentationml/2006/main">
  <p:tag name="NUM" val="12"/>
</p:tagLst>
</file>

<file path=ppt/tags/tag189.xml><?xml version="1.0" encoding="utf-8"?>
<p:tagLst xmlns:a="http://schemas.openxmlformats.org/drawingml/2006/main" xmlns:r="http://schemas.openxmlformats.org/officeDocument/2006/relationships" xmlns:p="http://schemas.openxmlformats.org/presentationml/2006/main">
  <p:tag name="NUM" val="12"/>
</p:tagLst>
</file>

<file path=ppt/tags/tag19.xml><?xml version="1.0" encoding="utf-8"?>
<p:tagLst xmlns:a="http://schemas.openxmlformats.org/drawingml/2006/main" xmlns:r="http://schemas.openxmlformats.org/officeDocument/2006/relationships" xmlns:p="http://schemas.openxmlformats.org/presentationml/2006/main">
  <p:tag name="NUM" val="80"/>
</p:tagLst>
</file>

<file path=ppt/tags/tag190.xml><?xml version="1.0" encoding="utf-8"?>
<p:tagLst xmlns:a="http://schemas.openxmlformats.org/drawingml/2006/main" xmlns:r="http://schemas.openxmlformats.org/officeDocument/2006/relationships" xmlns:p="http://schemas.openxmlformats.org/presentationml/2006/main">
  <p:tag name="NUM" val="12"/>
</p:tagLst>
</file>

<file path=ppt/tags/tag191.xml><?xml version="1.0" encoding="utf-8"?>
<p:tagLst xmlns:a="http://schemas.openxmlformats.org/drawingml/2006/main" xmlns:r="http://schemas.openxmlformats.org/officeDocument/2006/relationships" xmlns:p="http://schemas.openxmlformats.org/presentationml/2006/main">
  <p:tag name="NUM" val="12"/>
</p:tagLst>
</file>

<file path=ppt/tags/tag192.xml><?xml version="1.0" encoding="utf-8"?>
<p:tagLst xmlns:a="http://schemas.openxmlformats.org/drawingml/2006/main" xmlns:r="http://schemas.openxmlformats.org/officeDocument/2006/relationships" xmlns:p="http://schemas.openxmlformats.org/presentationml/2006/main">
  <p:tag name="NUM" val="12"/>
</p:tagLst>
</file>

<file path=ppt/tags/tag193.xml><?xml version="1.0" encoding="utf-8"?>
<p:tagLst xmlns:a="http://schemas.openxmlformats.org/drawingml/2006/main" xmlns:r="http://schemas.openxmlformats.org/officeDocument/2006/relationships" xmlns:p="http://schemas.openxmlformats.org/presentationml/2006/main">
  <p:tag name="NUM" val="16"/>
</p:tagLst>
</file>

<file path=ppt/tags/tag194.xml><?xml version="1.0" encoding="utf-8"?>
<p:tagLst xmlns:a="http://schemas.openxmlformats.org/drawingml/2006/main" xmlns:r="http://schemas.openxmlformats.org/officeDocument/2006/relationships" xmlns:p="http://schemas.openxmlformats.org/presentationml/2006/main">
  <p:tag name="NUM" val="16"/>
</p:tagLst>
</file>

<file path=ppt/tags/tag195.xml><?xml version="1.0" encoding="utf-8"?>
<p:tagLst xmlns:a="http://schemas.openxmlformats.org/drawingml/2006/main" xmlns:r="http://schemas.openxmlformats.org/officeDocument/2006/relationships" xmlns:p="http://schemas.openxmlformats.org/presentationml/2006/main">
  <p:tag name="NUM" val="11"/>
</p:tagLst>
</file>

<file path=ppt/tags/tag196.xml><?xml version="1.0" encoding="utf-8"?>
<p:tagLst xmlns:a="http://schemas.openxmlformats.org/drawingml/2006/main" xmlns:r="http://schemas.openxmlformats.org/officeDocument/2006/relationships" xmlns:p="http://schemas.openxmlformats.org/presentationml/2006/main">
  <p:tag name="NUM" val="12"/>
</p:tagLst>
</file>

<file path=ppt/tags/tag197.xml><?xml version="1.0" encoding="utf-8"?>
<p:tagLst xmlns:a="http://schemas.openxmlformats.org/drawingml/2006/main" xmlns:r="http://schemas.openxmlformats.org/officeDocument/2006/relationships" xmlns:p="http://schemas.openxmlformats.org/presentationml/2006/main">
  <p:tag name="NUM" val="25"/>
</p:tagLst>
</file>

<file path=ppt/tags/tag198.xml><?xml version="1.0" encoding="utf-8"?>
<p:tagLst xmlns:a="http://schemas.openxmlformats.org/drawingml/2006/main" xmlns:r="http://schemas.openxmlformats.org/officeDocument/2006/relationships" xmlns:p="http://schemas.openxmlformats.org/presentationml/2006/main">
  <p:tag name="NUM" val="16"/>
</p:tagLst>
</file>

<file path=ppt/tags/tag199.xml><?xml version="1.0" encoding="utf-8"?>
<p:tagLst xmlns:a="http://schemas.openxmlformats.org/drawingml/2006/main" xmlns:r="http://schemas.openxmlformats.org/officeDocument/2006/relationships" xmlns:p="http://schemas.openxmlformats.org/presentationml/2006/main">
  <p:tag name="NUM" val="12"/>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81"/>
</p:tagLst>
</file>

<file path=ppt/tags/tag200.xml><?xml version="1.0" encoding="utf-8"?>
<p:tagLst xmlns:a="http://schemas.openxmlformats.org/drawingml/2006/main" xmlns:r="http://schemas.openxmlformats.org/officeDocument/2006/relationships" xmlns:p="http://schemas.openxmlformats.org/presentationml/2006/main">
  <p:tag name="NUM" val="1"/>
</p:tagLst>
</file>

<file path=ppt/tags/tag201.xml><?xml version="1.0" encoding="utf-8"?>
<p:tagLst xmlns:a="http://schemas.openxmlformats.org/drawingml/2006/main" xmlns:r="http://schemas.openxmlformats.org/officeDocument/2006/relationships" xmlns:p="http://schemas.openxmlformats.org/presentationml/2006/main">
  <p:tag name="NUM" val="2"/>
</p:tagLst>
</file>

<file path=ppt/tags/tag202.xml><?xml version="1.0" encoding="utf-8"?>
<p:tagLst xmlns:a="http://schemas.openxmlformats.org/drawingml/2006/main" xmlns:r="http://schemas.openxmlformats.org/officeDocument/2006/relationships" xmlns:p="http://schemas.openxmlformats.org/presentationml/2006/main">
  <p:tag name="NUM" val="3"/>
</p:tagLst>
</file>

<file path=ppt/tags/tag203.xml><?xml version="1.0" encoding="utf-8"?>
<p:tagLst xmlns:a="http://schemas.openxmlformats.org/drawingml/2006/main" xmlns:r="http://schemas.openxmlformats.org/officeDocument/2006/relationships" xmlns:p="http://schemas.openxmlformats.org/presentationml/2006/main">
  <p:tag name="NUM" val="4"/>
</p:tagLst>
</file>

<file path=ppt/tags/tag204.xml><?xml version="1.0" encoding="utf-8"?>
<p:tagLst xmlns:a="http://schemas.openxmlformats.org/drawingml/2006/main" xmlns:r="http://schemas.openxmlformats.org/officeDocument/2006/relationships" xmlns:p="http://schemas.openxmlformats.org/presentationml/2006/main">
  <p:tag name="NUM" val="5"/>
</p:tagLst>
</file>

<file path=ppt/tags/tag205.xml><?xml version="1.0" encoding="utf-8"?>
<p:tagLst xmlns:a="http://schemas.openxmlformats.org/drawingml/2006/main" xmlns:r="http://schemas.openxmlformats.org/officeDocument/2006/relationships" xmlns:p="http://schemas.openxmlformats.org/presentationml/2006/main">
  <p:tag name="NUM" val="6"/>
</p:tagLst>
</file>

<file path=ppt/tags/tag206.xml><?xml version="1.0" encoding="utf-8"?>
<p:tagLst xmlns:a="http://schemas.openxmlformats.org/drawingml/2006/main" xmlns:r="http://schemas.openxmlformats.org/officeDocument/2006/relationships" xmlns:p="http://schemas.openxmlformats.org/presentationml/2006/main">
  <p:tag name="NUM" val="7"/>
</p:tagLst>
</file>

<file path=ppt/tags/tag207.xml><?xml version="1.0" encoding="utf-8"?>
<p:tagLst xmlns:a="http://schemas.openxmlformats.org/drawingml/2006/main" xmlns:r="http://schemas.openxmlformats.org/officeDocument/2006/relationships" xmlns:p="http://schemas.openxmlformats.org/presentationml/2006/main">
  <p:tag name="NUM" val="8"/>
</p:tagLst>
</file>

<file path=ppt/tags/tag208.xml><?xml version="1.0" encoding="utf-8"?>
<p:tagLst xmlns:a="http://schemas.openxmlformats.org/drawingml/2006/main" xmlns:r="http://schemas.openxmlformats.org/officeDocument/2006/relationships" xmlns:p="http://schemas.openxmlformats.org/presentationml/2006/main">
  <p:tag name="NUM" val="9"/>
</p:tagLst>
</file>

<file path=ppt/tags/tag209.xml><?xml version="1.0" encoding="utf-8"?>
<p:tagLst xmlns:a="http://schemas.openxmlformats.org/drawingml/2006/main" xmlns:r="http://schemas.openxmlformats.org/officeDocument/2006/relationships" xmlns:p="http://schemas.openxmlformats.org/presentationml/2006/main">
  <p:tag name="NUM" val="10"/>
</p:tagLst>
</file>

<file path=ppt/tags/tag21.xml><?xml version="1.0" encoding="utf-8"?>
<p:tagLst xmlns:a="http://schemas.openxmlformats.org/drawingml/2006/main" xmlns:r="http://schemas.openxmlformats.org/officeDocument/2006/relationships" xmlns:p="http://schemas.openxmlformats.org/presentationml/2006/main">
  <p:tag name="NUM" val="85"/>
</p:tagLst>
</file>

<file path=ppt/tags/tag210.xml><?xml version="1.0" encoding="utf-8"?>
<p:tagLst xmlns:a="http://schemas.openxmlformats.org/drawingml/2006/main" xmlns:r="http://schemas.openxmlformats.org/officeDocument/2006/relationships" xmlns:p="http://schemas.openxmlformats.org/presentationml/2006/main">
  <p:tag name="NUM" val="11"/>
</p:tagLst>
</file>

<file path=ppt/tags/tag211.xml><?xml version="1.0" encoding="utf-8"?>
<p:tagLst xmlns:a="http://schemas.openxmlformats.org/drawingml/2006/main" xmlns:r="http://schemas.openxmlformats.org/officeDocument/2006/relationships" xmlns:p="http://schemas.openxmlformats.org/presentationml/2006/main">
  <p:tag name="NUM" val="12"/>
</p:tagLst>
</file>

<file path=ppt/tags/tag212.xml><?xml version="1.0" encoding="utf-8"?>
<p:tagLst xmlns:a="http://schemas.openxmlformats.org/drawingml/2006/main" xmlns:r="http://schemas.openxmlformats.org/officeDocument/2006/relationships" xmlns:p="http://schemas.openxmlformats.org/presentationml/2006/main">
  <p:tag name="NUM" val="13"/>
</p:tagLst>
</file>

<file path=ppt/tags/tag213.xml><?xml version="1.0" encoding="utf-8"?>
<p:tagLst xmlns:a="http://schemas.openxmlformats.org/drawingml/2006/main" xmlns:r="http://schemas.openxmlformats.org/officeDocument/2006/relationships" xmlns:p="http://schemas.openxmlformats.org/presentationml/2006/main">
  <p:tag name="NUM" val="14"/>
</p:tagLst>
</file>

<file path=ppt/tags/tag214.xml><?xml version="1.0" encoding="utf-8"?>
<p:tagLst xmlns:a="http://schemas.openxmlformats.org/drawingml/2006/main" xmlns:r="http://schemas.openxmlformats.org/officeDocument/2006/relationships" xmlns:p="http://schemas.openxmlformats.org/presentationml/2006/main">
  <p:tag name="NUM" val="15"/>
</p:tagLst>
</file>

<file path=ppt/tags/tag215.xml><?xml version="1.0" encoding="utf-8"?>
<p:tagLst xmlns:a="http://schemas.openxmlformats.org/drawingml/2006/main" xmlns:r="http://schemas.openxmlformats.org/officeDocument/2006/relationships" xmlns:p="http://schemas.openxmlformats.org/presentationml/2006/main">
  <p:tag name="NUM" val="16"/>
</p:tagLst>
</file>

<file path=ppt/tags/tag216.xml><?xml version="1.0" encoding="utf-8"?>
<p:tagLst xmlns:a="http://schemas.openxmlformats.org/drawingml/2006/main" xmlns:r="http://schemas.openxmlformats.org/officeDocument/2006/relationships" xmlns:p="http://schemas.openxmlformats.org/presentationml/2006/main">
  <p:tag name="NUM" val="17"/>
</p:tagLst>
</file>

<file path=ppt/tags/tag217.xml><?xml version="1.0" encoding="utf-8"?>
<p:tagLst xmlns:a="http://schemas.openxmlformats.org/drawingml/2006/main" xmlns:r="http://schemas.openxmlformats.org/officeDocument/2006/relationships" xmlns:p="http://schemas.openxmlformats.org/presentationml/2006/main">
  <p:tag name="NUM" val="18"/>
</p:tagLst>
</file>

<file path=ppt/tags/tag218.xml><?xml version="1.0" encoding="utf-8"?>
<p:tagLst xmlns:a="http://schemas.openxmlformats.org/drawingml/2006/main" xmlns:r="http://schemas.openxmlformats.org/officeDocument/2006/relationships" xmlns:p="http://schemas.openxmlformats.org/presentationml/2006/main">
  <p:tag name="NUM" val="19"/>
</p:tagLst>
</file>

<file path=ppt/tags/tag219.xml><?xml version="1.0" encoding="utf-8"?>
<p:tagLst xmlns:a="http://schemas.openxmlformats.org/drawingml/2006/main" xmlns:r="http://schemas.openxmlformats.org/officeDocument/2006/relationships" xmlns:p="http://schemas.openxmlformats.org/presentationml/2006/main">
  <p:tag name="NUM" val="20"/>
</p:tagLst>
</file>

<file path=ppt/tags/tag22.xml><?xml version="1.0" encoding="utf-8"?>
<p:tagLst xmlns:a="http://schemas.openxmlformats.org/drawingml/2006/main" xmlns:r="http://schemas.openxmlformats.org/officeDocument/2006/relationships" xmlns:p="http://schemas.openxmlformats.org/presentationml/2006/main">
  <p:tag name="NUM" val="86"/>
</p:tagLst>
</file>

<file path=ppt/tags/tag220.xml><?xml version="1.0" encoding="utf-8"?>
<p:tagLst xmlns:a="http://schemas.openxmlformats.org/drawingml/2006/main" xmlns:r="http://schemas.openxmlformats.org/officeDocument/2006/relationships" xmlns:p="http://schemas.openxmlformats.org/presentationml/2006/main">
  <p:tag name="NUM" val="21"/>
</p:tagLst>
</file>

<file path=ppt/tags/tag221.xml><?xml version="1.0" encoding="utf-8"?>
<p:tagLst xmlns:a="http://schemas.openxmlformats.org/drawingml/2006/main" xmlns:r="http://schemas.openxmlformats.org/officeDocument/2006/relationships" xmlns:p="http://schemas.openxmlformats.org/presentationml/2006/main">
  <p:tag name="NUM" val="22"/>
</p:tagLst>
</file>

<file path=ppt/tags/tag222.xml><?xml version="1.0" encoding="utf-8"?>
<p:tagLst xmlns:a="http://schemas.openxmlformats.org/drawingml/2006/main" xmlns:r="http://schemas.openxmlformats.org/officeDocument/2006/relationships" xmlns:p="http://schemas.openxmlformats.org/presentationml/2006/main">
  <p:tag name="NUM" val="23"/>
</p:tagLst>
</file>

<file path=ppt/tags/tag223.xml><?xml version="1.0" encoding="utf-8"?>
<p:tagLst xmlns:a="http://schemas.openxmlformats.org/drawingml/2006/main" xmlns:r="http://schemas.openxmlformats.org/officeDocument/2006/relationships" xmlns:p="http://schemas.openxmlformats.org/presentationml/2006/main">
  <p:tag name="NUM" val="24"/>
</p:tagLst>
</file>

<file path=ppt/tags/tag224.xml><?xml version="1.0" encoding="utf-8"?>
<p:tagLst xmlns:a="http://schemas.openxmlformats.org/drawingml/2006/main" xmlns:r="http://schemas.openxmlformats.org/officeDocument/2006/relationships" xmlns:p="http://schemas.openxmlformats.org/presentationml/2006/main">
  <p:tag name="NUM" val="25"/>
</p:tagLst>
</file>

<file path=ppt/tags/tag225.xml><?xml version="1.0" encoding="utf-8"?>
<p:tagLst xmlns:a="http://schemas.openxmlformats.org/drawingml/2006/main" xmlns:r="http://schemas.openxmlformats.org/officeDocument/2006/relationships" xmlns:p="http://schemas.openxmlformats.org/presentationml/2006/main">
  <p:tag name="NUM" val="26"/>
</p:tagLst>
</file>

<file path=ppt/tags/tag226.xml><?xml version="1.0" encoding="utf-8"?>
<p:tagLst xmlns:a="http://schemas.openxmlformats.org/drawingml/2006/main" xmlns:r="http://schemas.openxmlformats.org/officeDocument/2006/relationships" xmlns:p="http://schemas.openxmlformats.org/presentationml/2006/main">
  <p:tag name="NUM" val="27"/>
</p:tagLst>
</file>

<file path=ppt/tags/tag227.xml><?xml version="1.0" encoding="utf-8"?>
<p:tagLst xmlns:a="http://schemas.openxmlformats.org/drawingml/2006/main" xmlns:r="http://schemas.openxmlformats.org/officeDocument/2006/relationships" xmlns:p="http://schemas.openxmlformats.org/presentationml/2006/main">
  <p:tag name="NUM" val="28"/>
</p:tagLst>
</file>

<file path=ppt/tags/tag228.xml><?xml version="1.0" encoding="utf-8"?>
<p:tagLst xmlns:a="http://schemas.openxmlformats.org/drawingml/2006/main" xmlns:r="http://schemas.openxmlformats.org/officeDocument/2006/relationships" xmlns:p="http://schemas.openxmlformats.org/presentationml/2006/main">
  <p:tag name="NUM" val="29"/>
</p:tagLst>
</file>

<file path=ppt/tags/tag229.xml><?xml version="1.0" encoding="utf-8"?>
<p:tagLst xmlns:a="http://schemas.openxmlformats.org/drawingml/2006/main" xmlns:r="http://schemas.openxmlformats.org/officeDocument/2006/relationships" xmlns:p="http://schemas.openxmlformats.org/presentationml/2006/main">
  <p:tag name="NUM" val="30"/>
</p:tagLst>
</file>

<file path=ppt/tags/tag23.xml><?xml version="1.0" encoding="utf-8"?>
<p:tagLst xmlns:a="http://schemas.openxmlformats.org/drawingml/2006/main" xmlns:r="http://schemas.openxmlformats.org/officeDocument/2006/relationships" xmlns:p="http://schemas.openxmlformats.org/presentationml/2006/main">
  <p:tag name="NUM" val="87"/>
</p:tagLst>
</file>

<file path=ppt/tags/tag230.xml><?xml version="1.0" encoding="utf-8"?>
<p:tagLst xmlns:a="http://schemas.openxmlformats.org/drawingml/2006/main" xmlns:r="http://schemas.openxmlformats.org/officeDocument/2006/relationships" xmlns:p="http://schemas.openxmlformats.org/presentationml/2006/main">
  <p:tag name="NUM" val="31"/>
</p:tagLst>
</file>

<file path=ppt/tags/tag231.xml><?xml version="1.0" encoding="utf-8"?>
<p:tagLst xmlns:a="http://schemas.openxmlformats.org/drawingml/2006/main" xmlns:r="http://schemas.openxmlformats.org/officeDocument/2006/relationships" xmlns:p="http://schemas.openxmlformats.org/presentationml/2006/main">
  <p:tag name="NUM" val="32"/>
</p:tagLst>
</file>

<file path=ppt/tags/tag232.xml><?xml version="1.0" encoding="utf-8"?>
<p:tagLst xmlns:a="http://schemas.openxmlformats.org/drawingml/2006/main" xmlns:r="http://schemas.openxmlformats.org/officeDocument/2006/relationships" xmlns:p="http://schemas.openxmlformats.org/presentationml/2006/main">
  <p:tag name="NUM" val="33"/>
</p:tagLst>
</file>

<file path=ppt/tags/tag233.xml><?xml version="1.0" encoding="utf-8"?>
<p:tagLst xmlns:a="http://schemas.openxmlformats.org/drawingml/2006/main" xmlns:r="http://schemas.openxmlformats.org/officeDocument/2006/relationships" xmlns:p="http://schemas.openxmlformats.org/presentationml/2006/main">
  <p:tag name="NUM" val="34"/>
</p:tagLst>
</file>

<file path=ppt/tags/tag234.xml><?xml version="1.0" encoding="utf-8"?>
<p:tagLst xmlns:a="http://schemas.openxmlformats.org/drawingml/2006/main" xmlns:r="http://schemas.openxmlformats.org/officeDocument/2006/relationships" xmlns:p="http://schemas.openxmlformats.org/presentationml/2006/main">
  <p:tag name="NUM" val="35"/>
</p:tagLst>
</file>

<file path=ppt/tags/tag235.xml><?xml version="1.0" encoding="utf-8"?>
<p:tagLst xmlns:a="http://schemas.openxmlformats.org/drawingml/2006/main" xmlns:r="http://schemas.openxmlformats.org/officeDocument/2006/relationships" xmlns:p="http://schemas.openxmlformats.org/presentationml/2006/main">
  <p:tag name="NUM" val="36"/>
</p:tagLst>
</file>

<file path=ppt/tags/tag236.xml><?xml version="1.0" encoding="utf-8"?>
<p:tagLst xmlns:a="http://schemas.openxmlformats.org/drawingml/2006/main" xmlns:r="http://schemas.openxmlformats.org/officeDocument/2006/relationships" xmlns:p="http://schemas.openxmlformats.org/presentationml/2006/main">
  <p:tag name="NUM" val="37"/>
</p:tagLst>
</file>

<file path=ppt/tags/tag237.xml><?xml version="1.0" encoding="utf-8"?>
<p:tagLst xmlns:a="http://schemas.openxmlformats.org/drawingml/2006/main" xmlns:r="http://schemas.openxmlformats.org/officeDocument/2006/relationships" xmlns:p="http://schemas.openxmlformats.org/presentationml/2006/main">
  <p:tag name="NUM" val="38"/>
</p:tagLst>
</file>

<file path=ppt/tags/tag238.xml><?xml version="1.0" encoding="utf-8"?>
<p:tagLst xmlns:a="http://schemas.openxmlformats.org/drawingml/2006/main" xmlns:r="http://schemas.openxmlformats.org/officeDocument/2006/relationships" xmlns:p="http://schemas.openxmlformats.org/presentationml/2006/main">
  <p:tag name="NUM" val="39"/>
</p:tagLst>
</file>

<file path=ppt/tags/tag239.xml><?xml version="1.0" encoding="utf-8"?>
<p:tagLst xmlns:a="http://schemas.openxmlformats.org/drawingml/2006/main" xmlns:r="http://schemas.openxmlformats.org/officeDocument/2006/relationships" xmlns:p="http://schemas.openxmlformats.org/presentationml/2006/main">
  <p:tag name="NUM" val="40"/>
</p:tagLst>
</file>

<file path=ppt/tags/tag24.xml><?xml version="1.0" encoding="utf-8"?>
<p:tagLst xmlns:a="http://schemas.openxmlformats.org/drawingml/2006/main" xmlns:r="http://schemas.openxmlformats.org/officeDocument/2006/relationships" xmlns:p="http://schemas.openxmlformats.org/presentationml/2006/main">
  <p:tag name="NUM" val="88"/>
</p:tagLst>
</file>

<file path=ppt/tags/tag240.xml><?xml version="1.0" encoding="utf-8"?>
<p:tagLst xmlns:a="http://schemas.openxmlformats.org/drawingml/2006/main" xmlns:r="http://schemas.openxmlformats.org/officeDocument/2006/relationships" xmlns:p="http://schemas.openxmlformats.org/presentationml/2006/main">
  <p:tag name="NUM" val="41"/>
</p:tagLst>
</file>

<file path=ppt/tags/tag241.xml><?xml version="1.0" encoding="utf-8"?>
<p:tagLst xmlns:a="http://schemas.openxmlformats.org/drawingml/2006/main" xmlns:r="http://schemas.openxmlformats.org/officeDocument/2006/relationships" xmlns:p="http://schemas.openxmlformats.org/presentationml/2006/main">
  <p:tag name="NUM" val="42"/>
</p:tagLst>
</file>

<file path=ppt/tags/tag242.xml><?xml version="1.0" encoding="utf-8"?>
<p:tagLst xmlns:a="http://schemas.openxmlformats.org/drawingml/2006/main" xmlns:r="http://schemas.openxmlformats.org/officeDocument/2006/relationships" xmlns:p="http://schemas.openxmlformats.org/presentationml/2006/main">
  <p:tag name="NUM" val="43"/>
</p:tagLst>
</file>

<file path=ppt/tags/tag243.xml><?xml version="1.0" encoding="utf-8"?>
<p:tagLst xmlns:a="http://schemas.openxmlformats.org/drawingml/2006/main" xmlns:r="http://schemas.openxmlformats.org/officeDocument/2006/relationships" xmlns:p="http://schemas.openxmlformats.org/presentationml/2006/main">
  <p:tag name="NUM" val="44"/>
</p:tagLst>
</file>

<file path=ppt/tags/tag244.xml><?xml version="1.0" encoding="utf-8"?>
<p:tagLst xmlns:a="http://schemas.openxmlformats.org/drawingml/2006/main" xmlns:r="http://schemas.openxmlformats.org/officeDocument/2006/relationships" xmlns:p="http://schemas.openxmlformats.org/presentationml/2006/main">
  <p:tag name="NUM" val="45"/>
</p:tagLst>
</file>

<file path=ppt/tags/tag245.xml><?xml version="1.0" encoding="utf-8"?>
<p:tagLst xmlns:a="http://schemas.openxmlformats.org/drawingml/2006/main" xmlns:r="http://schemas.openxmlformats.org/officeDocument/2006/relationships" xmlns:p="http://schemas.openxmlformats.org/presentationml/2006/main">
  <p:tag name="NUM" val="46"/>
</p:tagLst>
</file>

<file path=ppt/tags/tag246.xml><?xml version="1.0" encoding="utf-8"?>
<p:tagLst xmlns:a="http://schemas.openxmlformats.org/drawingml/2006/main" xmlns:r="http://schemas.openxmlformats.org/officeDocument/2006/relationships" xmlns:p="http://schemas.openxmlformats.org/presentationml/2006/main">
  <p:tag name="NUM" val="47"/>
</p:tagLst>
</file>

<file path=ppt/tags/tag247.xml><?xml version="1.0" encoding="utf-8"?>
<p:tagLst xmlns:a="http://schemas.openxmlformats.org/drawingml/2006/main" xmlns:r="http://schemas.openxmlformats.org/officeDocument/2006/relationships" xmlns:p="http://schemas.openxmlformats.org/presentationml/2006/main">
  <p:tag name="NUM" val="48"/>
</p:tagLst>
</file>

<file path=ppt/tags/tag248.xml><?xml version="1.0" encoding="utf-8"?>
<p:tagLst xmlns:a="http://schemas.openxmlformats.org/drawingml/2006/main" xmlns:r="http://schemas.openxmlformats.org/officeDocument/2006/relationships" xmlns:p="http://schemas.openxmlformats.org/presentationml/2006/main">
  <p:tag name="NUM" val="49"/>
</p:tagLst>
</file>

<file path=ppt/tags/tag249.xml><?xml version="1.0" encoding="utf-8"?>
<p:tagLst xmlns:a="http://schemas.openxmlformats.org/drawingml/2006/main" xmlns:r="http://schemas.openxmlformats.org/officeDocument/2006/relationships" xmlns:p="http://schemas.openxmlformats.org/presentationml/2006/main">
  <p:tag name="NUM" val="50"/>
</p:tagLst>
</file>

<file path=ppt/tags/tag25.xml><?xml version="1.0" encoding="utf-8"?>
<p:tagLst xmlns:a="http://schemas.openxmlformats.org/drawingml/2006/main" xmlns:r="http://schemas.openxmlformats.org/officeDocument/2006/relationships" xmlns:p="http://schemas.openxmlformats.org/presentationml/2006/main">
  <p:tag name="NUM" val="93"/>
</p:tagLst>
</file>

<file path=ppt/tags/tag250.xml><?xml version="1.0" encoding="utf-8"?>
<p:tagLst xmlns:a="http://schemas.openxmlformats.org/drawingml/2006/main" xmlns:r="http://schemas.openxmlformats.org/officeDocument/2006/relationships" xmlns:p="http://schemas.openxmlformats.org/presentationml/2006/main">
  <p:tag name="NUM" val="51"/>
</p:tagLst>
</file>

<file path=ppt/tags/tag251.xml><?xml version="1.0" encoding="utf-8"?>
<p:tagLst xmlns:a="http://schemas.openxmlformats.org/drawingml/2006/main" xmlns:r="http://schemas.openxmlformats.org/officeDocument/2006/relationships" xmlns:p="http://schemas.openxmlformats.org/presentationml/2006/main">
  <p:tag name="NUM" val="52"/>
</p:tagLst>
</file>

<file path=ppt/tags/tag252.xml><?xml version="1.0" encoding="utf-8"?>
<p:tagLst xmlns:a="http://schemas.openxmlformats.org/drawingml/2006/main" xmlns:r="http://schemas.openxmlformats.org/officeDocument/2006/relationships" xmlns:p="http://schemas.openxmlformats.org/presentationml/2006/main">
  <p:tag name="NUM" val="53"/>
</p:tagLst>
</file>

<file path=ppt/tags/tag253.xml><?xml version="1.0" encoding="utf-8"?>
<p:tagLst xmlns:a="http://schemas.openxmlformats.org/drawingml/2006/main" xmlns:r="http://schemas.openxmlformats.org/officeDocument/2006/relationships" xmlns:p="http://schemas.openxmlformats.org/presentationml/2006/main">
  <p:tag name="NUM" val="54"/>
</p:tagLst>
</file>

<file path=ppt/tags/tag254.xml><?xml version="1.0" encoding="utf-8"?>
<p:tagLst xmlns:a="http://schemas.openxmlformats.org/drawingml/2006/main" xmlns:r="http://schemas.openxmlformats.org/officeDocument/2006/relationships" xmlns:p="http://schemas.openxmlformats.org/presentationml/2006/main">
  <p:tag name="NUM" val="55"/>
</p:tagLst>
</file>

<file path=ppt/tags/tag255.xml><?xml version="1.0" encoding="utf-8"?>
<p:tagLst xmlns:a="http://schemas.openxmlformats.org/drawingml/2006/main" xmlns:r="http://schemas.openxmlformats.org/officeDocument/2006/relationships" xmlns:p="http://schemas.openxmlformats.org/presentationml/2006/main">
  <p:tag name="NUM" val="56"/>
</p:tagLst>
</file>

<file path=ppt/tags/tag256.xml><?xml version="1.0" encoding="utf-8"?>
<p:tagLst xmlns:a="http://schemas.openxmlformats.org/drawingml/2006/main" xmlns:r="http://schemas.openxmlformats.org/officeDocument/2006/relationships" xmlns:p="http://schemas.openxmlformats.org/presentationml/2006/main">
  <p:tag name="NUM" val="57"/>
</p:tagLst>
</file>

<file path=ppt/tags/tag257.xml><?xml version="1.0" encoding="utf-8"?>
<p:tagLst xmlns:a="http://schemas.openxmlformats.org/drawingml/2006/main" xmlns:r="http://schemas.openxmlformats.org/officeDocument/2006/relationships" xmlns:p="http://schemas.openxmlformats.org/presentationml/2006/main">
  <p:tag name="NUM" val="58"/>
</p:tagLst>
</file>

<file path=ppt/tags/tag258.xml><?xml version="1.0" encoding="utf-8"?>
<p:tagLst xmlns:a="http://schemas.openxmlformats.org/drawingml/2006/main" xmlns:r="http://schemas.openxmlformats.org/officeDocument/2006/relationships" xmlns:p="http://schemas.openxmlformats.org/presentationml/2006/main">
  <p:tag name="NUM" val="59"/>
</p:tagLst>
</file>

<file path=ppt/tags/tag259.xml><?xml version="1.0" encoding="utf-8"?>
<p:tagLst xmlns:a="http://schemas.openxmlformats.org/drawingml/2006/main" xmlns:r="http://schemas.openxmlformats.org/officeDocument/2006/relationships" xmlns:p="http://schemas.openxmlformats.org/presentationml/2006/main">
  <p:tag name="NUM" val="60"/>
</p:tagLst>
</file>

<file path=ppt/tags/tag26.xml><?xml version="1.0" encoding="utf-8"?>
<p:tagLst xmlns:a="http://schemas.openxmlformats.org/drawingml/2006/main" xmlns:r="http://schemas.openxmlformats.org/officeDocument/2006/relationships" xmlns:p="http://schemas.openxmlformats.org/presentationml/2006/main">
  <p:tag name="NUM" val="94"/>
</p:tagLst>
</file>

<file path=ppt/tags/tag260.xml><?xml version="1.0" encoding="utf-8"?>
<p:tagLst xmlns:a="http://schemas.openxmlformats.org/drawingml/2006/main" xmlns:r="http://schemas.openxmlformats.org/officeDocument/2006/relationships" xmlns:p="http://schemas.openxmlformats.org/presentationml/2006/main">
  <p:tag name="NUM" val="61"/>
</p:tagLst>
</file>

<file path=ppt/tags/tag261.xml><?xml version="1.0" encoding="utf-8"?>
<p:tagLst xmlns:a="http://schemas.openxmlformats.org/drawingml/2006/main" xmlns:r="http://schemas.openxmlformats.org/officeDocument/2006/relationships" xmlns:p="http://schemas.openxmlformats.org/presentationml/2006/main">
  <p:tag name="NUM" val="62"/>
</p:tagLst>
</file>

<file path=ppt/tags/tag262.xml><?xml version="1.0" encoding="utf-8"?>
<p:tagLst xmlns:a="http://schemas.openxmlformats.org/drawingml/2006/main" xmlns:r="http://schemas.openxmlformats.org/officeDocument/2006/relationships" xmlns:p="http://schemas.openxmlformats.org/presentationml/2006/main">
  <p:tag name="NUM" val="63"/>
</p:tagLst>
</file>

<file path=ppt/tags/tag263.xml><?xml version="1.0" encoding="utf-8"?>
<p:tagLst xmlns:a="http://schemas.openxmlformats.org/drawingml/2006/main" xmlns:r="http://schemas.openxmlformats.org/officeDocument/2006/relationships" xmlns:p="http://schemas.openxmlformats.org/presentationml/2006/main">
  <p:tag name="NUM" val="64"/>
</p:tagLst>
</file>

<file path=ppt/tags/tag264.xml><?xml version="1.0" encoding="utf-8"?>
<p:tagLst xmlns:a="http://schemas.openxmlformats.org/drawingml/2006/main" xmlns:r="http://schemas.openxmlformats.org/officeDocument/2006/relationships" xmlns:p="http://schemas.openxmlformats.org/presentationml/2006/main">
  <p:tag name="NUM" val="65"/>
</p:tagLst>
</file>

<file path=ppt/tags/tag265.xml><?xml version="1.0" encoding="utf-8"?>
<p:tagLst xmlns:a="http://schemas.openxmlformats.org/drawingml/2006/main" xmlns:r="http://schemas.openxmlformats.org/officeDocument/2006/relationships" xmlns:p="http://schemas.openxmlformats.org/presentationml/2006/main">
  <p:tag name="NUM" val="66"/>
</p:tagLst>
</file>

<file path=ppt/tags/tag266.xml><?xml version="1.0" encoding="utf-8"?>
<p:tagLst xmlns:a="http://schemas.openxmlformats.org/drawingml/2006/main" xmlns:r="http://schemas.openxmlformats.org/officeDocument/2006/relationships" xmlns:p="http://schemas.openxmlformats.org/presentationml/2006/main">
  <p:tag name="NUM" val="67"/>
</p:tagLst>
</file>

<file path=ppt/tags/tag267.xml><?xml version="1.0" encoding="utf-8"?>
<p:tagLst xmlns:a="http://schemas.openxmlformats.org/drawingml/2006/main" xmlns:r="http://schemas.openxmlformats.org/officeDocument/2006/relationships" xmlns:p="http://schemas.openxmlformats.org/presentationml/2006/main">
  <p:tag name="NUM" val="68"/>
</p:tagLst>
</file>

<file path=ppt/tags/tag268.xml><?xml version="1.0" encoding="utf-8"?>
<p:tagLst xmlns:a="http://schemas.openxmlformats.org/drawingml/2006/main" xmlns:r="http://schemas.openxmlformats.org/officeDocument/2006/relationships" xmlns:p="http://schemas.openxmlformats.org/presentationml/2006/main">
  <p:tag name="NUM" val="69"/>
</p:tagLst>
</file>

<file path=ppt/tags/tag269.xml><?xml version="1.0" encoding="utf-8"?>
<p:tagLst xmlns:a="http://schemas.openxmlformats.org/drawingml/2006/main" xmlns:r="http://schemas.openxmlformats.org/officeDocument/2006/relationships" xmlns:p="http://schemas.openxmlformats.org/presentationml/2006/main">
  <p:tag name="NUM" val="70"/>
</p:tagLst>
</file>

<file path=ppt/tags/tag27.xml><?xml version="1.0" encoding="utf-8"?>
<p:tagLst xmlns:a="http://schemas.openxmlformats.org/drawingml/2006/main" xmlns:r="http://schemas.openxmlformats.org/officeDocument/2006/relationships" xmlns:p="http://schemas.openxmlformats.org/presentationml/2006/main">
  <p:tag name="NUM" val="95"/>
</p:tagLst>
</file>

<file path=ppt/tags/tag270.xml><?xml version="1.0" encoding="utf-8"?>
<p:tagLst xmlns:a="http://schemas.openxmlformats.org/drawingml/2006/main" xmlns:r="http://schemas.openxmlformats.org/officeDocument/2006/relationships" xmlns:p="http://schemas.openxmlformats.org/presentationml/2006/main">
  <p:tag name="NUM" val="71"/>
</p:tagLst>
</file>

<file path=ppt/tags/tag271.xml><?xml version="1.0" encoding="utf-8"?>
<p:tagLst xmlns:a="http://schemas.openxmlformats.org/drawingml/2006/main" xmlns:r="http://schemas.openxmlformats.org/officeDocument/2006/relationships" xmlns:p="http://schemas.openxmlformats.org/presentationml/2006/main">
  <p:tag name="NUM" val="72"/>
</p:tagLst>
</file>

<file path=ppt/tags/tag272.xml><?xml version="1.0" encoding="utf-8"?>
<p:tagLst xmlns:a="http://schemas.openxmlformats.org/drawingml/2006/main" xmlns:r="http://schemas.openxmlformats.org/officeDocument/2006/relationships" xmlns:p="http://schemas.openxmlformats.org/presentationml/2006/main">
  <p:tag name="NUM" val="73"/>
</p:tagLst>
</file>

<file path=ppt/tags/tag273.xml><?xml version="1.0" encoding="utf-8"?>
<p:tagLst xmlns:a="http://schemas.openxmlformats.org/drawingml/2006/main" xmlns:r="http://schemas.openxmlformats.org/officeDocument/2006/relationships" xmlns:p="http://schemas.openxmlformats.org/presentationml/2006/main">
  <p:tag name="NUM" val="74"/>
</p:tagLst>
</file>

<file path=ppt/tags/tag274.xml><?xml version="1.0" encoding="utf-8"?>
<p:tagLst xmlns:a="http://schemas.openxmlformats.org/drawingml/2006/main" xmlns:r="http://schemas.openxmlformats.org/officeDocument/2006/relationships" xmlns:p="http://schemas.openxmlformats.org/presentationml/2006/main">
  <p:tag name="NUM" val="75"/>
</p:tagLst>
</file>

<file path=ppt/tags/tag275.xml><?xml version="1.0" encoding="utf-8"?>
<p:tagLst xmlns:a="http://schemas.openxmlformats.org/drawingml/2006/main" xmlns:r="http://schemas.openxmlformats.org/officeDocument/2006/relationships" xmlns:p="http://schemas.openxmlformats.org/presentationml/2006/main">
  <p:tag name="NUM" val="76"/>
</p:tagLst>
</file>

<file path=ppt/tags/tag276.xml><?xml version="1.0" encoding="utf-8"?>
<p:tagLst xmlns:a="http://schemas.openxmlformats.org/drawingml/2006/main" xmlns:r="http://schemas.openxmlformats.org/officeDocument/2006/relationships" xmlns:p="http://schemas.openxmlformats.org/presentationml/2006/main">
  <p:tag name="NUM" val="77"/>
</p:tagLst>
</file>

<file path=ppt/tags/tag277.xml><?xml version="1.0" encoding="utf-8"?>
<p:tagLst xmlns:a="http://schemas.openxmlformats.org/drawingml/2006/main" xmlns:r="http://schemas.openxmlformats.org/officeDocument/2006/relationships" xmlns:p="http://schemas.openxmlformats.org/presentationml/2006/main">
  <p:tag name="NUM" val="78"/>
</p:tagLst>
</file>

<file path=ppt/tags/tag278.xml><?xml version="1.0" encoding="utf-8"?>
<p:tagLst xmlns:a="http://schemas.openxmlformats.org/drawingml/2006/main" xmlns:r="http://schemas.openxmlformats.org/officeDocument/2006/relationships" xmlns:p="http://schemas.openxmlformats.org/presentationml/2006/main">
  <p:tag name="NUM" val="79"/>
</p:tagLst>
</file>

<file path=ppt/tags/tag279.xml><?xml version="1.0" encoding="utf-8"?>
<p:tagLst xmlns:a="http://schemas.openxmlformats.org/drawingml/2006/main" xmlns:r="http://schemas.openxmlformats.org/officeDocument/2006/relationships" xmlns:p="http://schemas.openxmlformats.org/presentationml/2006/main">
  <p:tag name="NUM" val="80"/>
</p:tagLst>
</file>

<file path=ppt/tags/tag28.xml><?xml version="1.0" encoding="utf-8"?>
<p:tagLst xmlns:a="http://schemas.openxmlformats.org/drawingml/2006/main" xmlns:r="http://schemas.openxmlformats.org/officeDocument/2006/relationships" xmlns:p="http://schemas.openxmlformats.org/presentationml/2006/main">
  <p:tag name="NUM" val="99"/>
</p:tagLst>
</file>

<file path=ppt/tags/tag280.xml><?xml version="1.0" encoding="utf-8"?>
<p:tagLst xmlns:a="http://schemas.openxmlformats.org/drawingml/2006/main" xmlns:r="http://schemas.openxmlformats.org/officeDocument/2006/relationships" xmlns:p="http://schemas.openxmlformats.org/presentationml/2006/main">
  <p:tag name="NUM" val="81"/>
</p:tagLst>
</file>

<file path=ppt/tags/tag281.xml><?xml version="1.0" encoding="utf-8"?>
<p:tagLst xmlns:a="http://schemas.openxmlformats.org/drawingml/2006/main" xmlns:r="http://schemas.openxmlformats.org/officeDocument/2006/relationships" xmlns:p="http://schemas.openxmlformats.org/presentationml/2006/main">
  <p:tag name="NUM" val="82"/>
</p:tagLst>
</file>

<file path=ppt/tags/tag282.xml><?xml version="1.0" encoding="utf-8"?>
<p:tagLst xmlns:a="http://schemas.openxmlformats.org/drawingml/2006/main" xmlns:r="http://schemas.openxmlformats.org/officeDocument/2006/relationships" xmlns:p="http://schemas.openxmlformats.org/presentationml/2006/main">
  <p:tag name="NUM" val="83"/>
</p:tagLst>
</file>

<file path=ppt/tags/tag283.xml><?xml version="1.0" encoding="utf-8"?>
<p:tagLst xmlns:a="http://schemas.openxmlformats.org/drawingml/2006/main" xmlns:r="http://schemas.openxmlformats.org/officeDocument/2006/relationships" xmlns:p="http://schemas.openxmlformats.org/presentationml/2006/main">
  <p:tag name="NUM" val="84"/>
</p:tagLst>
</file>

<file path=ppt/tags/tag284.xml><?xml version="1.0" encoding="utf-8"?>
<p:tagLst xmlns:a="http://schemas.openxmlformats.org/drawingml/2006/main" xmlns:r="http://schemas.openxmlformats.org/officeDocument/2006/relationships" xmlns:p="http://schemas.openxmlformats.org/presentationml/2006/main">
  <p:tag name="NUM" val="85"/>
</p:tagLst>
</file>

<file path=ppt/tags/tag285.xml><?xml version="1.0" encoding="utf-8"?>
<p:tagLst xmlns:a="http://schemas.openxmlformats.org/drawingml/2006/main" xmlns:r="http://schemas.openxmlformats.org/officeDocument/2006/relationships" xmlns:p="http://schemas.openxmlformats.org/presentationml/2006/main">
  <p:tag name="NUM" val="86"/>
</p:tagLst>
</file>

<file path=ppt/tags/tag286.xml><?xml version="1.0" encoding="utf-8"?>
<p:tagLst xmlns:a="http://schemas.openxmlformats.org/drawingml/2006/main" xmlns:r="http://schemas.openxmlformats.org/officeDocument/2006/relationships" xmlns:p="http://schemas.openxmlformats.org/presentationml/2006/main">
  <p:tag name="NUM" val="87"/>
</p:tagLst>
</file>

<file path=ppt/tags/tag287.xml><?xml version="1.0" encoding="utf-8"?>
<p:tagLst xmlns:a="http://schemas.openxmlformats.org/drawingml/2006/main" xmlns:r="http://schemas.openxmlformats.org/officeDocument/2006/relationships" xmlns:p="http://schemas.openxmlformats.org/presentationml/2006/main">
  <p:tag name="NUM" val="88"/>
</p:tagLst>
</file>

<file path=ppt/tags/tag288.xml><?xml version="1.0" encoding="utf-8"?>
<p:tagLst xmlns:a="http://schemas.openxmlformats.org/drawingml/2006/main" xmlns:r="http://schemas.openxmlformats.org/officeDocument/2006/relationships" xmlns:p="http://schemas.openxmlformats.org/presentationml/2006/main">
  <p:tag name="NUM" val="89"/>
</p:tagLst>
</file>

<file path=ppt/tags/tag289.xml><?xml version="1.0" encoding="utf-8"?>
<p:tagLst xmlns:a="http://schemas.openxmlformats.org/drawingml/2006/main" xmlns:r="http://schemas.openxmlformats.org/officeDocument/2006/relationships" xmlns:p="http://schemas.openxmlformats.org/presentationml/2006/main">
  <p:tag name="NUM" val="90"/>
</p:tagLst>
</file>

<file path=ppt/tags/tag29.xml><?xml version="1.0" encoding="utf-8"?>
<p:tagLst xmlns:a="http://schemas.openxmlformats.org/drawingml/2006/main" xmlns:r="http://schemas.openxmlformats.org/officeDocument/2006/relationships" xmlns:p="http://schemas.openxmlformats.org/presentationml/2006/main">
  <p:tag name="NUM" val="100"/>
</p:tagLst>
</file>

<file path=ppt/tags/tag290.xml><?xml version="1.0" encoding="utf-8"?>
<p:tagLst xmlns:a="http://schemas.openxmlformats.org/drawingml/2006/main" xmlns:r="http://schemas.openxmlformats.org/officeDocument/2006/relationships" xmlns:p="http://schemas.openxmlformats.org/presentationml/2006/main">
  <p:tag name="NUM" val="91"/>
</p:tagLst>
</file>

<file path=ppt/tags/tag291.xml><?xml version="1.0" encoding="utf-8"?>
<p:tagLst xmlns:a="http://schemas.openxmlformats.org/drawingml/2006/main" xmlns:r="http://schemas.openxmlformats.org/officeDocument/2006/relationships" xmlns:p="http://schemas.openxmlformats.org/presentationml/2006/main">
  <p:tag name="NUM" val="92"/>
</p:tagLst>
</file>

<file path=ppt/tags/tag292.xml><?xml version="1.0" encoding="utf-8"?>
<p:tagLst xmlns:a="http://schemas.openxmlformats.org/drawingml/2006/main" xmlns:r="http://schemas.openxmlformats.org/officeDocument/2006/relationships" xmlns:p="http://schemas.openxmlformats.org/presentationml/2006/main">
  <p:tag name="NUM" val="93"/>
</p:tagLst>
</file>

<file path=ppt/tags/tag293.xml><?xml version="1.0" encoding="utf-8"?>
<p:tagLst xmlns:a="http://schemas.openxmlformats.org/drawingml/2006/main" xmlns:r="http://schemas.openxmlformats.org/officeDocument/2006/relationships" xmlns:p="http://schemas.openxmlformats.org/presentationml/2006/main">
  <p:tag name="NUM" val="94"/>
</p:tagLst>
</file>

<file path=ppt/tags/tag294.xml><?xml version="1.0" encoding="utf-8"?>
<p:tagLst xmlns:a="http://schemas.openxmlformats.org/drawingml/2006/main" xmlns:r="http://schemas.openxmlformats.org/officeDocument/2006/relationships" xmlns:p="http://schemas.openxmlformats.org/presentationml/2006/main">
  <p:tag name="NUM" val="95"/>
</p:tagLst>
</file>

<file path=ppt/tags/tag295.xml><?xml version="1.0" encoding="utf-8"?>
<p:tagLst xmlns:a="http://schemas.openxmlformats.org/drawingml/2006/main" xmlns:r="http://schemas.openxmlformats.org/officeDocument/2006/relationships" xmlns:p="http://schemas.openxmlformats.org/presentationml/2006/main">
  <p:tag name="NUM" val="96"/>
</p:tagLst>
</file>

<file path=ppt/tags/tag296.xml><?xml version="1.0" encoding="utf-8"?>
<p:tagLst xmlns:a="http://schemas.openxmlformats.org/drawingml/2006/main" xmlns:r="http://schemas.openxmlformats.org/officeDocument/2006/relationships" xmlns:p="http://schemas.openxmlformats.org/presentationml/2006/main">
  <p:tag name="NUM" val="97"/>
</p:tagLst>
</file>

<file path=ppt/tags/tag297.xml><?xml version="1.0" encoding="utf-8"?>
<p:tagLst xmlns:a="http://schemas.openxmlformats.org/drawingml/2006/main" xmlns:r="http://schemas.openxmlformats.org/officeDocument/2006/relationships" xmlns:p="http://schemas.openxmlformats.org/presentationml/2006/main">
  <p:tag name="NUM" val="98"/>
</p:tagLst>
</file>

<file path=ppt/tags/tag298.xml><?xml version="1.0" encoding="utf-8"?>
<p:tagLst xmlns:a="http://schemas.openxmlformats.org/drawingml/2006/main" xmlns:r="http://schemas.openxmlformats.org/officeDocument/2006/relationships" xmlns:p="http://schemas.openxmlformats.org/presentationml/2006/main">
  <p:tag name="NUM" val="99"/>
</p:tagLst>
</file>

<file path=ppt/tags/tag299.xml><?xml version="1.0" encoding="utf-8"?>
<p:tagLst xmlns:a="http://schemas.openxmlformats.org/drawingml/2006/main" xmlns:r="http://schemas.openxmlformats.org/officeDocument/2006/relationships" xmlns:p="http://schemas.openxmlformats.org/presentationml/2006/main">
  <p:tag name="NUM" val="100"/>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1"/>
</p:tagLst>
</file>

<file path=ppt/tags/tag300.xml><?xml version="1.0" encoding="utf-8"?>
<p:tagLst xmlns:a="http://schemas.openxmlformats.org/drawingml/2006/main" xmlns:r="http://schemas.openxmlformats.org/officeDocument/2006/relationships" xmlns:p="http://schemas.openxmlformats.org/presentationml/2006/main">
  <p:tag name="NUM" val="101"/>
</p:tagLst>
</file>

<file path=ppt/tags/tag301.xml><?xml version="1.0" encoding="utf-8"?>
<p:tagLst xmlns:a="http://schemas.openxmlformats.org/drawingml/2006/main" xmlns:r="http://schemas.openxmlformats.org/officeDocument/2006/relationships" xmlns:p="http://schemas.openxmlformats.org/presentationml/2006/main">
  <p:tag name="NUM" val="102"/>
</p:tagLst>
</file>

<file path=ppt/tags/tag302.xml><?xml version="1.0" encoding="utf-8"?>
<p:tagLst xmlns:a="http://schemas.openxmlformats.org/drawingml/2006/main" xmlns:r="http://schemas.openxmlformats.org/officeDocument/2006/relationships" xmlns:p="http://schemas.openxmlformats.org/presentationml/2006/main">
  <p:tag name="NUM" val="103"/>
</p:tagLst>
</file>

<file path=ppt/tags/tag303.xml><?xml version="1.0" encoding="utf-8"?>
<p:tagLst xmlns:a="http://schemas.openxmlformats.org/drawingml/2006/main" xmlns:r="http://schemas.openxmlformats.org/officeDocument/2006/relationships" xmlns:p="http://schemas.openxmlformats.org/presentationml/2006/main">
  <p:tag name="NUM" val="104"/>
</p:tagLst>
</file>

<file path=ppt/tags/tag304.xml><?xml version="1.0" encoding="utf-8"?>
<p:tagLst xmlns:a="http://schemas.openxmlformats.org/drawingml/2006/main" xmlns:r="http://schemas.openxmlformats.org/officeDocument/2006/relationships" xmlns:p="http://schemas.openxmlformats.org/presentationml/2006/main">
  <p:tag name="NUM" val="105"/>
</p:tagLst>
</file>

<file path=ppt/tags/tag305.xml><?xml version="1.0" encoding="utf-8"?>
<p:tagLst xmlns:a="http://schemas.openxmlformats.org/drawingml/2006/main" xmlns:r="http://schemas.openxmlformats.org/officeDocument/2006/relationships" xmlns:p="http://schemas.openxmlformats.org/presentationml/2006/main">
  <p:tag name="NUM" val="106"/>
</p:tagLst>
</file>

<file path=ppt/tags/tag306.xml><?xml version="1.0" encoding="utf-8"?>
<p:tagLst xmlns:a="http://schemas.openxmlformats.org/drawingml/2006/main" xmlns:r="http://schemas.openxmlformats.org/officeDocument/2006/relationships" xmlns:p="http://schemas.openxmlformats.org/presentationml/2006/main">
  <p:tag name="NUM" val="107"/>
</p:tagLst>
</file>

<file path=ppt/tags/tag307.xml><?xml version="1.0" encoding="utf-8"?>
<p:tagLst xmlns:a="http://schemas.openxmlformats.org/drawingml/2006/main" xmlns:r="http://schemas.openxmlformats.org/officeDocument/2006/relationships" xmlns:p="http://schemas.openxmlformats.org/presentationml/2006/main">
  <p:tag name="NUM" val="108"/>
</p:tagLst>
</file>

<file path=ppt/tags/tag308.xml><?xml version="1.0" encoding="utf-8"?>
<p:tagLst xmlns:a="http://schemas.openxmlformats.org/drawingml/2006/main" xmlns:r="http://schemas.openxmlformats.org/officeDocument/2006/relationships" xmlns:p="http://schemas.openxmlformats.org/presentationml/2006/main">
  <p:tag name="NUM" val="109"/>
</p:tagLst>
</file>

<file path=ppt/tags/tag309.xml><?xml version="1.0" encoding="utf-8"?>
<p:tagLst xmlns:a="http://schemas.openxmlformats.org/drawingml/2006/main" xmlns:r="http://schemas.openxmlformats.org/officeDocument/2006/relationships" xmlns:p="http://schemas.openxmlformats.org/presentationml/2006/main">
  <p:tag name="NUM" val="110"/>
</p:tagLst>
</file>

<file path=ppt/tags/tag31.xml><?xml version="1.0" encoding="utf-8"?>
<p:tagLst xmlns:a="http://schemas.openxmlformats.org/drawingml/2006/main" xmlns:r="http://schemas.openxmlformats.org/officeDocument/2006/relationships" xmlns:p="http://schemas.openxmlformats.org/presentationml/2006/main">
  <p:tag name="NUM" val="11"/>
</p:tagLst>
</file>

<file path=ppt/tags/tag310.xml><?xml version="1.0" encoding="utf-8"?>
<p:tagLst xmlns:a="http://schemas.openxmlformats.org/drawingml/2006/main" xmlns:r="http://schemas.openxmlformats.org/officeDocument/2006/relationships" xmlns:p="http://schemas.openxmlformats.org/presentationml/2006/main">
  <p:tag name="NUM" val="1"/>
</p:tagLst>
</file>

<file path=ppt/tags/tag311.xml><?xml version="1.0" encoding="utf-8"?>
<p:tagLst xmlns:a="http://schemas.openxmlformats.org/drawingml/2006/main" xmlns:r="http://schemas.openxmlformats.org/officeDocument/2006/relationships" xmlns:p="http://schemas.openxmlformats.org/presentationml/2006/main">
  <p:tag name="NUM" val="2"/>
</p:tagLst>
</file>

<file path=ppt/tags/tag312.xml><?xml version="1.0" encoding="utf-8"?>
<p:tagLst xmlns:a="http://schemas.openxmlformats.org/drawingml/2006/main" xmlns:r="http://schemas.openxmlformats.org/officeDocument/2006/relationships" xmlns:p="http://schemas.openxmlformats.org/presentationml/2006/main">
  <p:tag name="NUM" val="3"/>
</p:tagLst>
</file>

<file path=ppt/tags/tag313.xml><?xml version="1.0" encoding="utf-8"?>
<p:tagLst xmlns:a="http://schemas.openxmlformats.org/drawingml/2006/main" xmlns:r="http://schemas.openxmlformats.org/officeDocument/2006/relationships" xmlns:p="http://schemas.openxmlformats.org/presentationml/2006/main">
  <p:tag name="NUM" val="4"/>
</p:tagLst>
</file>

<file path=ppt/tags/tag314.xml><?xml version="1.0" encoding="utf-8"?>
<p:tagLst xmlns:a="http://schemas.openxmlformats.org/drawingml/2006/main" xmlns:r="http://schemas.openxmlformats.org/officeDocument/2006/relationships" xmlns:p="http://schemas.openxmlformats.org/presentationml/2006/main">
  <p:tag name="NUM" val="5"/>
</p:tagLst>
</file>

<file path=ppt/tags/tag315.xml><?xml version="1.0" encoding="utf-8"?>
<p:tagLst xmlns:a="http://schemas.openxmlformats.org/drawingml/2006/main" xmlns:r="http://schemas.openxmlformats.org/officeDocument/2006/relationships" xmlns:p="http://schemas.openxmlformats.org/presentationml/2006/main">
  <p:tag name="NUM" val="6"/>
</p:tagLst>
</file>

<file path=ppt/tags/tag316.xml><?xml version="1.0" encoding="utf-8"?>
<p:tagLst xmlns:a="http://schemas.openxmlformats.org/drawingml/2006/main" xmlns:r="http://schemas.openxmlformats.org/officeDocument/2006/relationships" xmlns:p="http://schemas.openxmlformats.org/presentationml/2006/main">
  <p:tag name="NUM" val="7"/>
</p:tagLst>
</file>

<file path=ppt/tags/tag317.xml><?xml version="1.0" encoding="utf-8"?>
<p:tagLst xmlns:a="http://schemas.openxmlformats.org/drawingml/2006/main" xmlns:r="http://schemas.openxmlformats.org/officeDocument/2006/relationships" xmlns:p="http://schemas.openxmlformats.org/presentationml/2006/main">
  <p:tag name="NUM" val="8"/>
</p:tagLst>
</file>

<file path=ppt/tags/tag318.xml><?xml version="1.0" encoding="utf-8"?>
<p:tagLst xmlns:a="http://schemas.openxmlformats.org/drawingml/2006/main" xmlns:r="http://schemas.openxmlformats.org/officeDocument/2006/relationships" xmlns:p="http://schemas.openxmlformats.org/presentationml/2006/main">
  <p:tag name="NUM" val="9"/>
</p:tagLst>
</file>

<file path=ppt/tags/tag319.xml><?xml version="1.0" encoding="utf-8"?>
<p:tagLst xmlns:a="http://schemas.openxmlformats.org/drawingml/2006/main" xmlns:r="http://schemas.openxmlformats.org/officeDocument/2006/relationships" xmlns:p="http://schemas.openxmlformats.org/presentationml/2006/main">
  <p:tag name="NUM" val="1"/>
</p:tagLst>
</file>

<file path=ppt/tags/tag32.xml><?xml version="1.0" encoding="utf-8"?>
<p:tagLst xmlns:a="http://schemas.openxmlformats.org/drawingml/2006/main" xmlns:r="http://schemas.openxmlformats.org/officeDocument/2006/relationships" xmlns:p="http://schemas.openxmlformats.org/presentationml/2006/main">
  <p:tag name="NUM" val="12"/>
</p:tagLst>
</file>

<file path=ppt/tags/tag320.xml><?xml version="1.0" encoding="utf-8"?>
<p:tagLst xmlns:a="http://schemas.openxmlformats.org/drawingml/2006/main" xmlns:r="http://schemas.openxmlformats.org/officeDocument/2006/relationships" xmlns:p="http://schemas.openxmlformats.org/presentationml/2006/main">
  <p:tag name="NUM" val="2"/>
</p:tagLst>
</file>

<file path=ppt/tags/tag321.xml><?xml version="1.0" encoding="utf-8"?>
<p:tagLst xmlns:a="http://schemas.openxmlformats.org/drawingml/2006/main" xmlns:r="http://schemas.openxmlformats.org/officeDocument/2006/relationships" xmlns:p="http://schemas.openxmlformats.org/presentationml/2006/main">
  <p:tag name="NUM" val="3"/>
</p:tagLst>
</file>

<file path=ppt/tags/tag322.xml><?xml version="1.0" encoding="utf-8"?>
<p:tagLst xmlns:a="http://schemas.openxmlformats.org/drawingml/2006/main" xmlns:r="http://schemas.openxmlformats.org/officeDocument/2006/relationships" xmlns:p="http://schemas.openxmlformats.org/presentationml/2006/main">
  <p:tag name="NUM" val="4"/>
</p:tagLst>
</file>

<file path=ppt/tags/tag323.xml><?xml version="1.0" encoding="utf-8"?>
<p:tagLst xmlns:a="http://schemas.openxmlformats.org/drawingml/2006/main" xmlns:r="http://schemas.openxmlformats.org/officeDocument/2006/relationships" xmlns:p="http://schemas.openxmlformats.org/presentationml/2006/main">
  <p:tag name="NUM" val="5"/>
</p:tagLst>
</file>

<file path=ppt/tags/tag324.xml><?xml version="1.0" encoding="utf-8"?>
<p:tagLst xmlns:a="http://schemas.openxmlformats.org/drawingml/2006/main" xmlns:r="http://schemas.openxmlformats.org/officeDocument/2006/relationships" xmlns:p="http://schemas.openxmlformats.org/presentationml/2006/main">
  <p:tag name="NUM" val="6"/>
</p:tagLst>
</file>

<file path=ppt/tags/tag325.xml><?xml version="1.0" encoding="utf-8"?>
<p:tagLst xmlns:a="http://schemas.openxmlformats.org/drawingml/2006/main" xmlns:r="http://schemas.openxmlformats.org/officeDocument/2006/relationships" xmlns:p="http://schemas.openxmlformats.org/presentationml/2006/main">
  <p:tag name="NUM" val="7"/>
</p:tagLst>
</file>

<file path=ppt/tags/tag326.xml><?xml version="1.0" encoding="utf-8"?>
<p:tagLst xmlns:a="http://schemas.openxmlformats.org/drawingml/2006/main" xmlns:r="http://schemas.openxmlformats.org/officeDocument/2006/relationships" xmlns:p="http://schemas.openxmlformats.org/presentationml/2006/main">
  <p:tag name="NUM" val="8"/>
</p:tagLst>
</file>

<file path=ppt/tags/tag327.xml><?xml version="1.0" encoding="utf-8"?>
<p:tagLst xmlns:a="http://schemas.openxmlformats.org/drawingml/2006/main" xmlns:r="http://schemas.openxmlformats.org/officeDocument/2006/relationships" xmlns:p="http://schemas.openxmlformats.org/presentationml/2006/main">
  <p:tag name="NUM" val="9"/>
</p:tagLst>
</file>

<file path=ppt/tags/tag328.xml><?xml version="1.0" encoding="utf-8"?>
<p:tagLst xmlns:a="http://schemas.openxmlformats.org/drawingml/2006/main" xmlns:r="http://schemas.openxmlformats.org/officeDocument/2006/relationships" xmlns:p="http://schemas.openxmlformats.org/presentationml/2006/main">
  <p:tag name="NUM" val="10"/>
</p:tagLst>
</file>

<file path=ppt/tags/tag329.xml><?xml version="1.0" encoding="utf-8"?>
<p:tagLst xmlns:a="http://schemas.openxmlformats.org/drawingml/2006/main" xmlns:r="http://schemas.openxmlformats.org/officeDocument/2006/relationships" xmlns:p="http://schemas.openxmlformats.org/presentationml/2006/main">
  <p:tag name="NUM" val="1"/>
</p:tagLst>
</file>

<file path=ppt/tags/tag33.xml><?xml version="1.0" encoding="utf-8"?>
<p:tagLst xmlns:a="http://schemas.openxmlformats.org/drawingml/2006/main" xmlns:r="http://schemas.openxmlformats.org/officeDocument/2006/relationships" xmlns:p="http://schemas.openxmlformats.org/presentationml/2006/main">
  <p:tag name="NUM" val="23"/>
</p:tagLst>
</file>

<file path=ppt/tags/tag330.xml><?xml version="1.0" encoding="utf-8"?>
<p:tagLst xmlns:a="http://schemas.openxmlformats.org/drawingml/2006/main" xmlns:r="http://schemas.openxmlformats.org/officeDocument/2006/relationships" xmlns:p="http://schemas.openxmlformats.org/presentationml/2006/main">
  <p:tag name="NUM" val="2"/>
</p:tagLst>
</file>

<file path=ppt/tags/tag331.xml><?xml version="1.0" encoding="utf-8"?>
<p:tagLst xmlns:a="http://schemas.openxmlformats.org/drawingml/2006/main" xmlns:r="http://schemas.openxmlformats.org/officeDocument/2006/relationships" xmlns:p="http://schemas.openxmlformats.org/presentationml/2006/main">
  <p:tag name="NUM" val="3"/>
</p:tagLst>
</file>

<file path=ppt/tags/tag332.xml><?xml version="1.0" encoding="utf-8"?>
<p:tagLst xmlns:a="http://schemas.openxmlformats.org/drawingml/2006/main" xmlns:r="http://schemas.openxmlformats.org/officeDocument/2006/relationships" xmlns:p="http://schemas.openxmlformats.org/presentationml/2006/main">
  <p:tag name="NUM" val="4"/>
</p:tagLst>
</file>

<file path=ppt/tags/tag333.xml><?xml version="1.0" encoding="utf-8"?>
<p:tagLst xmlns:a="http://schemas.openxmlformats.org/drawingml/2006/main" xmlns:r="http://schemas.openxmlformats.org/officeDocument/2006/relationships" xmlns:p="http://schemas.openxmlformats.org/presentationml/2006/main">
  <p:tag name="NUM" val="5"/>
</p:tagLst>
</file>

<file path=ppt/tags/tag334.xml><?xml version="1.0" encoding="utf-8"?>
<p:tagLst xmlns:a="http://schemas.openxmlformats.org/drawingml/2006/main" xmlns:r="http://schemas.openxmlformats.org/officeDocument/2006/relationships" xmlns:p="http://schemas.openxmlformats.org/presentationml/2006/main">
  <p:tag name="NUM" val="6"/>
</p:tagLst>
</file>

<file path=ppt/tags/tag335.xml><?xml version="1.0" encoding="utf-8"?>
<p:tagLst xmlns:a="http://schemas.openxmlformats.org/drawingml/2006/main" xmlns:r="http://schemas.openxmlformats.org/officeDocument/2006/relationships" xmlns:p="http://schemas.openxmlformats.org/presentationml/2006/main">
  <p:tag name="NUM" val="1"/>
</p:tagLst>
</file>

<file path=ppt/tags/tag336.xml><?xml version="1.0" encoding="utf-8"?>
<p:tagLst xmlns:a="http://schemas.openxmlformats.org/drawingml/2006/main" xmlns:r="http://schemas.openxmlformats.org/officeDocument/2006/relationships" xmlns:p="http://schemas.openxmlformats.org/presentationml/2006/main">
  <p:tag name="NUM" val="2"/>
</p:tagLst>
</file>

<file path=ppt/tags/tag337.xml><?xml version="1.0" encoding="utf-8"?>
<p:tagLst xmlns:a="http://schemas.openxmlformats.org/drawingml/2006/main" xmlns:r="http://schemas.openxmlformats.org/officeDocument/2006/relationships" xmlns:p="http://schemas.openxmlformats.org/presentationml/2006/main">
  <p:tag name="NUM" val="3"/>
</p:tagLst>
</file>

<file path=ppt/tags/tag338.xml><?xml version="1.0" encoding="utf-8"?>
<p:tagLst xmlns:a="http://schemas.openxmlformats.org/drawingml/2006/main" xmlns:r="http://schemas.openxmlformats.org/officeDocument/2006/relationships" xmlns:p="http://schemas.openxmlformats.org/presentationml/2006/main">
  <p:tag name="NUM" val="4"/>
</p:tagLst>
</file>

<file path=ppt/tags/tag339.xml><?xml version="1.0" encoding="utf-8"?>
<p:tagLst xmlns:a="http://schemas.openxmlformats.org/drawingml/2006/main" xmlns:r="http://schemas.openxmlformats.org/officeDocument/2006/relationships" xmlns:p="http://schemas.openxmlformats.org/presentationml/2006/main">
  <p:tag name="NUM" val="5"/>
</p:tagLst>
</file>

<file path=ppt/tags/tag34.xml><?xml version="1.0" encoding="utf-8"?>
<p:tagLst xmlns:a="http://schemas.openxmlformats.org/drawingml/2006/main" xmlns:r="http://schemas.openxmlformats.org/officeDocument/2006/relationships" xmlns:p="http://schemas.openxmlformats.org/presentationml/2006/main">
  <p:tag name="NUM" val="23"/>
</p:tagLst>
</file>

<file path=ppt/tags/tag340.xml><?xml version="1.0" encoding="utf-8"?>
<p:tagLst xmlns:a="http://schemas.openxmlformats.org/drawingml/2006/main" xmlns:r="http://schemas.openxmlformats.org/officeDocument/2006/relationships" xmlns:p="http://schemas.openxmlformats.org/presentationml/2006/main">
  <p:tag name="NUM" val="6"/>
</p:tagLst>
</file>

<file path=ppt/tags/tag341.xml><?xml version="1.0" encoding="utf-8"?>
<p:tagLst xmlns:a="http://schemas.openxmlformats.org/drawingml/2006/main" xmlns:r="http://schemas.openxmlformats.org/officeDocument/2006/relationships" xmlns:p="http://schemas.openxmlformats.org/presentationml/2006/main">
  <p:tag name="NUM" val="1"/>
</p:tagLst>
</file>

<file path=ppt/tags/tag342.xml><?xml version="1.0" encoding="utf-8"?>
<p:tagLst xmlns:a="http://schemas.openxmlformats.org/drawingml/2006/main" xmlns:r="http://schemas.openxmlformats.org/officeDocument/2006/relationships" xmlns:p="http://schemas.openxmlformats.org/presentationml/2006/main">
  <p:tag name="NUM" val="2"/>
</p:tagLst>
</file>

<file path=ppt/tags/tag343.xml><?xml version="1.0" encoding="utf-8"?>
<p:tagLst xmlns:a="http://schemas.openxmlformats.org/drawingml/2006/main" xmlns:r="http://schemas.openxmlformats.org/officeDocument/2006/relationships" xmlns:p="http://schemas.openxmlformats.org/presentationml/2006/main">
  <p:tag name="NUM" val="3"/>
</p:tagLst>
</file>

<file path=ppt/tags/tag344.xml><?xml version="1.0" encoding="utf-8"?>
<p:tagLst xmlns:a="http://schemas.openxmlformats.org/drawingml/2006/main" xmlns:r="http://schemas.openxmlformats.org/officeDocument/2006/relationships" xmlns:p="http://schemas.openxmlformats.org/presentationml/2006/main">
  <p:tag name="NUM" val="4"/>
</p:tagLst>
</file>

<file path=ppt/tags/tag345.xml><?xml version="1.0" encoding="utf-8"?>
<p:tagLst xmlns:a="http://schemas.openxmlformats.org/drawingml/2006/main" xmlns:r="http://schemas.openxmlformats.org/officeDocument/2006/relationships" xmlns:p="http://schemas.openxmlformats.org/presentationml/2006/main">
  <p:tag name="NUM" val="5"/>
</p:tagLst>
</file>

<file path=ppt/tags/tag346.xml><?xml version="1.0" encoding="utf-8"?>
<p:tagLst xmlns:a="http://schemas.openxmlformats.org/drawingml/2006/main" xmlns:r="http://schemas.openxmlformats.org/officeDocument/2006/relationships" xmlns:p="http://schemas.openxmlformats.org/presentationml/2006/main">
  <p:tag name="NUM" val="6"/>
</p:tagLst>
</file>

<file path=ppt/tags/tag347.xml><?xml version="1.0" encoding="utf-8"?>
<p:tagLst xmlns:a="http://schemas.openxmlformats.org/drawingml/2006/main" xmlns:r="http://schemas.openxmlformats.org/officeDocument/2006/relationships" xmlns:p="http://schemas.openxmlformats.org/presentationml/2006/main">
  <p:tag name="NUM" val="1"/>
</p:tagLst>
</file>

<file path=ppt/tags/tag348.xml><?xml version="1.0" encoding="utf-8"?>
<p:tagLst xmlns:a="http://schemas.openxmlformats.org/drawingml/2006/main" xmlns:r="http://schemas.openxmlformats.org/officeDocument/2006/relationships" xmlns:p="http://schemas.openxmlformats.org/presentationml/2006/main">
  <p:tag name="NUM" val="2"/>
</p:tagLst>
</file>

<file path=ppt/tags/tag349.xml><?xml version="1.0" encoding="utf-8"?>
<p:tagLst xmlns:a="http://schemas.openxmlformats.org/drawingml/2006/main" xmlns:r="http://schemas.openxmlformats.org/officeDocument/2006/relationships" xmlns:p="http://schemas.openxmlformats.org/presentationml/2006/main">
  <p:tag name="NUM" val="3"/>
</p:tagLst>
</file>

<file path=ppt/tags/tag35.xml><?xml version="1.0" encoding="utf-8"?>
<p:tagLst xmlns:a="http://schemas.openxmlformats.org/drawingml/2006/main" xmlns:r="http://schemas.openxmlformats.org/officeDocument/2006/relationships" xmlns:p="http://schemas.openxmlformats.org/presentationml/2006/main">
  <p:tag name="NUM" val="1"/>
</p:tagLst>
</file>

<file path=ppt/tags/tag350.xml><?xml version="1.0" encoding="utf-8"?>
<p:tagLst xmlns:a="http://schemas.openxmlformats.org/drawingml/2006/main" xmlns:r="http://schemas.openxmlformats.org/officeDocument/2006/relationships" xmlns:p="http://schemas.openxmlformats.org/presentationml/2006/main">
  <p:tag name="NUM" val="4"/>
</p:tagLst>
</file>

<file path=ppt/tags/tag351.xml><?xml version="1.0" encoding="utf-8"?>
<p:tagLst xmlns:a="http://schemas.openxmlformats.org/drawingml/2006/main" xmlns:r="http://schemas.openxmlformats.org/officeDocument/2006/relationships" xmlns:p="http://schemas.openxmlformats.org/presentationml/2006/main">
  <p:tag name="NUM" val="5"/>
</p:tagLst>
</file>

<file path=ppt/tags/tag352.xml><?xml version="1.0" encoding="utf-8"?>
<p:tagLst xmlns:a="http://schemas.openxmlformats.org/drawingml/2006/main" xmlns:r="http://schemas.openxmlformats.org/officeDocument/2006/relationships" xmlns:p="http://schemas.openxmlformats.org/presentationml/2006/main">
  <p:tag name="NUM" val="6"/>
</p:tagLst>
</file>

<file path=ppt/tags/tag353.xml><?xml version="1.0" encoding="utf-8"?>
<p:tagLst xmlns:a="http://schemas.openxmlformats.org/drawingml/2006/main" xmlns:r="http://schemas.openxmlformats.org/officeDocument/2006/relationships" xmlns:p="http://schemas.openxmlformats.org/presentationml/2006/main">
  <p:tag name="NUM" val="7"/>
</p:tagLst>
</file>

<file path=ppt/tags/tag354.xml><?xml version="1.0" encoding="utf-8"?>
<p:tagLst xmlns:a="http://schemas.openxmlformats.org/drawingml/2006/main" xmlns:r="http://schemas.openxmlformats.org/officeDocument/2006/relationships" xmlns:p="http://schemas.openxmlformats.org/presentationml/2006/main">
  <p:tag name="NUM" val="8"/>
</p:tagLst>
</file>

<file path=ppt/tags/tag355.xml><?xml version="1.0" encoding="utf-8"?>
<p:tagLst xmlns:a="http://schemas.openxmlformats.org/drawingml/2006/main" xmlns:r="http://schemas.openxmlformats.org/officeDocument/2006/relationships" xmlns:p="http://schemas.openxmlformats.org/presentationml/2006/main">
  <p:tag name="NUM" val="9"/>
</p:tagLst>
</file>

<file path=ppt/tags/tag356.xml><?xml version="1.0" encoding="utf-8"?>
<p:tagLst xmlns:a="http://schemas.openxmlformats.org/drawingml/2006/main" xmlns:r="http://schemas.openxmlformats.org/officeDocument/2006/relationships" xmlns:p="http://schemas.openxmlformats.org/presentationml/2006/main">
  <p:tag name="NUM" val="10"/>
</p:tagLst>
</file>

<file path=ppt/tags/tag357.xml><?xml version="1.0" encoding="utf-8"?>
<p:tagLst xmlns:a="http://schemas.openxmlformats.org/drawingml/2006/main" xmlns:r="http://schemas.openxmlformats.org/officeDocument/2006/relationships" xmlns:p="http://schemas.openxmlformats.org/presentationml/2006/main">
  <p:tag name="NUM" val="11"/>
</p:tagLst>
</file>

<file path=ppt/tags/tag358.xml><?xml version="1.0" encoding="utf-8"?>
<p:tagLst xmlns:a="http://schemas.openxmlformats.org/drawingml/2006/main" xmlns:r="http://schemas.openxmlformats.org/officeDocument/2006/relationships" xmlns:p="http://schemas.openxmlformats.org/presentationml/2006/main">
  <p:tag name="NUM" val="12"/>
</p:tagLst>
</file>

<file path=ppt/tags/tag359.xml><?xml version="1.0" encoding="utf-8"?>
<p:tagLst xmlns:a="http://schemas.openxmlformats.org/drawingml/2006/main" xmlns:r="http://schemas.openxmlformats.org/officeDocument/2006/relationships" xmlns:p="http://schemas.openxmlformats.org/presentationml/2006/main">
  <p:tag name="NUM" val="13"/>
</p:tagLst>
</file>

<file path=ppt/tags/tag36.xml><?xml version="1.0" encoding="utf-8"?>
<p:tagLst xmlns:a="http://schemas.openxmlformats.org/drawingml/2006/main" xmlns:r="http://schemas.openxmlformats.org/officeDocument/2006/relationships" xmlns:p="http://schemas.openxmlformats.org/presentationml/2006/main">
  <p:tag name="NUM" val="1"/>
</p:tagLst>
</file>

<file path=ppt/tags/tag360.xml><?xml version="1.0" encoding="utf-8"?>
<p:tagLst xmlns:a="http://schemas.openxmlformats.org/drawingml/2006/main" xmlns:r="http://schemas.openxmlformats.org/officeDocument/2006/relationships" xmlns:p="http://schemas.openxmlformats.org/presentationml/2006/main">
  <p:tag name="NUM" val="14"/>
</p:tagLst>
</file>

<file path=ppt/tags/tag361.xml><?xml version="1.0" encoding="utf-8"?>
<p:tagLst xmlns:a="http://schemas.openxmlformats.org/drawingml/2006/main" xmlns:r="http://schemas.openxmlformats.org/officeDocument/2006/relationships" xmlns:p="http://schemas.openxmlformats.org/presentationml/2006/main">
  <p:tag name="NUM" val="15"/>
</p:tagLst>
</file>

<file path=ppt/tags/tag362.xml><?xml version="1.0" encoding="utf-8"?>
<p:tagLst xmlns:a="http://schemas.openxmlformats.org/drawingml/2006/main" xmlns:r="http://schemas.openxmlformats.org/officeDocument/2006/relationships" xmlns:p="http://schemas.openxmlformats.org/presentationml/2006/main">
  <p:tag name="NUM" val="16"/>
</p:tagLst>
</file>

<file path=ppt/tags/tag363.xml><?xml version="1.0" encoding="utf-8"?>
<p:tagLst xmlns:a="http://schemas.openxmlformats.org/drawingml/2006/main" xmlns:r="http://schemas.openxmlformats.org/officeDocument/2006/relationships" xmlns:p="http://schemas.openxmlformats.org/presentationml/2006/main">
  <p:tag name="NUM" val="17"/>
</p:tagLst>
</file>

<file path=ppt/tags/tag364.xml><?xml version="1.0" encoding="utf-8"?>
<p:tagLst xmlns:a="http://schemas.openxmlformats.org/drawingml/2006/main" xmlns:r="http://schemas.openxmlformats.org/officeDocument/2006/relationships" xmlns:p="http://schemas.openxmlformats.org/presentationml/2006/main">
  <p:tag name="NUM" val="18"/>
</p:tagLst>
</file>

<file path=ppt/tags/tag365.xml><?xml version="1.0" encoding="utf-8"?>
<p:tagLst xmlns:a="http://schemas.openxmlformats.org/drawingml/2006/main" xmlns:r="http://schemas.openxmlformats.org/officeDocument/2006/relationships" xmlns:p="http://schemas.openxmlformats.org/presentationml/2006/main">
  <p:tag name="NUM" val="19"/>
</p:tagLst>
</file>

<file path=ppt/tags/tag366.xml><?xml version="1.0" encoding="utf-8"?>
<p:tagLst xmlns:a="http://schemas.openxmlformats.org/drawingml/2006/main" xmlns:r="http://schemas.openxmlformats.org/officeDocument/2006/relationships" xmlns:p="http://schemas.openxmlformats.org/presentationml/2006/main">
  <p:tag name="NUM" val="20"/>
</p:tagLst>
</file>

<file path=ppt/tags/tag367.xml><?xml version="1.0" encoding="utf-8"?>
<p:tagLst xmlns:a="http://schemas.openxmlformats.org/drawingml/2006/main" xmlns:r="http://schemas.openxmlformats.org/officeDocument/2006/relationships" xmlns:p="http://schemas.openxmlformats.org/presentationml/2006/main">
  <p:tag name="NUM" val="88"/>
</p:tagLst>
</file>

<file path=ppt/tags/tag368.xml><?xml version="1.0" encoding="utf-8"?>
<p:tagLst xmlns:a="http://schemas.openxmlformats.org/drawingml/2006/main" xmlns:r="http://schemas.openxmlformats.org/officeDocument/2006/relationships" xmlns:p="http://schemas.openxmlformats.org/presentationml/2006/main">
  <p:tag name="NUM" val="1"/>
</p:tagLst>
</file>

<file path=ppt/tags/tag369.xml><?xml version="1.0" encoding="utf-8"?>
<p:tagLst xmlns:a="http://schemas.openxmlformats.org/drawingml/2006/main" xmlns:r="http://schemas.openxmlformats.org/officeDocument/2006/relationships" xmlns:p="http://schemas.openxmlformats.org/presentationml/2006/main">
  <p:tag name="NUM" val="2"/>
</p:tagLst>
</file>

<file path=ppt/tags/tag37.xml><?xml version="1.0" encoding="utf-8"?>
<p:tagLst xmlns:a="http://schemas.openxmlformats.org/drawingml/2006/main" xmlns:r="http://schemas.openxmlformats.org/officeDocument/2006/relationships" xmlns:p="http://schemas.openxmlformats.org/presentationml/2006/main">
  <p:tag name="NUM" val="1"/>
</p:tagLst>
</file>

<file path=ppt/tags/tag370.xml><?xml version="1.0" encoding="utf-8"?>
<p:tagLst xmlns:a="http://schemas.openxmlformats.org/drawingml/2006/main" xmlns:r="http://schemas.openxmlformats.org/officeDocument/2006/relationships" xmlns:p="http://schemas.openxmlformats.org/presentationml/2006/main">
  <p:tag name="NUM" val="3"/>
</p:tagLst>
</file>

<file path=ppt/tags/tag371.xml><?xml version="1.0" encoding="utf-8"?>
<p:tagLst xmlns:a="http://schemas.openxmlformats.org/drawingml/2006/main" xmlns:r="http://schemas.openxmlformats.org/officeDocument/2006/relationships" xmlns:p="http://schemas.openxmlformats.org/presentationml/2006/main">
  <p:tag name="NUM" val="4"/>
</p:tagLst>
</file>

<file path=ppt/tags/tag372.xml><?xml version="1.0" encoding="utf-8"?>
<p:tagLst xmlns:a="http://schemas.openxmlformats.org/drawingml/2006/main" xmlns:r="http://schemas.openxmlformats.org/officeDocument/2006/relationships" xmlns:p="http://schemas.openxmlformats.org/presentationml/2006/main">
  <p:tag name="NUM" val="5"/>
</p:tagLst>
</file>

<file path=ppt/tags/tag373.xml><?xml version="1.0" encoding="utf-8"?>
<p:tagLst xmlns:a="http://schemas.openxmlformats.org/drawingml/2006/main" xmlns:r="http://schemas.openxmlformats.org/officeDocument/2006/relationships" xmlns:p="http://schemas.openxmlformats.org/presentationml/2006/main">
  <p:tag name="NUM" val="6"/>
</p:tagLst>
</file>

<file path=ppt/tags/tag374.xml><?xml version="1.0" encoding="utf-8"?>
<p:tagLst xmlns:a="http://schemas.openxmlformats.org/drawingml/2006/main" xmlns:r="http://schemas.openxmlformats.org/officeDocument/2006/relationships" xmlns:p="http://schemas.openxmlformats.org/presentationml/2006/main">
  <p:tag name="NUM" val="7"/>
</p:tagLst>
</file>

<file path=ppt/tags/tag375.xml><?xml version="1.0" encoding="utf-8"?>
<p:tagLst xmlns:a="http://schemas.openxmlformats.org/drawingml/2006/main" xmlns:r="http://schemas.openxmlformats.org/officeDocument/2006/relationships" xmlns:p="http://schemas.openxmlformats.org/presentationml/2006/main">
  <p:tag name="NUM" val="8"/>
</p:tagLst>
</file>

<file path=ppt/tags/tag376.xml><?xml version="1.0" encoding="utf-8"?>
<p:tagLst xmlns:a="http://schemas.openxmlformats.org/drawingml/2006/main" xmlns:r="http://schemas.openxmlformats.org/officeDocument/2006/relationships" xmlns:p="http://schemas.openxmlformats.org/presentationml/2006/main">
  <p:tag name="NUM" val="9"/>
</p:tagLst>
</file>

<file path=ppt/tags/tag377.xml><?xml version="1.0" encoding="utf-8"?>
<p:tagLst xmlns:a="http://schemas.openxmlformats.org/drawingml/2006/main" xmlns:r="http://schemas.openxmlformats.org/officeDocument/2006/relationships" xmlns:p="http://schemas.openxmlformats.org/presentationml/2006/main">
  <p:tag name="NUM" val="10"/>
</p:tagLst>
</file>

<file path=ppt/tags/tag378.xml><?xml version="1.0" encoding="utf-8"?>
<p:tagLst xmlns:a="http://schemas.openxmlformats.org/drawingml/2006/main" xmlns:r="http://schemas.openxmlformats.org/officeDocument/2006/relationships" xmlns:p="http://schemas.openxmlformats.org/presentationml/2006/main">
  <p:tag name="NUM" val="11"/>
</p:tagLst>
</file>

<file path=ppt/tags/tag379.xml><?xml version="1.0" encoding="utf-8"?>
<p:tagLst xmlns:a="http://schemas.openxmlformats.org/drawingml/2006/main" xmlns:r="http://schemas.openxmlformats.org/officeDocument/2006/relationships" xmlns:p="http://schemas.openxmlformats.org/presentationml/2006/main">
  <p:tag name="NUM" val="12"/>
</p:tagLst>
</file>

<file path=ppt/tags/tag38.xml><?xml version="1.0" encoding="utf-8"?>
<p:tagLst xmlns:a="http://schemas.openxmlformats.org/drawingml/2006/main" xmlns:r="http://schemas.openxmlformats.org/officeDocument/2006/relationships" xmlns:p="http://schemas.openxmlformats.org/presentationml/2006/main">
  <p:tag name="NUM" val="11"/>
</p:tagLst>
</file>

<file path=ppt/tags/tag380.xml><?xml version="1.0" encoding="utf-8"?>
<p:tagLst xmlns:a="http://schemas.openxmlformats.org/drawingml/2006/main" xmlns:r="http://schemas.openxmlformats.org/officeDocument/2006/relationships" xmlns:p="http://schemas.openxmlformats.org/presentationml/2006/main">
  <p:tag name="NUM" val="13"/>
</p:tagLst>
</file>

<file path=ppt/tags/tag381.xml><?xml version="1.0" encoding="utf-8"?>
<p:tagLst xmlns:a="http://schemas.openxmlformats.org/drawingml/2006/main" xmlns:r="http://schemas.openxmlformats.org/officeDocument/2006/relationships" xmlns:p="http://schemas.openxmlformats.org/presentationml/2006/main">
  <p:tag name="NUM" val="14"/>
</p:tagLst>
</file>

<file path=ppt/tags/tag382.xml><?xml version="1.0" encoding="utf-8"?>
<p:tagLst xmlns:a="http://schemas.openxmlformats.org/drawingml/2006/main" xmlns:r="http://schemas.openxmlformats.org/officeDocument/2006/relationships" xmlns:p="http://schemas.openxmlformats.org/presentationml/2006/main">
  <p:tag name="NUM" val="15"/>
</p:tagLst>
</file>

<file path=ppt/tags/tag383.xml><?xml version="1.0" encoding="utf-8"?>
<p:tagLst xmlns:a="http://schemas.openxmlformats.org/drawingml/2006/main" xmlns:r="http://schemas.openxmlformats.org/officeDocument/2006/relationships" xmlns:p="http://schemas.openxmlformats.org/presentationml/2006/main">
  <p:tag name="NUM" val="16"/>
</p:tagLst>
</file>

<file path=ppt/tags/tag384.xml><?xml version="1.0" encoding="utf-8"?>
<p:tagLst xmlns:a="http://schemas.openxmlformats.org/drawingml/2006/main" xmlns:r="http://schemas.openxmlformats.org/officeDocument/2006/relationships" xmlns:p="http://schemas.openxmlformats.org/presentationml/2006/main">
  <p:tag name="NUM" val="17"/>
</p:tagLst>
</file>

<file path=ppt/tags/tag385.xml><?xml version="1.0" encoding="utf-8"?>
<p:tagLst xmlns:a="http://schemas.openxmlformats.org/drawingml/2006/main" xmlns:r="http://schemas.openxmlformats.org/officeDocument/2006/relationships" xmlns:p="http://schemas.openxmlformats.org/presentationml/2006/main">
  <p:tag name="NUM" val="18"/>
</p:tagLst>
</file>

<file path=ppt/tags/tag386.xml><?xml version="1.0" encoding="utf-8"?>
<p:tagLst xmlns:a="http://schemas.openxmlformats.org/drawingml/2006/main" xmlns:r="http://schemas.openxmlformats.org/officeDocument/2006/relationships" xmlns:p="http://schemas.openxmlformats.org/presentationml/2006/main">
  <p:tag name="NUM" val="19"/>
</p:tagLst>
</file>

<file path=ppt/tags/tag387.xml><?xml version="1.0" encoding="utf-8"?>
<p:tagLst xmlns:a="http://schemas.openxmlformats.org/drawingml/2006/main" xmlns:r="http://schemas.openxmlformats.org/officeDocument/2006/relationships" xmlns:p="http://schemas.openxmlformats.org/presentationml/2006/main">
  <p:tag name="NUM" val="20"/>
</p:tagLst>
</file>

<file path=ppt/tags/tag388.xml><?xml version="1.0" encoding="utf-8"?>
<p:tagLst xmlns:a="http://schemas.openxmlformats.org/drawingml/2006/main" xmlns:r="http://schemas.openxmlformats.org/officeDocument/2006/relationships" xmlns:p="http://schemas.openxmlformats.org/presentationml/2006/main">
  <p:tag name="NUM" val="21"/>
</p:tagLst>
</file>

<file path=ppt/tags/tag389.xml><?xml version="1.0" encoding="utf-8"?>
<p:tagLst xmlns:a="http://schemas.openxmlformats.org/drawingml/2006/main" xmlns:r="http://schemas.openxmlformats.org/officeDocument/2006/relationships" xmlns:p="http://schemas.openxmlformats.org/presentationml/2006/main">
  <p:tag name="NUM" val="22"/>
</p:tagLst>
</file>

<file path=ppt/tags/tag39.xml><?xml version="1.0" encoding="utf-8"?>
<p:tagLst xmlns:a="http://schemas.openxmlformats.org/drawingml/2006/main" xmlns:r="http://schemas.openxmlformats.org/officeDocument/2006/relationships" xmlns:p="http://schemas.openxmlformats.org/presentationml/2006/main">
  <p:tag name="NUM" val="23"/>
</p:tagLst>
</file>

<file path=ppt/tags/tag390.xml><?xml version="1.0" encoding="utf-8"?>
<p:tagLst xmlns:a="http://schemas.openxmlformats.org/drawingml/2006/main" xmlns:r="http://schemas.openxmlformats.org/officeDocument/2006/relationships" xmlns:p="http://schemas.openxmlformats.org/presentationml/2006/main">
  <p:tag name="NUM" val="23"/>
</p:tagLst>
</file>

<file path=ppt/tags/tag391.xml><?xml version="1.0" encoding="utf-8"?>
<p:tagLst xmlns:a="http://schemas.openxmlformats.org/drawingml/2006/main" xmlns:r="http://schemas.openxmlformats.org/officeDocument/2006/relationships" xmlns:p="http://schemas.openxmlformats.org/presentationml/2006/main">
  <p:tag name="NUM" val="24"/>
</p:tagLst>
</file>

<file path=ppt/tags/tag392.xml><?xml version="1.0" encoding="utf-8"?>
<p:tagLst xmlns:a="http://schemas.openxmlformats.org/drawingml/2006/main" xmlns:r="http://schemas.openxmlformats.org/officeDocument/2006/relationships" xmlns:p="http://schemas.openxmlformats.org/presentationml/2006/main">
  <p:tag name="NUM" val="25"/>
</p:tagLst>
</file>

<file path=ppt/tags/tag393.xml><?xml version="1.0" encoding="utf-8"?>
<p:tagLst xmlns:a="http://schemas.openxmlformats.org/drawingml/2006/main" xmlns:r="http://schemas.openxmlformats.org/officeDocument/2006/relationships" xmlns:p="http://schemas.openxmlformats.org/presentationml/2006/main">
  <p:tag name="NUM" val="26"/>
</p:tagLst>
</file>

<file path=ppt/tags/tag394.xml><?xml version="1.0" encoding="utf-8"?>
<p:tagLst xmlns:a="http://schemas.openxmlformats.org/drawingml/2006/main" xmlns:r="http://schemas.openxmlformats.org/officeDocument/2006/relationships" xmlns:p="http://schemas.openxmlformats.org/presentationml/2006/main">
  <p:tag name="NUM" val="27"/>
</p:tagLst>
</file>

<file path=ppt/tags/tag395.xml><?xml version="1.0" encoding="utf-8"?>
<p:tagLst xmlns:a="http://schemas.openxmlformats.org/drawingml/2006/main" xmlns:r="http://schemas.openxmlformats.org/officeDocument/2006/relationships" xmlns:p="http://schemas.openxmlformats.org/presentationml/2006/main">
  <p:tag name="NUM" val="28"/>
</p:tagLst>
</file>

<file path=ppt/tags/tag396.xml><?xml version="1.0" encoding="utf-8"?>
<p:tagLst xmlns:a="http://schemas.openxmlformats.org/drawingml/2006/main" xmlns:r="http://schemas.openxmlformats.org/officeDocument/2006/relationships" xmlns:p="http://schemas.openxmlformats.org/presentationml/2006/main">
  <p:tag name="NUM" val="29"/>
</p:tagLst>
</file>

<file path=ppt/tags/tag397.xml><?xml version="1.0" encoding="utf-8"?>
<p:tagLst xmlns:a="http://schemas.openxmlformats.org/drawingml/2006/main" xmlns:r="http://schemas.openxmlformats.org/officeDocument/2006/relationships" xmlns:p="http://schemas.openxmlformats.org/presentationml/2006/main">
  <p:tag name="NUM" val="30"/>
</p:tagLst>
</file>

<file path=ppt/tags/tag398.xml><?xml version="1.0" encoding="utf-8"?>
<p:tagLst xmlns:a="http://schemas.openxmlformats.org/drawingml/2006/main" xmlns:r="http://schemas.openxmlformats.org/officeDocument/2006/relationships" xmlns:p="http://schemas.openxmlformats.org/presentationml/2006/main">
  <p:tag name="NUM" val="31"/>
</p:tagLst>
</file>

<file path=ppt/tags/tag399.xml><?xml version="1.0" encoding="utf-8"?>
<p:tagLst xmlns:a="http://schemas.openxmlformats.org/drawingml/2006/main" xmlns:r="http://schemas.openxmlformats.org/officeDocument/2006/relationships" xmlns:p="http://schemas.openxmlformats.org/presentationml/2006/main">
  <p:tag name="NUM" val="32"/>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23"/>
</p:tagLst>
</file>

<file path=ppt/tags/tag400.xml><?xml version="1.0" encoding="utf-8"?>
<p:tagLst xmlns:a="http://schemas.openxmlformats.org/drawingml/2006/main" xmlns:r="http://schemas.openxmlformats.org/officeDocument/2006/relationships" xmlns:p="http://schemas.openxmlformats.org/presentationml/2006/main">
  <p:tag name="NUM" val="33"/>
</p:tagLst>
</file>

<file path=ppt/tags/tag401.xml><?xml version="1.0" encoding="utf-8"?>
<p:tagLst xmlns:a="http://schemas.openxmlformats.org/drawingml/2006/main" xmlns:r="http://schemas.openxmlformats.org/officeDocument/2006/relationships" xmlns:p="http://schemas.openxmlformats.org/presentationml/2006/main">
  <p:tag name="NUM" val="34"/>
</p:tagLst>
</file>

<file path=ppt/tags/tag402.xml><?xml version="1.0" encoding="utf-8"?>
<p:tagLst xmlns:a="http://schemas.openxmlformats.org/drawingml/2006/main" xmlns:r="http://schemas.openxmlformats.org/officeDocument/2006/relationships" xmlns:p="http://schemas.openxmlformats.org/presentationml/2006/main">
  <p:tag name="NUM" val="35"/>
</p:tagLst>
</file>

<file path=ppt/tags/tag403.xml><?xml version="1.0" encoding="utf-8"?>
<p:tagLst xmlns:a="http://schemas.openxmlformats.org/drawingml/2006/main" xmlns:r="http://schemas.openxmlformats.org/officeDocument/2006/relationships" xmlns:p="http://schemas.openxmlformats.org/presentationml/2006/main">
  <p:tag name="NUM" val="36"/>
</p:tagLst>
</file>

<file path=ppt/tags/tag404.xml><?xml version="1.0" encoding="utf-8"?>
<p:tagLst xmlns:a="http://schemas.openxmlformats.org/drawingml/2006/main" xmlns:r="http://schemas.openxmlformats.org/officeDocument/2006/relationships" xmlns:p="http://schemas.openxmlformats.org/presentationml/2006/main">
  <p:tag name="NUM" val="37"/>
</p:tagLst>
</file>

<file path=ppt/tags/tag405.xml><?xml version="1.0" encoding="utf-8"?>
<p:tagLst xmlns:a="http://schemas.openxmlformats.org/drawingml/2006/main" xmlns:r="http://schemas.openxmlformats.org/officeDocument/2006/relationships" xmlns:p="http://schemas.openxmlformats.org/presentationml/2006/main">
  <p:tag name="NUM" val="38"/>
</p:tagLst>
</file>

<file path=ppt/tags/tag406.xml><?xml version="1.0" encoding="utf-8"?>
<p:tagLst xmlns:a="http://schemas.openxmlformats.org/drawingml/2006/main" xmlns:r="http://schemas.openxmlformats.org/officeDocument/2006/relationships" xmlns:p="http://schemas.openxmlformats.org/presentationml/2006/main">
  <p:tag name="NUM" val="39"/>
</p:tagLst>
</file>

<file path=ppt/tags/tag407.xml><?xml version="1.0" encoding="utf-8"?>
<p:tagLst xmlns:a="http://schemas.openxmlformats.org/drawingml/2006/main" xmlns:r="http://schemas.openxmlformats.org/officeDocument/2006/relationships" xmlns:p="http://schemas.openxmlformats.org/presentationml/2006/main">
  <p:tag name="NUM" val="40"/>
</p:tagLst>
</file>

<file path=ppt/tags/tag408.xml><?xml version="1.0" encoding="utf-8"?>
<p:tagLst xmlns:a="http://schemas.openxmlformats.org/drawingml/2006/main" xmlns:r="http://schemas.openxmlformats.org/officeDocument/2006/relationships" xmlns:p="http://schemas.openxmlformats.org/presentationml/2006/main">
  <p:tag name="NUM" val="41"/>
</p:tagLst>
</file>

<file path=ppt/tags/tag409.xml><?xml version="1.0" encoding="utf-8"?>
<p:tagLst xmlns:a="http://schemas.openxmlformats.org/drawingml/2006/main" xmlns:r="http://schemas.openxmlformats.org/officeDocument/2006/relationships" xmlns:p="http://schemas.openxmlformats.org/presentationml/2006/main">
  <p:tag name="NUM" val="42"/>
</p:tagLst>
</file>

<file path=ppt/tags/tag41.xml><?xml version="1.0" encoding="utf-8"?>
<p:tagLst xmlns:a="http://schemas.openxmlformats.org/drawingml/2006/main" xmlns:r="http://schemas.openxmlformats.org/officeDocument/2006/relationships" xmlns:p="http://schemas.openxmlformats.org/presentationml/2006/main">
  <p:tag name="NUM" val="1"/>
</p:tagLst>
</file>

<file path=ppt/tags/tag410.xml><?xml version="1.0" encoding="utf-8"?>
<p:tagLst xmlns:a="http://schemas.openxmlformats.org/drawingml/2006/main" xmlns:r="http://schemas.openxmlformats.org/officeDocument/2006/relationships" xmlns:p="http://schemas.openxmlformats.org/presentationml/2006/main">
  <p:tag name="NUM" val="43"/>
</p:tagLst>
</file>

<file path=ppt/tags/tag411.xml><?xml version="1.0" encoding="utf-8"?>
<p:tagLst xmlns:a="http://schemas.openxmlformats.org/drawingml/2006/main" xmlns:r="http://schemas.openxmlformats.org/officeDocument/2006/relationships" xmlns:p="http://schemas.openxmlformats.org/presentationml/2006/main">
  <p:tag name="NUM" val="44"/>
</p:tagLst>
</file>

<file path=ppt/tags/tag412.xml><?xml version="1.0" encoding="utf-8"?>
<p:tagLst xmlns:a="http://schemas.openxmlformats.org/drawingml/2006/main" xmlns:r="http://schemas.openxmlformats.org/officeDocument/2006/relationships" xmlns:p="http://schemas.openxmlformats.org/presentationml/2006/main">
  <p:tag name="NUM" val="45"/>
</p:tagLst>
</file>

<file path=ppt/tags/tag413.xml><?xml version="1.0" encoding="utf-8"?>
<p:tagLst xmlns:a="http://schemas.openxmlformats.org/drawingml/2006/main" xmlns:r="http://schemas.openxmlformats.org/officeDocument/2006/relationships" xmlns:p="http://schemas.openxmlformats.org/presentationml/2006/main">
  <p:tag name="NUM" val="46"/>
</p:tagLst>
</file>

<file path=ppt/tags/tag414.xml><?xml version="1.0" encoding="utf-8"?>
<p:tagLst xmlns:a="http://schemas.openxmlformats.org/drawingml/2006/main" xmlns:r="http://schemas.openxmlformats.org/officeDocument/2006/relationships" xmlns:p="http://schemas.openxmlformats.org/presentationml/2006/main">
  <p:tag name="NUM" val="47"/>
</p:tagLst>
</file>

<file path=ppt/tags/tag415.xml><?xml version="1.0" encoding="utf-8"?>
<p:tagLst xmlns:a="http://schemas.openxmlformats.org/drawingml/2006/main" xmlns:r="http://schemas.openxmlformats.org/officeDocument/2006/relationships" xmlns:p="http://schemas.openxmlformats.org/presentationml/2006/main">
  <p:tag name="NUM" val="48"/>
</p:tagLst>
</file>

<file path=ppt/tags/tag416.xml><?xml version="1.0" encoding="utf-8"?>
<p:tagLst xmlns:a="http://schemas.openxmlformats.org/drawingml/2006/main" xmlns:r="http://schemas.openxmlformats.org/officeDocument/2006/relationships" xmlns:p="http://schemas.openxmlformats.org/presentationml/2006/main">
  <p:tag name="NUM" val="49"/>
</p:tagLst>
</file>

<file path=ppt/tags/tag417.xml><?xml version="1.0" encoding="utf-8"?>
<p:tagLst xmlns:a="http://schemas.openxmlformats.org/drawingml/2006/main" xmlns:r="http://schemas.openxmlformats.org/officeDocument/2006/relationships" xmlns:p="http://schemas.openxmlformats.org/presentationml/2006/main">
  <p:tag name="NUM" val="50"/>
</p:tagLst>
</file>

<file path=ppt/tags/tag418.xml><?xml version="1.0" encoding="utf-8"?>
<p:tagLst xmlns:a="http://schemas.openxmlformats.org/drawingml/2006/main" xmlns:r="http://schemas.openxmlformats.org/officeDocument/2006/relationships" xmlns:p="http://schemas.openxmlformats.org/presentationml/2006/main">
  <p:tag name="NUM" val="51"/>
</p:tagLst>
</file>

<file path=ppt/tags/tag419.xml><?xml version="1.0" encoding="utf-8"?>
<p:tagLst xmlns:a="http://schemas.openxmlformats.org/drawingml/2006/main" xmlns:r="http://schemas.openxmlformats.org/officeDocument/2006/relationships" xmlns:p="http://schemas.openxmlformats.org/presentationml/2006/main">
  <p:tag name="NUM" val="52"/>
</p:tagLst>
</file>

<file path=ppt/tags/tag42.xml><?xml version="1.0" encoding="utf-8"?>
<p:tagLst xmlns:a="http://schemas.openxmlformats.org/drawingml/2006/main" xmlns:r="http://schemas.openxmlformats.org/officeDocument/2006/relationships" xmlns:p="http://schemas.openxmlformats.org/presentationml/2006/main">
  <p:tag name="NUM" val="1"/>
</p:tagLst>
</file>

<file path=ppt/tags/tag420.xml><?xml version="1.0" encoding="utf-8"?>
<p:tagLst xmlns:a="http://schemas.openxmlformats.org/drawingml/2006/main" xmlns:r="http://schemas.openxmlformats.org/officeDocument/2006/relationships" xmlns:p="http://schemas.openxmlformats.org/presentationml/2006/main">
  <p:tag name="NUM" val="53"/>
</p:tagLst>
</file>

<file path=ppt/tags/tag421.xml><?xml version="1.0" encoding="utf-8"?>
<p:tagLst xmlns:a="http://schemas.openxmlformats.org/drawingml/2006/main" xmlns:r="http://schemas.openxmlformats.org/officeDocument/2006/relationships" xmlns:p="http://schemas.openxmlformats.org/presentationml/2006/main">
  <p:tag name="NUM" val="54"/>
</p:tagLst>
</file>

<file path=ppt/tags/tag422.xml><?xml version="1.0" encoding="utf-8"?>
<p:tagLst xmlns:a="http://schemas.openxmlformats.org/drawingml/2006/main" xmlns:r="http://schemas.openxmlformats.org/officeDocument/2006/relationships" xmlns:p="http://schemas.openxmlformats.org/presentationml/2006/main">
  <p:tag name="NUM" val="55"/>
</p:tagLst>
</file>

<file path=ppt/tags/tag423.xml><?xml version="1.0" encoding="utf-8"?>
<p:tagLst xmlns:a="http://schemas.openxmlformats.org/drawingml/2006/main" xmlns:r="http://schemas.openxmlformats.org/officeDocument/2006/relationships" xmlns:p="http://schemas.openxmlformats.org/presentationml/2006/main">
  <p:tag name="NUM" val="56"/>
</p:tagLst>
</file>

<file path=ppt/tags/tag424.xml><?xml version="1.0" encoding="utf-8"?>
<p:tagLst xmlns:a="http://schemas.openxmlformats.org/drawingml/2006/main" xmlns:r="http://schemas.openxmlformats.org/officeDocument/2006/relationships" xmlns:p="http://schemas.openxmlformats.org/presentationml/2006/main">
  <p:tag name="NUM" val="57"/>
</p:tagLst>
</file>

<file path=ppt/tags/tag425.xml><?xml version="1.0" encoding="utf-8"?>
<p:tagLst xmlns:a="http://schemas.openxmlformats.org/drawingml/2006/main" xmlns:r="http://schemas.openxmlformats.org/officeDocument/2006/relationships" xmlns:p="http://schemas.openxmlformats.org/presentationml/2006/main">
  <p:tag name="NUM" val="58"/>
</p:tagLst>
</file>

<file path=ppt/tags/tag426.xml><?xml version="1.0" encoding="utf-8"?>
<p:tagLst xmlns:a="http://schemas.openxmlformats.org/drawingml/2006/main" xmlns:r="http://schemas.openxmlformats.org/officeDocument/2006/relationships" xmlns:p="http://schemas.openxmlformats.org/presentationml/2006/main">
  <p:tag name="NUM" val="59"/>
</p:tagLst>
</file>

<file path=ppt/tags/tag427.xml><?xml version="1.0" encoding="utf-8"?>
<p:tagLst xmlns:a="http://schemas.openxmlformats.org/drawingml/2006/main" xmlns:r="http://schemas.openxmlformats.org/officeDocument/2006/relationships" xmlns:p="http://schemas.openxmlformats.org/presentationml/2006/main">
  <p:tag name="NUM" val="60"/>
</p:tagLst>
</file>

<file path=ppt/tags/tag428.xml><?xml version="1.0" encoding="utf-8"?>
<p:tagLst xmlns:a="http://schemas.openxmlformats.org/drawingml/2006/main" xmlns:r="http://schemas.openxmlformats.org/officeDocument/2006/relationships" xmlns:p="http://schemas.openxmlformats.org/presentationml/2006/main">
  <p:tag name="NUM" val="61"/>
</p:tagLst>
</file>

<file path=ppt/tags/tag429.xml><?xml version="1.0" encoding="utf-8"?>
<p:tagLst xmlns:a="http://schemas.openxmlformats.org/drawingml/2006/main" xmlns:r="http://schemas.openxmlformats.org/officeDocument/2006/relationships" xmlns:p="http://schemas.openxmlformats.org/presentationml/2006/main">
  <p:tag name="NUM" val="62"/>
</p:tagLst>
</file>

<file path=ppt/tags/tag43.xml><?xml version="1.0" encoding="utf-8"?>
<p:tagLst xmlns:a="http://schemas.openxmlformats.org/drawingml/2006/main" xmlns:r="http://schemas.openxmlformats.org/officeDocument/2006/relationships" xmlns:p="http://schemas.openxmlformats.org/presentationml/2006/main">
  <p:tag name="NUM" val="1"/>
</p:tagLst>
</file>

<file path=ppt/tags/tag430.xml><?xml version="1.0" encoding="utf-8"?>
<p:tagLst xmlns:a="http://schemas.openxmlformats.org/drawingml/2006/main" xmlns:r="http://schemas.openxmlformats.org/officeDocument/2006/relationships" xmlns:p="http://schemas.openxmlformats.org/presentationml/2006/main">
  <p:tag name="NUM" val="63"/>
</p:tagLst>
</file>

<file path=ppt/tags/tag431.xml><?xml version="1.0" encoding="utf-8"?>
<p:tagLst xmlns:a="http://schemas.openxmlformats.org/drawingml/2006/main" xmlns:r="http://schemas.openxmlformats.org/officeDocument/2006/relationships" xmlns:p="http://schemas.openxmlformats.org/presentationml/2006/main">
  <p:tag name="NUM" val="64"/>
</p:tagLst>
</file>

<file path=ppt/tags/tag432.xml><?xml version="1.0" encoding="utf-8"?>
<p:tagLst xmlns:a="http://schemas.openxmlformats.org/drawingml/2006/main" xmlns:r="http://schemas.openxmlformats.org/officeDocument/2006/relationships" xmlns:p="http://schemas.openxmlformats.org/presentationml/2006/main">
  <p:tag name="NUM" val="65"/>
</p:tagLst>
</file>

<file path=ppt/tags/tag433.xml><?xml version="1.0" encoding="utf-8"?>
<p:tagLst xmlns:a="http://schemas.openxmlformats.org/drawingml/2006/main" xmlns:r="http://schemas.openxmlformats.org/officeDocument/2006/relationships" xmlns:p="http://schemas.openxmlformats.org/presentationml/2006/main">
  <p:tag name="NUM" val="66"/>
</p:tagLst>
</file>

<file path=ppt/tags/tag434.xml><?xml version="1.0" encoding="utf-8"?>
<p:tagLst xmlns:a="http://schemas.openxmlformats.org/drawingml/2006/main" xmlns:r="http://schemas.openxmlformats.org/officeDocument/2006/relationships" xmlns:p="http://schemas.openxmlformats.org/presentationml/2006/main">
  <p:tag name="NUM" val="67"/>
</p:tagLst>
</file>

<file path=ppt/tags/tag435.xml><?xml version="1.0" encoding="utf-8"?>
<p:tagLst xmlns:a="http://schemas.openxmlformats.org/drawingml/2006/main" xmlns:r="http://schemas.openxmlformats.org/officeDocument/2006/relationships" xmlns:p="http://schemas.openxmlformats.org/presentationml/2006/main">
  <p:tag name="NUM" val="68"/>
</p:tagLst>
</file>

<file path=ppt/tags/tag436.xml><?xml version="1.0" encoding="utf-8"?>
<p:tagLst xmlns:a="http://schemas.openxmlformats.org/drawingml/2006/main" xmlns:r="http://schemas.openxmlformats.org/officeDocument/2006/relationships" xmlns:p="http://schemas.openxmlformats.org/presentationml/2006/main">
  <p:tag name="NUM" val="69"/>
</p:tagLst>
</file>

<file path=ppt/tags/tag437.xml><?xml version="1.0" encoding="utf-8"?>
<p:tagLst xmlns:a="http://schemas.openxmlformats.org/drawingml/2006/main" xmlns:r="http://schemas.openxmlformats.org/officeDocument/2006/relationships" xmlns:p="http://schemas.openxmlformats.org/presentationml/2006/main">
  <p:tag name="NUM" val="70"/>
</p:tagLst>
</file>

<file path=ppt/tags/tag438.xml><?xml version="1.0" encoding="utf-8"?>
<p:tagLst xmlns:a="http://schemas.openxmlformats.org/drawingml/2006/main" xmlns:r="http://schemas.openxmlformats.org/officeDocument/2006/relationships" xmlns:p="http://schemas.openxmlformats.org/presentationml/2006/main">
  <p:tag name="NUM" val="71"/>
</p:tagLst>
</file>

<file path=ppt/tags/tag439.xml><?xml version="1.0" encoding="utf-8"?>
<p:tagLst xmlns:a="http://schemas.openxmlformats.org/drawingml/2006/main" xmlns:r="http://schemas.openxmlformats.org/officeDocument/2006/relationships" xmlns:p="http://schemas.openxmlformats.org/presentationml/2006/main">
  <p:tag name="NUM" val="72"/>
</p:tagLst>
</file>

<file path=ppt/tags/tag44.xml><?xml version="1.0" encoding="utf-8"?>
<p:tagLst xmlns:a="http://schemas.openxmlformats.org/drawingml/2006/main" xmlns:r="http://schemas.openxmlformats.org/officeDocument/2006/relationships" xmlns:p="http://schemas.openxmlformats.org/presentationml/2006/main">
  <p:tag name="NUM" val="11"/>
</p:tagLst>
</file>

<file path=ppt/tags/tag440.xml><?xml version="1.0" encoding="utf-8"?>
<p:tagLst xmlns:a="http://schemas.openxmlformats.org/drawingml/2006/main" xmlns:r="http://schemas.openxmlformats.org/officeDocument/2006/relationships" xmlns:p="http://schemas.openxmlformats.org/presentationml/2006/main">
  <p:tag name="NUM" val="73"/>
</p:tagLst>
</file>

<file path=ppt/tags/tag441.xml><?xml version="1.0" encoding="utf-8"?>
<p:tagLst xmlns:a="http://schemas.openxmlformats.org/drawingml/2006/main" xmlns:r="http://schemas.openxmlformats.org/officeDocument/2006/relationships" xmlns:p="http://schemas.openxmlformats.org/presentationml/2006/main">
  <p:tag name="NUM" val="74"/>
</p:tagLst>
</file>

<file path=ppt/tags/tag442.xml><?xml version="1.0" encoding="utf-8"?>
<p:tagLst xmlns:a="http://schemas.openxmlformats.org/drawingml/2006/main" xmlns:r="http://schemas.openxmlformats.org/officeDocument/2006/relationships" xmlns:p="http://schemas.openxmlformats.org/presentationml/2006/main">
  <p:tag name="NUM" val="75"/>
</p:tagLst>
</file>

<file path=ppt/tags/tag443.xml><?xml version="1.0" encoding="utf-8"?>
<p:tagLst xmlns:a="http://schemas.openxmlformats.org/drawingml/2006/main" xmlns:r="http://schemas.openxmlformats.org/officeDocument/2006/relationships" xmlns:p="http://schemas.openxmlformats.org/presentationml/2006/main">
  <p:tag name="NUM" val="76"/>
</p:tagLst>
</file>

<file path=ppt/tags/tag444.xml><?xml version="1.0" encoding="utf-8"?>
<p:tagLst xmlns:a="http://schemas.openxmlformats.org/drawingml/2006/main" xmlns:r="http://schemas.openxmlformats.org/officeDocument/2006/relationships" xmlns:p="http://schemas.openxmlformats.org/presentationml/2006/main">
  <p:tag name="NUM" val="77"/>
</p:tagLst>
</file>

<file path=ppt/tags/tag445.xml><?xml version="1.0" encoding="utf-8"?>
<p:tagLst xmlns:a="http://schemas.openxmlformats.org/drawingml/2006/main" xmlns:r="http://schemas.openxmlformats.org/officeDocument/2006/relationships" xmlns:p="http://schemas.openxmlformats.org/presentationml/2006/main">
  <p:tag name="NUM" val="78"/>
</p:tagLst>
</file>

<file path=ppt/tags/tag446.xml><?xml version="1.0" encoding="utf-8"?>
<p:tagLst xmlns:a="http://schemas.openxmlformats.org/drawingml/2006/main" xmlns:r="http://schemas.openxmlformats.org/officeDocument/2006/relationships" xmlns:p="http://schemas.openxmlformats.org/presentationml/2006/main">
  <p:tag name="NUM" val="79"/>
</p:tagLst>
</file>

<file path=ppt/tags/tag447.xml><?xml version="1.0" encoding="utf-8"?>
<p:tagLst xmlns:a="http://schemas.openxmlformats.org/drawingml/2006/main" xmlns:r="http://schemas.openxmlformats.org/officeDocument/2006/relationships" xmlns:p="http://schemas.openxmlformats.org/presentationml/2006/main">
  <p:tag name="NUM" val="80"/>
</p:tagLst>
</file>

<file path=ppt/tags/tag448.xml><?xml version="1.0" encoding="utf-8"?>
<p:tagLst xmlns:a="http://schemas.openxmlformats.org/drawingml/2006/main" xmlns:r="http://schemas.openxmlformats.org/officeDocument/2006/relationships" xmlns:p="http://schemas.openxmlformats.org/presentationml/2006/main">
  <p:tag name="NUM" val="81"/>
</p:tagLst>
</file>

<file path=ppt/tags/tag449.xml><?xml version="1.0" encoding="utf-8"?>
<p:tagLst xmlns:a="http://schemas.openxmlformats.org/drawingml/2006/main" xmlns:r="http://schemas.openxmlformats.org/officeDocument/2006/relationships" xmlns:p="http://schemas.openxmlformats.org/presentationml/2006/main">
  <p:tag name="NUM" val="82"/>
</p:tagLst>
</file>

<file path=ppt/tags/tag45.xml><?xml version="1.0" encoding="utf-8"?>
<p:tagLst xmlns:a="http://schemas.openxmlformats.org/drawingml/2006/main" xmlns:r="http://schemas.openxmlformats.org/officeDocument/2006/relationships" xmlns:p="http://schemas.openxmlformats.org/presentationml/2006/main">
  <p:tag name="NUM" val="23"/>
</p:tagLst>
</file>

<file path=ppt/tags/tag450.xml><?xml version="1.0" encoding="utf-8"?>
<p:tagLst xmlns:a="http://schemas.openxmlformats.org/drawingml/2006/main" xmlns:r="http://schemas.openxmlformats.org/officeDocument/2006/relationships" xmlns:p="http://schemas.openxmlformats.org/presentationml/2006/main">
  <p:tag name="NUM" val="83"/>
</p:tagLst>
</file>

<file path=ppt/tags/tag451.xml><?xml version="1.0" encoding="utf-8"?>
<p:tagLst xmlns:a="http://schemas.openxmlformats.org/drawingml/2006/main" xmlns:r="http://schemas.openxmlformats.org/officeDocument/2006/relationships" xmlns:p="http://schemas.openxmlformats.org/presentationml/2006/main">
  <p:tag name="NUM" val="84"/>
</p:tagLst>
</file>

<file path=ppt/tags/tag452.xml><?xml version="1.0" encoding="utf-8"?>
<p:tagLst xmlns:a="http://schemas.openxmlformats.org/drawingml/2006/main" xmlns:r="http://schemas.openxmlformats.org/officeDocument/2006/relationships" xmlns:p="http://schemas.openxmlformats.org/presentationml/2006/main">
  <p:tag name="NUM" val="85"/>
</p:tagLst>
</file>

<file path=ppt/tags/tag453.xml><?xml version="1.0" encoding="utf-8"?>
<p:tagLst xmlns:a="http://schemas.openxmlformats.org/drawingml/2006/main" xmlns:r="http://schemas.openxmlformats.org/officeDocument/2006/relationships" xmlns:p="http://schemas.openxmlformats.org/presentationml/2006/main">
  <p:tag name="NUM" val="86"/>
</p:tagLst>
</file>

<file path=ppt/tags/tag454.xml><?xml version="1.0" encoding="utf-8"?>
<p:tagLst xmlns:a="http://schemas.openxmlformats.org/drawingml/2006/main" xmlns:r="http://schemas.openxmlformats.org/officeDocument/2006/relationships" xmlns:p="http://schemas.openxmlformats.org/presentationml/2006/main">
  <p:tag name="NUM" val="87"/>
</p:tagLst>
</file>

<file path=ppt/tags/tag455.xml><?xml version="1.0" encoding="utf-8"?>
<p:tagLst xmlns:a="http://schemas.openxmlformats.org/drawingml/2006/main" xmlns:r="http://schemas.openxmlformats.org/officeDocument/2006/relationships" xmlns:p="http://schemas.openxmlformats.org/presentationml/2006/main">
  <p:tag name="NUM" val="88"/>
</p:tagLst>
</file>

<file path=ppt/tags/tag456.xml><?xml version="1.0" encoding="utf-8"?>
<p:tagLst xmlns:a="http://schemas.openxmlformats.org/drawingml/2006/main" xmlns:r="http://schemas.openxmlformats.org/officeDocument/2006/relationships" xmlns:p="http://schemas.openxmlformats.org/presentationml/2006/main">
  <p:tag name="NUM" val="1"/>
</p:tagLst>
</file>

<file path=ppt/tags/tag457.xml><?xml version="1.0" encoding="utf-8"?>
<p:tagLst xmlns:a="http://schemas.openxmlformats.org/drawingml/2006/main" xmlns:r="http://schemas.openxmlformats.org/officeDocument/2006/relationships" xmlns:p="http://schemas.openxmlformats.org/presentationml/2006/main">
  <p:tag name="NUM" val="2"/>
</p:tagLst>
</file>

<file path=ppt/tags/tag458.xml><?xml version="1.0" encoding="utf-8"?>
<p:tagLst xmlns:a="http://schemas.openxmlformats.org/drawingml/2006/main" xmlns:r="http://schemas.openxmlformats.org/officeDocument/2006/relationships" xmlns:p="http://schemas.openxmlformats.org/presentationml/2006/main">
  <p:tag name="NUM" val="3"/>
</p:tagLst>
</file>

<file path=ppt/tags/tag459.xml><?xml version="1.0" encoding="utf-8"?>
<p:tagLst xmlns:a="http://schemas.openxmlformats.org/drawingml/2006/main" xmlns:r="http://schemas.openxmlformats.org/officeDocument/2006/relationships" xmlns:p="http://schemas.openxmlformats.org/presentationml/2006/main">
  <p:tag name="NUM" val="4"/>
</p:tagLst>
</file>

<file path=ppt/tags/tag46.xml><?xml version="1.0" encoding="utf-8"?>
<p:tagLst xmlns:a="http://schemas.openxmlformats.org/drawingml/2006/main" xmlns:r="http://schemas.openxmlformats.org/officeDocument/2006/relationships" xmlns:p="http://schemas.openxmlformats.org/presentationml/2006/main">
  <p:tag name="NUM" val="23"/>
</p:tagLst>
</file>

<file path=ppt/tags/tag460.xml><?xml version="1.0" encoding="utf-8"?>
<p:tagLst xmlns:a="http://schemas.openxmlformats.org/drawingml/2006/main" xmlns:r="http://schemas.openxmlformats.org/officeDocument/2006/relationships" xmlns:p="http://schemas.openxmlformats.org/presentationml/2006/main">
  <p:tag name="NUM" val="5"/>
</p:tagLst>
</file>

<file path=ppt/tags/tag461.xml><?xml version="1.0" encoding="utf-8"?>
<p:tagLst xmlns:a="http://schemas.openxmlformats.org/drawingml/2006/main" xmlns:r="http://schemas.openxmlformats.org/officeDocument/2006/relationships" xmlns:p="http://schemas.openxmlformats.org/presentationml/2006/main">
  <p:tag name="NUM" val="6"/>
</p:tagLst>
</file>

<file path=ppt/tags/tag462.xml><?xml version="1.0" encoding="utf-8"?>
<p:tagLst xmlns:a="http://schemas.openxmlformats.org/drawingml/2006/main" xmlns:r="http://schemas.openxmlformats.org/officeDocument/2006/relationships" xmlns:p="http://schemas.openxmlformats.org/presentationml/2006/main">
  <p:tag name="NUM" val="7"/>
</p:tagLst>
</file>

<file path=ppt/tags/tag463.xml><?xml version="1.0" encoding="utf-8"?>
<p:tagLst xmlns:a="http://schemas.openxmlformats.org/drawingml/2006/main" xmlns:r="http://schemas.openxmlformats.org/officeDocument/2006/relationships" xmlns:p="http://schemas.openxmlformats.org/presentationml/2006/main">
  <p:tag name="NUM" val="8"/>
</p:tagLst>
</file>

<file path=ppt/tags/tag464.xml><?xml version="1.0" encoding="utf-8"?>
<p:tagLst xmlns:a="http://schemas.openxmlformats.org/drawingml/2006/main" xmlns:r="http://schemas.openxmlformats.org/officeDocument/2006/relationships" xmlns:p="http://schemas.openxmlformats.org/presentationml/2006/main">
  <p:tag name="NUM" val="9"/>
</p:tagLst>
</file>

<file path=ppt/tags/tag465.xml><?xml version="1.0" encoding="utf-8"?>
<p:tagLst xmlns:a="http://schemas.openxmlformats.org/drawingml/2006/main" xmlns:r="http://schemas.openxmlformats.org/officeDocument/2006/relationships" xmlns:p="http://schemas.openxmlformats.org/presentationml/2006/main">
  <p:tag name="NUM" val="10"/>
</p:tagLst>
</file>

<file path=ppt/tags/tag466.xml><?xml version="1.0" encoding="utf-8"?>
<p:tagLst xmlns:a="http://schemas.openxmlformats.org/drawingml/2006/main" xmlns:r="http://schemas.openxmlformats.org/officeDocument/2006/relationships" xmlns:p="http://schemas.openxmlformats.org/presentationml/2006/main">
  <p:tag name="NUM" val="11"/>
</p:tagLst>
</file>

<file path=ppt/tags/tag467.xml><?xml version="1.0" encoding="utf-8"?>
<p:tagLst xmlns:a="http://schemas.openxmlformats.org/drawingml/2006/main" xmlns:r="http://schemas.openxmlformats.org/officeDocument/2006/relationships" xmlns:p="http://schemas.openxmlformats.org/presentationml/2006/main">
  <p:tag name="NUM" val="12"/>
</p:tagLst>
</file>

<file path=ppt/tags/tag468.xml><?xml version="1.0" encoding="utf-8"?>
<p:tagLst xmlns:a="http://schemas.openxmlformats.org/drawingml/2006/main" xmlns:r="http://schemas.openxmlformats.org/officeDocument/2006/relationships" xmlns:p="http://schemas.openxmlformats.org/presentationml/2006/main">
  <p:tag name="NUM" val="13"/>
</p:tagLst>
</file>

<file path=ppt/tags/tag469.xml><?xml version="1.0" encoding="utf-8"?>
<p:tagLst xmlns:a="http://schemas.openxmlformats.org/drawingml/2006/main" xmlns:r="http://schemas.openxmlformats.org/officeDocument/2006/relationships" xmlns:p="http://schemas.openxmlformats.org/presentationml/2006/main">
  <p:tag name="NUM" val="14"/>
</p:tagLst>
</file>

<file path=ppt/tags/tag47.xml><?xml version="1.0" encoding="utf-8"?>
<p:tagLst xmlns:a="http://schemas.openxmlformats.org/drawingml/2006/main" xmlns:r="http://schemas.openxmlformats.org/officeDocument/2006/relationships" xmlns:p="http://schemas.openxmlformats.org/presentationml/2006/main">
  <p:tag name="NUM" val="1"/>
</p:tagLst>
</file>

<file path=ppt/tags/tag470.xml><?xml version="1.0" encoding="utf-8"?>
<p:tagLst xmlns:a="http://schemas.openxmlformats.org/drawingml/2006/main" xmlns:r="http://schemas.openxmlformats.org/officeDocument/2006/relationships" xmlns:p="http://schemas.openxmlformats.org/presentationml/2006/main">
  <p:tag name="NUM" val="15"/>
</p:tagLst>
</file>

<file path=ppt/tags/tag471.xml><?xml version="1.0" encoding="utf-8"?>
<p:tagLst xmlns:a="http://schemas.openxmlformats.org/drawingml/2006/main" xmlns:r="http://schemas.openxmlformats.org/officeDocument/2006/relationships" xmlns:p="http://schemas.openxmlformats.org/presentationml/2006/main">
  <p:tag name="NUM" val="16"/>
</p:tagLst>
</file>

<file path=ppt/tags/tag472.xml><?xml version="1.0" encoding="utf-8"?>
<p:tagLst xmlns:a="http://schemas.openxmlformats.org/drawingml/2006/main" xmlns:r="http://schemas.openxmlformats.org/officeDocument/2006/relationships" xmlns:p="http://schemas.openxmlformats.org/presentationml/2006/main">
  <p:tag name="NUM" val="1"/>
</p:tagLst>
</file>

<file path=ppt/tags/tag473.xml><?xml version="1.0" encoding="utf-8"?>
<p:tagLst xmlns:a="http://schemas.openxmlformats.org/drawingml/2006/main" xmlns:r="http://schemas.openxmlformats.org/officeDocument/2006/relationships" xmlns:p="http://schemas.openxmlformats.org/presentationml/2006/main">
  <p:tag name="NUM" val="2"/>
</p:tagLst>
</file>

<file path=ppt/tags/tag474.xml><?xml version="1.0" encoding="utf-8"?>
<p:tagLst xmlns:a="http://schemas.openxmlformats.org/drawingml/2006/main" xmlns:r="http://schemas.openxmlformats.org/officeDocument/2006/relationships" xmlns:p="http://schemas.openxmlformats.org/presentationml/2006/main">
  <p:tag name="NUM" val="3"/>
</p:tagLst>
</file>

<file path=ppt/tags/tag475.xml><?xml version="1.0" encoding="utf-8"?>
<p:tagLst xmlns:a="http://schemas.openxmlformats.org/drawingml/2006/main" xmlns:r="http://schemas.openxmlformats.org/officeDocument/2006/relationships" xmlns:p="http://schemas.openxmlformats.org/presentationml/2006/main">
  <p:tag name="NUM" val="4"/>
</p:tagLst>
</file>

<file path=ppt/tags/tag476.xml><?xml version="1.0" encoding="utf-8"?>
<p:tagLst xmlns:a="http://schemas.openxmlformats.org/drawingml/2006/main" xmlns:r="http://schemas.openxmlformats.org/officeDocument/2006/relationships" xmlns:p="http://schemas.openxmlformats.org/presentationml/2006/main">
  <p:tag name="NUM" val="5"/>
</p:tagLst>
</file>

<file path=ppt/tags/tag477.xml><?xml version="1.0" encoding="utf-8"?>
<p:tagLst xmlns:a="http://schemas.openxmlformats.org/drawingml/2006/main" xmlns:r="http://schemas.openxmlformats.org/officeDocument/2006/relationships" xmlns:p="http://schemas.openxmlformats.org/presentationml/2006/main">
  <p:tag name="NUM" val="6"/>
</p:tagLst>
</file>

<file path=ppt/tags/tag478.xml><?xml version="1.0" encoding="utf-8"?>
<p:tagLst xmlns:a="http://schemas.openxmlformats.org/drawingml/2006/main" xmlns:r="http://schemas.openxmlformats.org/officeDocument/2006/relationships" xmlns:p="http://schemas.openxmlformats.org/presentationml/2006/main">
  <p:tag name="NUM" val="7"/>
</p:tagLst>
</file>

<file path=ppt/tags/tag479.xml><?xml version="1.0" encoding="utf-8"?>
<p:tagLst xmlns:a="http://schemas.openxmlformats.org/drawingml/2006/main" xmlns:r="http://schemas.openxmlformats.org/officeDocument/2006/relationships" xmlns:p="http://schemas.openxmlformats.org/presentationml/2006/main">
  <p:tag name="NUM" val="8"/>
</p:tagLst>
</file>

<file path=ppt/tags/tag48.xml><?xml version="1.0" encoding="utf-8"?>
<p:tagLst xmlns:a="http://schemas.openxmlformats.org/drawingml/2006/main" xmlns:r="http://schemas.openxmlformats.org/officeDocument/2006/relationships" xmlns:p="http://schemas.openxmlformats.org/presentationml/2006/main">
  <p:tag name="NUM" val="1"/>
</p:tagLst>
</file>

<file path=ppt/tags/tag480.xml><?xml version="1.0" encoding="utf-8"?>
<p:tagLst xmlns:a="http://schemas.openxmlformats.org/drawingml/2006/main" xmlns:r="http://schemas.openxmlformats.org/officeDocument/2006/relationships" xmlns:p="http://schemas.openxmlformats.org/presentationml/2006/main">
  <p:tag name="NUM" val="9"/>
</p:tagLst>
</file>

<file path=ppt/tags/tag481.xml><?xml version="1.0" encoding="utf-8"?>
<p:tagLst xmlns:a="http://schemas.openxmlformats.org/drawingml/2006/main" xmlns:r="http://schemas.openxmlformats.org/officeDocument/2006/relationships" xmlns:p="http://schemas.openxmlformats.org/presentationml/2006/main">
  <p:tag name="NUM" val="10"/>
</p:tagLst>
</file>

<file path=ppt/tags/tag482.xml><?xml version="1.0" encoding="utf-8"?>
<p:tagLst xmlns:a="http://schemas.openxmlformats.org/drawingml/2006/main" xmlns:r="http://schemas.openxmlformats.org/officeDocument/2006/relationships" xmlns:p="http://schemas.openxmlformats.org/presentationml/2006/main">
  <p:tag name="NUM" val="11"/>
</p:tagLst>
</file>

<file path=ppt/tags/tag483.xml><?xml version="1.0" encoding="utf-8"?>
<p:tagLst xmlns:a="http://schemas.openxmlformats.org/drawingml/2006/main" xmlns:r="http://schemas.openxmlformats.org/officeDocument/2006/relationships" xmlns:p="http://schemas.openxmlformats.org/presentationml/2006/main">
  <p:tag name="NUM" val="12"/>
</p:tagLst>
</file>

<file path=ppt/tags/tag484.xml><?xml version="1.0" encoding="utf-8"?>
<p:tagLst xmlns:a="http://schemas.openxmlformats.org/drawingml/2006/main" xmlns:r="http://schemas.openxmlformats.org/officeDocument/2006/relationships" xmlns:p="http://schemas.openxmlformats.org/presentationml/2006/main">
  <p:tag name="NUM" val="13"/>
</p:tagLst>
</file>

<file path=ppt/tags/tag485.xml><?xml version="1.0" encoding="utf-8"?>
<p:tagLst xmlns:a="http://schemas.openxmlformats.org/drawingml/2006/main" xmlns:r="http://schemas.openxmlformats.org/officeDocument/2006/relationships" xmlns:p="http://schemas.openxmlformats.org/presentationml/2006/main">
  <p:tag name="NUM" val="14"/>
</p:tagLst>
</file>

<file path=ppt/tags/tag486.xml><?xml version="1.0" encoding="utf-8"?>
<p:tagLst xmlns:a="http://schemas.openxmlformats.org/drawingml/2006/main" xmlns:r="http://schemas.openxmlformats.org/officeDocument/2006/relationships" xmlns:p="http://schemas.openxmlformats.org/presentationml/2006/main">
  <p:tag name="NUM" val="15"/>
</p:tagLst>
</file>

<file path=ppt/tags/tag487.xml><?xml version="1.0" encoding="utf-8"?>
<p:tagLst xmlns:a="http://schemas.openxmlformats.org/drawingml/2006/main" xmlns:r="http://schemas.openxmlformats.org/officeDocument/2006/relationships" xmlns:p="http://schemas.openxmlformats.org/presentationml/2006/main">
  <p:tag name="NUM" val="16"/>
</p:tagLst>
</file>

<file path=ppt/tags/tag488.xml><?xml version="1.0" encoding="utf-8"?>
<p:tagLst xmlns:a="http://schemas.openxmlformats.org/drawingml/2006/main" xmlns:r="http://schemas.openxmlformats.org/officeDocument/2006/relationships" xmlns:p="http://schemas.openxmlformats.org/presentationml/2006/main">
  <p:tag name="NUM" val="17"/>
</p:tagLst>
</file>

<file path=ppt/tags/tag489.xml><?xml version="1.0" encoding="utf-8"?>
<p:tagLst xmlns:a="http://schemas.openxmlformats.org/drawingml/2006/main" xmlns:r="http://schemas.openxmlformats.org/officeDocument/2006/relationships" xmlns:p="http://schemas.openxmlformats.org/presentationml/2006/main">
  <p:tag name="NUM" val="18"/>
</p:tagLst>
</file>

<file path=ppt/tags/tag49.xml><?xml version="1.0" encoding="utf-8"?>
<p:tagLst xmlns:a="http://schemas.openxmlformats.org/drawingml/2006/main" xmlns:r="http://schemas.openxmlformats.org/officeDocument/2006/relationships" xmlns:p="http://schemas.openxmlformats.org/presentationml/2006/main">
  <p:tag name="NUM" val="1"/>
</p:tagLst>
</file>

<file path=ppt/tags/tag490.xml><?xml version="1.0" encoding="utf-8"?>
<p:tagLst xmlns:a="http://schemas.openxmlformats.org/drawingml/2006/main" xmlns:r="http://schemas.openxmlformats.org/officeDocument/2006/relationships" xmlns:p="http://schemas.openxmlformats.org/presentationml/2006/main">
  <p:tag name="NUM" val="19"/>
</p:tagLst>
</file>

<file path=ppt/tags/tag491.xml><?xml version="1.0" encoding="utf-8"?>
<p:tagLst xmlns:a="http://schemas.openxmlformats.org/drawingml/2006/main" xmlns:r="http://schemas.openxmlformats.org/officeDocument/2006/relationships" xmlns:p="http://schemas.openxmlformats.org/presentationml/2006/main">
  <p:tag name="NUM" val="4"/>
</p:tagLst>
</file>

<file path=ppt/tags/tag492.xml><?xml version="1.0" encoding="utf-8"?>
<p:tagLst xmlns:a="http://schemas.openxmlformats.org/drawingml/2006/main" xmlns:r="http://schemas.openxmlformats.org/officeDocument/2006/relationships" xmlns:p="http://schemas.openxmlformats.org/presentationml/2006/main">
  <p:tag name="NUM" val="4"/>
</p:tagLst>
</file>

<file path=ppt/tags/tag493.xml><?xml version="1.0" encoding="utf-8"?>
<p:tagLst xmlns:a="http://schemas.openxmlformats.org/drawingml/2006/main" xmlns:r="http://schemas.openxmlformats.org/officeDocument/2006/relationships" xmlns:p="http://schemas.openxmlformats.org/presentationml/2006/main">
  <p:tag name="NUM" val="1"/>
</p:tagLst>
</file>

<file path=ppt/tags/tag494.xml><?xml version="1.0" encoding="utf-8"?>
<p:tagLst xmlns:a="http://schemas.openxmlformats.org/drawingml/2006/main" xmlns:r="http://schemas.openxmlformats.org/officeDocument/2006/relationships" xmlns:p="http://schemas.openxmlformats.org/presentationml/2006/main">
  <p:tag name="NUM" val="2"/>
</p:tagLst>
</file>

<file path=ppt/tags/tag495.xml><?xml version="1.0" encoding="utf-8"?>
<p:tagLst xmlns:a="http://schemas.openxmlformats.org/drawingml/2006/main" xmlns:r="http://schemas.openxmlformats.org/officeDocument/2006/relationships" xmlns:p="http://schemas.openxmlformats.org/presentationml/2006/main">
  <p:tag name="NUM" val="3"/>
</p:tagLst>
</file>

<file path=ppt/tags/tag496.xml><?xml version="1.0" encoding="utf-8"?>
<p:tagLst xmlns:a="http://schemas.openxmlformats.org/drawingml/2006/main" xmlns:r="http://schemas.openxmlformats.org/officeDocument/2006/relationships" xmlns:p="http://schemas.openxmlformats.org/presentationml/2006/main">
  <p:tag name="NUM" val="4"/>
</p:tagLst>
</file>

<file path=ppt/tags/tag497.xml><?xml version="1.0" encoding="utf-8"?>
<p:tagLst xmlns:a="http://schemas.openxmlformats.org/drawingml/2006/main" xmlns:r="http://schemas.openxmlformats.org/officeDocument/2006/relationships" xmlns:p="http://schemas.openxmlformats.org/presentationml/2006/main">
  <p:tag name="NUM" val="5"/>
</p:tagLst>
</file>

<file path=ppt/tags/tag498.xml><?xml version="1.0" encoding="utf-8"?>
<p:tagLst xmlns:a="http://schemas.openxmlformats.org/drawingml/2006/main" xmlns:r="http://schemas.openxmlformats.org/officeDocument/2006/relationships" xmlns:p="http://schemas.openxmlformats.org/presentationml/2006/main">
  <p:tag name="NUM" val="6"/>
</p:tagLst>
</file>

<file path=ppt/tags/tag499.xml><?xml version="1.0" encoding="utf-8"?>
<p:tagLst xmlns:a="http://schemas.openxmlformats.org/drawingml/2006/main" xmlns:r="http://schemas.openxmlformats.org/officeDocument/2006/relationships" xmlns:p="http://schemas.openxmlformats.org/presentationml/2006/main">
  <p:tag name="NUM" val="7"/>
</p:tagLst>
</file>

<file path=ppt/tags/tag5.xml><?xml version="1.0" encoding="utf-8"?>
<p:tagLst xmlns:a="http://schemas.openxmlformats.org/drawingml/2006/main" xmlns:r="http://schemas.openxmlformats.org/officeDocument/2006/relationships" xmlns:p="http://schemas.openxmlformats.org/presentationml/2006/main">
  <p:tag name="NUM" val="5"/>
</p:tagLst>
</file>

<file path=ppt/tags/tag50.xml><?xml version="1.0" encoding="utf-8"?>
<p:tagLst xmlns:a="http://schemas.openxmlformats.org/drawingml/2006/main" xmlns:r="http://schemas.openxmlformats.org/officeDocument/2006/relationships" xmlns:p="http://schemas.openxmlformats.org/presentationml/2006/main">
  <p:tag name="NUM" val="1"/>
</p:tagLst>
</file>

<file path=ppt/tags/tag500.xml><?xml version="1.0" encoding="utf-8"?>
<p:tagLst xmlns:a="http://schemas.openxmlformats.org/drawingml/2006/main" xmlns:r="http://schemas.openxmlformats.org/officeDocument/2006/relationships" xmlns:p="http://schemas.openxmlformats.org/presentationml/2006/main">
  <p:tag name="NUM" val="8"/>
</p:tagLst>
</file>

<file path=ppt/tags/tag501.xml><?xml version="1.0" encoding="utf-8"?>
<p:tagLst xmlns:a="http://schemas.openxmlformats.org/drawingml/2006/main" xmlns:r="http://schemas.openxmlformats.org/officeDocument/2006/relationships" xmlns:p="http://schemas.openxmlformats.org/presentationml/2006/main">
  <p:tag name="NUM" val="9"/>
</p:tagLst>
</file>

<file path=ppt/tags/tag502.xml><?xml version="1.0" encoding="utf-8"?>
<p:tagLst xmlns:a="http://schemas.openxmlformats.org/drawingml/2006/main" xmlns:r="http://schemas.openxmlformats.org/officeDocument/2006/relationships" xmlns:p="http://schemas.openxmlformats.org/presentationml/2006/main">
  <p:tag name="NUM" val="10"/>
</p:tagLst>
</file>

<file path=ppt/tags/tag503.xml><?xml version="1.0" encoding="utf-8"?>
<p:tagLst xmlns:a="http://schemas.openxmlformats.org/drawingml/2006/main" xmlns:r="http://schemas.openxmlformats.org/officeDocument/2006/relationships" xmlns:p="http://schemas.openxmlformats.org/presentationml/2006/main">
  <p:tag name="NUM" val="11"/>
</p:tagLst>
</file>

<file path=ppt/tags/tag504.xml><?xml version="1.0" encoding="utf-8"?>
<p:tagLst xmlns:a="http://schemas.openxmlformats.org/drawingml/2006/main" xmlns:r="http://schemas.openxmlformats.org/officeDocument/2006/relationships" xmlns:p="http://schemas.openxmlformats.org/presentationml/2006/main">
  <p:tag name="NUM" val="12"/>
</p:tagLst>
</file>

<file path=ppt/tags/tag505.xml><?xml version="1.0" encoding="utf-8"?>
<p:tagLst xmlns:a="http://schemas.openxmlformats.org/drawingml/2006/main" xmlns:r="http://schemas.openxmlformats.org/officeDocument/2006/relationships" xmlns:p="http://schemas.openxmlformats.org/presentationml/2006/main">
  <p:tag name="NUM" val="13"/>
</p:tagLst>
</file>

<file path=ppt/tags/tag506.xml><?xml version="1.0" encoding="utf-8"?>
<p:tagLst xmlns:a="http://schemas.openxmlformats.org/drawingml/2006/main" xmlns:r="http://schemas.openxmlformats.org/officeDocument/2006/relationships" xmlns:p="http://schemas.openxmlformats.org/presentationml/2006/main">
  <p:tag name="NUM" val="14"/>
</p:tagLst>
</file>

<file path=ppt/tags/tag507.xml><?xml version="1.0" encoding="utf-8"?>
<p:tagLst xmlns:a="http://schemas.openxmlformats.org/drawingml/2006/main" xmlns:r="http://schemas.openxmlformats.org/officeDocument/2006/relationships" xmlns:p="http://schemas.openxmlformats.org/presentationml/2006/main">
  <p:tag name="NUM" val="15"/>
</p:tagLst>
</file>

<file path=ppt/tags/tag508.xml><?xml version="1.0" encoding="utf-8"?>
<p:tagLst xmlns:a="http://schemas.openxmlformats.org/drawingml/2006/main" xmlns:r="http://schemas.openxmlformats.org/officeDocument/2006/relationships" xmlns:p="http://schemas.openxmlformats.org/presentationml/2006/main">
  <p:tag name="NUM" val="16"/>
</p:tagLst>
</file>

<file path=ppt/tags/tag509.xml><?xml version="1.0" encoding="utf-8"?>
<p:tagLst xmlns:a="http://schemas.openxmlformats.org/drawingml/2006/main" xmlns:r="http://schemas.openxmlformats.org/officeDocument/2006/relationships" xmlns:p="http://schemas.openxmlformats.org/presentationml/2006/main">
  <p:tag name="NUM" val="17"/>
</p:tagLst>
</file>

<file path=ppt/tags/tag51.xml><?xml version="1.0" encoding="utf-8"?>
<p:tagLst xmlns:a="http://schemas.openxmlformats.org/drawingml/2006/main" xmlns:r="http://schemas.openxmlformats.org/officeDocument/2006/relationships" xmlns:p="http://schemas.openxmlformats.org/presentationml/2006/main">
  <p:tag name="NUM" val="1"/>
</p:tagLst>
</file>

<file path=ppt/tags/tag510.xml><?xml version="1.0" encoding="utf-8"?>
<p:tagLst xmlns:a="http://schemas.openxmlformats.org/drawingml/2006/main" xmlns:r="http://schemas.openxmlformats.org/officeDocument/2006/relationships" xmlns:p="http://schemas.openxmlformats.org/presentationml/2006/main">
  <p:tag name="NUM" val="18"/>
</p:tagLst>
</file>

<file path=ppt/tags/tag511.xml><?xml version="1.0" encoding="utf-8"?>
<p:tagLst xmlns:a="http://schemas.openxmlformats.org/drawingml/2006/main" xmlns:r="http://schemas.openxmlformats.org/officeDocument/2006/relationships" xmlns:p="http://schemas.openxmlformats.org/presentationml/2006/main">
  <p:tag name="NUM" val="19"/>
</p:tagLst>
</file>

<file path=ppt/tags/tag512.xml><?xml version="1.0" encoding="utf-8"?>
<p:tagLst xmlns:a="http://schemas.openxmlformats.org/drawingml/2006/main" xmlns:r="http://schemas.openxmlformats.org/officeDocument/2006/relationships" xmlns:p="http://schemas.openxmlformats.org/presentationml/2006/main">
  <p:tag name="NUM" val="20"/>
</p:tagLst>
</file>

<file path=ppt/tags/tag513.xml><?xml version="1.0" encoding="utf-8"?>
<p:tagLst xmlns:a="http://schemas.openxmlformats.org/drawingml/2006/main" xmlns:r="http://schemas.openxmlformats.org/officeDocument/2006/relationships" xmlns:p="http://schemas.openxmlformats.org/presentationml/2006/main">
  <p:tag name="NUM" val="21"/>
</p:tagLst>
</file>

<file path=ppt/tags/tag514.xml><?xml version="1.0" encoding="utf-8"?>
<p:tagLst xmlns:a="http://schemas.openxmlformats.org/drawingml/2006/main" xmlns:r="http://schemas.openxmlformats.org/officeDocument/2006/relationships" xmlns:p="http://schemas.openxmlformats.org/presentationml/2006/main">
  <p:tag name="NUM" val="4"/>
</p:tagLst>
</file>

<file path=ppt/tags/tag515.xml><?xml version="1.0" encoding="utf-8"?>
<p:tagLst xmlns:a="http://schemas.openxmlformats.org/drawingml/2006/main" xmlns:r="http://schemas.openxmlformats.org/officeDocument/2006/relationships" xmlns:p="http://schemas.openxmlformats.org/presentationml/2006/main">
  <p:tag name="NUM" val="4"/>
</p:tagLst>
</file>

<file path=ppt/tags/tag516.xml><?xml version="1.0" encoding="utf-8"?>
<p:tagLst xmlns:a="http://schemas.openxmlformats.org/drawingml/2006/main" xmlns:r="http://schemas.openxmlformats.org/officeDocument/2006/relationships" xmlns:p="http://schemas.openxmlformats.org/presentationml/2006/main">
  <p:tag name="NUM" val="1"/>
</p:tagLst>
</file>

<file path=ppt/tags/tag517.xml><?xml version="1.0" encoding="utf-8"?>
<p:tagLst xmlns:a="http://schemas.openxmlformats.org/drawingml/2006/main" xmlns:r="http://schemas.openxmlformats.org/officeDocument/2006/relationships" xmlns:p="http://schemas.openxmlformats.org/presentationml/2006/main">
  <p:tag name="NUM" val="2"/>
</p:tagLst>
</file>

<file path=ppt/tags/tag518.xml><?xml version="1.0" encoding="utf-8"?>
<p:tagLst xmlns:a="http://schemas.openxmlformats.org/drawingml/2006/main" xmlns:r="http://schemas.openxmlformats.org/officeDocument/2006/relationships" xmlns:p="http://schemas.openxmlformats.org/presentationml/2006/main">
  <p:tag name="NUM" val="3"/>
</p:tagLst>
</file>

<file path=ppt/tags/tag519.xml><?xml version="1.0" encoding="utf-8"?>
<p:tagLst xmlns:a="http://schemas.openxmlformats.org/drawingml/2006/main" xmlns:r="http://schemas.openxmlformats.org/officeDocument/2006/relationships" xmlns:p="http://schemas.openxmlformats.org/presentationml/2006/main">
  <p:tag name="NUM" val="4"/>
</p:tagLst>
</file>

<file path=ppt/tags/tag52.xml><?xml version="1.0" encoding="utf-8"?>
<p:tagLst xmlns:a="http://schemas.openxmlformats.org/drawingml/2006/main" xmlns:r="http://schemas.openxmlformats.org/officeDocument/2006/relationships" xmlns:p="http://schemas.openxmlformats.org/presentationml/2006/main">
  <p:tag name="NUM" val="11"/>
</p:tagLst>
</file>

<file path=ppt/tags/tag520.xml><?xml version="1.0" encoding="utf-8"?>
<p:tagLst xmlns:a="http://schemas.openxmlformats.org/drawingml/2006/main" xmlns:r="http://schemas.openxmlformats.org/officeDocument/2006/relationships" xmlns:p="http://schemas.openxmlformats.org/presentationml/2006/main">
  <p:tag name="NUM" val="5"/>
</p:tagLst>
</file>

<file path=ppt/tags/tag521.xml><?xml version="1.0" encoding="utf-8"?>
<p:tagLst xmlns:a="http://schemas.openxmlformats.org/drawingml/2006/main" xmlns:r="http://schemas.openxmlformats.org/officeDocument/2006/relationships" xmlns:p="http://schemas.openxmlformats.org/presentationml/2006/main">
  <p:tag name="NUM" val="6"/>
</p:tagLst>
</file>

<file path=ppt/tags/tag522.xml><?xml version="1.0" encoding="utf-8"?>
<p:tagLst xmlns:a="http://schemas.openxmlformats.org/drawingml/2006/main" xmlns:r="http://schemas.openxmlformats.org/officeDocument/2006/relationships" xmlns:p="http://schemas.openxmlformats.org/presentationml/2006/main">
  <p:tag name="NUM" val="7"/>
</p:tagLst>
</file>

<file path=ppt/tags/tag523.xml><?xml version="1.0" encoding="utf-8"?>
<p:tagLst xmlns:a="http://schemas.openxmlformats.org/drawingml/2006/main" xmlns:r="http://schemas.openxmlformats.org/officeDocument/2006/relationships" xmlns:p="http://schemas.openxmlformats.org/presentationml/2006/main">
  <p:tag name="NUM" val="8"/>
</p:tagLst>
</file>

<file path=ppt/tags/tag524.xml><?xml version="1.0" encoding="utf-8"?>
<p:tagLst xmlns:a="http://schemas.openxmlformats.org/drawingml/2006/main" xmlns:r="http://schemas.openxmlformats.org/officeDocument/2006/relationships" xmlns:p="http://schemas.openxmlformats.org/presentationml/2006/main">
  <p:tag name="NUM" val="9"/>
</p:tagLst>
</file>

<file path=ppt/tags/tag525.xml><?xml version="1.0" encoding="utf-8"?>
<p:tagLst xmlns:a="http://schemas.openxmlformats.org/drawingml/2006/main" xmlns:r="http://schemas.openxmlformats.org/officeDocument/2006/relationships" xmlns:p="http://schemas.openxmlformats.org/presentationml/2006/main">
  <p:tag name="NUM" val="10"/>
</p:tagLst>
</file>

<file path=ppt/tags/tag526.xml><?xml version="1.0" encoding="utf-8"?>
<p:tagLst xmlns:a="http://schemas.openxmlformats.org/drawingml/2006/main" xmlns:r="http://schemas.openxmlformats.org/officeDocument/2006/relationships" xmlns:p="http://schemas.openxmlformats.org/presentationml/2006/main">
  <p:tag name="NUM" val="11"/>
</p:tagLst>
</file>

<file path=ppt/tags/tag527.xml><?xml version="1.0" encoding="utf-8"?>
<p:tagLst xmlns:a="http://schemas.openxmlformats.org/drawingml/2006/main" xmlns:r="http://schemas.openxmlformats.org/officeDocument/2006/relationships" xmlns:p="http://schemas.openxmlformats.org/presentationml/2006/main">
  <p:tag name="NUM" val="12"/>
</p:tagLst>
</file>

<file path=ppt/tags/tag528.xml><?xml version="1.0" encoding="utf-8"?>
<p:tagLst xmlns:a="http://schemas.openxmlformats.org/drawingml/2006/main" xmlns:r="http://schemas.openxmlformats.org/officeDocument/2006/relationships" xmlns:p="http://schemas.openxmlformats.org/presentationml/2006/main">
  <p:tag name="NUM" val="13"/>
</p:tagLst>
</file>

<file path=ppt/tags/tag529.xml><?xml version="1.0" encoding="utf-8"?>
<p:tagLst xmlns:a="http://schemas.openxmlformats.org/drawingml/2006/main" xmlns:r="http://schemas.openxmlformats.org/officeDocument/2006/relationships" xmlns:p="http://schemas.openxmlformats.org/presentationml/2006/main">
  <p:tag name="NUM" val="14"/>
</p:tagLst>
</file>

<file path=ppt/tags/tag53.xml><?xml version="1.0" encoding="utf-8"?>
<p:tagLst xmlns:a="http://schemas.openxmlformats.org/drawingml/2006/main" xmlns:r="http://schemas.openxmlformats.org/officeDocument/2006/relationships" xmlns:p="http://schemas.openxmlformats.org/presentationml/2006/main">
  <p:tag name="NUM" val="12"/>
</p:tagLst>
</file>

<file path=ppt/tags/tag530.xml><?xml version="1.0" encoding="utf-8"?>
<p:tagLst xmlns:a="http://schemas.openxmlformats.org/drawingml/2006/main" xmlns:r="http://schemas.openxmlformats.org/officeDocument/2006/relationships" xmlns:p="http://schemas.openxmlformats.org/presentationml/2006/main">
  <p:tag name="NUM" val="15"/>
</p:tagLst>
</file>

<file path=ppt/tags/tag531.xml><?xml version="1.0" encoding="utf-8"?>
<p:tagLst xmlns:a="http://schemas.openxmlformats.org/drawingml/2006/main" xmlns:r="http://schemas.openxmlformats.org/officeDocument/2006/relationships" xmlns:p="http://schemas.openxmlformats.org/presentationml/2006/main">
  <p:tag name="NUM" val="16"/>
</p:tagLst>
</file>

<file path=ppt/tags/tag532.xml><?xml version="1.0" encoding="utf-8"?>
<p:tagLst xmlns:a="http://schemas.openxmlformats.org/drawingml/2006/main" xmlns:r="http://schemas.openxmlformats.org/officeDocument/2006/relationships" xmlns:p="http://schemas.openxmlformats.org/presentationml/2006/main">
  <p:tag name="NUM" val="17"/>
</p:tagLst>
</file>

<file path=ppt/tags/tag533.xml><?xml version="1.0" encoding="utf-8"?>
<p:tagLst xmlns:a="http://schemas.openxmlformats.org/drawingml/2006/main" xmlns:r="http://schemas.openxmlformats.org/officeDocument/2006/relationships" xmlns:p="http://schemas.openxmlformats.org/presentationml/2006/main">
  <p:tag name="NUM" val="18"/>
</p:tagLst>
</file>

<file path=ppt/tags/tag534.xml><?xml version="1.0" encoding="utf-8"?>
<p:tagLst xmlns:a="http://schemas.openxmlformats.org/drawingml/2006/main" xmlns:r="http://schemas.openxmlformats.org/officeDocument/2006/relationships" xmlns:p="http://schemas.openxmlformats.org/presentationml/2006/main">
  <p:tag name="NUM" val="19"/>
</p:tagLst>
</file>

<file path=ppt/tags/tag535.xml><?xml version="1.0" encoding="utf-8"?>
<p:tagLst xmlns:a="http://schemas.openxmlformats.org/drawingml/2006/main" xmlns:r="http://schemas.openxmlformats.org/officeDocument/2006/relationships" xmlns:p="http://schemas.openxmlformats.org/presentationml/2006/main">
  <p:tag name="NUM" val="20"/>
</p:tagLst>
</file>

<file path=ppt/tags/tag536.xml><?xml version="1.0" encoding="utf-8"?>
<p:tagLst xmlns:a="http://schemas.openxmlformats.org/drawingml/2006/main" xmlns:r="http://schemas.openxmlformats.org/officeDocument/2006/relationships" xmlns:p="http://schemas.openxmlformats.org/presentationml/2006/main">
  <p:tag name="NUM" val="1"/>
</p:tagLst>
</file>

<file path=ppt/tags/tag537.xml><?xml version="1.0" encoding="utf-8"?>
<p:tagLst xmlns:a="http://schemas.openxmlformats.org/drawingml/2006/main" xmlns:r="http://schemas.openxmlformats.org/officeDocument/2006/relationships" xmlns:p="http://schemas.openxmlformats.org/presentationml/2006/main">
  <p:tag name="NUM" val="2"/>
</p:tagLst>
</file>

<file path=ppt/tags/tag538.xml><?xml version="1.0" encoding="utf-8"?>
<p:tagLst xmlns:a="http://schemas.openxmlformats.org/drawingml/2006/main" xmlns:r="http://schemas.openxmlformats.org/officeDocument/2006/relationships" xmlns:p="http://schemas.openxmlformats.org/presentationml/2006/main">
  <p:tag name="NUM" val="3"/>
</p:tagLst>
</file>

<file path=ppt/tags/tag539.xml><?xml version="1.0" encoding="utf-8"?>
<p:tagLst xmlns:a="http://schemas.openxmlformats.org/drawingml/2006/main" xmlns:r="http://schemas.openxmlformats.org/officeDocument/2006/relationships" xmlns:p="http://schemas.openxmlformats.org/presentationml/2006/main">
  <p:tag name="NUM" val="4"/>
</p:tagLst>
</file>

<file path=ppt/tags/tag54.xml><?xml version="1.0" encoding="utf-8"?>
<p:tagLst xmlns:a="http://schemas.openxmlformats.org/drawingml/2006/main" xmlns:r="http://schemas.openxmlformats.org/officeDocument/2006/relationships" xmlns:p="http://schemas.openxmlformats.org/presentationml/2006/main">
  <p:tag name="NUM" val="23"/>
</p:tagLst>
</file>

<file path=ppt/tags/tag540.xml><?xml version="1.0" encoding="utf-8"?>
<p:tagLst xmlns:a="http://schemas.openxmlformats.org/drawingml/2006/main" xmlns:r="http://schemas.openxmlformats.org/officeDocument/2006/relationships" xmlns:p="http://schemas.openxmlformats.org/presentationml/2006/main">
  <p:tag name="NUM" val="5"/>
</p:tagLst>
</file>

<file path=ppt/tags/tag541.xml><?xml version="1.0" encoding="utf-8"?>
<p:tagLst xmlns:a="http://schemas.openxmlformats.org/drawingml/2006/main" xmlns:r="http://schemas.openxmlformats.org/officeDocument/2006/relationships" xmlns:p="http://schemas.openxmlformats.org/presentationml/2006/main">
  <p:tag name="NUM" val="6"/>
</p:tagLst>
</file>

<file path=ppt/tags/tag542.xml><?xml version="1.0" encoding="utf-8"?>
<p:tagLst xmlns:a="http://schemas.openxmlformats.org/drawingml/2006/main" xmlns:r="http://schemas.openxmlformats.org/officeDocument/2006/relationships" xmlns:p="http://schemas.openxmlformats.org/presentationml/2006/main">
  <p:tag name="NUM" val="7"/>
</p:tagLst>
</file>

<file path=ppt/tags/tag543.xml><?xml version="1.0" encoding="utf-8"?>
<p:tagLst xmlns:a="http://schemas.openxmlformats.org/drawingml/2006/main" xmlns:r="http://schemas.openxmlformats.org/officeDocument/2006/relationships" xmlns:p="http://schemas.openxmlformats.org/presentationml/2006/main">
  <p:tag name="NUM" val="8"/>
</p:tagLst>
</file>

<file path=ppt/tags/tag544.xml><?xml version="1.0" encoding="utf-8"?>
<p:tagLst xmlns:a="http://schemas.openxmlformats.org/drawingml/2006/main" xmlns:r="http://schemas.openxmlformats.org/officeDocument/2006/relationships" xmlns:p="http://schemas.openxmlformats.org/presentationml/2006/main">
  <p:tag name="NUM" val="9"/>
</p:tagLst>
</file>

<file path=ppt/tags/tag545.xml><?xml version="1.0" encoding="utf-8"?>
<p:tagLst xmlns:a="http://schemas.openxmlformats.org/drawingml/2006/main" xmlns:r="http://schemas.openxmlformats.org/officeDocument/2006/relationships" xmlns:p="http://schemas.openxmlformats.org/presentationml/2006/main">
  <p:tag name="NUM" val="10"/>
</p:tagLst>
</file>

<file path=ppt/tags/tag546.xml><?xml version="1.0" encoding="utf-8"?>
<p:tagLst xmlns:a="http://schemas.openxmlformats.org/drawingml/2006/main" xmlns:r="http://schemas.openxmlformats.org/officeDocument/2006/relationships" xmlns:p="http://schemas.openxmlformats.org/presentationml/2006/main">
  <p:tag name="NUM" val="11"/>
</p:tagLst>
</file>

<file path=ppt/tags/tag547.xml><?xml version="1.0" encoding="utf-8"?>
<p:tagLst xmlns:a="http://schemas.openxmlformats.org/drawingml/2006/main" xmlns:r="http://schemas.openxmlformats.org/officeDocument/2006/relationships" xmlns:p="http://schemas.openxmlformats.org/presentationml/2006/main">
  <p:tag name="NUM" val="12"/>
</p:tagLst>
</file>

<file path=ppt/tags/tag548.xml><?xml version="1.0" encoding="utf-8"?>
<p:tagLst xmlns:a="http://schemas.openxmlformats.org/drawingml/2006/main" xmlns:r="http://schemas.openxmlformats.org/officeDocument/2006/relationships" xmlns:p="http://schemas.openxmlformats.org/presentationml/2006/main">
  <p:tag name="NUM" val="13"/>
</p:tagLst>
</file>

<file path=ppt/tags/tag549.xml><?xml version="1.0" encoding="utf-8"?>
<p:tagLst xmlns:a="http://schemas.openxmlformats.org/drawingml/2006/main" xmlns:r="http://schemas.openxmlformats.org/officeDocument/2006/relationships" xmlns:p="http://schemas.openxmlformats.org/presentationml/2006/main">
  <p:tag name="NUM" val="14"/>
</p:tagLst>
</file>

<file path=ppt/tags/tag55.xml><?xml version="1.0" encoding="utf-8"?>
<p:tagLst xmlns:a="http://schemas.openxmlformats.org/drawingml/2006/main" xmlns:r="http://schemas.openxmlformats.org/officeDocument/2006/relationships" xmlns:p="http://schemas.openxmlformats.org/presentationml/2006/main">
  <p:tag name="NUM" val="16"/>
</p:tagLst>
</file>

<file path=ppt/tags/tag550.xml><?xml version="1.0" encoding="utf-8"?>
<p:tagLst xmlns:a="http://schemas.openxmlformats.org/drawingml/2006/main" xmlns:r="http://schemas.openxmlformats.org/officeDocument/2006/relationships" xmlns:p="http://schemas.openxmlformats.org/presentationml/2006/main">
  <p:tag name="NUM" val="15"/>
</p:tagLst>
</file>

<file path=ppt/tags/tag551.xml><?xml version="1.0" encoding="utf-8"?>
<p:tagLst xmlns:a="http://schemas.openxmlformats.org/drawingml/2006/main" xmlns:r="http://schemas.openxmlformats.org/officeDocument/2006/relationships" xmlns:p="http://schemas.openxmlformats.org/presentationml/2006/main">
  <p:tag name="NUM" val="16"/>
</p:tagLst>
</file>

<file path=ppt/tags/tag552.xml><?xml version="1.0" encoding="utf-8"?>
<p:tagLst xmlns:a="http://schemas.openxmlformats.org/drawingml/2006/main" xmlns:r="http://schemas.openxmlformats.org/officeDocument/2006/relationships" xmlns:p="http://schemas.openxmlformats.org/presentationml/2006/main">
  <p:tag name="NUM" val="17"/>
</p:tagLst>
</file>

<file path=ppt/tags/tag553.xml><?xml version="1.0" encoding="utf-8"?>
<p:tagLst xmlns:a="http://schemas.openxmlformats.org/drawingml/2006/main" xmlns:r="http://schemas.openxmlformats.org/officeDocument/2006/relationships" xmlns:p="http://schemas.openxmlformats.org/presentationml/2006/main">
  <p:tag name="NUM" val="18"/>
</p:tagLst>
</file>

<file path=ppt/tags/tag554.xml><?xml version="1.0" encoding="utf-8"?>
<p:tagLst xmlns:a="http://schemas.openxmlformats.org/drawingml/2006/main" xmlns:r="http://schemas.openxmlformats.org/officeDocument/2006/relationships" xmlns:p="http://schemas.openxmlformats.org/presentationml/2006/main">
  <p:tag name="NUM" val="19"/>
</p:tagLst>
</file>

<file path=ppt/tags/tag555.xml><?xml version="1.0" encoding="utf-8"?>
<p:tagLst xmlns:a="http://schemas.openxmlformats.org/drawingml/2006/main" xmlns:r="http://schemas.openxmlformats.org/officeDocument/2006/relationships" xmlns:p="http://schemas.openxmlformats.org/presentationml/2006/main">
  <p:tag name="NUM" val="20"/>
</p:tagLst>
</file>

<file path=ppt/tags/tag556.xml><?xml version="1.0" encoding="utf-8"?>
<p:tagLst xmlns:a="http://schemas.openxmlformats.org/drawingml/2006/main" xmlns:r="http://schemas.openxmlformats.org/officeDocument/2006/relationships" xmlns:p="http://schemas.openxmlformats.org/presentationml/2006/main">
  <p:tag name="NUM" val="21"/>
</p:tagLst>
</file>

<file path=ppt/tags/tag557.xml><?xml version="1.0" encoding="utf-8"?>
<p:tagLst xmlns:a="http://schemas.openxmlformats.org/drawingml/2006/main" xmlns:r="http://schemas.openxmlformats.org/officeDocument/2006/relationships" xmlns:p="http://schemas.openxmlformats.org/presentationml/2006/main">
  <p:tag name="NUM" val="22"/>
</p:tagLst>
</file>

<file path=ppt/tags/tag558.xml><?xml version="1.0" encoding="utf-8"?>
<p:tagLst xmlns:a="http://schemas.openxmlformats.org/drawingml/2006/main" xmlns:r="http://schemas.openxmlformats.org/officeDocument/2006/relationships" xmlns:p="http://schemas.openxmlformats.org/presentationml/2006/main">
  <p:tag name="NUM" val="1"/>
</p:tagLst>
</file>

<file path=ppt/tags/tag559.xml><?xml version="1.0" encoding="utf-8"?>
<p:tagLst xmlns:a="http://schemas.openxmlformats.org/drawingml/2006/main" xmlns:r="http://schemas.openxmlformats.org/officeDocument/2006/relationships" xmlns:p="http://schemas.openxmlformats.org/presentationml/2006/main">
  <p:tag name="NUM" val="2"/>
</p:tagLst>
</file>

<file path=ppt/tags/tag56.xml><?xml version="1.0" encoding="utf-8"?>
<p:tagLst xmlns:a="http://schemas.openxmlformats.org/drawingml/2006/main" xmlns:r="http://schemas.openxmlformats.org/officeDocument/2006/relationships" xmlns:p="http://schemas.openxmlformats.org/presentationml/2006/main">
  <p:tag name="NUM" val="23"/>
</p:tagLst>
</file>

<file path=ppt/tags/tag560.xml><?xml version="1.0" encoding="utf-8"?>
<p:tagLst xmlns:a="http://schemas.openxmlformats.org/drawingml/2006/main" xmlns:r="http://schemas.openxmlformats.org/officeDocument/2006/relationships" xmlns:p="http://schemas.openxmlformats.org/presentationml/2006/main">
  <p:tag name="NUM" val="3"/>
</p:tagLst>
</file>

<file path=ppt/tags/tag561.xml><?xml version="1.0" encoding="utf-8"?>
<p:tagLst xmlns:a="http://schemas.openxmlformats.org/drawingml/2006/main" xmlns:r="http://schemas.openxmlformats.org/officeDocument/2006/relationships" xmlns:p="http://schemas.openxmlformats.org/presentationml/2006/main">
  <p:tag name="NUM" val="4"/>
</p:tagLst>
</file>

<file path=ppt/tags/tag562.xml><?xml version="1.0" encoding="utf-8"?>
<p:tagLst xmlns:a="http://schemas.openxmlformats.org/drawingml/2006/main" xmlns:r="http://schemas.openxmlformats.org/officeDocument/2006/relationships" xmlns:p="http://schemas.openxmlformats.org/presentationml/2006/main">
  <p:tag name="NUM" val="5"/>
</p:tagLst>
</file>

<file path=ppt/tags/tag563.xml><?xml version="1.0" encoding="utf-8"?>
<p:tagLst xmlns:a="http://schemas.openxmlformats.org/drawingml/2006/main" xmlns:r="http://schemas.openxmlformats.org/officeDocument/2006/relationships" xmlns:p="http://schemas.openxmlformats.org/presentationml/2006/main">
  <p:tag name="NUM" val="6"/>
</p:tagLst>
</file>

<file path=ppt/tags/tag564.xml><?xml version="1.0" encoding="utf-8"?>
<p:tagLst xmlns:a="http://schemas.openxmlformats.org/drawingml/2006/main" xmlns:r="http://schemas.openxmlformats.org/officeDocument/2006/relationships" xmlns:p="http://schemas.openxmlformats.org/presentationml/2006/main">
  <p:tag name="NUM" val="7"/>
</p:tagLst>
</file>

<file path=ppt/tags/tag565.xml><?xml version="1.0" encoding="utf-8"?>
<p:tagLst xmlns:a="http://schemas.openxmlformats.org/drawingml/2006/main" xmlns:r="http://schemas.openxmlformats.org/officeDocument/2006/relationships" xmlns:p="http://schemas.openxmlformats.org/presentationml/2006/main">
  <p:tag name="NUM" val="8"/>
</p:tagLst>
</file>

<file path=ppt/tags/tag566.xml><?xml version="1.0" encoding="utf-8"?>
<p:tagLst xmlns:a="http://schemas.openxmlformats.org/drawingml/2006/main" xmlns:r="http://schemas.openxmlformats.org/officeDocument/2006/relationships" xmlns:p="http://schemas.openxmlformats.org/presentationml/2006/main">
  <p:tag name="NUM" val="9"/>
</p:tagLst>
</file>

<file path=ppt/tags/tag567.xml><?xml version="1.0" encoding="utf-8"?>
<p:tagLst xmlns:a="http://schemas.openxmlformats.org/drawingml/2006/main" xmlns:r="http://schemas.openxmlformats.org/officeDocument/2006/relationships" xmlns:p="http://schemas.openxmlformats.org/presentationml/2006/main">
  <p:tag name="NUM" val="10"/>
</p:tagLst>
</file>

<file path=ppt/tags/tag568.xml><?xml version="1.0" encoding="utf-8"?>
<p:tagLst xmlns:a="http://schemas.openxmlformats.org/drawingml/2006/main" xmlns:r="http://schemas.openxmlformats.org/officeDocument/2006/relationships" xmlns:p="http://schemas.openxmlformats.org/presentationml/2006/main">
  <p:tag name="NUM" val="11"/>
</p:tagLst>
</file>

<file path=ppt/tags/tag569.xml><?xml version="1.0" encoding="utf-8"?>
<p:tagLst xmlns:a="http://schemas.openxmlformats.org/drawingml/2006/main" xmlns:r="http://schemas.openxmlformats.org/officeDocument/2006/relationships" xmlns:p="http://schemas.openxmlformats.org/presentationml/2006/main">
  <p:tag name="NUM" val="12"/>
</p:tagLst>
</file>

<file path=ppt/tags/tag57.xml><?xml version="1.0" encoding="utf-8"?>
<p:tagLst xmlns:a="http://schemas.openxmlformats.org/drawingml/2006/main" xmlns:r="http://schemas.openxmlformats.org/officeDocument/2006/relationships" xmlns:p="http://schemas.openxmlformats.org/presentationml/2006/main">
  <p:tag name="NUM" val="23"/>
</p:tagLst>
</file>

<file path=ppt/tags/tag570.xml><?xml version="1.0" encoding="utf-8"?>
<p:tagLst xmlns:a="http://schemas.openxmlformats.org/drawingml/2006/main" xmlns:r="http://schemas.openxmlformats.org/officeDocument/2006/relationships" xmlns:p="http://schemas.openxmlformats.org/presentationml/2006/main">
  <p:tag name="NUM" val="13"/>
</p:tagLst>
</file>

<file path=ppt/tags/tag571.xml><?xml version="1.0" encoding="utf-8"?>
<p:tagLst xmlns:a="http://schemas.openxmlformats.org/drawingml/2006/main" xmlns:r="http://schemas.openxmlformats.org/officeDocument/2006/relationships" xmlns:p="http://schemas.openxmlformats.org/presentationml/2006/main">
  <p:tag name="NUM" val="14"/>
</p:tagLst>
</file>

<file path=ppt/tags/tag572.xml><?xml version="1.0" encoding="utf-8"?>
<p:tagLst xmlns:a="http://schemas.openxmlformats.org/drawingml/2006/main" xmlns:r="http://schemas.openxmlformats.org/officeDocument/2006/relationships" xmlns:p="http://schemas.openxmlformats.org/presentationml/2006/main">
  <p:tag name="NUM" val="15"/>
</p:tagLst>
</file>

<file path=ppt/tags/tag573.xml><?xml version="1.0" encoding="utf-8"?>
<p:tagLst xmlns:a="http://schemas.openxmlformats.org/drawingml/2006/main" xmlns:r="http://schemas.openxmlformats.org/officeDocument/2006/relationships" xmlns:p="http://schemas.openxmlformats.org/presentationml/2006/main">
  <p:tag name="NUM" val="16"/>
</p:tagLst>
</file>

<file path=ppt/tags/tag574.xml><?xml version="1.0" encoding="utf-8"?>
<p:tagLst xmlns:a="http://schemas.openxmlformats.org/drawingml/2006/main" xmlns:r="http://schemas.openxmlformats.org/officeDocument/2006/relationships" xmlns:p="http://schemas.openxmlformats.org/presentationml/2006/main">
  <p:tag name="NUM" val="17"/>
</p:tagLst>
</file>

<file path=ppt/tags/tag575.xml><?xml version="1.0" encoding="utf-8"?>
<p:tagLst xmlns:a="http://schemas.openxmlformats.org/drawingml/2006/main" xmlns:r="http://schemas.openxmlformats.org/officeDocument/2006/relationships" xmlns:p="http://schemas.openxmlformats.org/presentationml/2006/main">
  <p:tag name="NUM" val="18"/>
</p:tagLst>
</file>

<file path=ppt/tags/tag576.xml><?xml version="1.0" encoding="utf-8"?>
<p:tagLst xmlns:a="http://schemas.openxmlformats.org/drawingml/2006/main" xmlns:r="http://schemas.openxmlformats.org/officeDocument/2006/relationships" xmlns:p="http://schemas.openxmlformats.org/presentationml/2006/main">
  <p:tag name="NUM" val="19"/>
</p:tagLst>
</file>

<file path=ppt/tags/tag577.xml><?xml version="1.0" encoding="utf-8"?>
<p:tagLst xmlns:a="http://schemas.openxmlformats.org/drawingml/2006/main" xmlns:r="http://schemas.openxmlformats.org/officeDocument/2006/relationships" xmlns:p="http://schemas.openxmlformats.org/presentationml/2006/main">
  <p:tag name="NUM" val="20"/>
</p:tagLst>
</file>

<file path=ppt/tags/tag578.xml><?xml version="1.0" encoding="utf-8"?>
<p:tagLst xmlns:a="http://schemas.openxmlformats.org/drawingml/2006/main" xmlns:r="http://schemas.openxmlformats.org/officeDocument/2006/relationships" xmlns:p="http://schemas.openxmlformats.org/presentationml/2006/main">
  <p:tag name="NUM" val="21"/>
</p:tagLst>
</file>

<file path=ppt/tags/tag579.xml><?xml version="1.0" encoding="utf-8"?>
<p:tagLst xmlns:a="http://schemas.openxmlformats.org/drawingml/2006/main" xmlns:r="http://schemas.openxmlformats.org/officeDocument/2006/relationships" xmlns:p="http://schemas.openxmlformats.org/presentationml/2006/main">
  <p:tag name="NUM" val="22"/>
</p:tagLst>
</file>

<file path=ppt/tags/tag58.xml><?xml version="1.0" encoding="utf-8"?>
<p:tagLst xmlns:a="http://schemas.openxmlformats.org/drawingml/2006/main" xmlns:r="http://schemas.openxmlformats.org/officeDocument/2006/relationships" xmlns:p="http://schemas.openxmlformats.org/presentationml/2006/main">
  <p:tag name="NUM" val="23"/>
</p:tagLst>
</file>

<file path=ppt/tags/tag580.xml><?xml version="1.0" encoding="utf-8"?>
<p:tagLst xmlns:a="http://schemas.openxmlformats.org/drawingml/2006/main" xmlns:r="http://schemas.openxmlformats.org/officeDocument/2006/relationships" xmlns:p="http://schemas.openxmlformats.org/presentationml/2006/main">
  <p:tag name="NUM" val="1"/>
</p:tagLst>
</file>

<file path=ppt/tags/tag581.xml><?xml version="1.0" encoding="utf-8"?>
<p:tagLst xmlns:a="http://schemas.openxmlformats.org/drawingml/2006/main" xmlns:r="http://schemas.openxmlformats.org/officeDocument/2006/relationships" xmlns:p="http://schemas.openxmlformats.org/presentationml/2006/main">
  <p:tag name="NUM" val="2"/>
</p:tagLst>
</file>

<file path=ppt/tags/tag582.xml><?xml version="1.0" encoding="utf-8"?>
<p:tagLst xmlns:a="http://schemas.openxmlformats.org/drawingml/2006/main" xmlns:r="http://schemas.openxmlformats.org/officeDocument/2006/relationships" xmlns:p="http://schemas.openxmlformats.org/presentationml/2006/main">
  <p:tag name="NUM" val="3"/>
</p:tagLst>
</file>

<file path=ppt/tags/tag583.xml><?xml version="1.0" encoding="utf-8"?>
<p:tagLst xmlns:a="http://schemas.openxmlformats.org/drawingml/2006/main" xmlns:r="http://schemas.openxmlformats.org/officeDocument/2006/relationships" xmlns:p="http://schemas.openxmlformats.org/presentationml/2006/main">
  <p:tag name="NUM" val="4"/>
</p:tagLst>
</file>

<file path=ppt/tags/tag584.xml><?xml version="1.0" encoding="utf-8"?>
<p:tagLst xmlns:a="http://schemas.openxmlformats.org/drawingml/2006/main" xmlns:r="http://schemas.openxmlformats.org/officeDocument/2006/relationships" xmlns:p="http://schemas.openxmlformats.org/presentationml/2006/main">
  <p:tag name="NUM" val="5"/>
</p:tagLst>
</file>

<file path=ppt/tags/tag585.xml><?xml version="1.0" encoding="utf-8"?>
<p:tagLst xmlns:a="http://schemas.openxmlformats.org/drawingml/2006/main" xmlns:r="http://schemas.openxmlformats.org/officeDocument/2006/relationships" xmlns:p="http://schemas.openxmlformats.org/presentationml/2006/main">
  <p:tag name="NUM" val="6"/>
</p:tagLst>
</file>

<file path=ppt/tags/tag586.xml><?xml version="1.0" encoding="utf-8"?>
<p:tagLst xmlns:a="http://schemas.openxmlformats.org/drawingml/2006/main" xmlns:r="http://schemas.openxmlformats.org/officeDocument/2006/relationships" xmlns:p="http://schemas.openxmlformats.org/presentationml/2006/main">
  <p:tag name="NUM" val="7"/>
</p:tagLst>
</file>

<file path=ppt/tags/tag587.xml><?xml version="1.0" encoding="utf-8"?>
<p:tagLst xmlns:a="http://schemas.openxmlformats.org/drawingml/2006/main" xmlns:r="http://schemas.openxmlformats.org/officeDocument/2006/relationships" xmlns:p="http://schemas.openxmlformats.org/presentationml/2006/main">
  <p:tag name="NUM" val="8"/>
</p:tagLst>
</file>

<file path=ppt/tags/tag588.xml><?xml version="1.0" encoding="utf-8"?>
<p:tagLst xmlns:a="http://schemas.openxmlformats.org/drawingml/2006/main" xmlns:r="http://schemas.openxmlformats.org/officeDocument/2006/relationships" xmlns:p="http://schemas.openxmlformats.org/presentationml/2006/main">
  <p:tag name="NUM" val="9"/>
</p:tagLst>
</file>

<file path=ppt/tags/tag589.xml><?xml version="1.0" encoding="utf-8"?>
<p:tagLst xmlns:a="http://schemas.openxmlformats.org/drawingml/2006/main" xmlns:r="http://schemas.openxmlformats.org/officeDocument/2006/relationships" xmlns:p="http://schemas.openxmlformats.org/presentationml/2006/main">
  <p:tag name="NUM" val="10"/>
</p:tagLst>
</file>

<file path=ppt/tags/tag59.xml><?xml version="1.0" encoding="utf-8"?>
<p:tagLst xmlns:a="http://schemas.openxmlformats.org/drawingml/2006/main" xmlns:r="http://schemas.openxmlformats.org/officeDocument/2006/relationships" xmlns:p="http://schemas.openxmlformats.org/presentationml/2006/main">
  <p:tag name="NUM" val="23"/>
</p:tagLst>
</file>

<file path=ppt/tags/tag590.xml><?xml version="1.0" encoding="utf-8"?>
<p:tagLst xmlns:a="http://schemas.openxmlformats.org/drawingml/2006/main" xmlns:r="http://schemas.openxmlformats.org/officeDocument/2006/relationships" xmlns:p="http://schemas.openxmlformats.org/presentationml/2006/main">
  <p:tag name="NUM" val="11"/>
</p:tagLst>
</file>

<file path=ppt/tags/tag591.xml><?xml version="1.0" encoding="utf-8"?>
<p:tagLst xmlns:a="http://schemas.openxmlformats.org/drawingml/2006/main" xmlns:r="http://schemas.openxmlformats.org/officeDocument/2006/relationships" xmlns:p="http://schemas.openxmlformats.org/presentationml/2006/main">
  <p:tag name="NUM" val="12"/>
</p:tagLst>
</file>

<file path=ppt/tags/tag592.xml><?xml version="1.0" encoding="utf-8"?>
<p:tagLst xmlns:a="http://schemas.openxmlformats.org/drawingml/2006/main" xmlns:r="http://schemas.openxmlformats.org/officeDocument/2006/relationships" xmlns:p="http://schemas.openxmlformats.org/presentationml/2006/main">
  <p:tag name="NUM" val="13"/>
</p:tagLst>
</file>

<file path=ppt/tags/tag593.xml><?xml version="1.0" encoding="utf-8"?>
<p:tagLst xmlns:a="http://schemas.openxmlformats.org/drawingml/2006/main" xmlns:r="http://schemas.openxmlformats.org/officeDocument/2006/relationships" xmlns:p="http://schemas.openxmlformats.org/presentationml/2006/main">
  <p:tag name="NUM" val="14"/>
</p:tagLst>
</file>

<file path=ppt/tags/tag594.xml><?xml version="1.0" encoding="utf-8"?>
<p:tagLst xmlns:a="http://schemas.openxmlformats.org/drawingml/2006/main" xmlns:r="http://schemas.openxmlformats.org/officeDocument/2006/relationships" xmlns:p="http://schemas.openxmlformats.org/presentationml/2006/main">
  <p:tag name="NUM" val="15"/>
</p:tagLst>
</file>

<file path=ppt/tags/tag595.xml><?xml version="1.0" encoding="utf-8"?>
<p:tagLst xmlns:a="http://schemas.openxmlformats.org/drawingml/2006/main" xmlns:r="http://schemas.openxmlformats.org/officeDocument/2006/relationships" xmlns:p="http://schemas.openxmlformats.org/presentationml/2006/main">
  <p:tag name="NUM" val="16"/>
</p:tagLst>
</file>

<file path=ppt/tags/tag596.xml><?xml version="1.0" encoding="utf-8"?>
<p:tagLst xmlns:a="http://schemas.openxmlformats.org/drawingml/2006/main" xmlns:r="http://schemas.openxmlformats.org/officeDocument/2006/relationships" xmlns:p="http://schemas.openxmlformats.org/presentationml/2006/main">
  <p:tag name="NUM" val="17"/>
</p:tagLst>
</file>

<file path=ppt/tags/tag597.xml><?xml version="1.0" encoding="utf-8"?>
<p:tagLst xmlns:a="http://schemas.openxmlformats.org/drawingml/2006/main" xmlns:r="http://schemas.openxmlformats.org/officeDocument/2006/relationships" xmlns:p="http://schemas.openxmlformats.org/presentationml/2006/main">
  <p:tag name="NUM" val="18"/>
</p:tagLst>
</file>

<file path=ppt/tags/tag598.xml><?xml version="1.0" encoding="utf-8"?>
<p:tagLst xmlns:a="http://schemas.openxmlformats.org/drawingml/2006/main" xmlns:r="http://schemas.openxmlformats.org/officeDocument/2006/relationships" xmlns:p="http://schemas.openxmlformats.org/presentationml/2006/main">
  <p:tag name="NUM" val="19"/>
</p:tagLst>
</file>

<file path=ppt/tags/tag599.xml><?xml version="1.0" encoding="utf-8"?>
<p:tagLst xmlns:a="http://schemas.openxmlformats.org/drawingml/2006/main" xmlns:r="http://schemas.openxmlformats.org/officeDocument/2006/relationships" xmlns:p="http://schemas.openxmlformats.org/presentationml/2006/main">
  <p:tag name="NUM" val="20"/>
</p:tagLst>
</file>

<file path=ppt/tags/tag6.xml><?xml version="1.0" encoding="utf-8"?>
<p:tagLst xmlns:a="http://schemas.openxmlformats.org/drawingml/2006/main" xmlns:r="http://schemas.openxmlformats.org/officeDocument/2006/relationships" xmlns:p="http://schemas.openxmlformats.org/presentationml/2006/main">
  <p:tag name="NUM" val="9"/>
</p:tagLst>
</file>

<file path=ppt/tags/tag60.xml><?xml version="1.0" encoding="utf-8"?>
<p:tagLst xmlns:a="http://schemas.openxmlformats.org/drawingml/2006/main" xmlns:r="http://schemas.openxmlformats.org/officeDocument/2006/relationships" xmlns:p="http://schemas.openxmlformats.org/presentationml/2006/main">
  <p:tag name="NUM" val="23"/>
</p:tagLst>
</file>

<file path=ppt/tags/tag600.xml><?xml version="1.0" encoding="utf-8"?>
<p:tagLst xmlns:a="http://schemas.openxmlformats.org/drawingml/2006/main" xmlns:r="http://schemas.openxmlformats.org/officeDocument/2006/relationships" xmlns:p="http://schemas.openxmlformats.org/presentationml/2006/main">
  <p:tag name="NUM" val="21"/>
</p:tagLst>
</file>

<file path=ppt/tags/tag601.xml><?xml version="1.0" encoding="utf-8"?>
<p:tagLst xmlns:a="http://schemas.openxmlformats.org/drawingml/2006/main" xmlns:r="http://schemas.openxmlformats.org/officeDocument/2006/relationships" xmlns:p="http://schemas.openxmlformats.org/presentationml/2006/main">
  <p:tag name="NUM" val="22"/>
</p:tagLst>
</file>

<file path=ppt/tags/tag602.xml><?xml version="1.0" encoding="utf-8"?>
<p:tagLst xmlns:a="http://schemas.openxmlformats.org/drawingml/2006/main" xmlns:r="http://schemas.openxmlformats.org/officeDocument/2006/relationships" xmlns:p="http://schemas.openxmlformats.org/presentationml/2006/main">
  <p:tag name="NUM" val="23"/>
</p:tagLst>
</file>

<file path=ppt/tags/tag603.xml><?xml version="1.0" encoding="utf-8"?>
<p:tagLst xmlns:a="http://schemas.openxmlformats.org/drawingml/2006/main" xmlns:r="http://schemas.openxmlformats.org/officeDocument/2006/relationships" xmlns:p="http://schemas.openxmlformats.org/presentationml/2006/main">
  <p:tag name="NUM" val="1"/>
</p:tagLst>
</file>

<file path=ppt/tags/tag604.xml><?xml version="1.0" encoding="utf-8"?>
<p:tagLst xmlns:a="http://schemas.openxmlformats.org/drawingml/2006/main" xmlns:r="http://schemas.openxmlformats.org/officeDocument/2006/relationships" xmlns:p="http://schemas.openxmlformats.org/presentationml/2006/main">
  <p:tag name="NUM" val="2"/>
</p:tagLst>
</file>

<file path=ppt/tags/tag605.xml><?xml version="1.0" encoding="utf-8"?>
<p:tagLst xmlns:a="http://schemas.openxmlformats.org/drawingml/2006/main" xmlns:r="http://schemas.openxmlformats.org/officeDocument/2006/relationships" xmlns:p="http://schemas.openxmlformats.org/presentationml/2006/main">
  <p:tag name="NUM" val="3"/>
</p:tagLst>
</file>

<file path=ppt/tags/tag606.xml><?xml version="1.0" encoding="utf-8"?>
<p:tagLst xmlns:a="http://schemas.openxmlformats.org/drawingml/2006/main" xmlns:r="http://schemas.openxmlformats.org/officeDocument/2006/relationships" xmlns:p="http://schemas.openxmlformats.org/presentationml/2006/main">
  <p:tag name="NUM" val="4"/>
</p:tagLst>
</file>

<file path=ppt/tags/tag607.xml><?xml version="1.0" encoding="utf-8"?>
<p:tagLst xmlns:a="http://schemas.openxmlformats.org/drawingml/2006/main" xmlns:r="http://schemas.openxmlformats.org/officeDocument/2006/relationships" xmlns:p="http://schemas.openxmlformats.org/presentationml/2006/main">
  <p:tag name="NUM" val="5"/>
</p:tagLst>
</file>

<file path=ppt/tags/tag608.xml><?xml version="1.0" encoding="utf-8"?>
<p:tagLst xmlns:a="http://schemas.openxmlformats.org/drawingml/2006/main" xmlns:r="http://schemas.openxmlformats.org/officeDocument/2006/relationships" xmlns:p="http://schemas.openxmlformats.org/presentationml/2006/main">
  <p:tag name="NUM" val="6"/>
</p:tagLst>
</file>

<file path=ppt/tags/tag609.xml><?xml version="1.0" encoding="utf-8"?>
<p:tagLst xmlns:a="http://schemas.openxmlformats.org/drawingml/2006/main" xmlns:r="http://schemas.openxmlformats.org/officeDocument/2006/relationships" xmlns:p="http://schemas.openxmlformats.org/presentationml/2006/main">
  <p:tag name="NUM" val="7"/>
</p:tagLst>
</file>

<file path=ppt/tags/tag61.xml><?xml version="1.0" encoding="utf-8"?>
<p:tagLst xmlns:a="http://schemas.openxmlformats.org/drawingml/2006/main" xmlns:r="http://schemas.openxmlformats.org/officeDocument/2006/relationships" xmlns:p="http://schemas.openxmlformats.org/presentationml/2006/main">
  <p:tag name="NUM" val="23"/>
</p:tagLst>
</file>

<file path=ppt/tags/tag610.xml><?xml version="1.0" encoding="utf-8"?>
<p:tagLst xmlns:a="http://schemas.openxmlformats.org/drawingml/2006/main" xmlns:r="http://schemas.openxmlformats.org/officeDocument/2006/relationships" xmlns:p="http://schemas.openxmlformats.org/presentationml/2006/main">
  <p:tag name="NUM" val="8"/>
</p:tagLst>
</file>

<file path=ppt/tags/tag611.xml><?xml version="1.0" encoding="utf-8"?>
<p:tagLst xmlns:a="http://schemas.openxmlformats.org/drawingml/2006/main" xmlns:r="http://schemas.openxmlformats.org/officeDocument/2006/relationships" xmlns:p="http://schemas.openxmlformats.org/presentationml/2006/main">
  <p:tag name="NUM" val="9"/>
</p:tagLst>
</file>

<file path=ppt/tags/tag612.xml><?xml version="1.0" encoding="utf-8"?>
<p:tagLst xmlns:a="http://schemas.openxmlformats.org/drawingml/2006/main" xmlns:r="http://schemas.openxmlformats.org/officeDocument/2006/relationships" xmlns:p="http://schemas.openxmlformats.org/presentationml/2006/main">
  <p:tag name="NUM" val="10"/>
</p:tagLst>
</file>

<file path=ppt/tags/tag613.xml><?xml version="1.0" encoding="utf-8"?>
<p:tagLst xmlns:a="http://schemas.openxmlformats.org/drawingml/2006/main" xmlns:r="http://schemas.openxmlformats.org/officeDocument/2006/relationships" xmlns:p="http://schemas.openxmlformats.org/presentationml/2006/main">
  <p:tag name="NUM" val="11"/>
</p:tagLst>
</file>

<file path=ppt/tags/tag614.xml><?xml version="1.0" encoding="utf-8"?>
<p:tagLst xmlns:a="http://schemas.openxmlformats.org/drawingml/2006/main" xmlns:r="http://schemas.openxmlformats.org/officeDocument/2006/relationships" xmlns:p="http://schemas.openxmlformats.org/presentationml/2006/main">
  <p:tag name="NUM" val="12"/>
</p:tagLst>
</file>

<file path=ppt/tags/tag615.xml><?xml version="1.0" encoding="utf-8"?>
<p:tagLst xmlns:a="http://schemas.openxmlformats.org/drawingml/2006/main" xmlns:r="http://schemas.openxmlformats.org/officeDocument/2006/relationships" xmlns:p="http://schemas.openxmlformats.org/presentationml/2006/main">
  <p:tag name="NUM" val="13"/>
</p:tagLst>
</file>

<file path=ppt/tags/tag616.xml><?xml version="1.0" encoding="utf-8"?>
<p:tagLst xmlns:a="http://schemas.openxmlformats.org/drawingml/2006/main" xmlns:r="http://schemas.openxmlformats.org/officeDocument/2006/relationships" xmlns:p="http://schemas.openxmlformats.org/presentationml/2006/main">
  <p:tag name="NUM" val="14"/>
</p:tagLst>
</file>

<file path=ppt/tags/tag617.xml><?xml version="1.0" encoding="utf-8"?>
<p:tagLst xmlns:a="http://schemas.openxmlformats.org/drawingml/2006/main" xmlns:r="http://schemas.openxmlformats.org/officeDocument/2006/relationships" xmlns:p="http://schemas.openxmlformats.org/presentationml/2006/main">
  <p:tag name="NUM" val="15"/>
</p:tagLst>
</file>

<file path=ppt/tags/tag618.xml><?xml version="1.0" encoding="utf-8"?>
<p:tagLst xmlns:a="http://schemas.openxmlformats.org/drawingml/2006/main" xmlns:r="http://schemas.openxmlformats.org/officeDocument/2006/relationships" xmlns:p="http://schemas.openxmlformats.org/presentationml/2006/main">
  <p:tag name="NUM" val="16"/>
</p:tagLst>
</file>

<file path=ppt/tags/tag619.xml><?xml version="1.0" encoding="utf-8"?>
<p:tagLst xmlns:a="http://schemas.openxmlformats.org/drawingml/2006/main" xmlns:r="http://schemas.openxmlformats.org/officeDocument/2006/relationships" xmlns:p="http://schemas.openxmlformats.org/presentationml/2006/main">
  <p:tag name="NUM" val="17"/>
</p:tagLst>
</file>

<file path=ppt/tags/tag62.xml><?xml version="1.0" encoding="utf-8"?>
<p:tagLst xmlns:a="http://schemas.openxmlformats.org/drawingml/2006/main" xmlns:r="http://schemas.openxmlformats.org/officeDocument/2006/relationships" xmlns:p="http://schemas.openxmlformats.org/presentationml/2006/main">
  <p:tag name="NUM" val="23"/>
</p:tagLst>
</file>

<file path=ppt/tags/tag620.xml><?xml version="1.0" encoding="utf-8"?>
<p:tagLst xmlns:a="http://schemas.openxmlformats.org/drawingml/2006/main" xmlns:r="http://schemas.openxmlformats.org/officeDocument/2006/relationships" xmlns:p="http://schemas.openxmlformats.org/presentationml/2006/main">
  <p:tag name="NUM" val="18"/>
</p:tagLst>
</file>

<file path=ppt/tags/tag621.xml><?xml version="1.0" encoding="utf-8"?>
<p:tagLst xmlns:a="http://schemas.openxmlformats.org/drawingml/2006/main" xmlns:r="http://schemas.openxmlformats.org/officeDocument/2006/relationships" xmlns:p="http://schemas.openxmlformats.org/presentationml/2006/main">
  <p:tag name="NUM" val="19"/>
</p:tagLst>
</file>

<file path=ppt/tags/tag622.xml><?xml version="1.0" encoding="utf-8"?>
<p:tagLst xmlns:a="http://schemas.openxmlformats.org/drawingml/2006/main" xmlns:r="http://schemas.openxmlformats.org/officeDocument/2006/relationships" xmlns:p="http://schemas.openxmlformats.org/presentationml/2006/main">
  <p:tag name="NUM" val="20"/>
</p:tagLst>
</file>

<file path=ppt/tags/tag623.xml><?xml version="1.0" encoding="utf-8"?>
<p:tagLst xmlns:a="http://schemas.openxmlformats.org/drawingml/2006/main" xmlns:r="http://schemas.openxmlformats.org/officeDocument/2006/relationships" xmlns:p="http://schemas.openxmlformats.org/presentationml/2006/main">
  <p:tag name="NUM" val="21"/>
</p:tagLst>
</file>

<file path=ppt/tags/tag624.xml><?xml version="1.0" encoding="utf-8"?>
<p:tagLst xmlns:a="http://schemas.openxmlformats.org/drawingml/2006/main" xmlns:r="http://schemas.openxmlformats.org/officeDocument/2006/relationships" xmlns:p="http://schemas.openxmlformats.org/presentationml/2006/main">
  <p:tag name="NUM" val="22"/>
</p:tagLst>
</file>

<file path=ppt/tags/tag625.xml><?xml version="1.0" encoding="utf-8"?>
<p:tagLst xmlns:a="http://schemas.openxmlformats.org/drawingml/2006/main" xmlns:r="http://schemas.openxmlformats.org/officeDocument/2006/relationships" xmlns:p="http://schemas.openxmlformats.org/presentationml/2006/main">
  <p:tag name="NUM" val="23"/>
</p:tagLst>
</file>

<file path=ppt/tags/tag626.xml><?xml version="1.0" encoding="utf-8"?>
<p:tagLst xmlns:a="http://schemas.openxmlformats.org/drawingml/2006/main" xmlns:r="http://schemas.openxmlformats.org/officeDocument/2006/relationships" xmlns:p="http://schemas.openxmlformats.org/presentationml/2006/main">
  <p:tag name="NUM" val="1"/>
</p:tagLst>
</file>

<file path=ppt/tags/tag627.xml><?xml version="1.0" encoding="utf-8"?>
<p:tagLst xmlns:a="http://schemas.openxmlformats.org/drawingml/2006/main" xmlns:r="http://schemas.openxmlformats.org/officeDocument/2006/relationships" xmlns:p="http://schemas.openxmlformats.org/presentationml/2006/main">
  <p:tag name="NUM" val="2"/>
</p:tagLst>
</file>

<file path=ppt/tags/tag628.xml><?xml version="1.0" encoding="utf-8"?>
<p:tagLst xmlns:a="http://schemas.openxmlformats.org/drawingml/2006/main" xmlns:r="http://schemas.openxmlformats.org/officeDocument/2006/relationships" xmlns:p="http://schemas.openxmlformats.org/presentationml/2006/main">
  <p:tag name="NUM" val="3"/>
</p:tagLst>
</file>

<file path=ppt/tags/tag629.xml><?xml version="1.0" encoding="utf-8"?>
<p:tagLst xmlns:a="http://schemas.openxmlformats.org/drawingml/2006/main" xmlns:r="http://schemas.openxmlformats.org/officeDocument/2006/relationships" xmlns:p="http://schemas.openxmlformats.org/presentationml/2006/main">
  <p:tag name="NUM" val="4"/>
</p:tagLst>
</file>

<file path=ppt/tags/tag63.xml><?xml version="1.0" encoding="utf-8"?>
<p:tagLst xmlns:a="http://schemas.openxmlformats.org/drawingml/2006/main" xmlns:r="http://schemas.openxmlformats.org/officeDocument/2006/relationships" xmlns:p="http://schemas.openxmlformats.org/presentationml/2006/main">
  <p:tag name="NUM" val="11"/>
</p:tagLst>
</file>

<file path=ppt/tags/tag630.xml><?xml version="1.0" encoding="utf-8"?>
<p:tagLst xmlns:a="http://schemas.openxmlformats.org/drawingml/2006/main" xmlns:r="http://schemas.openxmlformats.org/officeDocument/2006/relationships" xmlns:p="http://schemas.openxmlformats.org/presentationml/2006/main">
  <p:tag name="NUM" val="5"/>
</p:tagLst>
</file>

<file path=ppt/tags/tag631.xml><?xml version="1.0" encoding="utf-8"?>
<p:tagLst xmlns:a="http://schemas.openxmlformats.org/drawingml/2006/main" xmlns:r="http://schemas.openxmlformats.org/officeDocument/2006/relationships" xmlns:p="http://schemas.openxmlformats.org/presentationml/2006/main">
  <p:tag name="NUM" val="6"/>
</p:tagLst>
</file>

<file path=ppt/tags/tag632.xml><?xml version="1.0" encoding="utf-8"?>
<p:tagLst xmlns:a="http://schemas.openxmlformats.org/drawingml/2006/main" xmlns:r="http://schemas.openxmlformats.org/officeDocument/2006/relationships" xmlns:p="http://schemas.openxmlformats.org/presentationml/2006/main">
  <p:tag name="NUM" val="7"/>
</p:tagLst>
</file>

<file path=ppt/tags/tag633.xml><?xml version="1.0" encoding="utf-8"?>
<p:tagLst xmlns:a="http://schemas.openxmlformats.org/drawingml/2006/main" xmlns:r="http://schemas.openxmlformats.org/officeDocument/2006/relationships" xmlns:p="http://schemas.openxmlformats.org/presentationml/2006/main">
  <p:tag name="NUM" val="8"/>
</p:tagLst>
</file>

<file path=ppt/tags/tag634.xml><?xml version="1.0" encoding="utf-8"?>
<p:tagLst xmlns:a="http://schemas.openxmlformats.org/drawingml/2006/main" xmlns:r="http://schemas.openxmlformats.org/officeDocument/2006/relationships" xmlns:p="http://schemas.openxmlformats.org/presentationml/2006/main">
  <p:tag name="NUM" val="9"/>
</p:tagLst>
</file>

<file path=ppt/tags/tag635.xml><?xml version="1.0" encoding="utf-8"?>
<p:tagLst xmlns:a="http://schemas.openxmlformats.org/drawingml/2006/main" xmlns:r="http://schemas.openxmlformats.org/officeDocument/2006/relationships" xmlns:p="http://schemas.openxmlformats.org/presentationml/2006/main">
  <p:tag name="NUM" val="10"/>
</p:tagLst>
</file>

<file path=ppt/tags/tag636.xml><?xml version="1.0" encoding="utf-8"?>
<p:tagLst xmlns:a="http://schemas.openxmlformats.org/drawingml/2006/main" xmlns:r="http://schemas.openxmlformats.org/officeDocument/2006/relationships" xmlns:p="http://schemas.openxmlformats.org/presentationml/2006/main">
  <p:tag name="NUM" val="11"/>
</p:tagLst>
</file>

<file path=ppt/tags/tag637.xml><?xml version="1.0" encoding="utf-8"?>
<p:tagLst xmlns:a="http://schemas.openxmlformats.org/drawingml/2006/main" xmlns:r="http://schemas.openxmlformats.org/officeDocument/2006/relationships" xmlns:p="http://schemas.openxmlformats.org/presentationml/2006/main">
  <p:tag name="NUM" val="12"/>
</p:tagLst>
</file>

<file path=ppt/tags/tag638.xml><?xml version="1.0" encoding="utf-8"?>
<p:tagLst xmlns:a="http://schemas.openxmlformats.org/drawingml/2006/main" xmlns:r="http://schemas.openxmlformats.org/officeDocument/2006/relationships" xmlns:p="http://schemas.openxmlformats.org/presentationml/2006/main">
  <p:tag name="NUM" val="13"/>
</p:tagLst>
</file>

<file path=ppt/tags/tag639.xml><?xml version="1.0" encoding="utf-8"?>
<p:tagLst xmlns:a="http://schemas.openxmlformats.org/drawingml/2006/main" xmlns:r="http://schemas.openxmlformats.org/officeDocument/2006/relationships" xmlns:p="http://schemas.openxmlformats.org/presentationml/2006/main">
  <p:tag name="NUM" val="14"/>
</p:tagLst>
</file>

<file path=ppt/tags/tag64.xml><?xml version="1.0" encoding="utf-8"?>
<p:tagLst xmlns:a="http://schemas.openxmlformats.org/drawingml/2006/main" xmlns:r="http://schemas.openxmlformats.org/officeDocument/2006/relationships" xmlns:p="http://schemas.openxmlformats.org/presentationml/2006/main">
  <p:tag name="NUM" val="12"/>
</p:tagLst>
</file>

<file path=ppt/tags/tag640.xml><?xml version="1.0" encoding="utf-8"?>
<p:tagLst xmlns:a="http://schemas.openxmlformats.org/drawingml/2006/main" xmlns:r="http://schemas.openxmlformats.org/officeDocument/2006/relationships" xmlns:p="http://schemas.openxmlformats.org/presentationml/2006/main">
  <p:tag name="NUM" val="15"/>
</p:tagLst>
</file>

<file path=ppt/tags/tag641.xml><?xml version="1.0" encoding="utf-8"?>
<p:tagLst xmlns:a="http://schemas.openxmlformats.org/drawingml/2006/main" xmlns:r="http://schemas.openxmlformats.org/officeDocument/2006/relationships" xmlns:p="http://schemas.openxmlformats.org/presentationml/2006/main">
  <p:tag name="NUM" val="16"/>
</p:tagLst>
</file>

<file path=ppt/tags/tag642.xml><?xml version="1.0" encoding="utf-8"?>
<p:tagLst xmlns:a="http://schemas.openxmlformats.org/drawingml/2006/main" xmlns:r="http://schemas.openxmlformats.org/officeDocument/2006/relationships" xmlns:p="http://schemas.openxmlformats.org/presentationml/2006/main">
  <p:tag name="NUM" val="17"/>
</p:tagLst>
</file>

<file path=ppt/tags/tag643.xml><?xml version="1.0" encoding="utf-8"?>
<p:tagLst xmlns:a="http://schemas.openxmlformats.org/drawingml/2006/main" xmlns:r="http://schemas.openxmlformats.org/officeDocument/2006/relationships" xmlns:p="http://schemas.openxmlformats.org/presentationml/2006/main">
  <p:tag name="NUM" val="18"/>
</p:tagLst>
</file>

<file path=ppt/tags/tag644.xml><?xml version="1.0" encoding="utf-8"?>
<p:tagLst xmlns:a="http://schemas.openxmlformats.org/drawingml/2006/main" xmlns:r="http://schemas.openxmlformats.org/officeDocument/2006/relationships" xmlns:p="http://schemas.openxmlformats.org/presentationml/2006/main">
  <p:tag name="NUM" val="19"/>
</p:tagLst>
</file>

<file path=ppt/tags/tag645.xml><?xml version="1.0" encoding="utf-8"?>
<p:tagLst xmlns:a="http://schemas.openxmlformats.org/drawingml/2006/main" xmlns:r="http://schemas.openxmlformats.org/officeDocument/2006/relationships" xmlns:p="http://schemas.openxmlformats.org/presentationml/2006/main">
  <p:tag name="NUM" val="20"/>
</p:tagLst>
</file>

<file path=ppt/tags/tag646.xml><?xml version="1.0" encoding="utf-8"?>
<p:tagLst xmlns:a="http://schemas.openxmlformats.org/drawingml/2006/main" xmlns:r="http://schemas.openxmlformats.org/officeDocument/2006/relationships" xmlns:p="http://schemas.openxmlformats.org/presentationml/2006/main">
  <p:tag name="NUM" val="21"/>
</p:tagLst>
</file>

<file path=ppt/tags/tag647.xml><?xml version="1.0" encoding="utf-8"?>
<p:tagLst xmlns:a="http://schemas.openxmlformats.org/drawingml/2006/main" xmlns:r="http://schemas.openxmlformats.org/officeDocument/2006/relationships" xmlns:p="http://schemas.openxmlformats.org/presentationml/2006/main">
  <p:tag name="NUM" val="22"/>
</p:tagLst>
</file>

<file path=ppt/tags/tag648.xml><?xml version="1.0" encoding="utf-8"?>
<p:tagLst xmlns:a="http://schemas.openxmlformats.org/drawingml/2006/main" xmlns:r="http://schemas.openxmlformats.org/officeDocument/2006/relationships" xmlns:p="http://schemas.openxmlformats.org/presentationml/2006/main">
  <p:tag name="NUM" val="23"/>
</p:tagLst>
</file>

<file path=ppt/tags/tag649.xml><?xml version="1.0" encoding="utf-8"?>
<p:tagLst xmlns:a="http://schemas.openxmlformats.org/drawingml/2006/main" xmlns:r="http://schemas.openxmlformats.org/officeDocument/2006/relationships" xmlns:p="http://schemas.openxmlformats.org/presentationml/2006/main">
  <p:tag name="NUM" val="24"/>
</p:tagLst>
</file>

<file path=ppt/tags/tag65.xml><?xml version="1.0" encoding="utf-8"?>
<p:tagLst xmlns:a="http://schemas.openxmlformats.org/drawingml/2006/main" xmlns:r="http://schemas.openxmlformats.org/officeDocument/2006/relationships" xmlns:p="http://schemas.openxmlformats.org/presentationml/2006/main">
  <p:tag name="NUM" val="16"/>
</p:tagLst>
</file>

<file path=ppt/tags/tag650.xml><?xml version="1.0" encoding="utf-8"?>
<p:tagLst xmlns:a="http://schemas.openxmlformats.org/drawingml/2006/main" xmlns:r="http://schemas.openxmlformats.org/officeDocument/2006/relationships" xmlns:p="http://schemas.openxmlformats.org/presentationml/2006/main">
  <p:tag name="NUM" val="25"/>
</p:tagLst>
</file>

<file path=ppt/tags/tag651.xml><?xml version="1.0" encoding="utf-8"?>
<p:tagLst xmlns:a="http://schemas.openxmlformats.org/drawingml/2006/main" xmlns:r="http://schemas.openxmlformats.org/officeDocument/2006/relationships" xmlns:p="http://schemas.openxmlformats.org/presentationml/2006/main">
  <p:tag name="NUM" val="26"/>
</p:tagLst>
</file>

<file path=ppt/tags/tag652.xml><?xml version="1.0" encoding="utf-8"?>
<p:tagLst xmlns:a="http://schemas.openxmlformats.org/drawingml/2006/main" xmlns:r="http://schemas.openxmlformats.org/officeDocument/2006/relationships" xmlns:p="http://schemas.openxmlformats.org/presentationml/2006/main">
  <p:tag name="NUM" val="27"/>
</p:tagLst>
</file>

<file path=ppt/tags/tag653.xml><?xml version="1.0" encoding="utf-8"?>
<p:tagLst xmlns:a="http://schemas.openxmlformats.org/drawingml/2006/main" xmlns:r="http://schemas.openxmlformats.org/officeDocument/2006/relationships" xmlns:p="http://schemas.openxmlformats.org/presentationml/2006/main">
  <p:tag name="NUM" val="28"/>
</p:tagLst>
</file>

<file path=ppt/tags/tag654.xml><?xml version="1.0" encoding="utf-8"?>
<p:tagLst xmlns:a="http://schemas.openxmlformats.org/drawingml/2006/main" xmlns:r="http://schemas.openxmlformats.org/officeDocument/2006/relationships" xmlns:p="http://schemas.openxmlformats.org/presentationml/2006/main">
  <p:tag name="NUM" val="29"/>
</p:tagLst>
</file>

<file path=ppt/tags/tag655.xml><?xml version="1.0" encoding="utf-8"?>
<p:tagLst xmlns:a="http://schemas.openxmlformats.org/drawingml/2006/main" xmlns:r="http://schemas.openxmlformats.org/officeDocument/2006/relationships" xmlns:p="http://schemas.openxmlformats.org/presentationml/2006/main">
  <p:tag name="NUM" val="30"/>
</p:tagLst>
</file>

<file path=ppt/tags/tag656.xml><?xml version="1.0" encoding="utf-8"?>
<p:tagLst xmlns:a="http://schemas.openxmlformats.org/drawingml/2006/main" xmlns:r="http://schemas.openxmlformats.org/officeDocument/2006/relationships" xmlns:p="http://schemas.openxmlformats.org/presentationml/2006/main">
  <p:tag name="NUM" val="31"/>
</p:tagLst>
</file>

<file path=ppt/tags/tag657.xml><?xml version="1.0" encoding="utf-8"?>
<p:tagLst xmlns:a="http://schemas.openxmlformats.org/drawingml/2006/main" xmlns:r="http://schemas.openxmlformats.org/officeDocument/2006/relationships" xmlns:p="http://schemas.openxmlformats.org/presentationml/2006/main">
  <p:tag name="NUM" val="32"/>
</p:tagLst>
</file>

<file path=ppt/tags/tag658.xml><?xml version="1.0" encoding="utf-8"?>
<p:tagLst xmlns:a="http://schemas.openxmlformats.org/drawingml/2006/main" xmlns:r="http://schemas.openxmlformats.org/officeDocument/2006/relationships" xmlns:p="http://schemas.openxmlformats.org/presentationml/2006/main">
  <p:tag name="NUM" val="33"/>
</p:tagLst>
</file>

<file path=ppt/tags/tag659.xml><?xml version="1.0" encoding="utf-8"?>
<p:tagLst xmlns:a="http://schemas.openxmlformats.org/drawingml/2006/main" xmlns:r="http://schemas.openxmlformats.org/officeDocument/2006/relationships" xmlns:p="http://schemas.openxmlformats.org/presentationml/2006/main">
  <p:tag name="NUM" val="1"/>
</p:tagLst>
</file>

<file path=ppt/tags/tag66.xml><?xml version="1.0" encoding="utf-8"?>
<p:tagLst xmlns:a="http://schemas.openxmlformats.org/drawingml/2006/main" xmlns:r="http://schemas.openxmlformats.org/officeDocument/2006/relationships" xmlns:p="http://schemas.openxmlformats.org/presentationml/2006/main">
  <p:tag name="NUM" val="12"/>
</p:tagLst>
</file>

<file path=ppt/tags/tag67.xml><?xml version="1.0" encoding="utf-8"?>
<p:tagLst xmlns:a="http://schemas.openxmlformats.org/drawingml/2006/main" xmlns:r="http://schemas.openxmlformats.org/officeDocument/2006/relationships" xmlns:p="http://schemas.openxmlformats.org/presentationml/2006/main">
  <p:tag name="NUM" val="16"/>
</p:tagLst>
</file>

<file path=ppt/tags/tag68.xml><?xml version="1.0" encoding="utf-8"?>
<p:tagLst xmlns:a="http://schemas.openxmlformats.org/drawingml/2006/main" xmlns:r="http://schemas.openxmlformats.org/officeDocument/2006/relationships" xmlns:p="http://schemas.openxmlformats.org/presentationml/2006/main">
  <p:tag name="NUM" val="16"/>
</p:tagLst>
</file>

<file path=ppt/tags/tag69.xml><?xml version="1.0" encoding="utf-8"?>
<p:tagLst xmlns:a="http://schemas.openxmlformats.org/drawingml/2006/main" xmlns:r="http://schemas.openxmlformats.org/officeDocument/2006/relationships" xmlns:p="http://schemas.openxmlformats.org/presentationml/2006/main">
  <p:tag name="NUM" val="16"/>
</p:tagLst>
</file>

<file path=ppt/tags/tag7.xml><?xml version="1.0" encoding="utf-8"?>
<p:tagLst xmlns:a="http://schemas.openxmlformats.org/drawingml/2006/main" xmlns:r="http://schemas.openxmlformats.org/officeDocument/2006/relationships" xmlns:p="http://schemas.openxmlformats.org/presentationml/2006/main">
  <p:tag name="NUM" val="10"/>
</p:tagLst>
</file>

<file path=ppt/tags/tag70.xml><?xml version="1.0" encoding="utf-8"?>
<p:tagLst xmlns:a="http://schemas.openxmlformats.org/drawingml/2006/main" xmlns:r="http://schemas.openxmlformats.org/officeDocument/2006/relationships" xmlns:p="http://schemas.openxmlformats.org/presentationml/2006/main">
  <p:tag name="NUM" val="16"/>
</p:tagLst>
</file>

<file path=ppt/tags/tag71.xml><?xml version="1.0" encoding="utf-8"?>
<p:tagLst xmlns:a="http://schemas.openxmlformats.org/drawingml/2006/main" xmlns:r="http://schemas.openxmlformats.org/officeDocument/2006/relationships" xmlns:p="http://schemas.openxmlformats.org/presentationml/2006/main">
  <p:tag name="NUM" val="12"/>
</p:tagLst>
</file>

<file path=ppt/tags/tag72.xml><?xml version="1.0" encoding="utf-8"?>
<p:tagLst xmlns:a="http://schemas.openxmlformats.org/drawingml/2006/main" xmlns:r="http://schemas.openxmlformats.org/officeDocument/2006/relationships" xmlns:p="http://schemas.openxmlformats.org/presentationml/2006/main">
  <p:tag name="NUM" val="12"/>
</p:tagLst>
</file>

<file path=ppt/tags/tag73.xml><?xml version="1.0" encoding="utf-8"?>
<p:tagLst xmlns:a="http://schemas.openxmlformats.org/drawingml/2006/main" xmlns:r="http://schemas.openxmlformats.org/officeDocument/2006/relationships" xmlns:p="http://schemas.openxmlformats.org/presentationml/2006/main">
  <p:tag name="NUM" val="12"/>
</p:tagLst>
</file>

<file path=ppt/tags/tag74.xml><?xml version="1.0" encoding="utf-8"?>
<p:tagLst xmlns:a="http://schemas.openxmlformats.org/drawingml/2006/main" xmlns:r="http://schemas.openxmlformats.org/officeDocument/2006/relationships" xmlns:p="http://schemas.openxmlformats.org/presentationml/2006/main">
  <p:tag name="NUM" val="12"/>
</p:tagLst>
</file>

<file path=ppt/tags/tag75.xml><?xml version="1.0" encoding="utf-8"?>
<p:tagLst xmlns:a="http://schemas.openxmlformats.org/drawingml/2006/main" xmlns:r="http://schemas.openxmlformats.org/officeDocument/2006/relationships" xmlns:p="http://schemas.openxmlformats.org/presentationml/2006/main">
  <p:tag name="NUM" val="12"/>
</p:tagLst>
</file>

<file path=ppt/tags/tag76.xml><?xml version="1.0" encoding="utf-8"?>
<p:tagLst xmlns:a="http://schemas.openxmlformats.org/drawingml/2006/main" xmlns:r="http://schemas.openxmlformats.org/officeDocument/2006/relationships" xmlns:p="http://schemas.openxmlformats.org/presentationml/2006/main">
  <p:tag name="NUM" val="12"/>
</p:tagLst>
</file>

<file path=ppt/tags/tag77.xml><?xml version="1.0" encoding="utf-8"?>
<p:tagLst xmlns:a="http://schemas.openxmlformats.org/drawingml/2006/main" xmlns:r="http://schemas.openxmlformats.org/officeDocument/2006/relationships" xmlns:p="http://schemas.openxmlformats.org/presentationml/2006/main">
  <p:tag name="NUM" val="12"/>
</p:tagLst>
</file>

<file path=ppt/tags/tag78.xml><?xml version="1.0" encoding="utf-8"?>
<p:tagLst xmlns:a="http://schemas.openxmlformats.org/drawingml/2006/main" xmlns:r="http://schemas.openxmlformats.org/officeDocument/2006/relationships" xmlns:p="http://schemas.openxmlformats.org/presentationml/2006/main">
  <p:tag name="NUM" val="12"/>
</p:tagLst>
</file>

<file path=ppt/tags/tag79.xml><?xml version="1.0" encoding="utf-8"?>
<p:tagLst xmlns:a="http://schemas.openxmlformats.org/drawingml/2006/main" xmlns:r="http://schemas.openxmlformats.org/officeDocument/2006/relationships" xmlns:p="http://schemas.openxmlformats.org/presentationml/2006/main">
  <p:tag name="NUM" val="12"/>
</p:tagLst>
</file>

<file path=ppt/tags/tag8.xml><?xml version="1.0" encoding="utf-8"?>
<p:tagLst xmlns:a="http://schemas.openxmlformats.org/drawingml/2006/main" xmlns:r="http://schemas.openxmlformats.org/officeDocument/2006/relationships" xmlns:p="http://schemas.openxmlformats.org/presentationml/2006/main">
  <p:tag name="NUM" val="11"/>
</p:tagLst>
</file>

<file path=ppt/tags/tag80.xml><?xml version="1.0" encoding="utf-8"?>
<p:tagLst xmlns:a="http://schemas.openxmlformats.org/drawingml/2006/main" xmlns:r="http://schemas.openxmlformats.org/officeDocument/2006/relationships" xmlns:p="http://schemas.openxmlformats.org/presentationml/2006/main">
  <p:tag name="NUM" val="12"/>
</p:tagLst>
</file>

<file path=ppt/tags/tag81.xml><?xml version="1.0" encoding="utf-8"?>
<p:tagLst xmlns:a="http://schemas.openxmlformats.org/drawingml/2006/main" xmlns:r="http://schemas.openxmlformats.org/officeDocument/2006/relationships" xmlns:p="http://schemas.openxmlformats.org/presentationml/2006/main">
  <p:tag name="NUM" val="12"/>
</p:tagLst>
</file>

<file path=ppt/tags/tag82.xml><?xml version="1.0" encoding="utf-8"?>
<p:tagLst xmlns:a="http://schemas.openxmlformats.org/drawingml/2006/main" xmlns:r="http://schemas.openxmlformats.org/officeDocument/2006/relationships" xmlns:p="http://schemas.openxmlformats.org/presentationml/2006/main">
  <p:tag name="NUM" val="12"/>
</p:tagLst>
</file>

<file path=ppt/tags/tag83.xml><?xml version="1.0" encoding="utf-8"?>
<p:tagLst xmlns:a="http://schemas.openxmlformats.org/drawingml/2006/main" xmlns:r="http://schemas.openxmlformats.org/officeDocument/2006/relationships" xmlns:p="http://schemas.openxmlformats.org/presentationml/2006/main">
  <p:tag name="NUM" val="12"/>
</p:tagLst>
</file>

<file path=ppt/tags/tag84.xml><?xml version="1.0" encoding="utf-8"?>
<p:tagLst xmlns:a="http://schemas.openxmlformats.org/drawingml/2006/main" xmlns:r="http://schemas.openxmlformats.org/officeDocument/2006/relationships" xmlns:p="http://schemas.openxmlformats.org/presentationml/2006/main">
  <p:tag name="NUM" val="11"/>
</p:tagLst>
</file>

<file path=ppt/tags/tag85.xml><?xml version="1.0" encoding="utf-8"?>
<p:tagLst xmlns:a="http://schemas.openxmlformats.org/drawingml/2006/main" xmlns:r="http://schemas.openxmlformats.org/officeDocument/2006/relationships" xmlns:p="http://schemas.openxmlformats.org/presentationml/2006/main">
  <p:tag name="NUM" val="12"/>
</p:tagLst>
</file>

<file path=ppt/tags/tag86.xml><?xml version="1.0" encoding="utf-8"?>
<p:tagLst xmlns:a="http://schemas.openxmlformats.org/drawingml/2006/main" xmlns:r="http://schemas.openxmlformats.org/officeDocument/2006/relationships" xmlns:p="http://schemas.openxmlformats.org/presentationml/2006/main">
  <p:tag name="NUM" val="12"/>
</p:tagLst>
</file>

<file path=ppt/tags/tag87.xml><?xml version="1.0" encoding="utf-8"?>
<p:tagLst xmlns:a="http://schemas.openxmlformats.org/drawingml/2006/main" xmlns:r="http://schemas.openxmlformats.org/officeDocument/2006/relationships" xmlns:p="http://schemas.openxmlformats.org/presentationml/2006/main">
  <p:tag name="NUM" val="16"/>
</p:tagLst>
</file>

<file path=ppt/tags/tag88.xml><?xml version="1.0" encoding="utf-8"?>
<p:tagLst xmlns:a="http://schemas.openxmlformats.org/drawingml/2006/main" xmlns:r="http://schemas.openxmlformats.org/officeDocument/2006/relationships" xmlns:p="http://schemas.openxmlformats.org/presentationml/2006/main">
  <p:tag name="NUM" val="16"/>
</p:tagLst>
</file>

<file path=ppt/tags/tag89.xml><?xml version="1.0" encoding="utf-8"?>
<p:tagLst xmlns:a="http://schemas.openxmlformats.org/drawingml/2006/main" xmlns:r="http://schemas.openxmlformats.org/officeDocument/2006/relationships" xmlns:p="http://schemas.openxmlformats.org/presentationml/2006/main">
  <p:tag name="NUM" val="12"/>
</p:tagLst>
</file>

<file path=ppt/tags/tag9.xml><?xml version="1.0" encoding="utf-8"?>
<p:tagLst xmlns:a="http://schemas.openxmlformats.org/drawingml/2006/main" xmlns:r="http://schemas.openxmlformats.org/officeDocument/2006/relationships" xmlns:p="http://schemas.openxmlformats.org/presentationml/2006/main">
  <p:tag name="NUM" val="13"/>
</p:tagLst>
</file>

<file path=ppt/tags/tag90.xml><?xml version="1.0" encoding="utf-8"?>
<p:tagLst xmlns:a="http://schemas.openxmlformats.org/drawingml/2006/main" xmlns:r="http://schemas.openxmlformats.org/officeDocument/2006/relationships" xmlns:p="http://schemas.openxmlformats.org/presentationml/2006/main">
  <p:tag name="NUM" val="12"/>
</p:tagLst>
</file>

<file path=ppt/tags/tag91.xml><?xml version="1.0" encoding="utf-8"?>
<p:tagLst xmlns:a="http://schemas.openxmlformats.org/drawingml/2006/main" xmlns:r="http://schemas.openxmlformats.org/officeDocument/2006/relationships" xmlns:p="http://schemas.openxmlformats.org/presentationml/2006/main">
  <p:tag name="NUM" val="12"/>
</p:tagLst>
</file>

<file path=ppt/tags/tag92.xml><?xml version="1.0" encoding="utf-8"?>
<p:tagLst xmlns:a="http://schemas.openxmlformats.org/drawingml/2006/main" xmlns:r="http://schemas.openxmlformats.org/officeDocument/2006/relationships" xmlns:p="http://schemas.openxmlformats.org/presentationml/2006/main">
  <p:tag name="NUM" val="12"/>
</p:tagLst>
</file>

<file path=ppt/tags/tag93.xml><?xml version="1.0" encoding="utf-8"?>
<p:tagLst xmlns:a="http://schemas.openxmlformats.org/drawingml/2006/main" xmlns:r="http://schemas.openxmlformats.org/officeDocument/2006/relationships" xmlns:p="http://schemas.openxmlformats.org/presentationml/2006/main">
  <p:tag name="NUM" val="12"/>
</p:tagLst>
</file>

<file path=ppt/tags/tag94.xml><?xml version="1.0" encoding="utf-8"?>
<p:tagLst xmlns:a="http://schemas.openxmlformats.org/drawingml/2006/main" xmlns:r="http://schemas.openxmlformats.org/officeDocument/2006/relationships" xmlns:p="http://schemas.openxmlformats.org/presentationml/2006/main">
  <p:tag name="NUM" val="12"/>
</p:tagLst>
</file>

<file path=ppt/tags/tag95.xml><?xml version="1.0" encoding="utf-8"?>
<p:tagLst xmlns:a="http://schemas.openxmlformats.org/drawingml/2006/main" xmlns:r="http://schemas.openxmlformats.org/officeDocument/2006/relationships" xmlns:p="http://schemas.openxmlformats.org/presentationml/2006/main">
  <p:tag name="NUM" val="12"/>
</p:tagLst>
</file>

<file path=ppt/tags/tag96.xml><?xml version="1.0" encoding="utf-8"?>
<p:tagLst xmlns:a="http://schemas.openxmlformats.org/drawingml/2006/main" xmlns:r="http://schemas.openxmlformats.org/officeDocument/2006/relationships" xmlns:p="http://schemas.openxmlformats.org/presentationml/2006/main">
  <p:tag name="NUM" val="12"/>
</p:tagLst>
</file>

<file path=ppt/tags/tag97.xml><?xml version="1.0" encoding="utf-8"?>
<p:tagLst xmlns:a="http://schemas.openxmlformats.org/drawingml/2006/main" xmlns:r="http://schemas.openxmlformats.org/officeDocument/2006/relationships" xmlns:p="http://schemas.openxmlformats.org/presentationml/2006/main">
  <p:tag name="NUM" val="12"/>
</p:tagLst>
</file>

<file path=ppt/tags/tag98.xml><?xml version="1.0" encoding="utf-8"?>
<p:tagLst xmlns:a="http://schemas.openxmlformats.org/drawingml/2006/main" xmlns:r="http://schemas.openxmlformats.org/officeDocument/2006/relationships" xmlns:p="http://schemas.openxmlformats.org/presentationml/2006/main">
  <p:tag name="NUM" val="12"/>
</p:tagLst>
</file>

<file path=ppt/tags/tag99.xml><?xml version="1.0" encoding="utf-8"?>
<p:tagLst xmlns:a="http://schemas.openxmlformats.org/drawingml/2006/main" xmlns:r="http://schemas.openxmlformats.org/officeDocument/2006/relationships" xmlns:p="http://schemas.openxmlformats.org/presentationml/2006/main">
  <p:tag name="NUM" val="12"/>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10142</TotalTime>
  <Words>2875</Words>
  <Application>Microsoft Office PowerPoint</Application>
  <PresentationFormat>Affichage à l'écran (4:3)</PresentationFormat>
  <Paragraphs>574</Paragraphs>
  <Slides>30</Slides>
  <Notes>30</Notes>
  <HiddenSlides>4</HiddenSlides>
  <MMClips>0</MMClips>
  <ScaleCrop>false</ScaleCrop>
  <HeadingPairs>
    <vt:vector size="4" baseType="variant">
      <vt:variant>
        <vt:lpstr>Thème</vt:lpstr>
      </vt:variant>
      <vt:variant>
        <vt:i4>1</vt:i4>
      </vt:variant>
      <vt:variant>
        <vt:lpstr>Titres des diapositives</vt:lpstr>
      </vt:variant>
      <vt:variant>
        <vt:i4>30</vt:i4>
      </vt:variant>
    </vt:vector>
  </HeadingPairs>
  <TitlesOfParts>
    <vt:vector size="31" baseType="lpstr">
      <vt:lpstr>Thème Office</vt:lpstr>
      <vt:lpstr>Les composants de base</vt:lpstr>
      <vt:lpstr>Utilisation du condensateur</vt:lpstr>
      <vt:lpstr>Fonctionnement d’un Condensateur</vt:lpstr>
      <vt:lpstr>Fonctionnement d’un Condensateur</vt:lpstr>
      <vt:lpstr>Fonctionnement d’un Condensateur</vt:lpstr>
      <vt:lpstr>Fonctionnement d’un Condensateur</vt:lpstr>
      <vt:lpstr>Fonctionnement d’un Condensateur</vt:lpstr>
      <vt:lpstr>Groupement de condensateur</vt:lpstr>
      <vt:lpstr>Groupement de condensateur</vt:lpstr>
      <vt:lpstr>Charge décharge d’un condensateur</vt:lpstr>
      <vt:lpstr>Charge décharge d’un condensateur</vt:lpstr>
      <vt:lpstr>Le condensateur en régime sinusoïdal</vt:lpstr>
      <vt:lpstr>Le champ magnétique</vt:lpstr>
      <vt:lpstr>Le champ magnétique</vt:lpstr>
      <vt:lpstr>Le champ magnétique</vt:lpstr>
      <vt:lpstr>Le champ magnétique</vt:lpstr>
      <vt:lpstr>Le champ magnétique</vt:lpstr>
      <vt:lpstr>Le champ magnétique</vt:lpstr>
      <vt:lpstr>Force électromotrice ou tension induite</vt:lpstr>
      <vt:lpstr>Force électromotrice ou tension induite</vt:lpstr>
      <vt:lpstr>Flux magnétique</vt:lpstr>
      <vt:lpstr>Réactance</vt:lpstr>
      <vt:lpstr>Impédance d’une bobine</vt:lpstr>
      <vt:lpstr>Détermination des caractéristiques d’une bobine</vt:lpstr>
      <vt:lpstr>Détermination des caractéristiques d’une bobine</vt:lpstr>
      <vt:lpstr>Détermination des caractéristiques d’une bobine</vt:lpstr>
      <vt:lpstr>Détermination des caractéristiques d’une bobine</vt:lpstr>
      <vt:lpstr>Détermination des caractéristiques d’une bobine</vt:lpstr>
      <vt:lpstr>Détermination des caractéristiques d’une bobine</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bobine 52</dc:title>
  <dc:creator>Philippe Dutour</dc:creator>
  <cp:lastModifiedBy>phil</cp:lastModifiedBy>
  <cp:revision>551</cp:revision>
  <dcterms:created xsi:type="dcterms:W3CDTF">2015-03-20T15:41:09Z</dcterms:created>
  <dcterms:modified xsi:type="dcterms:W3CDTF">2015-12-11T21:00:12Z</dcterms:modified>
</cp:coreProperties>
</file>