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3.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4.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5.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6.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7.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8.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9.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notesSlides/notesSlide10.xml" ContentType="application/vnd.openxmlformats-officedocument.presentationml.notesSlide+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notesSlides/notesSlide11.xml" ContentType="application/vnd.openxmlformats-officedocument.presentationml.notesSlide+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notesSlides/notesSlide12.xml" ContentType="application/vnd.openxmlformats-officedocument.presentationml.notesSlide+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notesSlides/notesSlide13.xml" ContentType="application/vnd.openxmlformats-officedocument.presentationml.notesSlide+xml"/>
  <Override PartName="/ppt/tags/tag355.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57" r:id="rId3"/>
    <p:sldId id="258" r:id="rId4"/>
    <p:sldId id="282" r:id="rId5"/>
    <p:sldId id="287" r:id="rId6"/>
    <p:sldId id="288" r:id="rId7"/>
    <p:sldId id="283" r:id="rId8"/>
    <p:sldId id="285" r:id="rId9"/>
    <p:sldId id="290" r:id="rId10"/>
    <p:sldId id="291" r:id="rId11"/>
    <p:sldId id="284" r:id="rId12"/>
    <p:sldId id="272" r:id="rId13"/>
    <p:sldId id="292" r:id="rId14"/>
    <p:sldId id="268" r:id="rId15"/>
  </p:sldIdLst>
  <p:sldSz cx="9144000" cy="6858000" type="screen4x3"/>
  <p:notesSz cx="6858000" cy="9144000"/>
  <p:custDataLst>
    <p:tags r:id="rId18"/>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5252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39" autoAdjust="0"/>
    <p:restoredTop sz="93837" autoAdjust="0"/>
  </p:normalViewPr>
  <p:slideViewPr>
    <p:cSldViewPr snapToGrid="0">
      <p:cViewPr>
        <p:scale>
          <a:sx n="46" d="100"/>
          <a:sy n="46" d="100"/>
        </p:scale>
        <p:origin x="-684" y="-1026"/>
      </p:cViewPr>
      <p:guideLst>
        <p:guide orient="horz" pos="2160"/>
        <p:guide pos="2880"/>
      </p:guideLst>
    </p:cSldViewPr>
  </p:slideViewPr>
  <p:notesTextViewPr>
    <p:cViewPr>
      <p:scale>
        <a:sx n="200" d="100"/>
        <a:sy n="200" d="100"/>
      </p:scale>
      <p:origin x="0" y="0"/>
    </p:cViewPr>
  </p:notesTextViewPr>
  <p:sorterViewPr>
    <p:cViewPr>
      <p:scale>
        <a:sx n="100" d="100"/>
        <a:sy n="100" d="100"/>
      </p:scale>
      <p:origin x="0" y="0"/>
    </p:cViewPr>
  </p:sorterViewPr>
  <p:notesViewPr>
    <p:cSldViewPr snapToGrid="0">
      <p:cViewPr varScale="1">
        <p:scale>
          <a:sx n="74" d="100"/>
          <a:sy n="74" d="100"/>
        </p:scale>
        <p:origin x="-314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CCEC9C-9BC2-44DB-B4E3-694D2C87DA2C}" type="datetimeFigureOut">
              <a:rPr lang="fr-FR" smtClean="0"/>
              <a:t>12/12/2015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09D1337-3883-4B5F-B484-99607C8AF15F}" type="slidenum">
              <a:rPr lang="fr-FR" smtClean="0"/>
              <a:t>‹N°›</a:t>
            </a:fld>
            <a:endParaRPr lang="fr-FR"/>
          </a:p>
        </p:txBody>
      </p:sp>
    </p:spTree>
    <p:extLst>
      <p:ext uri="{BB962C8B-B14F-4D97-AF65-F5344CB8AC3E}">
        <p14:creationId xmlns:p14="http://schemas.microsoft.com/office/powerpoint/2010/main" val="7730815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D42FC4-EE77-4748-B5BB-79869CC1EF8C}" type="datetimeFigureOut">
              <a:rPr lang="fr-FR" smtClean="0"/>
              <a:t>12/12/2015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34C46D-060A-4E7A-8F94-B33F0216F398}" type="slidenum">
              <a:rPr lang="fr-FR" smtClean="0"/>
              <a:t>‹N°›</a:t>
            </a:fld>
            <a:endParaRPr lang="fr-FR"/>
          </a:p>
        </p:txBody>
      </p:sp>
    </p:spTree>
    <p:extLst>
      <p:ext uri="{BB962C8B-B14F-4D97-AF65-F5344CB8AC3E}">
        <p14:creationId xmlns:p14="http://schemas.microsoft.com/office/powerpoint/2010/main" val="3173526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1</a:t>
            </a:fld>
            <a:endParaRPr lang="fr-FR"/>
          </a:p>
        </p:txBody>
      </p:sp>
    </p:spTree>
    <p:extLst>
      <p:ext uri="{BB962C8B-B14F-4D97-AF65-F5344CB8AC3E}">
        <p14:creationId xmlns:p14="http://schemas.microsoft.com/office/powerpoint/2010/main" val="2565973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10</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11</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12</a:t>
            </a:fld>
            <a:endParaRPr lang="fr-FR"/>
          </a:p>
        </p:txBody>
      </p:sp>
    </p:spTree>
    <p:extLst>
      <p:ext uri="{BB962C8B-B14F-4D97-AF65-F5344CB8AC3E}">
        <p14:creationId xmlns:p14="http://schemas.microsoft.com/office/powerpoint/2010/main" val="2158085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13</a:t>
            </a:fld>
            <a:endParaRPr lang="fr-FR"/>
          </a:p>
        </p:txBody>
      </p:sp>
    </p:spTree>
    <p:extLst>
      <p:ext uri="{BB962C8B-B14F-4D97-AF65-F5344CB8AC3E}">
        <p14:creationId xmlns:p14="http://schemas.microsoft.com/office/powerpoint/2010/main" val="821474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14</a:t>
            </a:fld>
            <a:endParaRPr lang="fr-FR"/>
          </a:p>
        </p:txBody>
      </p:sp>
    </p:spTree>
    <p:extLst>
      <p:ext uri="{BB962C8B-B14F-4D97-AF65-F5344CB8AC3E}">
        <p14:creationId xmlns:p14="http://schemas.microsoft.com/office/powerpoint/2010/main" val="1693575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2</a:t>
            </a:fld>
            <a:endParaRPr lang="fr-FR"/>
          </a:p>
        </p:txBody>
      </p:sp>
    </p:spTree>
    <p:extLst>
      <p:ext uri="{BB962C8B-B14F-4D97-AF65-F5344CB8AC3E}">
        <p14:creationId xmlns:p14="http://schemas.microsoft.com/office/powerpoint/2010/main" val="1846195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3</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4</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5</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6</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7</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8</a:t>
            </a:fld>
            <a:endParaRPr lang="fr-FR"/>
          </a:p>
        </p:txBody>
      </p:sp>
    </p:spTree>
    <p:extLst>
      <p:ext uri="{BB962C8B-B14F-4D97-AF65-F5344CB8AC3E}">
        <p14:creationId xmlns:p14="http://schemas.microsoft.com/office/powerpoint/2010/main" val="3874880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B34C46D-060A-4E7A-8F94-B33F0216F398}" type="slidenum">
              <a:rPr lang="fr-FR" smtClean="0"/>
              <a:t>9</a:t>
            </a:fld>
            <a:endParaRPr lang="fr-FR"/>
          </a:p>
        </p:txBody>
      </p:sp>
    </p:spTree>
    <p:extLst>
      <p:ext uri="{BB962C8B-B14F-4D97-AF65-F5344CB8AC3E}">
        <p14:creationId xmlns:p14="http://schemas.microsoft.com/office/powerpoint/2010/main" val="3874880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24959B07-688D-4C4A-9EC6-DA35494AA6F5}" type="datetimeFigureOut">
              <a:rPr lang="fr-FR" smtClean="0"/>
              <a:t>12/12/2015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4511031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4959B07-688D-4C4A-9EC6-DA35494AA6F5}" type="datetimeFigureOut">
              <a:rPr lang="fr-FR" smtClean="0"/>
              <a:t>12/12/2015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3261323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4959B07-688D-4C4A-9EC6-DA35494AA6F5}" type="datetimeFigureOut">
              <a:rPr lang="fr-FR" smtClean="0"/>
              <a:t>12/12/2015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461450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4959B07-688D-4C4A-9EC6-DA35494AA6F5}" type="datetimeFigureOut">
              <a:rPr lang="fr-FR" smtClean="0"/>
              <a:t>12/12/2015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42800219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4959B07-688D-4C4A-9EC6-DA35494AA6F5}" type="datetimeFigureOut">
              <a:rPr lang="fr-FR" smtClean="0"/>
              <a:t>12/12/2015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137877161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4959B07-688D-4C4A-9EC6-DA35494AA6F5}" type="datetimeFigureOut">
              <a:rPr lang="fr-FR" smtClean="0"/>
              <a:t>12/12/2015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1447564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4959B07-688D-4C4A-9EC6-DA35494AA6F5}" type="datetimeFigureOut">
              <a:rPr lang="fr-FR" smtClean="0"/>
              <a:t>12/12/2015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271382503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24959B07-688D-4C4A-9EC6-DA35494AA6F5}" type="datetimeFigureOut">
              <a:rPr lang="fr-FR" smtClean="0"/>
              <a:t>12/12/2015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60872949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4959B07-688D-4C4A-9EC6-DA35494AA6F5}" type="datetimeFigureOut">
              <a:rPr lang="fr-FR" smtClean="0"/>
              <a:t>12/12/2015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2602710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4959B07-688D-4C4A-9EC6-DA35494AA6F5}" type="datetimeFigureOut">
              <a:rPr lang="fr-FR" smtClean="0"/>
              <a:t>12/12/2015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2145009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4959B07-688D-4C4A-9EC6-DA35494AA6F5}" type="datetimeFigureOut">
              <a:rPr lang="fr-FR" smtClean="0"/>
              <a:t>12/12/2015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FDFB21-D13D-450B-A1D6-D38A4252B47D}" type="slidenum">
              <a:rPr lang="fr-FR" smtClean="0"/>
              <a:t>‹N°›</a:t>
            </a:fld>
            <a:endParaRPr lang="fr-FR"/>
          </a:p>
        </p:txBody>
      </p:sp>
    </p:spTree>
    <p:extLst>
      <p:ext uri="{BB962C8B-B14F-4D97-AF65-F5344CB8AC3E}">
        <p14:creationId xmlns:p14="http://schemas.microsoft.com/office/powerpoint/2010/main" val="1407367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brightnessContrast bright="-84000" contrast="-55000"/>
                    </a14:imgEffect>
                  </a14:imgLayer>
                </a14:imgProps>
              </a:ext>
            </a:extLst>
          </a:blip>
          <a:srcRect/>
          <a:stretch>
            <a:fillRect t="-1000" b="-1000"/>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12430" y="26064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959B07-688D-4C4A-9EC6-DA35494AA6F5}" type="datetimeFigureOut">
              <a:rPr lang="fr-FR" smtClean="0"/>
              <a:t>12/12/2015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DFB21-D13D-450B-A1D6-D38A4252B47D}" type="slidenum">
              <a:rPr lang="fr-FR" smtClean="0"/>
              <a:t>‹N°›</a:t>
            </a:fld>
            <a:endParaRPr lang="fr-FR"/>
          </a:p>
        </p:txBody>
      </p:sp>
      <p:sp>
        <p:nvSpPr>
          <p:cNvPr id="7" name="ZoneTexte 6"/>
          <p:cNvSpPr txBox="1"/>
          <p:nvPr/>
        </p:nvSpPr>
        <p:spPr>
          <a:xfrm>
            <a:off x="2515" y="6608385"/>
            <a:ext cx="1019831" cy="276999"/>
          </a:xfrm>
          <a:prstGeom prst="rect">
            <a:avLst/>
          </a:prstGeom>
          <a:noFill/>
        </p:spPr>
        <p:txBody>
          <a:bodyPr wrap="none" rtlCol="0">
            <a:spAutoFit/>
          </a:bodyPr>
          <a:lstStyle/>
          <a:p>
            <a:r>
              <a:rPr lang="fr-FR" sz="1200" dirty="0" smtClean="0">
                <a:solidFill>
                  <a:schemeClr val="tx1">
                    <a:lumMod val="75000"/>
                    <a:lumOff val="25000"/>
                  </a:schemeClr>
                </a:solidFill>
              </a:rPr>
              <a:t>Ph. </a:t>
            </a:r>
            <a:r>
              <a:rPr lang="fr-FR" sz="1200" dirty="0" err="1" smtClean="0">
                <a:solidFill>
                  <a:schemeClr val="tx1">
                    <a:lumMod val="75000"/>
                    <a:lumOff val="25000"/>
                  </a:schemeClr>
                </a:solidFill>
              </a:rPr>
              <a:t>Dutour</a:t>
            </a:r>
            <a:endParaRPr lang="fr-FR" sz="1200" dirty="0">
              <a:solidFill>
                <a:schemeClr val="tx1">
                  <a:lumMod val="75000"/>
                  <a:lumOff val="25000"/>
                </a:schemeClr>
              </a:solidFill>
            </a:endParaRPr>
          </a:p>
        </p:txBody>
      </p:sp>
      <p:pic>
        <p:nvPicPr>
          <p:cNvPr id="8" name="Image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30629" y="-388308"/>
            <a:ext cx="1493649" cy="1219306"/>
          </a:xfrm>
          <a:prstGeom prst="rect">
            <a:avLst/>
          </a:prstGeom>
        </p:spPr>
      </p:pic>
    </p:spTree>
    <p:extLst>
      <p:ext uri="{BB962C8B-B14F-4D97-AF65-F5344CB8AC3E}">
        <p14:creationId xmlns:p14="http://schemas.microsoft.com/office/powerpoint/2010/main" val="3990942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17" Type="http://schemas.openxmlformats.org/officeDocument/2006/relationships/tags" Target="../tags/tag288.xml"/><Relationship Id="rId21" Type="http://schemas.openxmlformats.org/officeDocument/2006/relationships/tags" Target="../tags/tag192.xml"/><Relationship Id="rId42" Type="http://schemas.openxmlformats.org/officeDocument/2006/relationships/tags" Target="../tags/tag213.xml"/><Relationship Id="rId47" Type="http://schemas.openxmlformats.org/officeDocument/2006/relationships/tags" Target="../tags/tag218.xml"/><Relationship Id="rId63" Type="http://schemas.openxmlformats.org/officeDocument/2006/relationships/tags" Target="../tags/tag234.xml"/><Relationship Id="rId68" Type="http://schemas.openxmlformats.org/officeDocument/2006/relationships/tags" Target="../tags/tag239.xml"/><Relationship Id="rId84" Type="http://schemas.openxmlformats.org/officeDocument/2006/relationships/tags" Target="../tags/tag255.xml"/><Relationship Id="rId89" Type="http://schemas.openxmlformats.org/officeDocument/2006/relationships/tags" Target="../tags/tag260.xml"/><Relationship Id="rId112" Type="http://schemas.openxmlformats.org/officeDocument/2006/relationships/tags" Target="../tags/tag283.xml"/><Relationship Id="rId16" Type="http://schemas.openxmlformats.org/officeDocument/2006/relationships/tags" Target="../tags/tag187.xml"/><Relationship Id="rId107" Type="http://schemas.openxmlformats.org/officeDocument/2006/relationships/tags" Target="../tags/tag278.xml"/><Relationship Id="rId11" Type="http://schemas.openxmlformats.org/officeDocument/2006/relationships/tags" Target="../tags/tag182.xml"/><Relationship Id="rId32" Type="http://schemas.openxmlformats.org/officeDocument/2006/relationships/tags" Target="../tags/tag203.xml"/><Relationship Id="rId37" Type="http://schemas.openxmlformats.org/officeDocument/2006/relationships/tags" Target="../tags/tag208.xml"/><Relationship Id="rId53" Type="http://schemas.openxmlformats.org/officeDocument/2006/relationships/tags" Target="../tags/tag224.xml"/><Relationship Id="rId58" Type="http://schemas.openxmlformats.org/officeDocument/2006/relationships/tags" Target="../tags/tag229.xml"/><Relationship Id="rId74" Type="http://schemas.openxmlformats.org/officeDocument/2006/relationships/tags" Target="../tags/tag245.xml"/><Relationship Id="rId79" Type="http://schemas.openxmlformats.org/officeDocument/2006/relationships/tags" Target="../tags/tag250.xml"/><Relationship Id="rId102" Type="http://schemas.openxmlformats.org/officeDocument/2006/relationships/tags" Target="../tags/tag273.xml"/><Relationship Id="rId123" Type="http://schemas.openxmlformats.org/officeDocument/2006/relationships/image" Target="../media/image10.png"/><Relationship Id="rId128" Type="http://schemas.openxmlformats.org/officeDocument/2006/relationships/image" Target="../media/image15.png"/><Relationship Id="rId5" Type="http://schemas.openxmlformats.org/officeDocument/2006/relationships/tags" Target="../tags/tag176.xml"/><Relationship Id="rId90" Type="http://schemas.openxmlformats.org/officeDocument/2006/relationships/tags" Target="../tags/tag261.xml"/><Relationship Id="rId95" Type="http://schemas.openxmlformats.org/officeDocument/2006/relationships/tags" Target="../tags/tag266.xml"/><Relationship Id="rId22" Type="http://schemas.openxmlformats.org/officeDocument/2006/relationships/tags" Target="../tags/tag193.xml"/><Relationship Id="rId27" Type="http://schemas.openxmlformats.org/officeDocument/2006/relationships/tags" Target="../tags/tag198.xml"/><Relationship Id="rId43" Type="http://schemas.openxmlformats.org/officeDocument/2006/relationships/tags" Target="../tags/tag214.xml"/><Relationship Id="rId48" Type="http://schemas.openxmlformats.org/officeDocument/2006/relationships/tags" Target="../tags/tag219.xml"/><Relationship Id="rId64" Type="http://schemas.openxmlformats.org/officeDocument/2006/relationships/tags" Target="../tags/tag235.xml"/><Relationship Id="rId69" Type="http://schemas.openxmlformats.org/officeDocument/2006/relationships/tags" Target="../tags/tag240.xml"/><Relationship Id="rId113" Type="http://schemas.openxmlformats.org/officeDocument/2006/relationships/tags" Target="../tags/tag284.xml"/><Relationship Id="rId118" Type="http://schemas.openxmlformats.org/officeDocument/2006/relationships/tags" Target="../tags/tag289.xml"/><Relationship Id="rId80" Type="http://schemas.openxmlformats.org/officeDocument/2006/relationships/tags" Target="../tags/tag251.xml"/><Relationship Id="rId85" Type="http://schemas.openxmlformats.org/officeDocument/2006/relationships/tags" Target="../tags/tag256.xml"/><Relationship Id="rId12" Type="http://schemas.openxmlformats.org/officeDocument/2006/relationships/tags" Target="../tags/tag183.xml"/><Relationship Id="rId17" Type="http://schemas.openxmlformats.org/officeDocument/2006/relationships/tags" Target="../tags/tag188.xml"/><Relationship Id="rId33" Type="http://schemas.openxmlformats.org/officeDocument/2006/relationships/tags" Target="../tags/tag204.xml"/><Relationship Id="rId38" Type="http://schemas.openxmlformats.org/officeDocument/2006/relationships/tags" Target="../tags/tag209.xml"/><Relationship Id="rId59" Type="http://schemas.openxmlformats.org/officeDocument/2006/relationships/tags" Target="../tags/tag230.xml"/><Relationship Id="rId103" Type="http://schemas.openxmlformats.org/officeDocument/2006/relationships/tags" Target="../tags/tag274.xml"/><Relationship Id="rId108" Type="http://schemas.openxmlformats.org/officeDocument/2006/relationships/tags" Target="../tags/tag279.xml"/><Relationship Id="rId124" Type="http://schemas.openxmlformats.org/officeDocument/2006/relationships/image" Target="../media/image11.png"/><Relationship Id="rId129" Type="http://schemas.openxmlformats.org/officeDocument/2006/relationships/image" Target="../media/image16.png"/><Relationship Id="rId54" Type="http://schemas.openxmlformats.org/officeDocument/2006/relationships/tags" Target="../tags/tag225.xml"/><Relationship Id="rId70" Type="http://schemas.openxmlformats.org/officeDocument/2006/relationships/tags" Target="../tags/tag241.xml"/><Relationship Id="rId75" Type="http://schemas.openxmlformats.org/officeDocument/2006/relationships/tags" Target="../tags/tag246.xml"/><Relationship Id="rId91" Type="http://schemas.openxmlformats.org/officeDocument/2006/relationships/tags" Target="../tags/tag262.xml"/><Relationship Id="rId96" Type="http://schemas.openxmlformats.org/officeDocument/2006/relationships/tags" Target="../tags/tag267.xml"/><Relationship Id="rId1" Type="http://schemas.openxmlformats.org/officeDocument/2006/relationships/tags" Target="../tags/tag172.xml"/><Relationship Id="rId6" Type="http://schemas.openxmlformats.org/officeDocument/2006/relationships/tags" Target="../tags/tag177.xml"/><Relationship Id="rId23" Type="http://schemas.openxmlformats.org/officeDocument/2006/relationships/tags" Target="../tags/tag194.xml"/><Relationship Id="rId28" Type="http://schemas.openxmlformats.org/officeDocument/2006/relationships/tags" Target="../tags/tag199.xml"/><Relationship Id="rId49" Type="http://schemas.openxmlformats.org/officeDocument/2006/relationships/tags" Target="../tags/tag220.xml"/><Relationship Id="rId114" Type="http://schemas.openxmlformats.org/officeDocument/2006/relationships/tags" Target="../tags/tag285.xml"/><Relationship Id="rId119" Type="http://schemas.openxmlformats.org/officeDocument/2006/relationships/tags" Target="../tags/tag290.xml"/><Relationship Id="rId44" Type="http://schemas.openxmlformats.org/officeDocument/2006/relationships/tags" Target="../tags/tag215.xml"/><Relationship Id="rId60" Type="http://schemas.openxmlformats.org/officeDocument/2006/relationships/tags" Target="../tags/tag231.xml"/><Relationship Id="rId65" Type="http://schemas.openxmlformats.org/officeDocument/2006/relationships/tags" Target="../tags/tag236.xml"/><Relationship Id="rId81" Type="http://schemas.openxmlformats.org/officeDocument/2006/relationships/tags" Target="../tags/tag252.xml"/><Relationship Id="rId86" Type="http://schemas.openxmlformats.org/officeDocument/2006/relationships/tags" Target="../tags/tag257.xml"/><Relationship Id="rId130" Type="http://schemas.openxmlformats.org/officeDocument/2006/relationships/image" Target="../media/image17.png"/><Relationship Id="rId13" Type="http://schemas.openxmlformats.org/officeDocument/2006/relationships/tags" Target="../tags/tag184.xml"/><Relationship Id="rId18" Type="http://schemas.openxmlformats.org/officeDocument/2006/relationships/tags" Target="../tags/tag189.xml"/><Relationship Id="rId39" Type="http://schemas.openxmlformats.org/officeDocument/2006/relationships/tags" Target="../tags/tag210.xml"/><Relationship Id="rId109" Type="http://schemas.openxmlformats.org/officeDocument/2006/relationships/tags" Target="../tags/tag280.xml"/><Relationship Id="rId34" Type="http://schemas.openxmlformats.org/officeDocument/2006/relationships/tags" Target="../tags/tag205.xml"/><Relationship Id="rId50" Type="http://schemas.openxmlformats.org/officeDocument/2006/relationships/tags" Target="../tags/tag221.xml"/><Relationship Id="rId55" Type="http://schemas.openxmlformats.org/officeDocument/2006/relationships/tags" Target="../tags/tag226.xml"/><Relationship Id="rId76" Type="http://schemas.openxmlformats.org/officeDocument/2006/relationships/tags" Target="../tags/tag247.xml"/><Relationship Id="rId97" Type="http://schemas.openxmlformats.org/officeDocument/2006/relationships/tags" Target="../tags/tag268.xml"/><Relationship Id="rId104" Type="http://schemas.openxmlformats.org/officeDocument/2006/relationships/tags" Target="../tags/tag275.xml"/><Relationship Id="rId120" Type="http://schemas.openxmlformats.org/officeDocument/2006/relationships/slideLayout" Target="../slideLayouts/slideLayout2.xml"/><Relationship Id="rId125" Type="http://schemas.openxmlformats.org/officeDocument/2006/relationships/image" Target="../media/image12.png"/><Relationship Id="rId7" Type="http://schemas.openxmlformats.org/officeDocument/2006/relationships/tags" Target="../tags/tag178.xml"/><Relationship Id="rId71" Type="http://schemas.openxmlformats.org/officeDocument/2006/relationships/tags" Target="../tags/tag242.xml"/><Relationship Id="rId92" Type="http://schemas.openxmlformats.org/officeDocument/2006/relationships/tags" Target="../tags/tag263.xml"/><Relationship Id="rId2" Type="http://schemas.openxmlformats.org/officeDocument/2006/relationships/tags" Target="../tags/tag173.xml"/><Relationship Id="rId29" Type="http://schemas.openxmlformats.org/officeDocument/2006/relationships/tags" Target="../tags/tag200.xml"/><Relationship Id="rId24" Type="http://schemas.openxmlformats.org/officeDocument/2006/relationships/tags" Target="../tags/tag195.xml"/><Relationship Id="rId40" Type="http://schemas.openxmlformats.org/officeDocument/2006/relationships/tags" Target="../tags/tag211.xml"/><Relationship Id="rId45" Type="http://schemas.openxmlformats.org/officeDocument/2006/relationships/tags" Target="../tags/tag216.xml"/><Relationship Id="rId66" Type="http://schemas.openxmlformats.org/officeDocument/2006/relationships/tags" Target="../tags/tag237.xml"/><Relationship Id="rId87" Type="http://schemas.openxmlformats.org/officeDocument/2006/relationships/tags" Target="../tags/tag258.xml"/><Relationship Id="rId110" Type="http://schemas.openxmlformats.org/officeDocument/2006/relationships/tags" Target="../tags/tag281.xml"/><Relationship Id="rId115" Type="http://schemas.openxmlformats.org/officeDocument/2006/relationships/tags" Target="../tags/tag286.xml"/><Relationship Id="rId131" Type="http://schemas.openxmlformats.org/officeDocument/2006/relationships/image" Target="../media/image18.png"/><Relationship Id="rId61" Type="http://schemas.openxmlformats.org/officeDocument/2006/relationships/tags" Target="../tags/tag232.xml"/><Relationship Id="rId82" Type="http://schemas.openxmlformats.org/officeDocument/2006/relationships/tags" Target="../tags/tag253.xml"/><Relationship Id="rId19" Type="http://schemas.openxmlformats.org/officeDocument/2006/relationships/tags" Target="../tags/tag190.xml"/><Relationship Id="rId14" Type="http://schemas.openxmlformats.org/officeDocument/2006/relationships/tags" Target="../tags/tag185.xml"/><Relationship Id="rId30" Type="http://schemas.openxmlformats.org/officeDocument/2006/relationships/tags" Target="../tags/tag201.xml"/><Relationship Id="rId35" Type="http://schemas.openxmlformats.org/officeDocument/2006/relationships/tags" Target="../tags/tag206.xml"/><Relationship Id="rId56" Type="http://schemas.openxmlformats.org/officeDocument/2006/relationships/tags" Target="../tags/tag227.xml"/><Relationship Id="rId77" Type="http://schemas.openxmlformats.org/officeDocument/2006/relationships/tags" Target="../tags/tag248.xml"/><Relationship Id="rId100" Type="http://schemas.openxmlformats.org/officeDocument/2006/relationships/tags" Target="../tags/tag271.xml"/><Relationship Id="rId105" Type="http://schemas.openxmlformats.org/officeDocument/2006/relationships/tags" Target="../tags/tag276.xml"/><Relationship Id="rId126" Type="http://schemas.openxmlformats.org/officeDocument/2006/relationships/image" Target="../media/image13.png"/><Relationship Id="rId8" Type="http://schemas.openxmlformats.org/officeDocument/2006/relationships/tags" Target="../tags/tag179.xml"/><Relationship Id="rId51" Type="http://schemas.openxmlformats.org/officeDocument/2006/relationships/tags" Target="../tags/tag222.xml"/><Relationship Id="rId72" Type="http://schemas.openxmlformats.org/officeDocument/2006/relationships/tags" Target="../tags/tag243.xml"/><Relationship Id="rId93" Type="http://schemas.openxmlformats.org/officeDocument/2006/relationships/tags" Target="../tags/tag264.xml"/><Relationship Id="rId98" Type="http://schemas.openxmlformats.org/officeDocument/2006/relationships/tags" Target="../tags/tag269.xml"/><Relationship Id="rId121" Type="http://schemas.openxmlformats.org/officeDocument/2006/relationships/notesSlide" Target="../notesSlides/notesSlide10.xml"/><Relationship Id="rId3" Type="http://schemas.openxmlformats.org/officeDocument/2006/relationships/tags" Target="../tags/tag174.xml"/><Relationship Id="rId25" Type="http://schemas.openxmlformats.org/officeDocument/2006/relationships/tags" Target="../tags/tag196.xml"/><Relationship Id="rId46" Type="http://schemas.openxmlformats.org/officeDocument/2006/relationships/tags" Target="../tags/tag217.xml"/><Relationship Id="rId67" Type="http://schemas.openxmlformats.org/officeDocument/2006/relationships/tags" Target="../tags/tag238.xml"/><Relationship Id="rId116" Type="http://schemas.openxmlformats.org/officeDocument/2006/relationships/tags" Target="../tags/tag287.xml"/><Relationship Id="rId20" Type="http://schemas.openxmlformats.org/officeDocument/2006/relationships/tags" Target="../tags/tag191.xml"/><Relationship Id="rId41" Type="http://schemas.openxmlformats.org/officeDocument/2006/relationships/tags" Target="../tags/tag212.xml"/><Relationship Id="rId62" Type="http://schemas.openxmlformats.org/officeDocument/2006/relationships/tags" Target="../tags/tag233.xml"/><Relationship Id="rId83" Type="http://schemas.openxmlformats.org/officeDocument/2006/relationships/tags" Target="../tags/tag254.xml"/><Relationship Id="rId88" Type="http://schemas.openxmlformats.org/officeDocument/2006/relationships/tags" Target="../tags/tag259.xml"/><Relationship Id="rId111" Type="http://schemas.openxmlformats.org/officeDocument/2006/relationships/tags" Target="../tags/tag282.xml"/><Relationship Id="rId132" Type="http://schemas.openxmlformats.org/officeDocument/2006/relationships/image" Target="../media/image19.png"/><Relationship Id="rId15" Type="http://schemas.openxmlformats.org/officeDocument/2006/relationships/tags" Target="../tags/tag186.xml"/><Relationship Id="rId36" Type="http://schemas.openxmlformats.org/officeDocument/2006/relationships/tags" Target="../tags/tag207.xml"/><Relationship Id="rId57" Type="http://schemas.openxmlformats.org/officeDocument/2006/relationships/tags" Target="../tags/tag228.xml"/><Relationship Id="rId106" Type="http://schemas.openxmlformats.org/officeDocument/2006/relationships/tags" Target="../tags/tag277.xml"/><Relationship Id="rId127" Type="http://schemas.openxmlformats.org/officeDocument/2006/relationships/image" Target="../media/image14.png"/><Relationship Id="rId10" Type="http://schemas.openxmlformats.org/officeDocument/2006/relationships/tags" Target="../tags/tag181.xml"/><Relationship Id="rId31" Type="http://schemas.openxmlformats.org/officeDocument/2006/relationships/tags" Target="../tags/tag202.xml"/><Relationship Id="rId52" Type="http://schemas.openxmlformats.org/officeDocument/2006/relationships/tags" Target="../tags/tag223.xml"/><Relationship Id="rId73" Type="http://schemas.openxmlformats.org/officeDocument/2006/relationships/tags" Target="../tags/tag244.xml"/><Relationship Id="rId78" Type="http://schemas.openxmlformats.org/officeDocument/2006/relationships/tags" Target="../tags/tag249.xml"/><Relationship Id="rId94" Type="http://schemas.openxmlformats.org/officeDocument/2006/relationships/tags" Target="../tags/tag265.xml"/><Relationship Id="rId99" Type="http://schemas.openxmlformats.org/officeDocument/2006/relationships/tags" Target="../tags/tag270.xml"/><Relationship Id="rId101" Type="http://schemas.openxmlformats.org/officeDocument/2006/relationships/tags" Target="../tags/tag272.xml"/><Relationship Id="rId122" Type="http://schemas.openxmlformats.org/officeDocument/2006/relationships/image" Target="../media/image9.png"/><Relationship Id="rId4" Type="http://schemas.openxmlformats.org/officeDocument/2006/relationships/tags" Target="../tags/tag175.xml"/><Relationship Id="rId9" Type="http://schemas.openxmlformats.org/officeDocument/2006/relationships/tags" Target="../tags/tag180.xml"/><Relationship Id="rId26" Type="http://schemas.openxmlformats.org/officeDocument/2006/relationships/tags" Target="../tags/tag197.xml"/></Relationships>
</file>

<file path=ppt/slides/_rels/slide11.xml.rels><?xml version="1.0" encoding="UTF-8" standalone="yes"?>
<Relationships xmlns="http://schemas.openxmlformats.org/package/2006/relationships"><Relationship Id="rId8" Type="http://schemas.openxmlformats.org/officeDocument/2006/relationships/tags" Target="../tags/tag298.xml"/><Relationship Id="rId13" Type="http://schemas.openxmlformats.org/officeDocument/2006/relationships/tags" Target="../tags/tag303.xml"/><Relationship Id="rId18" Type="http://schemas.openxmlformats.org/officeDocument/2006/relationships/slideLayout" Target="../slideLayouts/slideLayout2.xml"/><Relationship Id="rId3" Type="http://schemas.openxmlformats.org/officeDocument/2006/relationships/tags" Target="../tags/tag293.xml"/><Relationship Id="rId7" Type="http://schemas.openxmlformats.org/officeDocument/2006/relationships/tags" Target="../tags/tag297.xml"/><Relationship Id="rId12" Type="http://schemas.openxmlformats.org/officeDocument/2006/relationships/tags" Target="../tags/tag302.xml"/><Relationship Id="rId17" Type="http://schemas.openxmlformats.org/officeDocument/2006/relationships/tags" Target="../tags/tag307.xml"/><Relationship Id="rId2" Type="http://schemas.openxmlformats.org/officeDocument/2006/relationships/tags" Target="../tags/tag292.xml"/><Relationship Id="rId16" Type="http://schemas.openxmlformats.org/officeDocument/2006/relationships/tags" Target="../tags/tag306.xml"/><Relationship Id="rId20" Type="http://schemas.openxmlformats.org/officeDocument/2006/relationships/image" Target="../media/image15.png"/><Relationship Id="rId1" Type="http://schemas.openxmlformats.org/officeDocument/2006/relationships/tags" Target="../tags/tag291.xml"/><Relationship Id="rId6" Type="http://schemas.openxmlformats.org/officeDocument/2006/relationships/tags" Target="../tags/tag296.xml"/><Relationship Id="rId11" Type="http://schemas.openxmlformats.org/officeDocument/2006/relationships/tags" Target="../tags/tag301.xml"/><Relationship Id="rId5" Type="http://schemas.openxmlformats.org/officeDocument/2006/relationships/tags" Target="../tags/tag295.xml"/><Relationship Id="rId15" Type="http://schemas.openxmlformats.org/officeDocument/2006/relationships/tags" Target="../tags/tag305.xml"/><Relationship Id="rId10" Type="http://schemas.openxmlformats.org/officeDocument/2006/relationships/tags" Target="../tags/tag300.xml"/><Relationship Id="rId19" Type="http://schemas.openxmlformats.org/officeDocument/2006/relationships/notesSlide" Target="../notesSlides/notesSlide11.xml"/><Relationship Id="rId4" Type="http://schemas.openxmlformats.org/officeDocument/2006/relationships/tags" Target="../tags/tag294.xml"/><Relationship Id="rId9" Type="http://schemas.openxmlformats.org/officeDocument/2006/relationships/tags" Target="../tags/tag299.xml"/><Relationship Id="rId14" Type="http://schemas.openxmlformats.org/officeDocument/2006/relationships/tags" Target="../tags/tag304.xml"/></Relationships>
</file>

<file path=ppt/slides/_rels/slide12.xml.rels><?xml version="1.0" encoding="UTF-8" standalone="yes"?>
<Relationships xmlns="http://schemas.openxmlformats.org/package/2006/relationships"><Relationship Id="rId8" Type="http://schemas.openxmlformats.org/officeDocument/2006/relationships/tags" Target="../tags/tag315.xml"/><Relationship Id="rId13" Type="http://schemas.openxmlformats.org/officeDocument/2006/relationships/tags" Target="../tags/tag320.xml"/><Relationship Id="rId18" Type="http://schemas.openxmlformats.org/officeDocument/2006/relationships/tags" Target="../tags/tag325.xml"/><Relationship Id="rId26" Type="http://schemas.openxmlformats.org/officeDocument/2006/relationships/image" Target="../media/image21.png"/><Relationship Id="rId3" Type="http://schemas.openxmlformats.org/officeDocument/2006/relationships/tags" Target="../tags/tag310.xml"/><Relationship Id="rId21" Type="http://schemas.openxmlformats.org/officeDocument/2006/relationships/tags" Target="../tags/tag328.xml"/><Relationship Id="rId7" Type="http://schemas.openxmlformats.org/officeDocument/2006/relationships/tags" Target="../tags/tag314.xml"/><Relationship Id="rId12" Type="http://schemas.openxmlformats.org/officeDocument/2006/relationships/tags" Target="../tags/tag319.xml"/><Relationship Id="rId17" Type="http://schemas.openxmlformats.org/officeDocument/2006/relationships/tags" Target="../tags/tag324.xml"/><Relationship Id="rId25" Type="http://schemas.microsoft.com/office/2007/relationships/hdphoto" Target="../media/hdphoto7.wdp"/><Relationship Id="rId2" Type="http://schemas.openxmlformats.org/officeDocument/2006/relationships/tags" Target="../tags/tag309.xml"/><Relationship Id="rId16" Type="http://schemas.openxmlformats.org/officeDocument/2006/relationships/tags" Target="../tags/tag323.xml"/><Relationship Id="rId20" Type="http://schemas.openxmlformats.org/officeDocument/2006/relationships/tags" Target="../tags/tag327.xml"/><Relationship Id="rId29" Type="http://schemas.microsoft.com/office/2007/relationships/hdphoto" Target="../media/hdphoto9.wdp"/><Relationship Id="rId1" Type="http://schemas.openxmlformats.org/officeDocument/2006/relationships/tags" Target="../tags/tag308.xml"/><Relationship Id="rId6" Type="http://schemas.openxmlformats.org/officeDocument/2006/relationships/tags" Target="../tags/tag313.xml"/><Relationship Id="rId11" Type="http://schemas.openxmlformats.org/officeDocument/2006/relationships/tags" Target="../tags/tag318.xml"/><Relationship Id="rId24" Type="http://schemas.openxmlformats.org/officeDocument/2006/relationships/image" Target="../media/image20.png"/><Relationship Id="rId5" Type="http://schemas.openxmlformats.org/officeDocument/2006/relationships/tags" Target="../tags/tag312.xml"/><Relationship Id="rId15" Type="http://schemas.openxmlformats.org/officeDocument/2006/relationships/tags" Target="../tags/tag322.xml"/><Relationship Id="rId23" Type="http://schemas.openxmlformats.org/officeDocument/2006/relationships/notesSlide" Target="../notesSlides/notesSlide12.xml"/><Relationship Id="rId28" Type="http://schemas.openxmlformats.org/officeDocument/2006/relationships/image" Target="../media/image22.png"/><Relationship Id="rId10" Type="http://schemas.openxmlformats.org/officeDocument/2006/relationships/tags" Target="../tags/tag317.xml"/><Relationship Id="rId19" Type="http://schemas.openxmlformats.org/officeDocument/2006/relationships/tags" Target="../tags/tag326.xml"/><Relationship Id="rId4" Type="http://schemas.openxmlformats.org/officeDocument/2006/relationships/tags" Target="../tags/tag311.xml"/><Relationship Id="rId9" Type="http://schemas.openxmlformats.org/officeDocument/2006/relationships/tags" Target="../tags/tag316.xml"/><Relationship Id="rId14" Type="http://schemas.openxmlformats.org/officeDocument/2006/relationships/tags" Target="../tags/tag321.xml"/><Relationship Id="rId22" Type="http://schemas.openxmlformats.org/officeDocument/2006/relationships/slideLayout" Target="../slideLayouts/slideLayout2.xml"/><Relationship Id="rId27" Type="http://schemas.microsoft.com/office/2007/relationships/hdphoto" Target="../media/hdphoto8.wdp"/></Relationships>
</file>

<file path=ppt/slides/_rels/slide13.xml.rels><?xml version="1.0" encoding="UTF-8" standalone="yes"?>
<Relationships xmlns="http://schemas.openxmlformats.org/package/2006/relationships"><Relationship Id="rId8" Type="http://schemas.openxmlformats.org/officeDocument/2006/relationships/tags" Target="../tags/tag336.xml"/><Relationship Id="rId13" Type="http://schemas.openxmlformats.org/officeDocument/2006/relationships/tags" Target="../tags/tag341.xml"/><Relationship Id="rId18" Type="http://schemas.openxmlformats.org/officeDocument/2006/relationships/tags" Target="../tags/tag346.xml"/><Relationship Id="rId26" Type="http://schemas.openxmlformats.org/officeDocument/2006/relationships/tags" Target="../tags/tag354.xml"/><Relationship Id="rId3" Type="http://schemas.openxmlformats.org/officeDocument/2006/relationships/tags" Target="../tags/tag331.xml"/><Relationship Id="rId21" Type="http://schemas.openxmlformats.org/officeDocument/2006/relationships/tags" Target="../tags/tag349.xml"/><Relationship Id="rId7" Type="http://schemas.openxmlformats.org/officeDocument/2006/relationships/tags" Target="../tags/tag335.xml"/><Relationship Id="rId12" Type="http://schemas.openxmlformats.org/officeDocument/2006/relationships/tags" Target="../tags/tag340.xml"/><Relationship Id="rId17" Type="http://schemas.openxmlformats.org/officeDocument/2006/relationships/tags" Target="../tags/tag345.xml"/><Relationship Id="rId25" Type="http://schemas.openxmlformats.org/officeDocument/2006/relationships/tags" Target="../tags/tag353.xml"/><Relationship Id="rId2" Type="http://schemas.openxmlformats.org/officeDocument/2006/relationships/tags" Target="../tags/tag330.xml"/><Relationship Id="rId16" Type="http://schemas.openxmlformats.org/officeDocument/2006/relationships/tags" Target="../tags/tag344.xml"/><Relationship Id="rId20" Type="http://schemas.openxmlformats.org/officeDocument/2006/relationships/tags" Target="../tags/tag348.xml"/><Relationship Id="rId29" Type="http://schemas.openxmlformats.org/officeDocument/2006/relationships/image" Target="../media/image15.png"/><Relationship Id="rId1" Type="http://schemas.openxmlformats.org/officeDocument/2006/relationships/tags" Target="../tags/tag329.xml"/><Relationship Id="rId6" Type="http://schemas.openxmlformats.org/officeDocument/2006/relationships/tags" Target="../tags/tag334.xml"/><Relationship Id="rId11" Type="http://schemas.openxmlformats.org/officeDocument/2006/relationships/tags" Target="../tags/tag339.xml"/><Relationship Id="rId24" Type="http://schemas.openxmlformats.org/officeDocument/2006/relationships/tags" Target="../tags/tag352.xml"/><Relationship Id="rId5" Type="http://schemas.openxmlformats.org/officeDocument/2006/relationships/tags" Target="../tags/tag333.xml"/><Relationship Id="rId15" Type="http://schemas.openxmlformats.org/officeDocument/2006/relationships/tags" Target="../tags/tag343.xml"/><Relationship Id="rId23" Type="http://schemas.openxmlformats.org/officeDocument/2006/relationships/tags" Target="../tags/tag351.xml"/><Relationship Id="rId28" Type="http://schemas.openxmlformats.org/officeDocument/2006/relationships/notesSlide" Target="../notesSlides/notesSlide13.xml"/><Relationship Id="rId10" Type="http://schemas.openxmlformats.org/officeDocument/2006/relationships/tags" Target="../tags/tag338.xml"/><Relationship Id="rId19" Type="http://schemas.openxmlformats.org/officeDocument/2006/relationships/tags" Target="../tags/tag347.xml"/><Relationship Id="rId4" Type="http://schemas.openxmlformats.org/officeDocument/2006/relationships/tags" Target="../tags/tag332.xml"/><Relationship Id="rId9" Type="http://schemas.openxmlformats.org/officeDocument/2006/relationships/tags" Target="../tags/tag337.xml"/><Relationship Id="rId14" Type="http://schemas.openxmlformats.org/officeDocument/2006/relationships/tags" Target="../tags/tag342.xml"/><Relationship Id="rId22" Type="http://schemas.openxmlformats.org/officeDocument/2006/relationships/tags" Target="../tags/tag350.xml"/><Relationship Id="rId27"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55.xml"/></Relationships>
</file>

<file path=ppt/slides/_rels/slide2.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slideLayout" Target="../slideLayouts/slideLayout2.xml"/><Relationship Id="rId18" Type="http://schemas.microsoft.com/office/2007/relationships/hdphoto" Target="../media/hdphoto3.wdp"/><Relationship Id="rId3" Type="http://schemas.openxmlformats.org/officeDocument/2006/relationships/tags" Target="../tags/tag6.xml"/><Relationship Id="rId21" Type="http://schemas.microsoft.com/office/2007/relationships/hdphoto" Target="../media/hdphoto4.wdp"/><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image" Target="../media/image4.png"/><Relationship Id="rId2" Type="http://schemas.openxmlformats.org/officeDocument/2006/relationships/tags" Target="../tags/tag5.xml"/><Relationship Id="rId16" Type="http://schemas.microsoft.com/office/2007/relationships/hdphoto" Target="../media/hdphoto2.wdp"/><Relationship Id="rId20" Type="http://schemas.openxmlformats.org/officeDocument/2006/relationships/image" Target="../media/image6.png"/><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image" Target="../media/image3.png"/><Relationship Id="rId23" Type="http://schemas.microsoft.com/office/2007/relationships/hdphoto" Target="../media/hdphoto5.wdp"/><Relationship Id="rId10" Type="http://schemas.openxmlformats.org/officeDocument/2006/relationships/tags" Target="../tags/tag13.xml"/><Relationship Id="rId19" Type="http://schemas.openxmlformats.org/officeDocument/2006/relationships/image" Target="../media/image5.gif"/><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notesSlide" Target="../notesSlides/notesSlide2.xml"/><Relationship Id="rId22" Type="http://schemas.openxmlformats.org/officeDocument/2006/relationships/image" Target="../media/image7.png"/></Relationships>
</file>

<file path=ppt/slides/_rels/slide3.xml.rels><?xml version="1.0" encoding="UTF-8" standalone="yes"?>
<Relationships xmlns="http://schemas.openxmlformats.org/package/2006/relationships"><Relationship Id="rId13" Type="http://schemas.openxmlformats.org/officeDocument/2006/relationships/tags" Target="../tags/tag28.xml"/><Relationship Id="rId18" Type="http://schemas.openxmlformats.org/officeDocument/2006/relationships/tags" Target="../tags/tag33.xml"/><Relationship Id="rId26" Type="http://schemas.openxmlformats.org/officeDocument/2006/relationships/tags" Target="../tags/tag41.xml"/><Relationship Id="rId39" Type="http://schemas.openxmlformats.org/officeDocument/2006/relationships/tags" Target="../tags/tag54.xml"/><Relationship Id="rId21" Type="http://schemas.openxmlformats.org/officeDocument/2006/relationships/tags" Target="../tags/tag36.xml"/><Relationship Id="rId34" Type="http://schemas.openxmlformats.org/officeDocument/2006/relationships/tags" Target="../tags/tag49.xml"/><Relationship Id="rId42" Type="http://schemas.openxmlformats.org/officeDocument/2006/relationships/tags" Target="../tags/tag57.xml"/><Relationship Id="rId47" Type="http://schemas.openxmlformats.org/officeDocument/2006/relationships/tags" Target="../tags/tag62.xml"/><Relationship Id="rId50" Type="http://schemas.openxmlformats.org/officeDocument/2006/relationships/tags" Target="../tags/tag65.xml"/><Relationship Id="rId7" Type="http://schemas.openxmlformats.org/officeDocument/2006/relationships/tags" Target="../tags/tag22.xml"/><Relationship Id="rId2" Type="http://schemas.openxmlformats.org/officeDocument/2006/relationships/tags" Target="../tags/tag17.xml"/><Relationship Id="rId16" Type="http://schemas.openxmlformats.org/officeDocument/2006/relationships/tags" Target="../tags/tag31.xml"/><Relationship Id="rId29" Type="http://schemas.openxmlformats.org/officeDocument/2006/relationships/tags" Target="../tags/tag44.xml"/><Relationship Id="rId11" Type="http://schemas.openxmlformats.org/officeDocument/2006/relationships/tags" Target="../tags/tag26.xml"/><Relationship Id="rId24" Type="http://schemas.openxmlformats.org/officeDocument/2006/relationships/tags" Target="../tags/tag39.xml"/><Relationship Id="rId32" Type="http://schemas.openxmlformats.org/officeDocument/2006/relationships/tags" Target="../tags/tag47.xml"/><Relationship Id="rId37" Type="http://schemas.openxmlformats.org/officeDocument/2006/relationships/tags" Target="../tags/tag52.xml"/><Relationship Id="rId40" Type="http://schemas.openxmlformats.org/officeDocument/2006/relationships/tags" Target="../tags/tag55.xml"/><Relationship Id="rId45" Type="http://schemas.openxmlformats.org/officeDocument/2006/relationships/tags" Target="../tags/tag60.xml"/><Relationship Id="rId53" Type="http://schemas.openxmlformats.org/officeDocument/2006/relationships/slideLayout" Target="../slideLayouts/slideLayout2.xml"/><Relationship Id="rId5" Type="http://schemas.openxmlformats.org/officeDocument/2006/relationships/tags" Target="../tags/tag20.xml"/><Relationship Id="rId10" Type="http://schemas.openxmlformats.org/officeDocument/2006/relationships/tags" Target="../tags/tag25.xml"/><Relationship Id="rId19" Type="http://schemas.openxmlformats.org/officeDocument/2006/relationships/tags" Target="../tags/tag34.xml"/><Relationship Id="rId31" Type="http://schemas.openxmlformats.org/officeDocument/2006/relationships/tags" Target="../tags/tag46.xml"/><Relationship Id="rId44" Type="http://schemas.openxmlformats.org/officeDocument/2006/relationships/tags" Target="../tags/tag59.xml"/><Relationship Id="rId52" Type="http://schemas.openxmlformats.org/officeDocument/2006/relationships/tags" Target="../tags/tag67.xml"/><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tags" Target="../tags/tag29.xml"/><Relationship Id="rId22" Type="http://schemas.openxmlformats.org/officeDocument/2006/relationships/tags" Target="../tags/tag37.xml"/><Relationship Id="rId27" Type="http://schemas.openxmlformats.org/officeDocument/2006/relationships/tags" Target="../tags/tag42.xml"/><Relationship Id="rId30" Type="http://schemas.openxmlformats.org/officeDocument/2006/relationships/tags" Target="../tags/tag45.xml"/><Relationship Id="rId35" Type="http://schemas.openxmlformats.org/officeDocument/2006/relationships/tags" Target="../tags/tag50.xml"/><Relationship Id="rId43" Type="http://schemas.openxmlformats.org/officeDocument/2006/relationships/tags" Target="../tags/tag58.xml"/><Relationship Id="rId48" Type="http://schemas.openxmlformats.org/officeDocument/2006/relationships/tags" Target="../tags/tag63.xml"/><Relationship Id="rId8" Type="http://schemas.openxmlformats.org/officeDocument/2006/relationships/tags" Target="../tags/tag23.xml"/><Relationship Id="rId51" Type="http://schemas.openxmlformats.org/officeDocument/2006/relationships/tags" Target="../tags/tag66.xml"/><Relationship Id="rId3" Type="http://schemas.openxmlformats.org/officeDocument/2006/relationships/tags" Target="../tags/tag18.xml"/><Relationship Id="rId12" Type="http://schemas.openxmlformats.org/officeDocument/2006/relationships/tags" Target="../tags/tag27.xml"/><Relationship Id="rId17" Type="http://schemas.openxmlformats.org/officeDocument/2006/relationships/tags" Target="../tags/tag32.xml"/><Relationship Id="rId25" Type="http://schemas.openxmlformats.org/officeDocument/2006/relationships/tags" Target="../tags/tag40.xml"/><Relationship Id="rId33" Type="http://schemas.openxmlformats.org/officeDocument/2006/relationships/tags" Target="../tags/tag48.xml"/><Relationship Id="rId38" Type="http://schemas.openxmlformats.org/officeDocument/2006/relationships/tags" Target="../tags/tag53.xml"/><Relationship Id="rId46" Type="http://schemas.openxmlformats.org/officeDocument/2006/relationships/tags" Target="../tags/tag61.xml"/><Relationship Id="rId20" Type="http://schemas.openxmlformats.org/officeDocument/2006/relationships/tags" Target="../tags/tag35.xml"/><Relationship Id="rId41" Type="http://schemas.openxmlformats.org/officeDocument/2006/relationships/tags" Target="../tags/tag56.xml"/><Relationship Id="rId54" Type="http://schemas.openxmlformats.org/officeDocument/2006/relationships/notesSlide" Target="../notesSlides/notesSlide3.xml"/><Relationship Id="rId1" Type="http://schemas.openxmlformats.org/officeDocument/2006/relationships/tags" Target="../tags/tag16.xml"/><Relationship Id="rId6" Type="http://schemas.openxmlformats.org/officeDocument/2006/relationships/tags" Target="../tags/tag21.xml"/><Relationship Id="rId15" Type="http://schemas.openxmlformats.org/officeDocument/2006/relationships/tags" Target="../tags/tag30.xml"/><Relationship Id="rId23" Type="http://schemas.openxmlformats.org/officeDocument/2006/relationships/tags" Target="../tags/tag38.xml"/><Relationship Id="rId28" Type="http://schemas.openxmlformats.org/officeDocument/2006/relationships/tags" Target="../tags/tag43.xml"/><Relationship Id="rId36" Type="http://schemas.openxmlformats.org/officeDocument/2006/relationships/tags" Target="../tags/tag51.xml"/><Relationship Id="rId49" Type="http://schemas.openxmlformats.org/officeDocument/2006/relationships/tags" Target="../tags/tag64.xml"/></Relationships>
</file>

<file path=ppt/slides/_rels/slide4.xml.rels><?xml version="1.0" encoding="UTF-8" standalone="yes"?>
<Relationships xmlns="http://schemas.openxmlformats.org/package/2006/relationships"><Relationship Id="rId8" Type="http://schemas.openxmlformats.org/officeDocument/2006/relationships/tags" Target="../tags/tag75.xml"/><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notesSlide" Target="../notesSlides/notesSlide4.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slideLayout" Target="../slideLayouts/slideLayout2.xml"/><Relationship Id="rId5" Type="http://schemas.openxmlformats.org/officeDocument/2006/relationships/tags" Target="../tags/tag72.xml"/><Relationship Id="rId10" Type="http://schemas.openxmlformats.org/officeDocument/2006/relationships/tags" Target="../tags/tag77.xml"/><Relationship Id="rId4" Type="http://schemas.openxmlformats.org/officeDocument/2006/relationships/tags" Target="../tags/tag71.xml"/><Relationship Id="rId9" Type="http://schemas.openxmlformats.org/officeDocument/2006/relationships/tags" Target="../tags/tag76.xml"/></Relationships>
</file>

<file path=ppt/slides/_rels/slide5.xml.rels><?xml version="1.0" encoding="UTF-8" standalone="yes"?>
<Relationships xmlns="http://schemas.openxmlformats.org/package/2006/relationships"><Relationship Id="rId8" Type="http://schemas.openxmlformats.org/officeDocument/2006/relationships/tags" Target="../tags/tag85.xml"/><Relationship Id="rId3" Type="http://schemas.openxmlformats.org/officeDocument/2006/relationships/tags" Target="../tags/tag80.xml"/><Relationship Id="rId7" Type="http://schemas.openxmlformats.org/officeDocument/2006/relationships/tags" Target="../tags/tag84.xml"/><Relationship Id="rId12" Type="http://schemas.openxmlformats.org/officeDocument/2006/relationships/notesSlide" Target="../notesSlides/notesSlide5.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slideLayout" Target="../slideLayouts/slideLayout2.xml"/><Relationship Id="rId5" Type="http://schemas.openxmlformats.org/officeDocument/2006/relationships/tags" Target="../tags/tag82.xml"/><Relationship Id="rId10" Type="http://schemas.openxmlformats.org/officeDocument/2006/relationships/tags" Target="../tags/tag87.xml"/><Relationship Id="rId4" Type="http://schemas.openxmlformats.org/officeDocument/2006/relationships/tags" Target="../tags/tag81.xml"/><Relationship Id="rId9" Type="http://schemas.openxmlformats.org/officeDocument/2006/relationships/tags" Target="../tags/tag86.xml"/></Relationships>
</file>

<file path=ppt/slides/_rels/slide6.xml.rels><?xml version="1.0" encoding="UTF-8" standalone="yes"?>
<Relationships xmlns="http://schemas.openxmlformats.org/package/2006/relationships"><Relationship Id="rId8" Type="http://schemas.openxmlformats.org/officeDocument/2006/relationships/tags" Target="../tags/tag95.xml"/><Relationship Id="rId13" Type="http://schemas.openxmlformats.org/officeDocument/2006/relationships/notesSlide" Target="../notesSlides/notesSlide6.xml"/><Relationship Id="rId3" Type="http://schemas.openxmlformats.org/officeDocument/2006/relationships/tags" Target="../tags/tag90.xml"/><Relationship Id="rId7" Type="http://schemas.openxmlformats.org/officeDocument/2006/relationships/tags" Target="../tags/tag94.xml"/><Relationship Id="rId12"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tags" Target="../tags/tag98.xml"/><Relationship Id="rId5" Type="http://schemas.openxmlformats.org/officeDocument/2006/relationships/tags" Target="../tags/tag92.xml"/><Relationship Id="rId10" Type="http://schemas.openxmlformats.org/officeDocument/2006/relationships/tags" Target="../tags/tag97.xml"/><Relationship Id="rId4" Type="http://schemas.openxmlformats.org/officeDocument/2006/relationships/tags" Target="../tags/tag91.xml"/><Relationship Id="rId9" Type="http://schemas.openxmlformats.org/officeDocument/2006/relationships/tags" Target="../tags/tag96.xml"/></Relationships>
</file>

<file path=ppt/slides/_rels/slide7.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tags" Target="../tags/tag111.xml"/><Relationship Id="rId18" Type="http://schemas.openxmlformats.org/officeDocument/2006/relationships/image" Target="../media/image5.gif"/><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tags" Target="../tags/tag110.xml"/><Relationship Id="rId17" Type="http://schemas.openxmlformats.org/officeDocument/2006/relationships/notesSlide" Target="../notesSlides/notesSlide7.xml"/><Relationship Id="rId2" Type="http://schemas.openxmlformats.org/officeDocument/2006/relationships/tags" Target="../tags/tag100.xml"/><Relationship Id="rId16" Type="http://schemas.openxmlformats.org/officeDocument/2006/relationships/slideLayout" Target="../slideLayouts/slideLayout2.xml"/><Relationship Id="rId20" Type="http://schemas.microsoft.com/office/2007/relationships/hdphoto" Target="../media/hdphoto6.wdp"/><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tags" Target="../tags/tag109.xml"/><Relationship Id="rId5" Type="http://schemas.openxmlformats.org/officeDocument/2006/relationships/tags" Target="../tags/tag103.xml"/><Relationship Id="rId15" Type="http://schemas.openxmlformats.org/officeDocument/2006/relationships/tags" Target="../tags/tag113.xml"/><Relationship Id="rId10" Type="http://schemas.openxmlformats.org/officeDocument/2006/relationships/tags" Target="../tags/tag108.xml"/><Relationship Id="rId19" Type="http://schemas.openxmlformats.org/officeDocument/2006/relationships/image" Target="../media/image8.png"/><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tags" Target="../tags/tag112.xml"/></Relationships>
</file>

<file path=ppt/slides/_rels/slide8.xml.rels><?xml version="1.0" encoding="UTF-8" standalone="yes"?>
<Relationships xmlns="http://schemas.openxmlformats.org/package/2006/relationships"><Relationship Id="rId8" Type="http://schemas.openxmlformats.org/officeDocument/2006/relationships/tags" Target="../tags/tag121.xml"/><Relationship Id="rId13" Type="http://schemas.openxmlformats.org/officeDocument/2006/relationships/tags" Target="../tags/tag126.xml"/><Relationship Id="rId18" Type="http://schemas.openxmlformats.org/officeDocument/2006/relationships/tags" Target="../tags/tag131.xml"/><Relationship Id="rId26" Type="http://schemas.openxmlformats.org/officeDocument/2006/relationships/tags" Target="../tags/tag139.xml"/><Relationship Id="rId3" Type="http://schemas.openxmlformats.org/officeDocument/2006/relationships/tags" Target="../tags/tag116.xml"/><Relationship Id="rId21" Type="http://schemas.openxmlformats.org/officeDocument/2006/relationships/tags" Target="../tags/tag134.xml"/><Relationship Id="rId7" Type="http://schemas.openxmlformats.org/officeDocument/2006/relationships/tags" Target="../tags/tag120.xml"/><Relationship Id="rId12" Type="http://schemas.openxmlformats.org/officeDocument/2006/relationships/tags" Target="../tags/tag125.xml"/><Relationship Id="rId17" Type="http://schemas.openxmlformats.org/officeDocument/2006/relationships/tags" Target="../tags/tag130.xml"/><Relationship Id="rId25" Type="http://schemas.openxmlformats.org/officeDocument/2006/relationships/tags" Target="../tags/tag138.xml"/><Relationship Id="rId2" Type="http://schemas.openxmlformats.org/officeDocument/2006/relationships/tags" Target="../tags/tag115.xml"/><Relationship Id="rId16" Type="http://schemas.openxmlformats.org/officeDocument/2006/relationships/tags" Target="../tags/tag129.xml"/><Relationship Id="rId20" Type="http://schemas.openxmlformats.org/officeDocument/2006/relationships/tags" Target="../tags/tag133.xml"/><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tags" Target="../tags/tag124.xml"/><Relationship Id="rId24" Type="http://schemas.openxmlformats.org/officeDocument/2006/relationships/tags" Target="../tags/tag137.xml"/><Relationship Id="rId5" Type="http://schemas.openxmlformats.org/officeDocument/2006/relationships/tags" Target="../tags/tag118.xml"/><Relationship Id="rId15" Type="http://schemas.openxmlformats.org/officeDocument/2006/relationships/tags" Target="../tags/tag128.xml"/><Relationship Id="rId23" Type="http://schemas.openxmlformats.org/officeDocument/2006/relationships/tags" Target="../tags/tag136.xml"/><Relationship Id="rId28" Type="http://schemas.openxmlformats.org/officeDocument/2006/relationships/notesSlide" Target="../notesSlides/notesSlide8.xml"/><Relationship Id="rId10" Type="http://schemas.openxmlformats.org/officeDocument/2006/relationships/tags" Target="../tags/tag123.xml"/><Relationship Id="rId19" Type="http://schemas.openxmlformats.org/officeDocument/2006/relationships/tags" Target="../tags/tag132.xml"/><Relationship Id="rId4" Type="http://schemas.openxmlformats.org/officeDocument/2006/relationships/tags" Target="../tags/tag117.xml"/><Relationship Id="rId9" Type="http://schemas.openxmlformats.org/officeDocument/2006/relationships/tags" Target="../tags/tag122.xml"/><Relationship Id="rId14" Type="http://schemas.openxmlformats.org/officeDocument/2006/relationships/tags" Target="../tags/tag127.xml"/><Relationship Id="rId22" Type="http://schemas.openxmlformats.org/officeDocument/2006/relationships/tags" Target="../tags/tag135.xml"/><Relationship Id="rId27"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3" Type="http://schemas.openxmlformats.org/officeDocument/2006/relationships/tags" Target="../tags/tag152.xml"/><Relationship Id="rId18" Type="http://schemas.openxmlformats.org/officeDocument/2006/relationships/tags" Target="../tags/tag157.xml"/><Relationship Id="rId26" Type="http://schemas.openxmlformats.org/officeDocument/2006/relationships/tags" Target="../tags/tag165.xml"/><Relationship Id="rId3" Type="http://schemas.openxmlformats.org/officeDocument/2006/relationships/tags" Target="../tags/tag142.xml"/><Relationship Id="rId21" Type="http://schemas.openxmlformats.org/officeDocument/2006/relationships/tags" Target="../tags/tag160.xml"/><Relationship Id="rId34" Type="http://schemas.openxmlformats.org/officeDocument/2006/relationships/notesSlide" Target="../notesSlides/notesSlide9.xml"/><Relationship Id="rId7" Type="http://schemas.openxmlformats.org/officeDocument/2006/relationships/tags" Target="../tags/tag146.xml"/><Relationship Id="rId12" Type="http://schemas.openxmlformats.org/officeDocument/2006/relationships/tags" Target="../tags/tag151.xml"/><Relationship Id="rId17" Type="http://schemas.openxmlformats.org/officeDocument/2006/relationships/tags" Target="../tags/tag156.xml"/><Relationship Id="rId25" Type="http://schemas.openxmlformats.org/officeDocument/2006/relationships/tags" Target="../tags/tag164.xml"/><Relationship Id="rId33" Type="http://schemas.openxmlformats.org/officeDocument/2006/relationships/slideLayout" Target="../slideLayouts/slideLayout2.xml"/><Relationship Id="rId2" Type="http://schemas.openxmlformats.org/officeDocument/2006/relationships/tags" Target="../tags/tag141.xml"/><Relationship Id="rId16" Type="http://schemas.openxmlformats.org/officeDocument/2006/relationships/tags" Target="../tags/tag155.xml"/><Relationship Id="rId20" Type="http://schemas.openxmlformats.org/officeDocument/2006/relationships/tags" Target="../tags/tag159.xml"/><Relationship Id="rId29" Type="http://schemas.openxmlformats.org/officeDocument/2006/relationships/tags" Target="../tags/tag168.xml"/><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tags" Target="../tags/tag150.xml"/><Relationship Id="rId24" Type="http://schemas.openxmlformats.org/officeDocument/2006/relationships/tags" Target="../tags/tag163.xml"/><Relationship Id="rId32" Type="http://schemas.openxmlformats.org/officeDocument/2006/relationships/tags" Target="../tags/tag171.xml"/><Relationship Id="rId5" Type="http://schemas.openxmlformats.org/officeDocument/2006/relationships/tags" Target="../tags/tag144.xml"/><Relationship Id="rId15" Type="http://schemas.openxmlformats.org/officeDocument/2006/relationships/tags" Target="../tags/tag154.xml"/><Relationship Id="rId23" Type="http://schemas.openxmlformats.org/officeDocument/2006/relationships/tags" Target="../tags/tag162.xml"/><Relationship Id="rId28" Type="http://schemas.openxmlformats.org/officeDocument/2006/relationships/tags" Target="../tags/tag167.xml"/><Relationship Id="rId10" Type="http://schemas.openxmlformats.org/officeDocument/2006/relationships/tags" Target="../tags/tag149.xml"/><Relationship Id="rId19" Type="http://schemas.openxmlformats.org/officeDocument/2006/relationships/tags" Target="../tags/tag158.xml"/><Relationship Id="rId31" Type="http://schemas.openxmlformats.org/officeDocument/2006/relationships/tags" Target="../tags/tag170.xml"/><Relationship Id="rId4" Type="http://schemas.openxmlformats.org/officeDocument/2006/relationships/tags" Target="../tags/tag143.xml"/><Relationship Id="rId9" Type="http://schemas.openxmlformats.org/officeDocument/2006/relationships/tags" Target="../tags/tag148.xml"/><Relationship Id="rId14" Type="http://schemas.openxmlformats.org/officeDocument/2006/relationships/tags" Target="../tags/tag153.xml"/><Relationship Id="rId22" Type="http://schemas.openxmlformats.org/officeDocument/2006/relationships/tags" Target="../tags/tag161.xml"/><Relationship Id="rId27" Type="http://schemas.openxmlformats.org/officeDocument/2006/relationships/tags" Target="../tags/tag166.xml"/><Relationship Id="rId30" Type="http://schemas.openxmlformats.org/officeDocument/2006/relationships/tags" Target="../tags/tag169.xml"/><Relationship Id="rId8" Type="http://schemas.openxmlformats.org/officeDocument/2006/relationships/tags" Target="../tags/tag1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composants de base</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Sous-titre 2"/>
          <p:cNvSpPr>
            <a:spLocks noGrp="1"/>
          </p:cNvSpPr>
          <p:nvPr>
            <p:ph type="subTitle" idx="1"/>
            <p:custDataLst>
              <p:tags r:id="rId2"/>
            </p:custDataLst>
          </p:nvPr>
        </p:nvSpPr>
        <p:spPr>
          <a:xfrm>
            <a:off x="1475656" y="4509120"/>
            <a:ext cx="6400800" cy="694928"/>
          </a:xfrm>
        </p:spPr>
        <p:txBody>
          <a:bodyPr>
            <a:normAutofit fontScale="70000" lnSpcReduction="20000"/>
          </a:bodyPr>
          <a:lstStyle/>
          <a:p>
            <a:r>
              <a:rPr lang="fr-FR" dirty="0" smtClean="0">
                <a:solidFill>
                  <a:schemeClr val="bg1"/>
                </a:solidFill>
                <a:effectLst>
                  <a:outerShdw blurRad="38100" dist="38100" dir="2700000" algn="tl">
                    <a:srgbClr val="000000">
                      <a:alpha val="43137"/>
                    </a:srgbClr>
                  </a:outerShdw>
                </a:effectLst>
              </a:rPr>
              <a:t>Le condensateur , appelé aussi capacité …</a:t>
            </a:r>
            <a:endParaRPr lang="fr-F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1187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e 74"/>
          <p:cNvGrpSpPr/>
          <p:nvPr>
            <p:custDataLst>
              <p:tags r:id="rId1"/>
            </p:custDataLst>
          </p:nvPr>
        </p:nvGrpSpPr>
        <p:grpSpPr>
          <a:xfrm>
            <a:off x="3241429" y="4145588"/>
            <a:ext cx="13732336" cy="2886591"/>
            <a:chOff x="6731089" y="5363668"/>
            <a:chExt cx="13732336" cy="2886591"/>
          </a:xfrm>
        </p:grpSpPr>
        <p:pic>
          <p:nvPicPr>
            <p:cNvPr id="20" name="Image 19"/>
            <p:cNvPicPr>
              <a:picLocks noChangeAspect="1"/>
            </p:cNvPicPr>
            <p:nvPr/>
          </p:nvPicPr>
          <p:blipFill>
            <a:blip r:embed="rId122">
              <a:extLst>
                <a:ext uri="{28A0092B-C50C-407E-A947-70E740481C1C}">
                  <a14:useLocalDpi xmlns:a14="http://schemas.microsoft.com/office/drawing/2010/main" val="0"/>
                </a:ext>
              </a:extLst>
            </a:blip>
            <a:stretch>
              <a:fillRect/>
            </a:stretch>
          </p:blipFill>
          <p:spPr>
            <a:xfrm>
              <a:off x="6731089" y="5363668"/>
              <a:ext cx="7064680" cy="2493202"/>
            </a:xfrm>
            <a:prstGeom prst="rect">
              <a:avLst/>
            </a:prstGeom>
          </p:spPr>
        </p:pic>
        <p:pic>
          <p:nvPicPr>
            <p:cNvPr id="85" name="Image 84"/>
            <p:cNvPicPr>
              <a:picLocks noChangeAspect="1"/>
            </p:cNvPicPr>
            <p:nvPr/>
          </p:nvPicPr>
          <p:blipFill>
            <a:blip r:embed="rId122">
              <a:extLst>
                <a:ext uri="{28A0092B-C50C-407E-A947-70E740481C1C}">
                  <a14:useLocalDpi xmlns:a14="http://schemas.microsoft.com/office/drawing/2010/main" val="0"/>
                </a:ext>
              </a:extLst>
            </a:blip>
            <a:stretch>
              <a:fillRect/>
            </a:stretch>
          </p:blipFill>
          <p:spPr>
            <a:xfrm flipV="1">
              <a:off x="13398745" y="5757057"/>
              <a:ext cx="7064680" cy="2493202"/>
            </a:xfrm>
            <a:prstGeom prst="rect">
              <a:avLst/>
            </a:prstGeom>
          </p:spPr>
        </p:pic>
      </p:grpSp>
      <p:grpSp>
        <p:nvGrpSpPr>
          <p:cNvPr id="87" name="Groupe 86"/>
          <p:cNvGrpSpPr/>
          <p:nvPr>
            <p:custDataLst>
              <p:tags r:id="rId2"/>
            </p:custDataLst>
          </p:nvPr>
        </p:nvGrpSpPr>
        <p:grpSpPr>
          <a:xfrm>
            <a:off x="3276059" y="4133975"/>
            <a:ext cx="12130887" cy="2864097"/>
            <a:chOff x="6731089" y="4826786"/>
            <a:chExt cx="12130887" cy="2864097"/>
          </a:xfrm>
        </p:grpSpPr>
        <p:pic>
          <p:nvPicPr>
            <p:cNvPr id="19" name="Image 18"/>
            <p:cNvPicPr>
              <a:picLocks noChangeAspect="1"/>
            </p:cNvPicPr>
            <p:nvPr/>
          </p:nvPicPr>
          <p:blipFill>
            <a:blip r:embed="rId123">
              <a:extLst>
                <a:ext uri="{28A0092B-C50C-407E-A947-70E740481C1C}">
                  <a14:useLocalDpi xmlns:a14="http://schemas.microsoft.com/office/drawing/2010/main" val="0"/>
                </a:ext>
              </a:extLst>
            </a:blip>
            <a:stretch>
              <a:fillRect/>
            </a:stretch>
          </p:blipFill>
          <p:spPr>
            <a:xfrm>
              <a:off x="6731089" y="4826786"/>
              <a:ext cx="6260075" cy="2493202"/>
            </a:xfrm>
            <a:prstGeom prst="rect">
              <a:avLst/>
            </a:prstGeom>
          </p:spPr>
        </p:pic>
        <p:pic>
          <p:nvPicPr>
            <p:cNvPr id="86" name="Image 85"/>
            <p:cNvPicPr>
              <a:picLocks noChangeAspect="1"/>
            </p:cNvPicPr>
            <p:nvPr/>
          </p:nvPicPr>
          <p:blipFill>
            <a:blip r:embed="rId123">
              <a:extLst>
                <a:ext uri="{28A0092B-C50C-407E-A947-70E740481C1C}">
                  <a14:useLocalDpi xmlns:a14="http://schemas.microsoft.com/office/drawing/2010/main" val="0"/>
                </a:ext>
              </a:extLst>
            </a:blip>
            <a:stretch>
              <a:fillRect/>
            </a:stretch>
          </p:blipFill>
          <p:spPr>
            <a:xfrm flipV="1">
              <a:off x="12601901" y="5197681"/>
              <a:ext cx="6260075" cy="2493202"/>
            </a:xfrm>
            <a:prstGeom prst="rect">
              <a:avLst/>
            </a:prstGeom>
          </p:spPr>
        </p:pic>
      </p:grpSp>
      <p:grpSp>
        <p:nvGrpSpPr>
          <p:cNvPr id="89" name="Groupe 88"/>
          <p:cNvGrpSpPr/>
          <p:nvPr>
            <p:custDataLst>
              <p:tags r:id="rId3"/>
            </p:custDataLst>
          </p:nvPr>
        </p:nvGrpSpPr>
        <p:grpSpPr>
          <a:xfrm>
            <a:off x="3291366" y="4142247"/>
            <a:ext cx="10623775" cy="2861481"/>
            <a:chOff x="6806634" y="4033388"/>
            <a:chExt cx="10623775" cy="2861481"/>
          </a:xfrm>
        </p:grpSpPr>
        <p:pic>
          <p:nvPicPr>
            <p:cNvPr id="18" name="Image 17"/>
            <p:cNvPicPr>
              <a:picLocks noChangeAspect="1"/>
            </p:cNvPicPr>
            <p:nvPr/>
          </p:nvPicPr>
          <p:blipFill>
            <a:blip r:embed="rId124">
              <a:extLst>
                <a:ext uri="{28A0092B-C50C-407E-A947-70E740481C1C}">
                  <a14:useLocalDpi xmlns:a14="http://schemas.microsoft.com/office/drawing/2010/main" val="0"/>
                </a:ext>
              </a:extLst>
            </a:blip>
            <a:stretch>
              <a:fillRect/>
            </a:stretch>
          </p:blipFill>
          <p:spPr>
            <a:xfrm>
              <a:off x="6806634" y="4033388"/>
              <a:ext cx="5485947" cy="2493202"/>
            </a:xfrm>
            <a:prstGeom prst="rect">
              <a:avLst/>
            </a:prstGeom>
          </p:spPr>
        </p:pic>
        <p:pic>
          <p:nvPicPr>
            <p:cNvPr id="88" name="Image 87"/>
            <p:cNvPicPr>
              <a:picLocks noChangeAspect="1"/>
            </p:cNvPicPr>
            <p:nvPr/>
          </p:nvPicPr>
          <p:blipFill>
            <a:blip r:embed="rId124">
              <a:extLst>
                <a:ext uri="{28A0092B-C50C-407E-A947-70E740481C1C}">
                  <a14:useLocalDpi xmlns:a14="http://schemas.microsoft.com/office/drawing/2010/main" val="0"/>
                </a:ext>
              </a:extLst>
            </a:blip>
            <a:stretch>
              <a:fillRect/>
            </a:stretch>
          </p:blipFill>
          <p:spPr>
            <a:xfrm flipV="1">
              <a:off x="11944462" y="4401667"/>
              <a:ext cx="5485947" cy="2493202"/>
            </a:xfrm>
            <a:prstGeom prst="rect">
              <a:avLst/>
            </a:prstGeom>
          </p:spPr>
        </p:pic>
      </p:grpSp>
      <p:grpSp>
        <p:nvGrpSpPr>
          <p:cNvPr id="94" name="Groupe 93"/>
          <p:cNvGrpSpPr/>
          <p:nvPr>
            <p:custDataLst>
              <p:tags r:id="rId4"/>
            </p:custDataLst>
          </p:nvPr>
        </p:nvGrpSpPr>
        <p:grpSpPr>
          <a:xfrm>
            <a:off x="3276059" y="4141250"/>
            <a:ext cx="7395068" cy="2886114"/>
            <a:chOff x="7001389" y="2041933"/>
            <a:chExt cx="7395068" cy="2886114"/>
          </a:xfrm>
        </p:grpSpPr>
        <p:pic>
          <p:nvPicPr>
            <p:cNvPr id="11" name="Image 10"/>
            <p:cNvPicPr>
              <a:picLocks noChangeAspect="1"/>
            </p:cNvPicPr>
            <p:nvPr/>
          </p:nvPicPr>
          <p:blipFill>
            <a:blip r:embed="rId125">
              <a:extLst>
                <a:ext uri="{28A0092B-C50C-407E-A947-70E740481C1C}">
                  <a14:useLocalDpi xmlns:a14="http://schemas.microsoft.com/office/drawing/2010/main" val="0"/>
                </a:ext>
              </a:extLst>
            </a:blip>
            <a:stretch>
              <a:fillRect/>
            </a:stretch>
          </p:blipFill>
          <p:spPr>
            <a:xfrm>
              <a:off x="7001389" y="2041933"/>
              <a:ext cx="3858449" cy="2493202"/>
            </a:xfrm>
            <a:prstGeom prst="rect">
              <a:avLst/>
            </a:prstGeom>
          </p:spPr>
        </p:pic>
        <p:pic>
          <p:nvPicPr>
            <p:cNvPr id="93" name="Image 92"/>
            <p:cNvPicPr>
              <a:picLocks noChangeAspect="1"/>
            </p:cNvPicPr>
            <p:nvPr/>
          </p:nvPicPr>
          <p:blipFill>
            <a:blip r:embed="rId125">
              <a:extLst>
                <a:ext uri="{28A0092B-C50C-407E-A947-70E740481C1C}">
                  <a14:useLocalDpi xmlns:a14="http://schemas.microsoft.com/office/drawing/2010/main" val="0"/>
                </a:ext>
              </a:extLst>
            </a:blip>
            <a:stretch>
              <a:fillRect/>
            </a:stretch>
          </p:blipFill>
          <p:spPr>
            <a:xfrm flipV="1">
              <a:off x="10538008" y="2434845"/>
              <a:ext cx="3858449" cy="2493202"/>
            </a:xfrm>
            <a:prstGeom prst="rect">
              <a:avLst/>
            </a:prstGeom>
          </p:spPr>
        </p:pic>
      </p:grpSp>
      <p:grpSp>
        <p:nvGrpSpPr>
          <p:cNvPr id="68" name="Groupe 67"/>
          <p:cNvGrpSpPr/>
          <p:nvPr>
            <p:custDataLst>
              <p:tags r:id="rId5"/>
            </p:custDataLst>
          </p:nvPr>
        </p:nvGrpSpPr>
        <p:grpSpPr>
          <a:xfrm>
            <a:off x="3273897" y="4118945"/>
            <a:ext cx="15560141" cy="2861063"/>
            <a:chOff x="6712910" y="6071669"/>
            <a:chExt cx="15560141" cy="2861063"/>
          </a:xfrm>
        </p:grpSpPr>
        <p:pic>
          <p:nvPicPr>
            <p:cNvPr id="21" name="Image 20"/>
            <p:cNvPicPr>
              <a:picLocks noChangeAspect="1"/>
            </p:cNvPicPr>
            <p:nvPr/>
          </p:nvPicPr>
          <p:blipFill>
            <a:blip r:embed="rId126">
              <a:extLst>
                <a:ext uri="{28A0092B-C50C-407E-A947-70E740481C1C}">
                  <a14:useLocalDpi xmlns:a14="http://schemas.microsoft.com/office/drawing/2010/main" val="0"/>
                </a:ext>
              </a:extLst>
            </a:blip>
            <a:stretch>
              <a:fillRect/>
            </a:stretch>
          </p:blipFill>
          <p:spPr>
            <a:xfrm>
              <a:off x="6712910" y="6071669"/>
              <a:ext cx="7997291" cy="2493202"/>
            </a:xfrm>
            <a:prstGeom prst="rect">
              <a:avLst/>
            </a:prstGeom>
          </p:spPr>
        </p:pic>
        <p:pic>
          <p:nvPicPr>
            <p:cNvPr id="84" name="Image 83"/>
            <p:cNvPicPr>
              <a:picLocks noChangeAspect="1"/>
            </p:cNvPicPr>
            <p:nvPr/>
          </p:nvPicPr>
          <p:blipFill>
            <a:blip r:embed="rId126">
              <a:extLst>
                <a:ext uri="{28A0092B-C50C-407E-A947-70E740481C1C}">
                  <a14:useLocalDpi xmlns:a14="http://schemas.microsoft.com/office/drawing/2010/main" val="0"/>
                </a:ext>
              </a:extLst>
            </a:blip>
            <a:stretch>
              <a:fillRect/>
            </a:stretch>
          </p:blipFill>
          <p:spPr>
            <a:xfrm flipV="1">
              <a:off x="14275760" y="6439530"/>
              <a:ext cx="7997291" cy="2493202"/>
            </a:xfrm>
            <a:prstGeom prst="rect">
              <a:avLst/>
            </a:prstGeom>
          </p:spPr>
        </p:pic>
      </p:grpSp>
      <p:grpSp>
        <p:nvGrpSpPr>
          <p:cNvPr id="92" name="Groupe 91"/>
          <p:cNvGrpSpPr/>
          <p:nvPr>
            <p:custDataLst>
              <p:tags r:id="rId6"/>
            </p:custDataLst>
          </p:nvPr>
        </p:nvGrpSpPr>
        <p:grpSpPr>
          <a:xfrm>
            <a:off x="3247783" y="4154114"/>
            <a:ext cx="8965360" cy="2860385"/>
            <a:chOff x="6731089" y="3747976"/>
            <a:chExt cx="8965360" cy="2860385"/>
          </a:xfrm>
        </p:grpSpPr>
        <p:pic>
          <p:nvPicPr>
            <p:cNvPr id="17" name="Image 16"/>
            <p:cNvPicPr>
              <a:picLocks noChangeAspect="1"/>
            </p:cNvPicPr>
            <p:nvPr/>
          </p:nvPicPr>
          <p:blipFill>
            <a:blip r:embed="rId127">
              <a:extLst>
                <a:ext uri="{28A0092B-C50C-407E-A947-70E740481C1C}">
                  <a14:useLocalDpi xmlns:a14="http://schemas.microsoft.com/office/drawing/2010/main" val="0"/>
                </a:ext>
              </a:extLst>
            </a:blip>
            <a:stretch>
              <a:fillRect/>
            </a:stretch>
          </p:blipFill>
          <p:spPr>
            <a:xfrm>
              <a:off x="6731089" y="3747976"/>
              <a:ext cx="4669150" cy="2493202"/>
            </a:xfrm>
            <a:prstGeom prst="rect">
              <a:avLst/>
            </a:prstGeom>
          </p:spPr>
        </p:pic>
        <p:pic>
          <p:nvPicPr>
            <p:cNvPr id="91" name="Image 90"/>
            <p:cNvPicPr>
              <a:picLocks noChangeAspect="1"/>
            </p:cNvPicPr>
            <p:nvPr/>
          </p:nvPicPr>
          <p:blipFill>
            <a:blip r:embed="rId127">
              <a:extLst>
                <a:ext uri="{28A0092B-C50C-407E-A947-70E740481C1C}">
                  <a14:useLocalDpi xmlns:a14="http://schemas.microsoft.com/office/drawing/2010/main" val="0"/>
                </a:ext>
              </a:extLst>
            </a:blip>
            <a:stretch>
              <a:fillRect/>
            </a:stretch>
          </p:blipFill>
          <p:spPr>
            <a:xfrm flipV="1">
              <a:off x="11027299" y="4115159"/>
              <a:ext cx="4669150" cy="2493202"/>
            </a:xfrm>
            <a:prstGeom prst="rect">
              <a:avLst/>
            </a:prstGeom>
          </p:spPr>
        </p:pic>
      </p:grpSp>
      <p:grpSp>
        <p:nvGrpSpPr>
          <p:cNvPr id="96" name="Groupe 95"/>
          <p:cNvGrpSpPr/>
          <p:nvPr>
            <p:custDataLst>
              <p:tags r:id="rId7"/>
            </p:custDataLst>
          </p:nvPr>
        </p:nvGrpSpPr>
        <p:grpSpPr>
          <a:xfrm>
            <a:off x="3273897" y="4111243"/>
            <a:ext cx="8164871" cy="2942511"/>
            <a:chOff x="6806634" y="2962274"/>
            <a:chExt cx="8164871" cy="2942511"/>
          </a:xfrm>
        </p:grpSpPr>
        <p:pic>
          <p:nvPicPr>
            <p:cNvPr id="39" name="Image 38"/>
            <p:cNvPicPr>
              <a:picLocks noChangeAspect="1"/>
            </p:cNvPicPr>
            <p:nvPr/>
          </p:nvPicPr>
          <p:blipFill>
            <a:blip r:embed="rId128">
              <a:extLst>
                <a:ext uri="{28A0092B-C50C-407E-A947-70E740481C1C}">
                  <a14:useLocalDpi xmlns:a14="http://schemas.microsoft.com/office/drawing/2010/main" val="0"/>
                </a:ext>
              </a:extLst>
            </a:blip>
            <a:stretch>
              <a:fillRect/>
            </a:stretch>
          </p:blipFill>
          <p:spPr>
            <a:xfrm>
              <a:off x="6806634" y="2962274"/>
              <a:ext cx="4247961" cy="2543113"/>
            </a:xfrm>
            <a:prstGeom prst="rect">
              <a:avLst/>
            </a:prstGeom>
          </p:spPr>
        </p:pic>
        <p:pic>
          <p:nvPicPr>
            <p:cNvPr id="95" name="Image 94"/>
            <p:cNvPicPr>
              <a:picLocks noChangeAspect="1"/>
            </p:cNvPicPr>
            <p:nvPr/>
          </p:nvPicPr>
          <p:blipFill>
            <a:blip r:embed="rId128">
              <a:extLst>
                <a:ext uri="{28A0092B-C50C-407E-A947-70E740481C1C}">
                  <a14:useLocalDpi xmlns:a14="http://schemas.microsoft.com/office/drawing/2010/main" val="0"/>
                </a:ext>
              </a:extLst>
            </a:blip>
            <a:stretch>
              <a:fillRect/>
            </a:stretch>
          </p:blipFill>
          <p:spPr>
            <a:xfrm flipV="1">
              <a:off x="10723544" y="3361672"/>
              <a:ext cx="4247961" cy="2543113"/>
            </a:xfrm>
            <a:prstGeom prst="rect">
              <a:avLst/>
            </a:prstGeom>
          </p:spPr>
        </p:pic>
      </p:grpSp>
      <p:sp>
        <p:nvSpPr>
          <p:cNvPr id="102" name="Rectangle 101"/>
          <p:cNvSpPr/>
          <p:nvPr>
            <p:custDataLst>
              <p:tags r:id="rId8"/>
            </p:custDataLst>
          </p:nvPr>
        </p:nvSpPr>
        <p:spPr>
          <a:xfrm>
            <a:off x="-65168" y="4125443"/>
            <a:ext cx="3485701" cy="251690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9" name="Groupe 58"/>
          <p:cNvGrpSpPr/>
          <p:nvPr>
            <p:custDataLst>
              <p:tags r:id="rId9"/>
            </p:custDataLst>
          </p:nvPr>
        </p:nvGrpSpPr>
        <p:grpSpPr>
          <a:xfrm>
            <a:off x="3311245" y="4097022"/>
            <a:ext cx="2679391" cy="2954252"/>
            <a:chOff x="7147562" y="-2109229"/>
            <a:chExt cx="2679391" cy="2954252"/>
          </a:xfrm>
        </p:grpSpPr>
        <p:pic>
          <p:nvPicPr>
            <p:cNvPr id="5" name="Image 4"/>
            <p:cNvPicPr>
              <a:picLocks noChangeAspect="1"/>
            </p:cNvPicPr>
            <p:nvPr/>
          </p:nvPicPr>
          <p:blipFill>
            <a:blip r:embed="rId129">
              <a:extLst>
                <a:ext uri="{28A0092B-C50C-407E-A947-70E740481C1C}">
                  <a14:useLocalDpi xmlns:a14="http://schemas.microsoft.com/office/drawing/2010/main" val="0"/>
                </a:ext>
              </a:extLst>
            </a:blip>
            <a:stretch>
              <a:fillRect/>
            </a:stretch>
          </p:blipFill>
          <p:spPr>
            <a:xfrm>
              <a:off x="7147562" y="-2109229"/>
              <a:ext cx="1493397" cy="2545986"/>
            </a:xfrm>
            <a:prstGeom prst="rect">
              <a:avLst/>
            </a:prstGeom>
          </p:spPr>
        </p:pic>
        <p:pic>
          <p:nvPicPr>
            <p:cNvPr id="74" name="Image 73"/>
            <p:cNvPicPr>
              <a:picLocks noChangeAspect="1"/>
            </p:cNvPicPr>
            <p:nvPr/>
          </p:nvPicPr>
          <p:blipFill>
            <a:blip r:embed="rId129">
              <a:extLst>
                <a:ext uri="{28A0092B-C50C-407E-A947-70E740481C1C}">
                  <a14:useLocalDpi xmlns:a14="http://schemas.microsoft.com/office/drawing/2010/main" val="0"/>
                </a:ext>
              </a:extLst>
            </a:blip>
            <a:stretch>
              <a:fillRect/>
            </a:stretch>
          </p:blipFill>
          <p:spPr>
            <a:xfrm flipV="1">
              <a:off x="8333556" y="-1700963"/>
              <a:ext cx="1493397" cy="2545986"/>
            </a:xfrm>
            <a:prstGeom prst="rect">
              <a:avLst/>
            </a:prstGeom>
          </p:spPr>
        </p:pic>
      </p:grpSp>
      <p:grpSp>
        <p:nvGrpSpPr>
          <p:cNvPr id="62" name="Groupe 61"/>
          <p:cNvGrpSpPr/>
          <p:nvPr>
            <p:custDataLst>
              <p:tags r:id="rId10"/>
            </p:custDataLst>
          </p:nvPr>
        </p:nvGrpSpPr>
        <p:grpSpPr>
          <a:xfrm>
            <a:off x="3291366" y="4134003"/>
            <a:ext cx="3643059" cy="2858961"/>
            <a:chOff x="7147562" y="-1246601"/>
            <a:chExt cx="3643059" cy="2858961"/>
          </a:xfrm>
        </p:grpSpPr>
        <p:pic>
          <p:nvPicPr>
            <p:cNvPr id="6" name="Image 5"/>
            <p:cNvPicPr>
              <a:picLocks noChangeAspect="1"/>
            </p:cNvPicPr>
            <p:nvPr/>
          </p:nvPicPr>
          <p:blipFill>
            <a:blip r:embed="rId130">
              <a:extLst>
                <a:ext uri="{28A0092B-C50C-407E-A947-70E740481C1C}">
                  <a14:useLocalDpi xmlns:a14="http://schemas.microsoft.com/office/drawing/2010/main" val="0"/>
                </a:ext>
              </a:extLst>
            </a:blip>
            <a:stretch>
              <a:fillRect/>
            </a:stretch>
          </p:blipFill>
          <p:spPr>
            <a:xfrm>
              <a:off x="7147562" y="-1246601"/>
              <a:ext cx="1981036" cy="2493202"/>
            </a:xfrm>
            <a:prstGeom prst="rect">
              <a:avLst/>
            </a:prstGeom>
          </p:spPr>
        </p:pic>
        <p:pic>
          <p:nvPicPr>
            <p:cNvPr id="76" name="Image 75"/>
            <p:cNvPicPr>
              <a:picLocks noChangeAspect="1"/>
            </p:cNvPicPr>
            <p:nvPr/>
          </p:nvPicPr>
          <p:blipFill>
            <a:blip r:embed="rId130">
              <a:extLst>
                <a:ext uri="{28A0092B-C50C-407E-A947-70E740481C1C}">
                  <a14:useLocalDpi xmlns:a14="http://schemas.microsoft.com/office/drawing/2010/main" val="0"/>
                </a:ext>
              </a:extLst>
            </a:blip>
            <a:stretch>
              <a:fillRect/>
            </a:stretch>
          </p:blipFill>
          <p:spPr>
            <a:xfrm flipV="1">
              <a:off x="8809585" y="-880842"/>
              <a:ext cx="1981036" cy="2493202"/>
            </a:xfrm>
            <a:prstGeom prst="rect">
              <a:avLst/>
            </a:prstGeom>
          </p:spPr>
        </p:pic>
      </p:grpSp>
      <p:grpSp>
        <p:nvGrpSpPr>
          <p:cNvPr id="63" name="Groupe 62"/>
          <p:cNvGrpSpPr/>
          <p:nvPr>
            <p:custDataLst>
              <p:tags r:id="rId11"/>
            </p:custDataLst>
          </p:nvPr>
        </p:nvGrpSpPr>
        <p:grpSpPr>
          <a:xfrm>
            <a:off x="3315770" y="4144624"/>
            <a:ext cx="4536454" cy="2867587"/>
            <a:chOff x="7117505" y="0"/>
            <a:chExt cx="4536454" cy="2867587"/>
          </a:xfrm>
        </p:grpSpPr>
        <p:pic>
          <p:nvPicPr>
            <p:cNvPr id="8" name="Image 7"/>
            <p:cNvPicPr>
              <a:picLocks noChangeAspect="1"/>
            </p:cNvPicPr>
            <p:nvPr/>
          </p:nvPicPr>
          <p:blipFill>
            <a:blip r:embed="rId131">
              <a:extLst>
                <a:ext uri="{28A0092B-C50C-407E-A947-70E740481C1C}">
                  <a14:useLocalDpi xmlns:a14="http://schemas.microsoft.com/office/drawing/2010/main" val="0"/>
                </a:ext>
              </a:extLst>
            </a:blip>
            <a:stretch>
              <a:fillRect/>
            </a:stretch>
          </p:blipFill>
          <p:spPr>
            <a:xfrm>
              <a:off x="7117505" y="0"/>
              <a:ext cx="2432103" cy="2493202"/>
            </a:xfrm>
            <a:prstGeom prst="rect">
              <a:avLst/>
            </a:prstGeom>
          </p:spPr>
        </p:pic>
        <p:pic>
          <p:nvPicPr>
            <p:cNvPr id="78" name="Image 77"/>
            <p:cNvPicPr>
              <a:picLocks noChangeAspect="1"/>
            </p:cNvPicPr>
            <p:nvPr/>
          </p:nvPicPr>
          <p:blipFill>
            <a:blip r:embed="rId131">
              <a:extLst>
                <a:ext uri="{28A0092B-C50C-407E-A947-70E740481C1C}">
                  <a14:useLocalDpi xmlns:a14="http://schemas.microsoft.com/office/drawing/2010/main" val="0"/>
                </a:ext>
              </a:extLst>
            </a:blip>
            <a:stretch>
              <a:fillRect/>
            </a:stretch>
          </p:blipFill>
          <p:spPr>
            <a:xfrm flipV="1">
              <a:off x="9221856" y="374385"/>
              <a:ext cx="2432103" cy="2493202"/>
            </a:xfrm>
            <a:prstGeom prst="rect">
              <a:avLst/>
            </a:prstGeom>
          </p:spPr>
        </p:pic>
      </p:grpSp>
      <p:grpSp>
        <p:nvGrpSpPr>
          <p:cNvPr id="64" name="Groupe 63"/>
          <p:cNvGrpSpPr/>
          <p:nvPr>
            <p:custDataLst>
              <p:tags r:id="rId12"/>
            </p:custDataLst>
          </p:nvPr>
        </p:nvGrpSpPr>
        <p:grpSpPr>
          <a:xfrm>
            <a:off x="3355829" y="4113730"/>
            <a:ext cx="5890911" cy="2869889"/>
            <a:chOff x="7117505" y="1050413"/>
            <a:chExt cx="5890911" cy="2869889"/>
          </a:xfrm>
        </p:grpSpPr>
        <p:pic>
          <p:nvPicPr>
            <p:cNvPr id="10" name="Image 9"/>
            <p:cNvPicPr>
              <a:picLocks noChangeAspect="1"/>
            </p:cNvPicPr>
            <p:nvPr/>
          </p:nvPicPr>
          <p:blipFill>
            <a:blip r:embed="rId132">
              <a:extLst>
                <a:ext uri="{28A0092B-C50C-407E-A947-70E740481C1C}">
                  <a14:useLocalDpi xmlns:a14="http://schemas.microsoft.com/office/drawing/2010/main" val="0"/>
                </a:ext>
              </a:extLst>
            </a:blip>
            <a:stretch>
              <a:fillRect/>
            </a:stretch>
          </p:blipFill>
          <p:spPr>
            <a:xfrm>
              <a:off x="7117505" y="1050413"/>
              <a:ext cx="3114799" cy="2493202"/>
            </a:xfrm>
            <a:prstGeom prst="rect">
              <a:avLst/>
            </a:prstGeom>
          </p:spPr>
        </p:pic>
        <p:pic>
          <p:nvPicPr>
            <p:cNvPr id="83" name="Image 82"/>
            <p:cNvPicPr>
              <a:picLocks noChangeAspect="1"/>
            </p:cNvPicPr>
            <p:nvPr/>
          </p:nvPicPr>
          <p:blipFill>
            <a:blip r:embed="rId132">
              <a:extLst>
                <a:ext uri="{28A0092B-C50C-407E-A947-70E740481C1C}">
                  <a14:useLocalDpi xmlns:a14="http://schemas.microsoft.com/office/drawing/2010/main" val="0"/>
                </a:ext>
              </a:extLst>
            </a:blip>
            <a:stretch>
              <a:fillRect/>
            </a:stretch>
          </p:blipFill>
          <p:spPr>
            <a:xfrm flipV="1">
              <a:off x="9893617" y="1427100"/>
              <a:ext cx="3114799" cy="2493202"/>
            </a:xfrm>
            <a:prstGeom prst="rect">
              <a:avLst/>
            </a:prstGeom>
          </p:spPr>
        </p:pic>
      </p:grpSp>
      <p:sp useBgFill="1">
        <p:nvSpPr>
          <p:cNvPr id="97" name="Rectangle 96"/>
          <p:cNvSpPr/>
          <p:nvPr>
            <p:custDataLst>
              <p:tags r:id="rId13"/>
            </p:custDataLst>
          </p:nvPr>
        </p:nvSpPr>
        <p:spPr>
          <a:xfrm>
            <a:off x="-66429" y="4125443"/>
            <a:ext cx="3485701" cy="2516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custDataLst>
              <p:tags r:id="rId14"/>
            </p:custDataLst>
          </p:nvPr>
        </p:nvSpPr>
        <p:spPr>
          <a:xfrm>
            <a:off x="-85950" y="50370"/>
            <a:ext cx="9311908" cy="850106"/>
          </a:xfrm>
          <a:solidFill>
            <a:schemeClr val="tx1">
              <a:lumMod val="65000"/>
              <a:lumOff val="35000"/>
              <a:alpha val="55000"/>
            </a:schemeClr>
          </a:solidFill>
          <a:effectLst>
            <a:glow>
              <a:schemeClr val="accent1"/>
            </a:glow>
            <a:softEdge rad="152400"/>
          </a:effectLst>
        </p:spPr>
        <p:txBody>
          <a:bodyPr>
            <a:normAutofit fontScale="90000"/>
          </a:bodyPr>
          <a:lstStyle/>
          <a:p>
            <a:r>
              <a:rPr lang="fr-FR" dirty="0" smtClean="0">
                <a:solidFill>
                  <a:schemeClr val="bg1"/>
                </a:solidFill>
                <a:effectLst>
                  <a:outerShdw blurRad="38100" dist="38100" dir="2700000" algn="tl">
                    <a:srgbClr val="000000">
                      <a:alpha val="43137"/>
                    </a:srgbClr>
                  </a:outerShdw>
                </a:effectLst>
              </a:rPr>
              <a:t>Charge, décharge </a:t>
            </a:r>
            <a:r>
              <a:rPr lang="fr-FR" dirty="0" smtClean="0">
                <a:solidFill>
                  <a:schemeClr val="bg1"/>
                </a:solidFill>
                <a:effectLst>
                  <a:outerShdw blurRad="38100" dist="38100" dir="2700000" algn="tl">
                    <a:srgbClr val="000000">
                      <a:alpha val="43137"/>
                    </a:srgbClr>
                  </a:outerShdw>
                </a:effectLst>
              </a:rPr>
              <a:t>d’un </a:t>
            </a:r>
            <a:r>
              <a:rPr lang="fr-FR" sz="4000" dirty="0" smtClean="0">
                <a:solidFill>
                  <a:schemeClr val="bg1"/>
                </a:solidFill>
                <a:effectLst>
                  <a:outerShdw blurRad="38100" dist="38100" dir="2700000" algn="tl">
                    <a:srgbClr val="000000">
                      <a:alpha val="43137"/>
                    </a:srgbClr>
                  </a:outerShdw>
                </a:effectLst>
              </a:rPr>
              <a:t>condensateur</a:t>
            </a:r>
            <a:endParaRPr lang="fr-FR" sz="4000" dirty="0">
              <a:solidFill>
                <a:schemeClr val="bg1"/>
              </a:solidFill>
              <a:effectLst>
                <a:outerShdw blurRad="38100" dist="38100" dir="2700000" algn="tl">
                  <a:srgbClr val="000000">
                    <a:alpha val="43137"/>
                  </a:srgbClr>
                </a:outerShdw>
              </a:effectLst>
            </a:endParaRPr>
          </a:p>
        </p:txBody>
      </p:sp>
      <p:sp>
        <p:nvSpPr>
          <p:cNvPr id="4" name="Espace réservé du contenu 2"/>
          <p:cNvSpPr txBox="1">
            <a:spLocks/>
          </p:cNvSpPr>
          <p:nvPr>
            <p:custDataLst>
              <p:tags r:id="rId15"/>
            </p:custDataLst>
          </p:nvPr>
        </p:nvSpPr>
        <p:spPr>
          <a:xfrm>
            <a:off x="0" y="948933"/>
            <a:ext cx="9252520" cy="84239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Relié directement à une alimentation le condensateur se charge pratiquement de manière instantanée.</a:t>
            </a:r>
            <a:endParaRPr lang="fr-FR" sz="1900" dirty="0">
              <a:solidFill>
                <a:schemeClr val="bg1"/>
              </a:solidFill>
            </a:endParaRPr>
          </a:p>
        </p:txBody>
      </p:sp>
      <p:sp>
        <p:nvSpPr>
          <p:cNvPr id="25" name="Espace réservé du contenu 2"/>
          <p:cNvSpPr txBox="1">
            <a:spLocks/>
          </p:cNvSpPr>
          <p:nvPr>
            <p:custDataLst>
              <p:tags r:id="rId16"/>
            </p:custDataLst>
          </p:nvPr>
        </p:nvSpPr>
        <p:spPr>
          <a:xfrm>
            <a:off x="-65168" y="1690392"/>
            <a:ext cx="9252520" cy="13757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Dès qu’une résistance est mise en série avec un condensateur le courant étant freiné par la résistance le transfert des électrons va être ralenti, et la charge du condensateur va se faire avec une forme caractéristique toujours identique, quelle que soit la valeur de R ou de C.</a:t>
            </a:r>
          </a:p>
        </p:txBody>
      </p:sp>
      <p:cxnSp>
        <p:nvCxnSpPr>
          <p:cNvPr id="27" name="Connecteur droit 26"/>
          <p:cNvCxnSpPr/>
          <p:nvPr>
            <p:custDataLst>
              <p:tags r:id="rId17"/>
            </p:custDataLst>
          </p:nvPr>
        </p:nvCxnSpPr>
        <p:spPr>
          <a:xfrm flipV="1">
            <a:off x="1123919" y="4975980"/>
            <a:ext cx="662678" cy="13957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a:stCxn id="44" idx="4"/>
            <a:endCxn id="60" idx="1"/>
          </p:cNvCxnSpPr>
          <p:nvPr>
            <p:custDataLst>
              <p:tags r:id="rId18"/>
            </p:custDataLst>
          </p:nvPr>
        </p:nvCxnSpPr>
        <p:spPr>
          <a:xfrm>
            <a:off x="1138476" y="4863651"/>
            <a:ext cx="609097" cy="9590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custDataLst>
              <p:tags r:id="rId19"/>
            </p:custDataLst>
          </p:nvPr>
        </p:nvCxnSpPr>
        <p:spPr>
          <a:xfrm flipH="1" flipV="1">
            <a:off x="3420533" y="4305905"/>
            <a:ext cx="19353" cy="2220685"/>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p:nvPr>
            <p:custDataLst>
              <p:tags r:id="rId20"/>
            </p:custDataLst>
          </p:nvPr>
        </p:nvCxnSpPr>
        <p:spPr>
          <a:xfrm>
            <a:off x="3420533" y="6526590"/>
            <a:ext cx="4506684" cy="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1" name="Espace réservé du contenu 2"/>
          <p:cNvSpPr txBox="1">
            <a:spLocks/>
          </p:cNvSpPr>
          <p:nvPr>
            <p:custDataLst>
              <p:tags r:id="rId21"/>
            </p:custDataLst>
          </p:nvPr>
        </p:nvSpPr>
        <p:spPr>
          <a:xfrm>
            <a:off x="2889760" y="4334226"/>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U</a:t>
            </a:r>
            <a:endParaRPr lang="fr-FR" sz="1900" baseline="-25000" dirty="0">
              <a:solidFill>
                <a:schemeClr val="bg1"/>
              </a:solidFill>
            </a:endParaRPr>
          </a:p>
        </p:txBody>
      </p:sp>
      <p:cxnSp>
        <p:nvCxnSpPr>
          <p:cNvPr id="52" name="Connecteur droit avec flèche 51"/>
          <p:cNvCxnSpPr/>
          <p:nvPr>
            <p:custDataLst>
              <p:tags r:id="rId22"/>
            </p:custDataLst>
          </p:nvPr>
        </p:nvCxnSpPr>
        <p:spPr>
          <a:xfrm>
            <a:off x="3430209" y="4592285"/>
            <a:ext cx="4506684" cy="0"/>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5" name="Espace réservé du contenu 2"/>
          <p:cNvSpPr txBox="1">
            <a:spLocks/>
          </p:cNvSpPr>
          <p:nvPr>
            <p:custDataLst>
              <p:tags r:id="rId23"/>
            </p:custDataLst>
          </p:nvPr>
        </p:nvSpPr>
        <p:spPr>
          <a:xfrm>
            <a:off x="7190807" y="6516388"/>
            <a:ext cx="1787667" cy="401819"/>
          </a:xfrm>
          <a:prstGeom prst="rect">
            <a:avLst/>
          </a:prstGeom>
          <a:solidFill>
            <a:schemeClr val="accent1">
              <a:alpha val="1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T (temps )</a:t>
            </a:r>
            <a:endParaRPr lang="fr-FR" sz="1900" baseline="-25000" dirty="0">
              <a:solidFill>
                <a:schemeClr val="bg1"/>
              </a:solidFill>
            </a:endParaRPr>
          </a:p>
        </p:txBody>
      </p:sp>
      <p:sp>
        <p:nvSpPr>
          <p:cNvPr id="46" name="Espace réservé du contenu 2"/>
          <p:cNvSpPr txBox="1">
            <a:spLocks/>
          </p:cNvSpPr>
          <p:nvPr>
            <p:custDataLst>
              <p:tags r:id="rId24"/>
            </p:custDataLst>
          </p:nvPr>
        </p:nvSpPr>
        <p:spPr>
          <a:xfrm>
            <a:off x="-65168" y="2998104"/>
            <a:ext cx="9252520" cy="14169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Le temps de charge  ou décharge varie en fonction des valeurs de R et C.</a:t>
            </a:r>
          </a:p>
          <a:p>
            <a:pPr marL="0" indent="0" algn="ctr">
              <a:buFont typeface="Arial" panose="020B0604020202020204" pitchFamily="34" charset="0"/>
              <a:buNone/>
            </a:pPr>
            <a:r>
              <a:rPr lang="fr-FR" sz="1900" dirty="0" smtClean="0">
                <a:solidFill>
                  <a:schemeClr val="bg1"/>
                </a:solidFill>
              </a:rPr>
              <a:t>Plus le produit </a:t>
            </a:r>
            <a:r>
              <a:rPr lang="fr-FR" sz="1900" dirty="0" err="1" smtClean="0">
                <a:solidFill>
                  <a:schemeClr val="bg1"/>
                </a:solidFill>
              </a:rPr>
              <a:t>RxC</a:t>
            </a:r>
            <a:r>
              <a:rPr lang="fr-FR" sz="1900" dirty="0" smtClean="0">
                <a:solidFill>
                  <a:schemeClr val="bg1"/>
                </a:solidFill>
              </a:rPr>
              <a:t> est grand plus le temps est important.</a:t>
            </a:r>
          </a:p>
          <a:p>
            <a:pPr marL="0" indent="0" algn="ctr">
              <a:buFont typeface="Arial" panose="020B0604020202020204" pitchFamily="34" charset="0"/>
              <a:buNone/>
            </a:pPr>
            <a:r>
              <a:rPr lang="fr-FR" sz="1900" dirty="0" smtClean="0">
                <a:solidFill>
                  <a:schemeClr val="bg1"/>
                </a:solidFill>
              </a:rPr>
              <a:t>Cliquez sur l’interrupteur  pour voir la charge puis la décharge du condensateur, sur RC+ ou RC- pour augmenter ou diminuer le temps.</a:t>
            </a:r>
            <a:endParaRPr lang="fr-FR" sz="1900" dirty="0">
              <a:solidFill>
                <a:schemeClr val="bg1"/>
              </a:solidFill>
            </a:endParaRPr>
          </a:p>
        </p:txBody>
      </p:sp>
      <p:grpSp>
        <p:nvGrpSpPr>
          <p:cNvPr id="50" name="Groupe 49"/>
          <p:cNvGrpSpPr/>
          <p:nvPr>
            <p:custDataLst>
              <p:tags r:id="rId25"/>
            </p:custDataLst>
          </p:nvPr>
        </p:nvGrpSpPr>
        <p:grpSpPr>
          <a:xfrm>
            <a:off x="0" y="4817932"/>
            <a:ext cx="2896082" cy="1822508"/>
            <a:chOff x="0" y="4817932"/>
            <a:chExt cx="2896082" cy="1822508"/>
          </a:xfrm>
        </p:grpSpPr>
        <p:sp>
          <p:nvSpPr>
            <p:cNvPr id="3" name="Rectangle 2"/>
            <p:cNvSpPr/>
            <p:nvPr/>
          </p:nvSpPr>
          <p:spPr>
            <a:xfrm>
              <a:off x="872197" y="6184865"/>
              <a:ext cx="1246674" cy="3962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6"/>
            <p:cNvGrpSpPr/>
            <p:nvPr/>
          </p:nvGrpSpPr>
          <p:grpSpPr>
            <a:xfrm>
              <a:off x="46112" y="4826787"/>
              <a:ext cx="2849970" cy="1565263"/>
              <a:chOff x="46112" y="4826787"/>
              <a:chExt cx="2849970" cy="1565263"/>
            </a:xfrm>
          </p:grpSpPr>
          <p:grpSp>
            <p:nvGrpSpPr>
              <p:cNvPr id="77" name="Groupe 76"/>
              <p:cNvGrpSpPr/>
              <p:nvPr>
                <p:custDataLst>
                  <p:tags r:id="rId118"/>
                </p:custDataLst>
              </p:nvPr>
            </p:nvGrpSpPr>
            <p:grpSpPr>
              <a:xfrm>
                <a:off x="2118871" y="4961848"/>
                <a:ext cx="777211" cy="1430202"/>
                <a:chOff x="179512" y="3282088"/>
                <a:chExt cx="504056" cy="1350057"/>
              </a:xfrm>
            </p:grpSpPr>
            <p:cxnSp>
              <p:nvCxnSpPr>
                <p:cNvPr id="79" name="Connecteur droit 78"/>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431540" y="3789040"/>
                  <a:ext cx="0" cy="84310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 name="Groupe 11"/>
              <p:cNvGrpSpPr/>
              <p:nvPr>
                <p:custDataLst>
                  <p:tags r:id="rId119"/>
                </p:custDataLst>
              </p:nvPr>
            </p:nvGrpSpPr>
            <p:grpSpPr>
              <a:xfrm>
                <a:off x="46112" y="4826787"/>
                <a:ext cx="777211" cy="1565262"/>
                <a:chOff x="179512" y="3154595"/>
                <a:chExt cx="504056" cy="1477548"/>
              </a:xfrm>
            </p:grpSpPr>
            <p:cxnSp>
              <p:nvCxnSpPr>
                <p:cNvPr id="13" name="Connecteur droit 12"/>
                <p:cNvCxnSpPr/>
                <p:nvPr/>
              </p:nvCxnSpPr>
              <p:spPr>
                <a:xfrm>
                  <a:off x="431540" y="3154595"/>
                  <a:ext cx="0" cy="50679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277336" y="3789040"/>
                  <a:ext cx="291953" cy="612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431540" y="3789040"/>
                  <a:ext cx="1" cy="84310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9" name="Connecteur droit 8"/>
            <p:cNvCxnSpPr/>
            <p:nvPr/>
          </p:nvCxnSpPr>
          <p:spPr>
            <a:xfrm>
              <a:off x="422031" y="6392050"/>
              <a:ext cx="45016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2118871" y="6392050"/>
              <a:ext cx="3886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422031" y="4843829"/>
              <a:ext cx="75965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1786597" y="4975979"/>
              <a:ext cx="720880" cy="1006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Espace réservé du contenu 2"/>
            <p:cNvSpPr txBox="1">
              <a:spLocks/>
            </p:cNvSpPr>
            <p:nvPr>
              <p:custDataLst>
                <p:tags r:id="rId115"/>
              </p:custDataLst>
            </p:nvPr>
          </p:nvSpPr>
          <p:spPr>
            <a:xfrm>
              <a:off x="0" y="4998637"/>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U</a:t>
              </a:r>
              <a:endParaRPr lang="fr-FR" sz="1900" baseline="-25000" dirty="0">
                <a:solidFill>
                  <a:schemeClr val="bg1"/>
                </a:solidFill>
              </a:endParaRPr>
            </a:p>
          </p:txBody>
        </p:sp>
        <p:sp>
          <p:nvSpPr>
            <p:cNvPr id="36" name="Espace réservé du contenu 2"/>
            <p:cNvSpPr txBox="1">
              <a:spLocks/>
            </p:cNvSpPr>
            <p:nvPr>
              <p:custDataLst>
                <p:tags r:id="rId116"/>
              </p:custDataLst>
            </p:nvPr>
          </p:nvSpPr>
          <p:spPr>
            <a:xfrm>
              <a:off x="2103495" y="4984819"/>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endParaRPr lang="fr-FR" sz="1900" baseline="-25000" dirty="0">
                <a:solidFill>
                  <a:schemeClr val="bg1"/>
                </a:solidFill>
              </a:endParaRPr>
            </a:p>
          </p:txBody>
        </p:sp>
        <p:sp>
          <p:nvSpPr>
            <p:cNvPr id="37" name="Espace réservé du contenu 2"/>
            <p:cNvSpPr txBox="1">
              <a:spLocks/>
            </p:cNvSpPr>
            <p:nvPr>
              <p:custDataLst>
                <p:tags r:id="rId117"/>
              </p:custDataLst>
            </p:nvPr>
          </p:nvSpPr>
          <p:spPr>
            <a:xfrm>
              <a:off x="1255824" y="6238621"/>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a:solidFill>
                    <a:schemeClr val="bg1"/>
                  </a:solidFill>
                </a:rPr>
                <a:t>R</a:t>
              </a:r>
              <a:endParaRPr lang="fr-FR" sz="1900" baseline="-25000" dirty="0">
                <a:solidFill>
                  <a:schemeClr val="bg1"/>
                </a:solidFill>
              </a:endParaRPr>
            </a:p>
          </p:txBody>
        </p:sp>
        <p:cxnSp>
          <p:nvCxnSpPr>
            <p:cNvPr id="47" name="Connecteur droit 46"/>
            <p:cNvCxnSpPr/>
            <p:nvPr/>
          </p:nvCxnSpPr>
          <p:spPr>
            <a:xfrm>
              <a:off x="434717" y="5889986"/>
              <a:ext cx="680899" cy="1072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1123919" y="5115555"/>
              <a:ext cx="0" cy="80628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Ellipse 43"/>
            <p:cNvSpPr/>
            <p:nvPr/>
          </p:nvSpPr>
          <p:spPr>
            <a:xfrm>
              <a:off x="1115616" y="4817932"/>
              <a:ext cx="45719" cy="457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Ellipse 59"/>
            <p:cNvSpPr/>
            <p:nvPr/>
          </p:nvSpPr>
          <p:spPr>
            <a:xfrm>
              <a:off x="1740878" y="4952861"/>
              <a:ext cx="45719" cy="457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Ellipse 60"/>
            <p:cNvSpPr/>
            <p:nvPr/>
          </p:nvSpPr>
          <p:spPr>
            <a:xfrm>
              <a:off x="1101059" y="5115555"/>
              <a:ext cx="45719" cy="457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7" name="Espace réservé du contenu 2"/>
          <p:cNvSpPr txBox="1">
            <a:spLocks/>
          </p:cNvSpPr>
          <p:nvPr>
            <p:custDataLst>
              <p:tags r:id="rId26"/>
            </p:custDataLst>
          </p:nvPr>
        </p:nvSpPr>
        <p:spPr>
          <a:xfrm>
            <a:off x="2522487" y="5543653"/>
            <a:ext cx="530773" cy="401819"/>
          </a:xfrm>
          <a:prstGeom prst="rect">
            <a:avLst/>
          </a:prstGeom>
          <a:solidFill>
            <a:schemeClr val="accent1">
              <a:alpha val="1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err="1" smtClean="0">
                <a:solidFill>
                  <a:srgbClr val="FFFF00"/>
                </a:solidFill>
              </a:rPr>
              <a:t>Uc</a:t>
            </a:r>
            <a:endParaRPr lang="fr-FR" sz="1900" b="1" baseline="-25000" dirty="0">
              <a:solidFill>
                <a:srgbClr val="FFFF00"/>
              </a:solidFill>
            </a:endParaRPr>
          </a:p>
        </p:txBody>
      </p:sp>
      <p:cxnSp>
        <p:nvCxnSpPr>
          <p:cNvPr id="56" name="Connecteur droit avec flèche 55"/>
          <p:cNvCxnSpPr/>
          <p:nvPr>
            <p:custDataLst>
              <p:tags r:id="rId27"/>
            </p:custDataLst>
          </p:nvPr>
        </p:nvCxnSpPr>
        <p:spPr>
          <a:xfrm flipV="1">
            <a:off x="3031576" y="5069827"/>
            <a:ext cx="0" cy="97816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58" name="Rectangle 57"/>
          <p:cNvSpPr/>
          <p:nvPr>
            <p:custDataLst>
              <p:tags r:id="rId28"/>
            </p:custDataLst>
          </p:nvPr>
        </p:nvSpPr>
        <p:spPr>
          <a:xfrm>
            <a:off x="-81420" y="4341096"/>
            <a:ext cx="3485701"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dirty="0" smtClean="0"/>
              <a:t>click</a:t>
            </a:r>
            <a:endParaRPr lang="fr-FR" dirty="0"/>
          </a:p>
        </p:txBody>
      </p:sp>
      <p:sp>
        <p:nvSpPr>
          <p:cNvPr id="70" name="Espace réservé du contenu 2"/>
          <p:cNvSpPr txBox="1">
            <a:spLocks/>
          </p:cNvSpPr>
          <p:nvPr>
            <p:custDataLst>
              <p:tags r:id="rId29"/>
            </p:custDataLst>
          </p:nvPr>
        </p:nvSpPr>
        <p:spPr>
          <a:xfrm>
            <a:off x="4173787" y="5083714"/>
            <a:ext cx="904945" cy="538120"/>
          </a:xfrm>
          <a:prstGeom prst="rect">
            <a:avLst/>
          </a:prstGeom>
          <a:solidFill>
            <a:schemeClr val="accent1">
              <a:alpha val="1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800" b="1" dirty="0" smtClean="0">
                <a:solidFill>
                  <a:schemeClr val="bg1"/>
                </a:solidFill>
              </a:rPr>
              <a:t>RC</a:t>
            </a:r>
          </a:p>
          <a:p>
            <a:pPr marL="0" indent="0" algn="ctr">
              <a:buFont typeface="Arial" panose="020B0604020202020204" pitchFamily="34" charset="0"/>
              <a:buNone/>
            </a:pPr>
            <a:r>
              <a:rPr lang="fr-FR" sz="2800" b="1" dirty="0" smtClean="0">
                <a:solidFill>
                  <a:schemeClr val="bg1"/>
                </a:solidFill>
              </a:rPr>
              <a:t>-</a:t>
            </a:r>
            <a:endParaRPr lang="fr-FR" sz="2800" b="1" baseline="-25000" dirty="0">
              <a:solidFill>
                <a:schemeClr val="bg1"/>
              </a:solidFill>
            </a:endParaRPr>
          </a:p>
        </p:txBody>
      </p:sp>
      <p:sp>
        <p:nvSpPr>
          <p:cNvPr id="71" name="Espace réservé du contenu 2"/>
          <p:cNvSpPr txBox="1">
            <a:spLocks/>
          </p:cNvSpPr>
          <p:nvPr>
            <p:custDataLst>
              <p:tags r:id="rId30"/>
            </p:custDataLst>
          </p:nvPr>
        </p:nvSpPr>
        <p:spPr>
          <a:xfrm>
            <a:off x="7190807" y="5136944"/>
            <a:ext cx="904945" cy="538120"/>
          </a:xfrm>
          <a:prstGeom prst="rect">
            <a:avLst/>
          </a:prstGeom>
          <a:solidFill>
            <a:schemeClr val="accent1">
              <a:alpha val="1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800" b="1" dirty="0" smtClean="0">
                <a:solidFill>
                  <a:schemeClr val="bg1"/>
                </a:solidFill>
              </a:rPr>
              <a:t>RC+</a:t>
            </a:r>
            <a:endParaRPr lang="fr-FR" sz="2800" b="1" baseline="-25000" dirty="0">
              <a:solidFill>
                <a:schemeClr val="bg1"/>
              </a:solidFill>
            </a:endParaRPr>
          </a:p>
        </p:txBody>
      </p:sp>
      <p:sp>
        <p:nvSpPr>
          <p:cNvPr id="72" name="Rectangle 71"/>
          <p:cNvSpPr/>
          <p:nvPr>
            <p:custDataLst>
              <p:tags r:id="rId31"/>
            </p:custDataLst>
          </p:nvPr>
        </p:nvSpPr>
        <p:spPr>
          <a:xfrm>
            <a:off x="3162312" y="4490417"/>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p:cNvSpPr/>
          <p:nvPr>
            <p:custDataLst>
              <p:tags r:id="rId32"/>
            </p:custDataLst>
          </p:nvPr>
        </p:nvSpPr>
        <p:spPr>
          <a:xfrm>
            <a:off x="6364884" y="4497595"/>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00" name="Ellipse 99"/>
          <p:cNvSpPr/>
          <p:nvPr>
            <p:custDataLst>
              <p:tags r:id="rId33"/>
            </p:custDataLst>
          </p:nvPr>
        </p:nvSpPr>
        <p:spPr>
          <a:xfrm flipH="1">
            <a:off x="397381" y="5304710"/>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03" name="Ellipse 102"/>
          <p:cNvSpPr/>
          <p:nvPr>
            <p:custDataLst>
              <p:tags r:id="rId34"/>
            </p:custDataLst>
          </p:nvPr>
        </p:nvSpPr>
        <p:spPr>
          <a:xfrm flipH="1">
            <a:off x="2472476" y="5525816"/>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09" name="Ellipse 108"/>
          <p:cNvSpPr/>
          <p:nvPr>
            <p:custDataLst>
              <p:tags r:id="rId35"/>
            </p:custDataLst>
          </p:nvPr>
        </p:nvSpPr>
        <p:spPr>
          <a:xfrm flipH="1">
            <a:off x="2463410" y="5282824"/>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10" name="Rectangle 109"/>
          <p:cNvSpPr/>
          <p:nvPr>
            <p:custDataLst>
              <p:tags r:id="rId36"/>
            </p:custDataLst>
          </p:nvPr>
        </p:nvSpPr>
        <p:spPr>
          <a:xfrm>
            <a:off x="3162312" y="4490417"/>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Rectangle 110"/>
          <p:cNvSpPr/>
          <p:nvPr>
            <p:custDataLst>
              <p:tags r:id="rId37"/>
            </p:custDataLst>
          </p:nvPr>
        </p:nvSpPr>
        <p:spPr>
          <a:xfrm>
            <a:off x="6364884" y="4497595"/>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12" name="Rectangle 111"/>
          <p:cNvSpPr/>
          <p:nvPr>
            <p:custDataLst>
              <p:tags r:id="rId38"/>
            </p:custDataLst>
          </p:nvPr>
        </p:nvSpPr>
        <p:spPr>
          <a:xfrm>
            <a:off x="3162312" y="4490417"/>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Rectangle 112"/>
          <p:cNvSpPr/>
          <p:nvPr>
            <p:custDataLst>
              <p:tags r:id="rId39"/>
            </p:custDataLst>
          </p:nvPr>
        </p:nvSpPr>
        <p:spPr>
          <a:xfrm>
            <a:off x="6364884" y="4789409"/>
            <a:ext cx="2683830" cy="2225090"/>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14" name="Rectangle 113"/>
          <p:cNvSpPr/>
          <p:nvPr>
            <p:custDataLst>
              <p:tags r:id="rId40"/>
            </p:custDataLst>
          </p:nvPr>
        </p:nvSpPr>
        <p:spPr>
          <a:xfrm>
            <a:off x="3162312" y="4490417"/>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Rectangle 114"/>
          <p:cNvSpPr/>
          <p:nvPr>
            <p:custDataLst>
              <p:tags r:id="rId41"/>
            </p:custDataLst>
          </p:nvPr>
        </p:nvSpPr>
        <p:spPr>
          <a:xfrm>
            <a:off x="6364884" y="4497595"/>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16" name="Rectangle 115"/>
          <p:cNvSpPr/>
          <p:nvPr>
            <p:custDataLst>
              <p:tags r:id="rId42"/>
            </p:custDataLst>
          </p:nvPr>
        </p:nvSpPr>
        <p:spPr>
          <a:xfrm>
            <a:off x="3162312" y="4490417"/>
            <a:ext cx="3035808"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7" name="Rectangle 116"/>
          <p:cNvSpPr/>
          <p:nvPr>
            <p:custDataLst>
              <p:tags r:id="rId43"/>
            </p:custDataLst>
          </p:nvPr>
        </p:nvSpPr>
        <p:spPr>
          <a:xfrm>
            <a:off x="6364884" y="4789409"/>
            <a:ext cx="2683830" cy="2225090"/>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0" name="Ellipse 119"/>
          <p:cNvSpPr/>
          <p:nvPr>
            <p:custDataLst>
              <p:tags r:id="rId44"/>
            </p:custDataLst>
          </p:nvPr>
        </p:nvSpPr>
        <p:spPr>
          <a:xfrm flipH="1">
            <a:off x="394133" y="5316054"/>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1" name="Ellipse 120"/>
          <p:cNvSpPr/>
          <p:nvPr>
            <p:custDataLst>
              <p:tags r:id="rId45"/>
            </p:custDataLst>
          </p:nvPr>
        </p:nvSpPr>
        <p:spPr>
          <a:xfrm flipH="1">
            <a:off x="2469228" y="5537160"/>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2" name="Ellipse 121"/>
          <p:cNvSpPr/>
          <p:nvPr>
            <p:custDataLst>
              <p:tags r:id="rId46"/>
            </p:custDataLst>
          </p:nvPr>
        </p:nvSpPr>
        <p:spPr>
          <a:xfrm flipH="1">
            <a:off x="2460162" y="5294168"/>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3" name="Ellipse 122"/>
          <p:cNvSpPr/>
          <p:nvPr>
            <p:custDataLst>
              <p:tags r:id="rId47"/>
            </p:custDataLst>
          </p:nvPr>
        </p:nvSpPr>
        <p:spPr>
          <a:xfrm flipH="1">
            <a:off x="413169" y="5296986"/>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4" name="Ellipse 123"/>
          <p:cNvSpPr/>
          <p:nvPr>
            <p:custDataLst>
              <p:tags r:id="rId48"/>
            </p:custDataLst>
          </p:nvPr>
        </p:nvSpPr>
        <p:spPr>
          <a:xfrm flipH="1">
            <a:off x="2488264" y="5518092"/>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5" name="Ellipse 124"/>
          <p:cNvSpPr/>
          <p:nvPr>
            <p:custDataLst>
              <p:tags r:id="rId49"/>
            </p:custDataLst>
          </p:nvPr>
        </p:nvSpPr>
        <p:spPr>
          <a:xfrm flipH="1">
            <a:off x="2479198" y="5275100"/>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6" name="Ellipse 125"/>
          <p:cNvSpPr/>
          <p:nvPr>
            <p:custDataLst>
              <p:tags r:id="rId50"/>
            </p:custDataLst>
          </p:nvPr>
        </p:nvSpPr>
        <p:spPr>
          <a:xfrm flipH="1">
            <a:off x="394117" y="5293445"/>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7" name="Ellipse 126"/>
          <p:cNvSpPr/>
          <p:nvPr>
            <p:custDataLst>
              <p:tags r:id="rId51"/>
            </p:custDataLst>
          </p:nvPr>
        </p:nvSpPr>
        <p:spPr>
          <a:xfrm flipH="1">
            <a:off x="2488248" y="552283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8" name="Ellipse 127"/>
          <p:cNvSpPr/>
          <p:nvPr>
            <p:custDataLst>
              <p:tags r:id="rId52"/>
            </p:custDataLst>
          </p:nvPr>
        </p:nvSpPr>
        <p:spPr>
          <a:xfrm flipH="1">
            <a:off x="2479182" y="5279847"/>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29" name="Ellipse 128"/>
          <p:cNvSpPr/>
          <p:nvPr>
            <p:custDataLst>
              <p:tags r:id="rId53"/>
            </p:custDataLst>
          </p:nvPr>
        </p:nvSpPr>
        <p:spPr>
          <a:xfrm flipH="1">
            <a:off x="394105" y="5309065"/>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0" name="Ellipse 129"/>
          <p:cNvSpPr/>
          <p:nvPr>
            <p:custDataLst>
              <p:tags r:id="rId54"/>
            </p:custDataLst>
          </p:nvPr>
        </p:nvSpPr>
        <p:spPr>
          <a:xfrm flipH="1">
            <a:off x="2488236" y="553845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1" name="Ellipse 130"/>
          <p:cNvSpPr/>
          <p:nvPr>
            <p:custDataLst>
              <p:tags r:id="rId55"/>
            </p:custDataLst>
          </p:nvPr>
        </p:nvSpPr>
        <p:spPr>
          <a:xfrm flipH="1">
            <a:off x="2479170" y="5295467"/>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2" name="Ellipse 131"/>
          <p:cNvSpPr/>
          <p:nvPr>
            <p:custDataLst>
              <p:tags r:id="rId56"/>
            </p:custDataLst>
          </p:nvPr>
        </p:nvSpPr>
        <p:spPr>
          <a:xfrm flipH="1">
            <a:off x="390458" y="5309047"/>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3" name="Ellipse 132"/>
          <p:cNvSpPr/>
          <p:nvPr>
            <p:custDataLst>
              <p:tags r:id="rId57"/>
            </p:custDataLst>
          </p:nvPr>
        </p:nvSpPr>
        <p:spPr>
          <a:xfrm flipH="1">
            <a:off x="2484589" y="5538441"/>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4" name="Ellipse 133"/>
          <p:cNvSpPr/>
          <p:nvPr>
            <p:custDataLst>
              <p:tags r:id="rId58"/>
            </p:custDataLst>
          </p:nvPr>
        </p:nvSpPr>
        <p:spPr>
          <a:xfrm flipH="1">
            <a:off x="2475523" y="529544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5" name="Ellipse 134"/>
          <p:cNvSpPr/>
          <p:nvPr>
            <p:custDataLst>
              <p:tags r:id="rId59"/>
            </p:custDataLst>
          </p:nvPr>
        </p:nvSpPr>
        <p:spPr>
          <a:xfrm flipH="1">
            <a:off x="389903" y="5305093"/>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6" name="Ellipse 135"/>
          <p:cNvSpPr/>
          <p:nvPr>
            <p:custDataLst>
              <p:tags r:id="rId60"/>
            </p:custDataLst>
          </p:nvPr>
        </p:nvSpPr>
        <p:spPr>
          <a:xfrm flipH="1">
            <a:off x="2484034" y="5534487"/>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7" name="Ellipse 136"/>
          <p:cNvSpPr/>
          <p:nvPr>
            <p:custDataLst>
              <p:tags r:id="rId61"/>
            </p:custDataLst>
          </p:nvPr>
        </p:nvSpPr>
        <p:spPr>
          <a:xfrm flipH="1">
            <a:off x="2474968" y="5291495"/>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8" name="Ellipse 137"/>
          <p:cNvSpPr/>
          <p:nvPr>
            <p:custDataLst>
              <p:tags r:id="rId62"/>
            </p:custDataLst>
          </p:nvPr>
        </p:nvSpPr>
        <p:spPr>
          <a:xfrm flipH="1">
            <a:off x="2471876" y="5295431"/>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39" name="Ellipse 138"/>
          <p:cNvSpPr/>
          <p:nvPr>
            <p:custDataLst>
              <p:tags r:id="rId63"/>
            </p:custDataLst>
          </p:nvPr>
        </p:nvSpPr>
        <p:spPr>
          <a:xfrm flipH="1">
            <a:off x="386256" y="5305075"/>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0" name="Ellipse 139"/>
          <p:cNvSpPr/>
          <p:nvPr>
            <p:custDataLst>
              <p:tags r:id="rId64"/>
            </p:custDataLst>
          </p:nvPr>
        </p:nvSpPr>
        <p:spPr>
          <a:xfrm flipH="1">
            <a:off x="2480387" y="553446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1" name="Ellipse 140"/>
          <p:cNvSpPr/>
          <p:nvPr>
            <p:custDataLst>
              <p:tags r:id="rId65"/>
            </p:custDataLst>
          </p:nvPr>
        </p:nvSpPr>
        <p:spPr>
          <a:xfrm flipH="1">
            <a:off x="2468645" y="5288267"/>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2" name="Ellipse 141"/>
          <p:cNvSpPr/>
          <p:nvPr>
            <p:custDataLst>
              <p:tags r:id="rId66"/>
            </p:custDataLst>
          </p:nvPr>
        </p:nvSpPr>
        <p:spPr>
          <a:xfrm flipH="1">
            <a:off x="379378" y="5297893"/>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3" name="Ellipse 142"/>
          <p:cNvSpPr/>
          <p:nvPr>
            <p:custDataLst>
              <p:tags r:id="rId67"/>
            </p:custDataLst>
          </p:nvPr>
        </p:nvSpPr>
        <p:spPr>
          <a:xfrm flipH="1">
            <a:off x="2469862" y="552726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7" name="Ellipse 146"/>
          <p:cNvSpPr/>
          <p:nvPr>
            <p:custDataLst>
              <p:tags r:id="rId68"/>
            </p:custDataLst>
          </p:nvPr>
        </p:nvSpPr>
        <p:spPr>
          <a:xfrm flipH="1">
            <a:off x="382824" y="5314477"/>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8" name="Ellipse 147"/>
          <p:cNvSpPr/>
          <p:nvPr>
            <p:custDataLst>
              <p:tags r:id="rId69"/>
            </p:custDataLst>
          </p:nvPr>
        </p:nvSpPr>
        <p:spPr>
          <a:xfrm flipH="1">
            <a:off x="2464242" y="5300861"/>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9" name="Ellipse 148"/>
          <p:cNvSpPr/>
          <p:nvPr>
            <p:custDataLst>
              <p:tags r:id="rId70"/>
            </p:custDataLst>
          </p:nvPr>
        </p:nvSpPr>
        <p:spPr>
          <a:xfrm flipH="1">
            <a:off x="2462228" y="553269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50" name="Ellipse 149"/>
          <p:cNvSpPr/>
          <p:nvPr>
            <p:custDataLst>
              <p:tags r:id="rId71"/>
            </p:custDataLst>
          </p:nvPr>
        </p:nvSpPr>
        <p:spPr>
          <a:xfrm flipH="1">
            <a:off x="2483664" y="5300191"/>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51" name="Ellipse 150"/>
          <p:cNvSpPr/>
          <p:nvPr>
            <p:custDataLst>
              <p:tags r:id="rId72"/>
            </p:custDataLst>
          </p:nvPr>
        </p:nvSpPr>
        <p:spPr>
          <a:xfrm flipH="1">
            <a:off x="2489083" y="5543165"/>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52" name="Ellipse 151"/>
          <p:cNvSpPr/>
          <p:nvPr>
            <p:custDataLst>
              <p:tags r:id="rId73"/>
            </p:custDataLst>
          </p:nvPr>
        </p:nvSpPr>
        <p:spPr>
          <a:xfrm flipH="1">
            <a:off x="391520" y="5323173"/>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45" name="Rectangle 144"/>
          <p:cNvSpPr/>
          <p:nvPr>
            <p:custDataLst>
              <p:tags r:id="rId74"/>
            </p:custDataLst>
          </p:nvPr>
        </p:nvSpPr>
        <p:spPr>
          <a:xfrm>
            <a:off x="3162312" y="4490417"/>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Rectangle 152"/>
          <p:cNvSpPr/>
          <p:nvPr>
            <p:custDataLst>
              <p:tags r:id="rId75"/>
            </p:custDataLst>
          </p:nvPr>
        </p:nvSpPr>
        <p:spPr>
          <a:xfrm>
            <a:off x="6364884" y="4391148"/>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4" name="Rectangle 153"/>
          <p:cNvSpPr/>
          <p:nvPr>
            <p:custDataLst>
              <p:tags r:id="rId76"/>
            </p:custDataLst>
          </p:nvPr>
        </p:nvSpPr>
        <p:spPr>
          <a:xfrm>
            <a:off x="3162312" y="4490417"/>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Rectangle 154"/>
          <p:cNvSpPr/>
          <p:nvPr>
            <p:custDataLst>
              <p:tags r:id="rId77"/>
            </p:custDataLst>
          </p:nvPr>
        </p:nvSpPr>
        <p:spPr>
          <a:xfrm>
            <a:off x="3162312" y="4490417"/>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Rectangle 155"/>
          <p:cNvSpPr/>
          <p:nvPr>
            <p:custDataLst>
              <p:tags r:id="rId78"/>
            </p:custDataLst>
          </p:nvPr>
        </p:nvSpPr>
        <p:spPr>
          <a:xfrm>
            <a:off x="3162312" y="4490417"/>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Rectangle 156"/>
          <p:cNvSpPr/>
          <p:nvPr>
            <p:custDataLst>
              <p:tags r:id="rId79"/>
            </p:custDataLst>
          </p:nvPr>
        </p:nvSpPr>
        <p:spPr>
          <a:xfrm>
            <a:off x="3162312" y="4490417"/>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58" name="Rectangle 157"/>
          <p:cNvSpPr/>
          <p:nvPr>
            <p:custDataLst>
              <p:tags r:id="rId80"/>
            </p:custDataLst>
          </p:nvPr>
        </p:nvSpPr>
        <p:spPr>
          <a:xfrm>
            <a:off x="6364884" y="4391148"/>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9" name="Rectangle 158"/>
          <p:cNvSpPr/>
          <p:nvPr>
            <p:custDataLst>
              <p:tags r:id="rId81"/>
            </p:custDataLst>
          </p:nvPr>
        </p:nvSpPr>
        <p:spPr>
          <a:xfrm>
            <a:off x="6364884" y="4391148"/>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Rectangle 159"/>
          <p:cNvSpPr/>
          <p:nvPr>
            <p:custDataLst>
              <p:tags r:id="rId82"/>
            </p:custDataLst>
          </p:nvPr>
        </p:nvSpPr>
        <p:spPr>
          <a:xfrm>
            <a:off x="6364884" y="4391148"/>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Rectangle 160"/>
          <p:cNvSpPr/>
          <p:nvPr>
            <p:custDataLst>
              <p:tags r:id="rId83"/>
            </p:custDataLst>
          </p:nvPr>
        </p:nvSpPr>
        <p:spPr>
          <a:xfrm>
            <a:off x="6364884" y="4391148"/>
            <a:ext cx="3144017" cy="262335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2" name="Ellipse 161"/>
          <p:cNvSpPr/>
          <p:nvPr>
            <p:custDataLst>
              <p:tags r:id="rId84"/>
            </p:custDataLst>
          </p:nvPr>
        </p:nvSpPr>
        <p:spPr>
          <a:xfrm flipH="1">
            <a:off x="2479599" y="5278741"/>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3" name="Ellipse 162"/>
          <p:cNvSpPr/>
          <p:nvPr>
            <p:custDataLst>
              <p:tags r:id="rId85"/>
            </p:custDataLst>
          </p:nvPr>
        </p:nvSpPr>
        <p:spPr>
          <a:xfrm flipH="1">
            <a:off x="2485018" y="5521715"/>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4" name="Ellipse 163"/>
          <p:cNvSpPr/>
          <p:nvPr>
            <p:custDataLst>
              <p:tags r:id="rId86"/>
            </p:custDataLst>
          </p:nvPr>
        </p:nvSpPr>
        <p:spPr>
          <a:xfrm flipH="1">
            <a:off x="387455" y="5301723"/>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5" name="Ellipse 164"/>
          <p:cNvSpPr/>
          <p:nvPr>
            <p:custDataLst>
              <p:tags r:id="rId87"/>
            </p:custDataLst>
          </p:nvPr>
        </p:nvSpPr>
        <p:spPr>
          <a:xfrm flipH="1">
            <a:off x="2479599" y="5299603"/>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6" name="Ellipse 165"/>
          <p:cNvSpPr/>
          <p:nvPr>
            <p:custDataLst>
              <p:tags r:id="rId88"/>
            </p:custDataLst>
          </p:nvPr>
        </p:nvSpPr>
        <p:spPr>
          <a:xfrm flipH="1">
            <a:off x="387455" y="5322585"/>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7" name="Ellipse 166"/>
          <p:cNvSpPr/>
          <p:nvPr>
            <p:custDataLst>
              <p:tags r:id="rId89"/>
            </p:custDataLst>
          </p:nvPr>
        </p:nvSpPr>
        <p:spPr>
          <a:xfrm flipH="1">
            <a:off x="2480953" y="5521127"/>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8" name="Ellipse 167"/>
          <p:cNvSpPr/>
          <p:nvPr>
            <p:custDataLst>
              <p:tags r:id="rId90"/>
            </p:custDataLst>
          </p:nvPr>
        </p:nvSpPr>
        <p:spPr>
          <a:xfrm flipH="1">
            <a:off x="2498926" y="5539100"/>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69" name="Ellipse 168"/>
          <p:cNvSpPr/>
          <p:nvPr>
            <p:custDataLst>
              <p:tags r:id="rId91"/>
            </p:custDataLst>
          </p:nvPr>
        </p:nvSpPr>
        <p:spPr>
          <a:xfrm flipH="1">
            <a:off x="2489442" y="5295538"/>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0" name="Ellipse 169"/>
          <p:cNvSpPr/>
          <p:nvPr>
            <p:custDataLst>
              <p:tags r:id="rId92"/>
            </p:custDataLst>
          </p:nvPr>
        </p:nvSpPr>
        <p:spPr>
          <a:xfrm flipH="1">
            <a:off x="397298" y="5318520"/>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1" name="Ellipse 170"/>
          <p:cNvSpPr/>
          <p:nvPr>
            <p:custDataLst>
              <p:tags r:id="rId93"/>
            </p:custDataLst>
          </p:nvPr>
        </p:nvSpPr>
        <p:spPr>
          <a:xfrm flipH="1">
            <a:off x="2484430" y="5535035"/>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2" name="Ellipse 171"/>
          <p:cNvSpPr/>
          <p:nvPr>
            <p:custDataLst>
              <p:tags r:id="rId94"/>
            </p:custDataLst>
          </p:nvPr>
        </p:nvSpPr>
        <p:spPr>
          <a:xfrm flipH="1">
            <a:off x="2474946" y="5291473"/>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3" name="Ellipse 172"/>
          <p:cNvSpPr/>
          <p:nvPr>
            <p:custDataLst>
              <p:tags r:id="rId95"/>
            </p:custDataLst>
          </p:nvPr>
        </p:nvSpPr>
        <p:spPr>
          <a:xfrm flipH="1">
            <a:off x="382802" y="5314455"/>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4" name="Ellipse 173"/>
          <p:cNvSpPr/>
          <p:nvPr>
            <p:custDataLst>
              <p:tags r:id="rId96"/>
            </p:custDataLst>
          </p:nvPr>
        </p:nvSpPr>
        <p:spPr>
          <a:xfrm flipH="1">
            <a:off x="2498338" y="5535035"/>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5" name="Ellipse 174"/>
          <p:cNvSpPr/>
          <p:nvPr>
            <p:custDataLst>
              <p:tags r:id="rId97"/>
            </p:custDataLst>
          </p:nvPr>
        </p:nvSpPr>
        <p:spPr>
          <a:xfrm flipH="1">
            <a:off x="2488854" y="5291473"/>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6" name="Ellipse 175"/>
          <p:cNvSpPr/>
          <p:nvPr>
            <p:custDataLst>
              <p:tags r:id="rId98"/>
            </p:custDataLst>
          </p:nvPr>
        </p:nvSpPr>
        <p:spPr>
          <a:xfrm flipH="1">
            <a:off x="382214" y="5310390"/>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7" name="Ellipse 176"/>
          <p:cNvSpPr/>
          <p:nvPr>
            <p:custDataLst>
              <p:tags r:id="rId99"/>
            </p:custDataLst>
          </p:nvPr>
        </p:nvSpPr>
        <p:spPr>
          <a:xfrm flipH="1">
            <a:off x="380647" y="5320917"/>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8" name="Ellipse 177"/>
          <p:cNvSpPr/>
          <p:nvPr>
            <p:custDataLst>
              <p:tags r:id="rId100"/>
            </p:custDataLst>
          </p:nvPr>
        </p:nvSpPr>
        <p:spPr>
          <a:xfrm flipH="1">
            <a:off x="2481687" y="5537432"/>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79" name="Ellipse 178"/>
          <p:cNvSpPr/>
          <p:nvPr>
            <p:custDataLst>
              <p:tags r:id="rId101"/>
            </p:custDataLst>
          </p:nvPr>
        </p:nvSpPr>
        <p:spPr>
          <a:xfrm flipH="1">
            <a:off x="2472203" y="5293870"/>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0" name="Ellipse 179"/>
          <p:cNvSpPr/>
          <p:nvPr>
            <p:custDataLst>
              <p:tags r:id="rId102"/>
            </p:custDataLst>
          </p:nvPr>
        </p:nvSpPr>
        <p:spPr>
          <a:xfrm flipH="1">
            <a:off x="397330" y="5316171"/>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1" name="Ellipse 180"/>
          <p:cNvSpPr/>
          <p:nvPr>
            <p:custDataLst>
              <p:tags r:id="rId103"/>
            </p:custDataLst>
          </p:nvPr>
        </p:nvSpPr>
        <p:spPr>
          <a:xfrm flipH="1">
            <a:off x="2498370" y="5532686"/>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2" name="Ellipse 181"/>
          <p:cNvSpPr/>
          <p:nvPr>
            <p:custDataLst>
              <p:tags r:id="rId104"/>
            </p:custDataLst>
          </p:nvPr>
        </p:nvSpPr>
        <p:spPr>
          <a:xfrm flipH="1">
            <a:off x="2488886" y="5289124"/>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3" name="Ellipse 182"/>
          <p:cNvSpPr/>
          <p:nvPr>
            <p:custDataLst>
              <p:tags r:id="rId105"/>
            </p:custDataLst>
          </p:nvPr>
        </p:nvSpPr>
        <p:spPr>
          <a:xfrm flipH="1">
            <a:off x="380679" y="5320949"/>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4" name="Ellipse 183"/>
          <p:cNvSpPr/>
          <p:nvPr>
            <p:custDataLst>
              <p:tags r:id="rId106"/>
            </p:custDataLst>
          </p:nvPr>
        </p:nvSpPr>
        <p:spPr>
          <a:xfrm flipH="1">
            <a:off x="2481719" y="5537464"/>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5" name="Ellipse 184"/>
          <p:cNvSpPr/>
          <p:nvPr>
            <p:custDataLst>
              <p:tags r:id="rId107"/>
            </p:custDataLst>
          </p:nvPr>
        </p:nvSpPr>
        <p:spPr>
          <a:xfrm flipH="1">
            <a:off x="2472235" y="5293902"/>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6" name="Ellipse 185"/>
          <p:cNvSpPr/>
          <p:nvPr>
            <p:custDataLst>
              <p:tags r:id="rId108"/>
            </p:custDataLst>
          </p:nvPr>
        </p:nvSpPr>
        <p:spPr>
          <a:xfrm flipH="1">
            <a:off x="385457" y="5313822"/>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7" name="Ellipse 186"/>
          <p:cNvSpPr/>
          <p:nvPr>
            <p:custDataLst>
              <p:tags r:id="rId109"/>
            </p:custDataLst>
          </p:nvPr>
        </p:nvSpPr>
        <p:spPr>
          <a:xfrm flipH="1">
            <a:off x="2474592" y="5535099"/>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8" name="Ellipse 187"/>
          <p:cNvSpPr/>
          <p:nvPr>
            <p:custDataLst>
              <p:tags r:id="rId110"/>
            </p:custDataLst>
          </p:nvPr>
        </p:nvSpPr>
        <p:spPr>
          <a:xfrm flipH="1">
            <a:off x="2465108" y="5291537"/>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89" name="Ellipse 188"/>
          <p:cNvSpPr/>
          <p:nvPr>
            <p:custDataLst>
              <p:tags r:id="rId111"/>
            </p:custDataLst>
          </p:nvPr>
        </p:nvSpPr>
        <p:spPr>
          <a:xfrm flipH="1">
            <a:off x="404521" y="5320981"/>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90" name="Ellipse 189"/>
          <p:cNvSpPr/>
          <p:nvPr>
            <p:custDataLst>
              <p:tags r:id="rId112"/>
            </p:custDataLst>
          </p:nvPr>
        </p:nvSpPr>
        <p:spPr>
          <a:xfrm flipH="1">
            <a:off x="2481751" y="5542258"/>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91" name="Ellipse 190"/>
          <p:cNvSpPr/>
          <p:nvPr>
            <p:custDataLst>
              <p:tags r:id="rId113"/>
            </p:custDataLst>
          </p:nvPr>
        </p:nvSpPr>
        <p:spPr>
          <a:xfrm flipH="1">
            <a:off x="2477029" y="5298696"/>
            <a:ext cx="72725" cy="45719"/>
          </a:xfrm>
          <a:prstGeom prst="ellipse">
            <a:avLst/>
          </a:prstGeom>
          <a:solidFill>
            <a:schemeClr val="accent1">
              <a:alpha val="1000"/>
            </a:schemeClr>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92" name="Rectangle 191"/>
          <p:cNvSpPr/>
          <p:nvPr>
            <p:custDataLst>
              <p:tags r:id="rId114"/>
            </p:custDataLst>
          </p:nvPr>
        </p:nvSpPr>
        <p:spPr>
          <a:xfrm>
            <a:off x="-46194" y="4289024"/>
            <a:ext cx="3485701" cy="25169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7965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92"/>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94"/>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89"/>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64"/>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87"/>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75"/>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68"/>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63"/>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62"/>
                                        </p:tgtEl>
                                        <p:attrNameLst>
                                          <p:attrName>style.visibility</p:attrName>
                                        </p:attrNameLst>
                                      </p:cBhvr>
                                      <p:to>
                                        <p:strVal val="hidden"/>
                                      </p:to>
                                    </p:set>
                                  </p:childTnLst>
                                </p:cTn>
                              </p:par>
                              <p:par>
                                <p:cTn id="23" presetID="1" presetClass="exit" presetSubtype="0" fill="hold" grpId="3" nodeType="withEffect">
                                  <p:stCondLst>
                                    <p:cond delay="0"/>
                                  </p:stCondLst>
                                  <p:childTnLst>
                                    <p:set>
                                      <p:cBhvr>
                                        <p:cTn id="24" dur="1" fill="hold">
                                          <p:stCondLst>
                                            <p:cond delay="0"/>
                                          </p:stCondLst>
                                        </p:cTn>
                                        <p:tgtEl>
                                          <p:spTgt spid="103"/>
                                        </p:tgtEl>
                                        <p:attrNameLst>
                                          <p:attrName>style.visibility</p:attrName>
                                        </p:attrNameLst>
                                      </p:cBhvr>
                                      <p:to>
                                        <p:strVal val="hidden"/>
                                      </p:to>
                                    </p:set>
                                  </p:childTnLst>
                                </p:cTn>
                              </p:par>
                              <p:par>
                                <p:cTn id="25" presetID="1" presetClass="exit" presetSubtype="0" fill="hold" grpId="3" nodeType="withEffect">
                                  <p:stCondLst>
                                    <p:cond delay="0"/>
                                  </p:stCondLst>
                                  <p:childTnLst>
                                    <p:set>
                                      <p:cBhvr>
                                        <p:cTn id="26" dur="1" fill="hold">
                                          <p:stCondLst>
                                            <p:cond delay="0"/>
                                          </p:stCondLst>
                                        </p:cTn>
                                        <p:tgtEl>
                                          <p:spTgt spid="109"/>
                                        </p:tgtEl>
                                        <p:attrNameLst>
                                          <p:attrName>style.visibility</p:attrName>
                                        </p:attrNameLst>
                                      </p:cBhvr>
                                      <p:to>
                                        <p:strVal val="hidden"/>
                                      </p:to>
                                    </p:set>
                                  </p:childTnLst>
                                </p:cTn>
                              </p:par>
                              <p:par>
                                <p:cTn id="27" presetID="1" presetClass="exit" presetSubtype="0" fill="hold" grpId="6" nodeType="withEffect">
                                  <p:stCondLst>
                                    <p:cond delay="0"/>
                                  </p:stCondLst>
                                  <p:childTnLst>
                                    <p:set>
                                      <p:cBhvr>
                                        <p:cTn id="28" dur="1" fill="hold">
                                          <p:stCondLst>
                                            <p:cond delay="0"/>
                                          </p:stCondLst>
                                        </p:cTn>
                                        <p:tgtEl>
                                          <p:spTgt spid="72"/>
                                        </p:tgtEl>
                                        <p:attrNameLst>
                                          <p:attrName>style.visibility</p:attrName>
                                        </p:attrNameLst>
                                      </p:cBhvr>
                                      <p:to>
                                        <p:strVal val="hidden"/>
                                      </p:to>
                                    </p:set>
                                  </p:childTnLst>
                                </p:cTn>
                              </p:par>
                              <p:par>
                                <p:cTn id="29" presetID="1" presetClass="exit" presetSubtype="0" fill="hold" grpId="3" nodeType="withEffect">
                                  <p:stCondLst>
                                    <p:cond delay="0"/>
                                  </p:stCondLst>
                                  <p:childTnLst>
                                    <p:set>
                                      <p:cBhvr>
                                        <p:cTn id="30" dur="1" fill="hold">
                                          <p:stCondLst>
                                            <p:cond delay="0"/>
                                          </p:stCondLst>
                                        </p:cTn>
                                        <p:tgtEl>
                                          <p:spTgt spid="121"/>
                                        </p:tgtEl>
                                        <p:attrNameLst>
                                          <p:attrName>style.visibility</p:attrName>
                                        </p:attrNameLst>
                                      </p:cBhvr>
                                      <p:to>
                                        <p:strVal val="hidden"/>
                                      </p:to>
                                    </p:set>
                                  </p:childTnLst>
                                </p:cTn>
                              </p:par>
                              <p:par>
                                <p:cTn id="31" presetID="1" presetClass="exit" presetSubtype="0" fill="hold" grpId="3" nodeType="withEffect">
                                  <p:stCondLst>
                                    <p:cond delay="0"/>
                                  </p:stCondLst>
                                  <p:childTnLst>
                                    <p:set>
                                      <p:cBhvr>
                                        <p:cTn id="32" dur="1" fill="hold">
                                          <p:stCondLst>
                                            <p:cond delay="0"/>
                                          </p:stCondLst>
                                        </p:cTn>
                                        <p:tgtEl>
                                          <p:spTgt spid="122"/>
                                        </p:tgtEl>
                                        <p:attrNameLst>
                                          <p:attrName>style.visibility</p:attrName>
                                        </p:attrNameLst>
                                      </p:cBhvr>
                                      <p:to>
                                        <p:strVal val="hidden"/>
                                      </p:to>
                                    </p:set>
                                  </p:childTnLst>
                                </p:cTn>
                              </p:par>
                              <p:par>
                                <p:cTn id="33" presetID="1" presetClass="exit" presetSubtype="0" fill="hold" grpId="6" nodeType="withEffect">
                                  <p:stCondLst>
                                    <p:cond delay="0"/>
                                  </p:stCondLst>
                                  <p:childTnLst>
                                    <p:set>
                                      <p:cBhvr>
                                        <p:cTn id="34" dur="1" fill="hold">
                                          <p:stCondLst>
                                            <p:cond delay="0"/>
                                          </p:stCondLst>
                                        </p:cTn>
                                        <p:tgtEl>
                                          <p:spTgt spid="112"/>
                                        </p:tgtEl>
                                        <p:attrNameLst>
                                          <p:attrName>style.visibility</p:attrName>
                                        </p:attrNameLst>
                                      </p:cBhvr>
                                      <p:to>
                                        <p:strVal val="hidden"/>
                                      </p:to>
                                    </p:set>
                                  </p:childTnLst>
                                </p:cTn>
                              </p:par>
                              <p:par>
                                <p:cTn id="35" presetID="1" presetClass="exit" presetSubtype="0" fill="hold" grpId="3" nodeType="withEffect">
                                  <p:stCondLst>
                                    <p:cond delay="0"/>
                                  </p:stCondLst>
                                  <p:childTnLst>
                                    <p:set>
                                      <p:cBhvr>
                                        <p:cTn id="36" dur="1" fill="hold">
                                          <p:stCondLst>
                                            <p:cond delay="0"/>
                                          </p:stCondLst>
                                        </p:cTn>
                                        <p:tgtEl>
                                          <p:spTgt spid="124"/>
                                        </p:tgtEl>
                                        <p:attrNameLst>
                                          <p:attrName>style.visibility</p:attrName>
                                        </p:attrNameLst>
                                      </p:cBhvr>
                                      <p:to>
                                        <p:strVal val="hidden"/>
                                      </p:to>
                                    </p:set>
                                  </p:childTnLst>
                                </p:cTn>
                              </p:par>
                              <p:par>
                                <p:cTn id="37" presetID="1" presetClass="exit" presetSubtype="0" fill="hold" grpId="3" nodeType="withEffect">
                                  <p:stCondLst>
                                    <p:cond delay="0"/>
                                  </p:stCondLst>
                                  <p:childTnLst>
                                    <p:set>
                                      <p:cBhvr>
                                        <p:cTn id="38" dur="1" fill="hold">
                                          <p:stCondLst>
                                            <p:cond delay="0"/>
                                          </p:stCondLst>
                                        </p:cTn>
                                        <p:tgtEl>
                                          <p:spTgt spid="125"/>
                                        </p:tgtEl>
                                        <p:attrNameLst>
                                          <p:attrName>style.visibility</p:attrName>
                                        </p:attrNameLst>
                                      </p:cBhvr>
                                      <p:to>
                                        <p:strVal val="hidden"/>
                                      </p:to>
                                    </p:set>
                                  </p:childTnLst>
                                </p:cTn>
                              </p:par>
                              <p:par>
                                <p:cTn id="39" presetID="1" presetClass="exit" presetSubtype="0" fill="hold" grpId="5" nodeType="withEffect">
                                  <p:stCondLst>
                                    <p:cond delay="0"/>
                                  </p:stCondLst>
                                  <p:childTnLst>
                                    <p:set>
                                      <p:cBhvr>
                                        <p:cTn id="40" dur="1" fill="hold">
                                          <p:stCondLst>
                                            <p:cond delay="0"/>
                                          </p:stCondLst>
                                        </p:cTn>
                                        <p:tgtEl>
                                          <p:spTgt spid="110"/>
                                        </p:tgtEl>
                                        <p:attrNameLst>
                                          <p:attrName>style.visibility</p:attrName>
                                        </p:attrNameLst>
                                      </p:cBhvr>
                                      <p:to>
                                        <p:strVal val="hidden"/>
                                      </p:to>
                                    </p:set>
                                  </p:childTnLst>
                                </p:cTn>
                              </p:par>
                              <p:par>
                                <p:cTn id="41" presetID="1" presetClass="exit" presetSubtype="0" fill="hold" grpId="3" nodeType="withEffect">
                                  <p:stCondLst>
                                    <p:cond delay="0"/>
                                  </p:stCondLst>
                                  <p:childTnLst>
                                    <p:set>
                                      <p:cBhvr>
                                        <p:cTn id="42" dur="1" fill="hold">
                                          <p:stCondLst>
                                            <p:cond delay="0"/>
                                          </p:stCondLst>
                                        </p:cTn>
                                        <p:tgtEl>
                                          <p:spTgt spid="127"/>
                                        </p:tgtEl>
                                        <p:attrNameLst>
                                          <p:attrName>style.visibility</p:attrName>
                                        </p:attrNameLst>
                                      </p:cBhvr>
                                      <p:to>
                                        <p:strVal val="hidden"/>
                                      </p:to>
                                    </p:set>
                                  </p:childTnLst>
                                </p:cTn>
                              </p:par>
                              <p:par>
                                <p:cTn id="43" presetID="1" presetClass="exit" presetSubtype="0" fill="hold" grpId="3" nodeType="withEffect">
                                  <p:stCondLst>
                                    <p:cond delay="0"/>
                                  </p:stCondLst>
                                  <p:childTnLst>
                                    <p:set>
                                      <p:cBhvr>
                                        <p:cTn id="44" dur="1" fill="hold">
                                          <p:stCondLst>
                                            <p:cond delay="0"/>
                                          </p:stCondLst>
                                        </p:cTn>
                                        <p:tgtEl>
                                          <p:spTgt spid="128"/>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30"/>
                                        </p:tgtEl>
                                        <p:attrNameLst>
                                          <p:attrName>style.visibility</p:attrName>
                                        </p:attrNameLst>
                                      </p:cBhvr>
                                      <p:to>
                                        <p:strVal val="hidden"/>
                                      </p:to>
                                    </p:set>
                                  </p:childTnLst>
                                </p:cTn>
                              </p:par>
                              <p:par>
                                <p:cTn id="47" presetID="1" presetClass="exit" presetSubtype="0" fill="hold" grpId="3" nodeType="withEffect">
                                  <p:stCondLst>
                                    <p:cond delay="0"/>
                                  </p:stCondLst>
                                  <p:childTnLst>
                                    <p:set>
                                      <p:cBhvr>
                                        <p:cTn id="48" dur="1" fill="hold">
                                          <p:stCondLst>
                                            <p:cond delay="0"/>
                                          </p:stCondLst>
                                        </p:cTn>
                                        <p:tgtEl>
                                          <p:spTgt spid="131"/>
                                        </p:tgtEl>
                                        <p:attrNameLst>
                                          <p:attrName>style.visibility</p:attrName>
                                        </p:attrNameLst>
                                      </p:cBhvr>
                                      <p:to>
                                        <p:strVal val="hidden"/>
                                      </p:to>
                                    </p:set>
                                  </p:childTnLst>
                                </p:cTn>
                              </p:par>
                              <p:par>
                                <p:cTn id="49" presetID="1" presetClass="exit" presetSubtype="0" fill="hold" grpId="3" nodeType="withEffect">
                                  <p:stCondLst>
                                    <p:cond delay="0"/>
                                  </p:stCondLst>
                                  <p:childTnLst>
                                    <p:set>
                                      <p:cBhvr>
                                        <p:cTn id="50" dur="1" fill="hold">
                                          <p:stCondLst>
                                            <p:cond delay="0"/>
                                          </p:stCondLst>
                                        </p:cTn>
                                        <p:tgtEl>
                                          <p:spTgt spid="133"/>
                                        </p:tgtEl>
                                        <p:attrNameLst>
                                          <p:attrName>style.visibility</p:attrName>
                                        </p:attrNameLst>
                                      </p:cBhvr>
                                      <p:to>
                                        <p:strVal val="hidden"/>
                                      </p:to>
                                    </p:set>
                                  </p:childTnLst>
                                </p:cTn>
                              </p:par>
                              <p:par>
                                <p:cTn id="51" presetID="1" presetClass="exit" presetSubtype="0" fill="hold" grpId="3" nodeType="withEffect">
                                  <p:stCondLst>
                                    <p:cond delay="0"/>
                                  </p:stCondLst>
                                  <p:childTnLst>
                                    <p:set>
                                      <p:cBhvr>
                                        <p:cTn id="52" dur="1" fill="hold">
                                          <p:stCondLst>
                                            <p:cond delay="0"/>
                                          </p:stCondLst>
                                        </p:cTn>
                                        <p:tgtEl>
                                          <p:spTgt spid="134"/>
                                        </p:tgtEl>
                                        <p:attrNameLst>
                                          <p:attrName>style.visibility</p:attrName>
                                        </p:attrNameLst>
                                      </p:cBhvr>
                                      <p:to>
                                        <p:strVal val="hidden"/>
                                      </p:to>
                                    </p:set>
                                  </p:childTnLst>
                                </p:cTn>
                              </p:par>
                              <p:par>
                                <p:cTn id="53" presetID="1" presetClass="exit" presetSubtype="0" fill="hold" grpId="3" nodeType="withEffect">
                                  <p:stCondLst>
                                    <p:cond delay="0"/>
                                  </p:stCondLst>
                                  <p:childTnLst>
                                    <p:set>
                                      <p:cBhvr>
                                        <p:cTn id="54" dur="1" fill="hold">
                                          <p:stCondLst>
                                            <p:cond delay="0"/>
                                          </p:stCondLst>
                                        </p:cTn>
                                        <p:tgtEl>
                                          <p:spTgt spid="136"/>
                                        </p:tgtEl>
                                        <p:attrNameLst>
                                          <p:attrName>style.visibility</p:attrName>
                                        </p:attrNameLst>
                                      </p:cBhvr>
                                      <p:to>
                                        <p:strVal val="hidden"/>
                                      </p:to>
                                    </p:set>
                                  </p:childTnLst>
                                </p:cTn>
                              </p:par>
                              <p:par>
                                <p:cTn id="55" presetID="1" presetClass="exit" presetSubtype="0" fill="hold" grpId="3" nodeType="withEffect">
                                  <p:stCondLst>
                                    <p:cond delay="0"/>
                                  </p:stCondLst>
                                  <p:childTnLst>
                                    <p:set>
                                      <p:cBhvr>
                                        <p:cTn id="56" dur="1" fill="hold">
                                          <p:stCondLst>
                                            <p:cond delay="0"/>
                                          </p:stCondLst>
                                        </p:cTn>
                                        <p:tgtEl>
                                          <p:spTgt spid="137"/>
                                        </p:tgtEl>
                                        <p:attrNameLst>
                                          <p:attrName>style.visibility</p:attrName>
                                        </p:attrNameLst>
                                      </p:cBhvr>
                                      <p:to>
                                        <p:strVal val="hidden"/>
                                      </p:to>
                                    </p:set>
                                  </p:childTnLst>
                                </p:cTn>
                              </p:par>
                              <p:par>
                                <p:cTn id="57" presetID="1" presetClass="exit" presetSubtype="0" fill="hold" grpId="6" nodeType="withEffect">
                                  <p:stCondLst>
                                    <p:cond delay="0"/>
                                  </p:stCondLst>
                                  <p:childTnLst>
                                    <p:set>
                                      <p:cBhvr>
                                        <p:cTn id="58" dur="1" fill="hold">
                                          <p:stCondLst>
                                            <p:cond delay="0"/>
                                          </p:stCondLst>
                                        </p:cTn>
                                        <p:tgtEl>
                                          <p:spTgt spid="116"/>
                                        </p:tgtEl>
                                        <p:attrNameLst>
                                          <p:attrName>style.visibility</p:attrName>
                                        </p:attrNameLst>
                                      </p:cBhvr>
                                      <p:to>
                                        <p:strVal val="hidden"/>
                                      </p:to>
                                    </p:set>
                                  </p:childTnLst>
                                </p:cTn>
                              </p:par>
                              <p:par>
                                <p:cTn id="59" presetID="1" presetClass="exit" presetSubtype="0" fill="hold" grpId="3" nodeType="withEffect">
                                  <p:stCondLst>
                                    <p:cond delay="0"/>
                                  </p:stCondLst>
                                  <p:childTnLst>
                                    <p:set>
                                      <p:cBhvr>
                                        <p:cTn id="60" dur="1" fill="hold">
                                          <p:stCondLst>
                                            <p:cond delay="0"/>
                                          </p:stCondLst>
                                        </p:cTn>
                                        <p:tgtEl>
                                          <p:spTgt spid="140"/>
                                        </p:tgtEl>
                                        <p:attrNameLst>
                                          <p:attrName>style.visibility</p:attrName>
                                        </p:attrNameLst>
                                      </p:cBhvr>
                                      <p:to>
                                        <p:strVal val="hidden"/>
                                      </p:to>
                                    </p:set>
                                  </p:childTnLst>
                                </p:cTn>
                              </p:par>
                              <p:par>
                                <p:cTn id="61" presetID="1" presetClass="exit" presetSubtype="0" fill="hold" grpId="3" nodeType="withEffect">
                                  <p:stCondLst>
                                    <p:cond delay="0"/>
                                  </p:stCondLst>
                                  <p:childTnLst>
                                    <p:set>
                                      <p:cBhvr>
                                        <p:cTn id="62" dur="1" fill="hold">
                                          <p:stCondLst>
                                            <p:cond delay="0"/>
                                          </p:stCondLst>
                                        </p:cTn>
                                        <p:tgtEl>
                                          <p:spTgt spid="138"/>
                                        </p:tgtEl>
                                        <p:attrNameLst>
                                          <p:attrName>style.visibility</p:attrName>
                                        </p:attrNameLst>
                                      </p:cBhvr>
                                      <p:to>
                                        <p:strVal val="hidden"/>
                                      </p:to>
                                    </p:set>
                                  </p:childTnLst>
                                </p:cTn>
                              </p:par>
                              <p:par>
                                <p:cTn id="63" presetID="1" presetClass="exit" presetSubtype="0" fill="hold" grpId="5" nodeType="withEffect">
                                  <p:stCondLst>
                                    <p:cond delay="0"/>
                                  </p:stCondLst>
                                  <p:childTnLst>
                                    <p:set>
                                      <p:cBhvr>
                                        <p:cTn id="64" dur="1" fill="hold">
                                          <p:stCondLst>
                                            <p:cond delay="0"/>
                                          </p:stCondLst>
                                        </p:cTn>
                                        <p:tgtEl>
                                          <p:spTgt spid="114"/>
                                        </p:tgtEl>
                                        <p:attrNameLst>
                                          <p:attrName>style.visibility</p:attrName>
                                        </p:attrNameLst>
                                      </p:cBhvr>
                                      <p:to>
                                        <p:strVal val="hidden"/>
                                      </p:to>
                                    </p:set>
                                  </p:childTnLst>
                                </p:cTn>
                              </p:par>
                              <p:par>
                                <p:cTn id="65" presetID="1" presetClass="exit" presetSubtype="0" fill="hold" grpId="3" nodeType="withEffect">
                                  <p:stCondLst>
                                    <p:cond delay="0"/>
                                  </p:stCondLst>
                                  <p:childTnLst>
                                    <p:set>
                                      <p:cBhvr>
                                        <p:cTn id="66" dur="1" fill="hold">
                                          <p:stCondLst>
                                            <p:cond delay="0"/>
                                          </p:stCondLst>
                                        </p:cTn>
                                        <p:tgtEl>
                                          <p:spTgt spid="143"/>
                                        </p:tgtEl>
                                        <p:attrNameLst>
                                          <p:attrName>style.visibility</p:attrName>
                                        </p:attrNameLst>
                                      </p:cBhvr>
                                      <p:to>
                                        <p:strVal val="hidden"/>
                                      </p:to>
                                    </p:set>
                                  </p:childTnLst>
                                </p:cTn>
                              </p:par>
                              <p:par>
                                <p:cTn id="67" presetID="1" presetClass="exit" presetSubtype="0" fill="hold" grpId="3" nodeType="withEffect">
                                  <p:stCondLst>
                                    <p:cond delay="0"/>
                                  </p:stCondLst>
                                  <p:childTnLst>
                                    <p:set>
                                      <p:cBhvr>
                                        <p:cTn id="68" dur="1" fill="hold">
                                          <p:stCondLst>
                                            <p:cond delay="0"/>
                                          </p:stCondLst>
                                        </p:cTn>
                                        <p:tgtEl>
                                          <p:spTgt spid="141"/>
                                        </p:tgtEl>
                                        <p:attrNameLst>
                                          <p:attrName>style.visibility</p:attrName>
                                        </p:attrNameLst>
                                      </p:cBhvr>
                                      <p:to>
                                        <p:strVal val="hidden"/>
                                      </p:to>
                                    </p:set>
                                  </p:childTnLst>
                                </p:cTn>
                              </p:par>
                              <p:par>
                                <p:cTn id="69" presetID="1" presetClass="exit" presetSubtype="0" fill="hold" grpId="3" nodeType="withEffect">
                                  <p:stCondLst>
                                    <p:cond delay="0"/>
                                  </p:stCondLst>
                                  <p:childTnLst>
                                    <p:set>
                                      <p:cBhvr>
                                        <p:cTn id="70" dur="1" fill="hold">
                                          <p:stCondLst>
                                            <p:cond delay="0"/>
                                          </p:stCondLst>
                                        </p:cTn>
                                        <p:tgtEl>
                                          <p:spTgt spid="149"/>
                                        </p:tgtEl>
                                        <p:attrNameLst>
                                          <p:attrName>style.visibility</p:attrName>
                                        </p:attrNameLst>
                                      </p:cBhvr>
                                      <p:to>
                                        <p:strVal val="hidden"/>
                                      </p:to>
                                    </p:set>
                                  </p:childTnLst>
                                </p:cTn>
                              </p:par>
                              <p:par>
                                <p:cTn id="71" presetID="1" presetClass="exit" presetSubtype="0" fill="hold" grpId="3" nodeType="withEffect">
                                  <p:stCondLst>
                                    <p:cond delay="0"/>
                                  </p:stCondLst>
                                  <p:childTnLst>
                                    <p:set>
                                      <p:cBhvr>
                                        <p:cTn id="72" dur="1" fill="hold">
                                          <p:stCondLst>
                                            <p:cond delay="0"/>
                                          </p:stCondLst>
                                        </p:cTn>
                                        <p:tgtEl>
                                          <p:spTgt spid="148"/>
                                        </p:tgtEl>
                                        <p:attrNameLst>
                                          <p:attrName>style.visibility</p:attrName>
                                        </p:attrNameLst>
                                      </p:cBhvr>
                                      <p:to>
                                        <p:strVal val="hidden"/>
                                      </p:to>
                                    </p:set>
                                  </p:childTnLst>
                                </p:cTn>
                              </p:par>
                              <p:par>
                                <p:cTn id="73" presetID="1" presetClass="exit" presetSubtype="0" fill="hold" grpId="3" nodeType="withEffect">
                                  <p:stCondLst>
                                    <p:cond delay="0"/>
                                  </p:stCondLst>
                                  <p:childTnLst>
                                    <p:set>
                                      <p:cBhvr>
                                        <p:cTn id="74" dur="1" fill="hold">
                                          <p:stCondLst>
                                            <p:cond delay="0"/>
                                          </p:stCondLst>
                                        </p:cTn>
                                        <p:tgtEl>
                                          <p:spTgt spid="151"/>
                                        </p:tgtEl>
                                        <p:attrNameLst>
                                          <p:attrName>style.visibility</p:attrName>
                                        </p:attrNameLst>
                                      </p:cBhvr>
                                      <p:to>
                                        <p:strVal val="hidden"/>
                                      </p:to>
                                    </p:set>
                                  </p:childTnLst>
                                </p:cTn>
                              </p:par>
                              <p:par>
                                <p:cTn id="75" presetID="1" presetClass="exit" presetSubtype="0" fill="hold" grpId="3" nodeType="withEffect">
                                  <p:stCondLst>
                                    <p:cond delay="0"/>
                                  </p:stCondLst>
                                  <p:childTnLst>
                                    <p:set>
                                      <p:cBhvr>
                                        <p:cTn id="76" dur="1" fill="hold">
                                          <p:stCondLst>
                                            <p:cond delay="0"/>
                                          </p:stCondLst>
                                        </p:cTn>
                                        <p:tgtEl>
                                          <p:spTgt spid="150"/>
                                        </p:tgtEl>
                                        <p:attrNameLst>
                                          <p:attrName>style.visibility</p:attrName>
                                        </p:attrNameLst>
                                      </p:cBhvr>
                                      <p:to>
                                        <p:strVal val="hidden"/>
                                      </p:to>
                                    </p:set>
                                  </p:childTnLst>
                                </p:cTn>
                              </p:par>
                              <p:par>
                                <p:cTn id="77" presetID="1" presetClass="exit" presetSubtype="0" fill="hold" grpId="21" nodeType="withEffect">
                                  <p:stCondLst>
                                    <p:cond delay="0"/>
                                  </p:stCondLst>
                                  <p:childTnLst>
                                    <p:set>
                                      <p:cBhvr>
                                        <p:cTn id="78" dur="1" fill="hold">
                                          <p:stCondLst>
                                            <p:cond delay="0"/>
                                          </p:stCondLst>
                                        </p:cTn>
                                        <p:tgtEl>
                                          <p:spTgt spid="70"/>
                                        </p:tgtEl>
                                        <p:attrNameLst>
                                          <p:attrName>style.visibility</p:attrName>
                                        </p:attrNameLst>
                                      </p:cBhvr>
                                      <p:to>
                                        <p:strVal val="hidden"/>
                                      </p:to>
                                    </p:set>
                                  </p:childTnLst>
                                </p:cTn>
                              </p:par>
                              <p:par>
                                <p:cTn id="79" presetID="1" presetClass="exit" presetSubtype="0" fill="hold" grpId="21" nodeType="withEffect">
                                  <p:stCondLst>
                                    <p:cond delay="0"/>
                                  </p:stCondLst>
                                  <p:childTnLst>
                                    <p:set>
                                      <p:cBhvr>
                                        <p:cTn id="80" dur="1" fill="hold">
                                          <p:stCondLst>
                                            <p:cond delay="0"/>
                                          </p:stCondLst>
                                        </p:cTn>
                                        <p:tgtEl>
                                          <p:spTgt spid="71"/>
                                        </p:tgtEl>
                                        <p:attrNameLst>
                                          <p:attrName>style.visibility</p:attrName>
                                        </p:attrNameLst>
                                      </p:cBhvr>
                                      <p:to>
                                        <p:strVal val="hidden"/>
                                      </p:to>
                                    </p:set>
                                  </p:childTnLst>
                                </p:cTn>
                              </p:par>
                              <p:par>
                                <p:cTn id="81" presetID="1" presetClass="exit" presetSubtype="0" fill="hold" grpId="6" nodeType="withEffect">
                                  <p:stCondLst>
                                    <p:cond delay="0"/>
                                  </p:stCondLst>
                                  <p:childTnLst>
                                    <p:set>
                                      <p:cBhvr>
                                        <p:cTn id="82" dur="1" fill="hold">
                                          <p:stCondLst>
                                            <p:cond delay="0"/>
                                          </p:stCondLst>
                                        </p:cTn>
                                        <p:tgtEl>
                                          <p:spTgt spid="73"/>
                                        </p:tgtEl>
                                        <p:attrNameLst>
                                          <p:attrName>style.visibility</p:attrName>
                                        </p:attrNameLst>
                                      </p:cBhvr>
                                      <p:to>
                                        <p:strVal val="hidden"/>
                                      </p:to>
                                    </p:set>
                                  </p:childTnLst>
                                </p:cTn>
                              </p:par>
                              <p:par>
                                <p:cTn id="83" presetID="1" presetClass="exit" presetSubtype="0" fill="hold" grpId="6" nodeType="withEffect">
                                  <p:stCondLst>
                                    <p:cond delay="0"/>
                                  </p:stCondLst>
                                  <p:childTnLst>
                                    <p:set>
                                      <p:cBhvr>
                                        <p:cTn id="84" dur="1" fill="hold">
                                          <p:stCondLst>
                                            <p:cond delay="0"/>
                                          </p:stCondLst>
                                        </p:cTn>
                                        <p:tgtEl>
                                          <p:spTgt spid="113"/>
                                        </p:tgtEl>
                                        <p:attrNameLst>
                                          <p:attrName>style.visibility</p:attrName>
                                        </p:attrNameLst>
                                      </p:cBhvr>
                                      <p:to>
                                        <p:strVal val="hidden"/>
                                      </p:to>
                                    </p:set>
                                  </p:childTnLst>
                                </p:cTn>
                              </p:par>
                              <p:par>
                                <p:cTn id="85" presetID="1" presetClass="exit" presetSubtype="0" fill="hold" grpId="5" nodeType="withEffect">
                                  <p:stCondLst>
                                    <p:cond delay="0"/>
                                  </p:stCondLst>
                                  <p:childTnLst>
                                    <p:set>
                                      <p:cBhvr>
                                        <p:cTn id="86" dur="1" fill="hold">
                                          <p:stCondLst>
                                            <p:cond delay="0"/>
                                          </p:stCondLst>
                                        </p:cTn>
                                        <p:tgtEl>
                                          <p:spTgt spid="111"/>
                                        </p:tgtEl>
                                        <p:attrNameLst>
                                          <p:attrName>style.visibility</p:attrName>
                                        </p:attrNameLst>
                                      </p:cBhvr>
                                      <p:to>
                                        <p:strVal val="hidden"/>
                                      </p:to>
                                    </p:set>
                                  </p:childTnLst>
                                </p:cTn>
                              </p:par>
                              <p:par>
                                <p:cTn id="87" presetID="1" presetClass="exit" presetSubtype="0" fill="hold" grpId="6" nodeType="withEffect">
                                  <p:stCondLst>
                                    <p:cond delay="0"/>
                                  </p:stCondLst>
                                  <p:childTnLst>
                                    <p:set>
                                      <p:cBhvr>
                                        <p:cTn id="88" dur="1" fill="hold">
                                          <p:stCondLst>
                                            <p:cond delay="0"/>
                                          </p:stCondLst>
                                        </p:cTn>
                                        <p:tgtEl>
                                          <p:spTgt spid="117"/>
                                        </p:tgtEl>
                                        <p:attrNameLst>
                                          <p:attrName>style.visibility</p:attrName>
                                        </p:attrNameLst>
                                      </p:cBhvr>
                                      <p:to>
                                        <p:strVal val="hidden"/>
                                      </p:to>
                                    </p:set>
                                  </p:childTnLst>
                                </p:cTn>
                              </p:par>
                              <p:par>
                                <p:cTn id="89" presetID="1" presetClass="exit" presetSubtype="0" fill="hold" grpId="5" nodeType="withEffect">
                                  <p:stCondLst>
                                    <p:cond delay="0"/>
                                  </p:stCondLst>
                                  <p:childTnLst>
                                    <p:set>
                                      <p:cBhvr>
                                        <p:cTn id="90" dur="1" fill="hold">
                                          <p:stCondLst>
                                            <p:cond delay="0"/>
                                          </p:stCondLst>
                                        </p:cTn>
                                        <p:tgtEl>
                                          <p:spTgt spid="115"/>
                                        </p:tgtEl>
                                        <p:attrNameLst>
                                          <p:attrName>style.visibility</p:attrName>
                                        </p:attrNameLst>
                                      </p:cBhvr>
                                      <p:to>
                                        <p:strVal val="hidden"/>
                                      </p:to>
                                    </p:set>
                                  </p:childTnLst>
                                </p:cTn>
                              </p:par>
                              <p:par>
                                <p:cTn id="91" presetID="1" presetClass="exit" presetSubtype="0" fill="hold" grpId="3" nodeType="withEffect">
                                  <p:stCondLst>
                                    <p:cond delay="0"/>
                                  </p:stCondLst>
                                  <p:childTnLst>
                                    <p:set>
                                      <p:cBhvr>
                                        <p:cTn id="92" dur="1" fill="hold">
                                          <p:stCondLst>
                                            <p:cond delay="0"/>
                                          </p:stCondLst>
                                        </p:cTn>
                                        <p:tgtEl>
                                          <p:spTgt spid="100"/>
                                        </p:tgtEl>
                                        <p:attrNameLst>
                                          <p:attrName>style.visibility</p:attrName>
                                        </p:attrNameLst>
                                      </p:cBhvr>
                                      <p:to>
                                        <p:strVal val="hidden"/>
                                      </p:to>
                                    </p:set>
                                  </p:childTnLst>
                                </p:cTn>
                              </p:par>
                              <p:par>
                                <p:cTn id="93" presetID="1" presetClass="exit" presetSubtype="0" fill="hold" grpId="3" nodeType="withEffect">
                                  <p:stCondLst>
                                    <p:cond delay="0"/>
                                  </p:stCondLst>
                                  <p:childTnLst>
                                    <p:set>
                                      <p:cBhvr>
                                        <p:cTn id="94" dur="1" fill="hold">
                                          <p:stCondLst>
                                            <p:cond delay="0"/>
                                          </p:stCondLst>
                                        </p:cTn>
                                        <p:tgtEl>
                                          <p:spTgt spid="120"/>
                                        </p:tgtEl>
                                        <p:attrNameLst>
                                          <p:attrName>style.visibility</p:attrName>
                                        </p:attrNameLst>
                                      </p:cBhvr>
                                      <p:to>
                                        <p:strVal val="hidden"/>
                                      </p:to>
                                    </p:set>
                                  </p:childTnLst>
                                </p:cTn>
                              </p:par>
                              <p:par>
                                <p:cTn id="95" presetID="1" presetClass="exit" presetSubtype="0" fill="hold" grpId="3" nodeType="withEffect">
                                  <p:stCondLst>
                                    <p:cond delay="0"/>
                                  </p:stCondLst>
                                  <p:childTnLst>
                                    <p:set>
                                      <p:cBhvr>
                                        <p:cTn id="96" dur="1" fill="hold">
                                          <p:stCondLst>
                                            <p:cond delay="0"/>
                                          </p:stCondLst>
                                        </p:cTn>
                                        <p:tgtEl>
                                          <p:spTgt spid="123"/>
                                        </p:tgtEl>
                                        <p:attrNameLst>
                                          <p:attrName>style.visibility</p:attrName>
                                        </p:attrNameLst>
                                      </p:cBhvr>
                                      <p:to>
                                        <p:strVal val="hidden"/>
                                      </p:to>
                                    </p:set>
                                  </p:childTnLst>
                                </p:cTn>
                              </p:par>
                              <p:par>
                                <p:cTn id="97" presetID="1" presetClass="exit" presetSubtype="0" fill="hold" grpId="3" nodeType="withEffect">
                                  <p:stCondLst>
                                    <p:cond delay="0"/>
                                  </p:stCondLst>
                                  <p:childTnLst>
                                    <p:set>
                                      <p:cBhvr>
                                        <p:cTn id="98" dur="1" fill="hold">
                                          <p:stCondLst>
                                            <p:cond delay="0"/>
                                          </p:stCondLst>
                                        </p:cTn>
                                        <p:tgtEl>
                                          <p:spTgt spid="126"/>
                                        </p:tgtEl>
                                        <p:attrNameLst>
                                          <p:attrName>style.visibility</p:attrName>
                                        </p:attrNameLst>
                                      </p:cBhvr>
                                      <p:to>
                                        <p:strVal val="hidden"/>
                                      </p:to>
                                    </p:set>
                                  </p:childTnLst>
                                </p:cTn>
                              </p:par>
                              <p:par>
                                <p:cTn id="99" presetID="1" presetClass="exit" presetSubtype="0" fill="hold" grpId="3" nodeType="withEffect">
                                  <p:stCondLst>
                                    <p:cond delay="0"/>
                                  </p:stCondLst>
                                  <p:childTnLst>
                                    <p:set>
                                      <p:cBhvr>
                                        <p:cTn id="100" dur="1" fill="hold">
                                          <p:stCondLst>
                                            <p:cond delay="0"/>
                                          </p:stCondLst>
                                        </p:cTn>
                                        <p:tgtEl>
                                          <p:spTgt spid="129"/>
                                        </p:tgtEl>
                                        <p:attrNameLst>
                                          <p:attrName>style.visibility</p:attrName>
                                        </p:attrNameLst>
                                      </p:cBhvr>
                                      <p:to>
                                        <p:strVal val="hidden"/>
                                      </p:to>
                                    </p:set>
                                  </p:childTnLst>
                                </p:cTn>
                              </p:par>
                              <p:par>
                                <p:cTn id="101" presetID="1" presetClass="exit" presetSubtype="0" fill="hold" grpId="3" nodeType="withEffect">
                                  <p:stCondLst>
                                    <p:cond delay="0"/>
                                  </p:stCondLst>
                                  <p:childTnLst>
                                    <p:set>
                                      <p:cBhvr>
                                        <p:cTn id="102" dur="1" fill="hold">
                                          <p:stCondLst>
                                            <p:cond delay="0"/>
                                          </p:stCondLst>
                                        </p:cTn>
                                        <p:tgtEl>
                                          <p:spTgt spid="132"/>
                                        </p:tgtEl>
                                        <p:attrNameLst>
                                          <p:attrName>style.visibility</p:attrName>
                                        </p:attrNameLst>
                                      </p:cBhvr>
                                      <p:to>
                                        <p:strVal val="hidden"/>
                                      </p:to>
                                    </p:set>
                                  </p:childTnLst>
                                </p:cTn>
                              </p:par>
                              <p:par>
                                <p:cTn id="103" presetID="1" presetClass="exit" presetSubtype="0" fill="hold" grpId="3" nodeType="withEffect">
                                  <p:stCondLst>
                                    <p:cond delay="0"/>
                                  </p:stCondLst>
                                  <p:childTnLst>
                                    <p:set>
                                      <p:cBhvr>
                                        <p:cTn id="104" dur="1" fill="hold">
                                          <p:stCondLst>
                                            <p:cond delay="0"/>
                                          </p:stCondLst>
                                        </p:cTn>
                                        <p:tgtEl>
                                          <p:spTgt spid="135"/>
                                        </p:tgtEl>
                                        <p:attrNameLst>
                                          <p:attrName>style.visibility</p:attrName>
                                        </p:attrNameLst>
                                      </p:cBhvr>
                                      <p:to>
                                        <p:strVal val="hidden"/>
                                      </p:to>
                                    </p:set>
                                  </p:childTnLst>
                                </p:cTn>
                              </p:par>
                              <p:par>
                                <p:cTn id="105" presetID="1" presetClass="exit" presetSubtype="0" fill="hold" grpId="3" nodeType="withEffect">
                                  <p:stCondLst>
                                    <p:cond delay="0"/>
                                  </p:stCondLst>
                                  <p:childTnLst>
                                    <p:set>
                                      <p:cBhvr>
                                        <p:cTn id="106" dur="1" fill="hold">
                                          <p:stCondLst>
                                            <p:cond delay="0"/>
                                          </p:stCondLst>
                                        </p:cTn>
                                        <p:tgtEl>
                                          <p:spTgt spid="139"/>
                                        </p:tgtEl>
                                        <p:attrNameLst>
                                          <p:attrName>style.visibility</p:attrName>
                                        </p:attrNameLst>
                                      </p:cBhvr>
                                      <p:to>
                                        <p:strVal val="hidden"/>
                                      </p:to>
                                    </p:set>
                                  </p:childTnLst>
                                </p:cTn>
                              </p:par>
                              <p:par>
                                <p:cTn id="107" presetID="1" presetClass="exit" presetSubtype="0" fill="hold" grpId="3" nodeType="withEffect">
                                  <p:stCondLst>
                                    <p:cond delay="0"/>
                                  </p:stCondLst>
                                  <p:childTnLst>
                                    <p:set>
                                      <p:cBhvr>
                                        <p:cTn id="108" dur="1" fill="hold">
                                          <p:stCondLst>
                                            <p:cond delay="0"/>
                                          </p:stCondLst>
                                        </p:cTn>
                                        <p:tgtEl>
                                          <p:spTgt spid="142"/>
                                        </p:tgtEl>
                                        <p:attrNameLst>
                                          <p:attrName>style.visibility</p:attrName>
                                        </p:attrNameLst>
                                      </p:cBhvr>
                                      <p:to>
                                        <p:strVal val="hidden"/>
                                      </p:to>
                                    </p:set>
                                  </p:childTnLst>
                                </p:cTn>
                              </p:par>
                              <p:par>
                                <p:cTn id="109" presetID="1" presetClass="exit" presetSubtype="0" fill="hold" grpId="3" nodeType="withEffect">
                                  <p:stCondLst>
                                    <p:cond delay="0"/>
                                  </p:stCondLst>
                                  <p:childTnLst>
                                    <p:set>
                                      <p:cBhvr>
                                        <p:cTn id="110" dur="1" fill="hold">
                                          <p:stCondLst>
                                            <p:cond delay="0"/>
                                          </p:stCondLst>
                                        </p:cTn>
                                        <p:tgtEl>
                                          <p:spTgt spid="147"/>
                                        </p:tgtEl>
                                        <p:attrNameLst>
                                          <p:attrName>style.visibility</p:attrName>
                                        </p:attrNameLst>
                                      </p:cBhvr>
                                      <p:to>
                                        <p:strVal val="hidden"/>
                                      </p:to>
                                    </p:set>
                                  </p:childTnLst>
                                </p:cTn>
                              </p:par>
                              <p:par>
                                <p:cTn id="111" presetID="1" presetClass="exit" presetSubtype="0" fill="hold" grpId="3" nodeType="withEffect">
                                  <p:stCondLst>
                                    <p:cond delay="0"/>
                                  </p:stCondLst>
                                  <p:childTnLst>
                                    <p:set>
                                      <p:cBhvr>
                                        <p:cTn id="112" dur="1" fill="hold">
                                          <p:stCondLst>
                                            <p:cond delay="0"/>
                                          </p:stCondLst>
                                        </p:cTn>
                                        <p:tgtEl>
                                          <p:spTgt spid="152"/>
                                        </p:tgtEl>
                                        <p:attrNameLst>
                                          <p:attrName>style.visibility</p:attrName>
                                        </p:attrNameLst>
                                      </p:cBhvr>
                                      <p:to>
                                        <p:strVal val="hidden"/>
                                      </p:to>
                                    </p:set>
                                  </p:childTnLst>
                                </p:cTn>
                              </p:par>
                              <p:par>
                                <p:cTn id="113" presetID="1" presetClass="exit" presetSubtype="0" fill="hold" nodeType="withEffect">
                                  <p:stCondLst>
                                    <p:cond delay="0"/>
                                  </p:stCondLst>
                                  <p:childTnLst>
                                    <p:set>
                                      <p:cBhvr>
                                        <p:cTn id="114" dur="1" fill="hold">
                                          <p:stCondLst>
                                            <p:cond delay="0"/>
                                          </p:stCondLst>
                                        </p:cTn>
                                        <p:tgtEl>
                                          <p:spTgt spid="59"/>
                                        </p:tgtEl>
                                        <p:attrNameLst>
                                          <p:attrName>style.visibility</p:attrName>
                                        </p:attrNameLst>
                                      </p:cBhvr>
                                      <p:to>
                                        <p:strVal val="hidden"/>
                                      </p:to>
                                    </p:set>
                                  </p:childTnLst>
                                </p:cTn>
                              </p:par>
                              <p:par>
                                <p:cTn id="115" presetID="1" presetClass="exit" presetSubtype="0" fill="hold" grpId="0" nodeType="withEffect">
                                  <p:stCondLst>
                                    <p:cond delay="0"/>
                                  </p:stCondLst>
                                  <p:childTnLst>
                                    <p:set>
                                      <p:cBhvr>
                                        <p:cTn id="116" dur="1" fill="hold">
                                          <p:stCondLst>
                                            <p:cond delay="0"/>
                                          </p:stCondLst>
                                        </p:cTn>
                                        <p:tgtEl>
                                          <p:spTgt spid="145"/>
                                        </p:tgtEl>
                                        <p:attrNameLst>
                                          <p:attrName>style.visibility</p:attrName>
                                        </p:attrNameLst>
                                      </p:cBhvr>
                                      <p:to>
                                        <p:strVal val="hidden"/>
                                      </p:to>
                                    </p:set>
                                  </p:childTnLst>
                                </p:cTn>
                              </p:par>
                              <p:par>
                                <p:cTn id="117" presetID="1" presetClass="exit" presetSubtype="0" fill="hold" grpId="0" nodeType="withEffect">
                                  <p:stCondLst>
                                    <p:cond delay="0"/>
                                  </p:stCondLst>
                                  <p:childTnLst>
                                    <p:set>
                                      <p:cBhvr>
                                        <p:cTn id="118" dur="1" fill="hold">
                                          <p:stCondLst>
                                            <p:cond delay="0"/>
                                          </p:stCondLst>
                                        </p:cTn>
                                        <p:tgtEl>
                                          <p:spTgt spid="153"/>
                                        </p:tgtEl>
                                        <p:attrNameLst>
                                          <p:attrName>style.visibility</p:attrName>
                                        </p:attrNameLst>
                                      </p:cBhvr>
                                      <p:to>
                                        <p:strVal val="hidden"/>
                                      </p:to>
                                    </p:set>
                                  </p:childTnLst>
                                </p:cTn>
                              </p:par>
                              <p:par>
                                <p:cTn id="119" presetID="1" presetClass="exit" presetSubtype="0" fill="hold" grpId="0" nodeType="withEffect">
                                  <p:stCondLst>
                                    <p:cond delay="0"/>
                                  </p:stCondLst>
                                  <p:childTnLst>
                                    <p:set>
                                      <p:cBhvr>
                                        <p:cTn id="120" dur="1" fill="hold">
                                          <p:stCondLst>
                                            <p:cond delay="0"/>
                                          </p:stCondLst>
                                        </p:cTn>
                                        <p:tgtEl>
                                          <p:spTgt spid="154"/>
                                        </p:tgtEl>
                                        <p:attrNameLst>
                                          <p:attrName>style.visibility</p:attrName>
                                        </p:attrNameLst>
                                      </p:cBhvr>
                                      <p:to>
                                        <p:strVal val="hidden"/>
                                      </p:to>
                                    </p:set>
                                  </p:childTnLst>
                                </p:cTn>
                              </p:par>
                              <p:par>
                                <p:cTn id="121" presetID="1" presetClass="exit" presetSubtype="0" fill="hold" grpId="0" nodeType="withEffect">
                                  <p:stCondLst>
                                    <p:cond delay="0"/>
                                  </p:stCondLst>
                                  <p:childTnLst>
                                    <p:set>
                                      <p:cBhvr>
                                        <p:cTn id="122" dur="1" fill="hold">
                                          <p:stCondLst>
                                            <p:cond delay="0"/>
                                          </p:stCondLst>
                                        </p:cTn>
                                        <p:tgtEl>
                                          <p:spTgt spid="155"/>
                                        </p:tgtEl>
                                        <p:attrNameLst>
                                          <p:attrName>style.visibility</p:attrName>
                                        </p:attrNameLst>
                                      </p:cBhvr>
                                      <p:to>
                                        <p:strVal val="hidden"/>
                                      </p:to>
                                    </p:set>
                                  </p:childTnLst>
                                </p:cTn>
                              </p:par>
                              <p:par>
                                <p:cTn id="123" presetID="1" presetClass="exit" presetSubtype="0" fill="hold" grpId="0" nodeType="withEffect">
                                  <p:stCondLst>
                                    <p:cond delay="0"/>
                                  </p:stCondLst>
                                  <p:childTnLst>
                                    <p:set>
                                      <p:cBhvr>
                                        <p:cTn id="124" dur="1" fill="hold">
                                          <p:stCondLst>
                                            <p:cond delay="0"/>
                                          </p:stCondLst>
                                        </p:cTn>
                                        <p:tgtEl>
                                          <p:spTgt spid="156"/>
                                        </p:tgtEl>
                                        <p:attrNameLst>
                                          <p:attrName>style.visibility</p:attrName>
                                        </p:attrNameLst>
                                      </p:cBhvr>
                                      <p:to>
                                        <p:strVal val="hidden"/>
                                      </p:to>
                                    </p:set>
                                  </p:childTnLst>
                                </p:cTn>
                              </p:par>
                              <p:par>
                                <p:cTn id="125" presetID="1" presetClass="exit" presetSubtype="0" fill="hold" grpId="0" nodeType="withEffect">
                                  <p:stCondLst>
                                    <p:cond delay="0"/>
                                  </p:stCondLst>
                                  <p:childTnLst>
                                    <p:set>
                                      <p:cBhvr>
                                        <p:cTn id="126" dur="1" fill="hold">
                                          <p:stCondLst>
                                            <p:cond delay="0"/>
                                          </p:stCondLst>
                                        </p:cTn>
                                        <p:tgtEl>
                                          <p:spTgt spid="157"/>
                                        </p:tgtEl>
                                        <p:attrNameLst>
                                          <p:attrName>style.visibility</p:attrName>
                                        </p:attrNameLst>
                                      </p:cBhvr>
                                      <p:to>
                                        <p:strVal val="hidden"/>
                                      </p:to>
                                    </p:set>
                                  </p:childTnLst>
                                </p:cTn>
                              </p:par>
                              <p:par>
                                <p:cTn id="127" presetID="1" presetClass="exit" presetSubtype="0" fill="hold" grpId="0" nodeType="withEffect">
                                  <p:stCondLst>
                                    <p:cond delay="0"/>
                                  </p:stCondLst>
                                  <p:childTnLst>
                                    <p:set>
                                      <p:cBhvr>
                                        <p:cTn id="128" dur="1" fill="hold">
                                          <p:stCondLst>
                                            <p:cond delay="0"/>
                                          </p:stCondLst>
                                        </p:cTn>
                                        <p:tgtEl>
                                          <p:spTgt spid="158"/>
                                        </p:tgtEl>
                                        <p:attrNameLst>
                                          <p:attrName>style.visibility</p:attrName>
                                        </p:attrNameLst>
                                      </p:cBhvr>
                                      <p:to>
                                        <p:strVal val="hidden"/>
                                      </p:to>
                                    </p:set>
                                  </p:childTnLst>
                                </p:cTn>
                              </p:par>
                              <p:par>
                                <p:cTn id="129" presetID="1" presetClass="exit" presetSubtype="0" fill="hold" grpId="0" nodeType="withEffect">
                                  <p:stCondLst>
                                    <p:cond delay="0"/>
                                  </p:stCondLst>
                                  <p:childTnLst>
                                    <p:set>
                                      <p:cBhvr>
                                        <p:cTn id="130" dur="1" fill="hold">
                                          <p:stCondLst>
                                            <p:cond delay="0"/>
                                          </p:stCondLst>
                                        </p:cTn>
                                        <p:tgtEl>
                                          <p:spTgt spid="159"/>
                                        </p:tgtEl>
                                        <p:attrNameLst>
                                          <p:attrName>style.visibility</p:attrName>
                                        </p:attrNameLst>
                                      </p:cBhvr>
                                      <p:to>
                                        <p:strVal val="hidden"/>
                                      </p:to>
                                    </p:set>
                                  </p:childTnLst>
                                </p:cTn>
                              </p:par>
                              <p:par>
                                <p:cTn id="131" presetID="1" presetClass="exit" presetSubtype="0" fill="hold" grpId="0" nodeType="withEffect">
                                  <p:stCondLst>
                                    <p:cond delay="0"/>
                                  </p:stCondLst>
                                  <p:childTnLst>
                                    <p:set>
                                      <p:cBhvr>
                                        <p:cTn id="132" dur="1" fill="hold">
                                          <p:stCondLst>
                                            <p:cond delay="0"/>
                                          </p:stCondLst>
                                        </p:cTn>
                                        <p:tgtEl>
                                          <p:spTgt spid="160"/>
                                        </p:tgtEl>
                                        <p:attrNameLst>
                                          <p:attrName>style.visibility</p:attrName>
                                        </p:attrNameLst>
                                      </p:cBhvr>
                                      <p:to>
                                        <p:strVal val="hidden"/>
                                      </p:to>
                                    </p:set>
                                  </p:childTnLst>
                                </p:cTn>
                              </p:par>
                              <p:par>
                                <p:cTn id="133" presetID="1" presetClass="exit" presetSubtype="0" fill="hold" grpId="0" nodeType="withEffect">
                                  <p:stCondLst>
                                    <p:cond delay="0"/>
                                  </p:stCondLst>
                                  <p:childTnLst>
                                    <p:set>
                                      <p:cBhvr>
                                        <p:cTn id="134" dur="1" fill="hold">
                                          <p:stCondLst>
                                            <p:cond delay="0"/>
                                          </p:stCondLst>
                                        </p:cTn>
                                        <p:tgtEl>
                                          <p:spTgt spid="161"/>
                                        </p:tgtEl>
                                        <p:attrNameLst>
                                          <p:attrName>style.visibility</p:attrName>
                                        </p:attrNameLst>
                                      </p:cBhvr>
                                      <p:to>
                                        <p:strVal val="hidden"/>
                                      </p:to>
                                    </p:set>
                                  </p:childTnLst>
                                </p:cTn>
                              </p:par>
                              <p:par>
                                <p:cTn id="135" presetID="1" presetClass="exit" presetSubtype="0" fill="hold" grpId="3" nodeType="withEffect">
                                  <p:stCondLst>
                                    <p:cond delay="0"/>
                                  </p:stCondLst>
                                  <p:childTnLst>
                                    <p:set>
                                      <p:cBhvr>
                                        <p:cTn id="136" dur="1" fill="hold">
                                          <p:stCondLst>
                                            <p:cond delay="0"/>
                                          </p:stCondLst>
                                        </p:cTn>
                                        <p:tgtEl>
                                          <p:spTgt spid="163"/>
                                        </p:tgtEl>
                                        <p:attrNameLst>
                                          <p:attrName>style.visibility</p:attrName>
                                        </p:attrNameLst>
                                      </p:cBhvr>
                                      <p:to>
                                        <p:strVal val="hidden"/>
                                      </p:to>
                                    </p:set>
                                  </p:childTnLst>
                                </p:cTn>
                              </p:par>
                              <p:par>
                                <p:cTn id="137" presetID="1" presetClass="exit" presetSubtype="0" fill="hold" grpId="3" nodeType="withEffect">
                                  <p:stCondLst>
                                    <p:cond delay="0"/>
                                  </p:stCondLst>
                                  <p:childTnLst>
                                    <p:set>
                                      <p:cBhvr>
                                        <p:cTn id="138" dur="1" fill="hold">
                                          <p:stCondLst>
                                            <p:cond delay="0"/>
                                          </p:stCondLst>
                                        </p:cTn>
                                        <p:tgtEl>
                                          <p:spTgt spid="162"/>
                                        </p:tgtEl>
                                        <p:attrNameLst>
                                          <p:attrName>style.visibility</p:attrName>
                                        </p:attrNameLst>
                                      </p:cBhvr>
                                      <p:to>
                                        <p:strVal val="hidden"/>
                                      </p:to>
                                    </p:set>
                                  </p:childTnLst>
                                </p:cTn>
                              </p:par>
                              <p:par>
                                <p:cTn id="139" presetID="1" presetClass="exit" presetSubtype="0" fill="hold" grpId="3" nodeType="withEffect">
                                  <p:stCondLst>
                                    <p:cond delay="0"/>
                                  </p:stCondLst>
                                  <p:childTnLst>
                                    <p:set>
                                      <p:cBhvr>
                                        <p:cTn id="140" dur="1" fill="hold">
                                          <p:stCondLst>
                                            <p:cond delay="0"/>
                                          </p:stCondLst>
                                        </p:cTn>
                                        <p:tgtEl>
                                          <p:spTgt spid="164"/>
                                        </p:tgtEl>
                                        <p:attrNameLst>
                                          <p:attrName>style.visibility</p:attrName>
                                        </p:attrNameLst>
                                      </p:cBhvr>
                                      <p:to>
                                        <p:strVal val="hidden"/>
                                      </p:to>
                                    </p:set>
                                  </p:childTnLst>
                                </p:cTn>
                              </p:par>
                              <p:par>
                                <p:cTn id="141" presetID="1" presetClass="exit" presetSubtype="0" fill="hold" grpId="3" nodeType="withEffect">
                                  <p:stCondLst>
                                    <p:cond delay="0"/>
                                  </p:stCondLst>
                                  <p:childTnLst>
                                    <p:set>
                                      <p:cBhvr>
                                        <p:cTn id="142" dur="1" fill="hold">
                                          <p:stCondLst>
                                            <p:cond delay="0"/>
                                          </p:stCondLst>
                                        </p:cTn>
                                        <p:tgtEl>
                                          <p:spTgt spid="167"/>
                                        </p:tgtEl>
                                        <p:attrNameLst>
                                          <p:attrName>style.visibility</p:attrName>
                                        </p:attrNameLst>
                                      </p:cBhvr>
                                      <p:to>
                                        <p:strVal val="hidden"/>
                                      </p:to>
                                    </p:set>
                                  </p:childTnLst>
                                </p:cTn>
                              </p:par>
                              <p:par>
                                <p:cTn id="143" presetID="1" presetClass="exit" presetSubtype="0" fill="hold" grpId="3" nodeType="withEffect">
                                  <p:stCondLst>
                                    <p:cond delay="0"/>
                                  </p:stCondLst>
                                  <p:childTnLst>
                                    <p:set>
                                      <p:cBhvr>
                                        <p:cTn id="144" dur="1" fill="hold">
                                          <p:stCondLst>
                                            <p:cond delay="0"/>
                                          </p:stCondLst>
                                        </p:cTn>
                                        <p:tgtEl>
                                          <p:spTgt spid="165"/>
                                        </p:tgtEl>
                                        <p:attrNameLst>
                                          <p:attrName>style.visibility</p:attrName>
                                        </p:attrNameLst>
                                      </p:cBhvr>
                                      <p:to>
                                        <p:strVal val="hidden"/>
                                      </p:to>
                                    </p:set>
                                  </p:childTnLst>
                                </p:cTn>
                              </p:par>
                              <p:par>
                                <p:cTn id="145" presetID="1" presetClass="exit" presetSubtype="0" fill="hold" grpId="2" nodeType="withEffect">
                                  <p:stCondLst>
                                    <p:cond delay="0"/>
                                  </p:stCondLst>
                                  <p:childTnLst>
                                    <p:set>
                                      <p:cBhvr>
                                        <p:cTn id="146" dur="1" fill="hold">
                                          <p:stCondLst>
                                            <p:cond delay="0"/>
                                          </p:stCondLst>
                                        </p:cTn>
                                        <p:tgtEl>
                                          <p:spTgt spid="166"/>
                                        </p:tgtEl>
                                        <p:attrNameLst>
                                          <p:attrName>style.visibility</p:attrName>
                                        </p:attrNameLst>
                                      </p:cBhvr>
                                      <p:to>
                                        <p:strVal val="hidden"/>
                                      </p:to>
                                    </p:set>
                                  </p:childTnLst>
                                </p:cTn>
                              </p:par>
                              <p:par>
                                <p:cTn id="147" presetID="1" presetClass="exit" presetSubtype="0" fill="hold" grpId="3" nodeType="withEffect">
                                  <p:stCondLst>
                                    <p:cond delay="0"/>
                                  </p:stCondLst>
                                  <p:childTnLst>
                                    <p:set>
                                      <p:cBhvr>
                                        <p:cTn id="148" dur="1" fill="hold">
                                          <p:stCondLst>
                                            <p:cond delay="0"/>
                                          </p:stCondLst>
                                        </p:cTn>
                                        <p:tgtEl>
                                          <p:spTgt spid="168"/>
                                        </p:tgtEl>
                                        <p:attrNameLst>
                                          <p:attrName>style.visibility</p:attrName>
                                        </p:attrNameLst>
                                      </p:cBhvr>
                                      <p:to>
                                        <p:strVal val="hidden"/>
                                      </p:to>
                                    </p:set>
                                  </p:childTnLst>
                                </p:cTn>
                              </p:par>
                              <p:par>
                                <p:cTn id="149" presetID="1" presetClass="exit" presetSubtype="0" fill="hold" grpId="3" nodeType="withEffect">
                                  <p:stCondLst>
                                    <p:cond delay="0"/>
                                  </p:stCondLst>
                                  <p:childTnLst>
                                    <p:set>
                                      <p:cBhvr>
                                        <p:cTn id="150" dur="1" fill="hold">
                                          <p:stCondLst>
                                            <p:cond delay="0"/>
                                          </p:stCondLst>
                                        </p:cTn>
                                        <p:tgtEl>
                                          <p:spTgt spid="169"/>
                                        </p:tgtEl>
                                        <p:attrNameLst>
                                          <p:attrName>style.visibility</p:attrName>
                                        </p:attrNameLst>
                                      </p:cBhvr>
                                      <p:to>
                                        <p:strVal val="hidden"/>
                                      </p:to>
                                    </p:set>
                                  </p:childTnLst>
                                </p:cTn>
                              </p:par>
                              <p:par>
                                <p:cTn id="151" presetID="1" presetClass="exit" presetSubtype="0" fill="hold" grpId="2" nodeType="withEffect">
                                  <p:stCondLst>
                                    <p:cond delay="0"/>
                                  </p:stCondLst>
                                  <p:childTnLst>
                                    <p:set>
                                      <p:cBhvr>
                                        <p:cTn id="152" dur="1" fill="hold">
                                          <p:stCondLst>
                                            <p:cond delay="0"/>
                                          </p:stCondLst>
                                        </p:cTn>
                                        <p:tgtEl>
                                          <p:spTgt spid="170"/>
                                        </p:tgtEl>
                                        <p:attrNameLst>
                                          <p:attrName>style.visibility</p:attrName>
                                        </p:attrNameLst>
                                      </p:cBhvr>
                                      <p:to>
                                        <p:strVal val="hidden"/>
                                      </p:to>
                                    </p:set>
                                  </p:childTnLst>
                                </p:cTn>
                              </p:par>
                              <p:par>
                                <p:cTn id="153" presetID="1" presetClass="exit" presetSubtype="0" fill="hold" grpId="3" nodeType="withEffect">
                                  <p:stCondLst>
                                    <p:cond delay="0"/>
                                  </p:stCondLst>
                                  <p:childTnLst>
                                    <p:set>
                                      <p:cBhvr>
                                        <p:cTn id="154" dur="1" fill="hold">
                                          <p:stCondLst>
                                            <p:cond delay="0"/>
                                          </p:stCondLst>
                                        </p:cTn>
                                        <p:tgtEl>
                                          <p:spTgt spid="171"/>
                                        </p:tgtEl>
                                        <p:attrNameLst>
                                          <p:attrName>style.visibility</p:attrName>
                                        </p:attrNameLst>
                                      </p:cBhvr>
                                      <p:to>
                                        <p:strVal val="hidden"/>
                                      </p:to>
                                    </p:set>
                                  </p:childTnLst>
                                </p:cTn>
                              </p:par>
                              <p:par>
                                <p:cTn id="155" presetID="1" presetClass="exit" presetSubtype="0" fill="hold" grpId="3" nodeType="withEffect">
                                  <p:stCondLst>
                                    <p:cond delay="0"/>
                                  </p:stCondLst>
                                  <p:childTnLst>
                                    <p:set>
                                      <p:cBhvr>
                                        <p:cTn id="156" dur="1" fill="hold">
                                          <p:stCondLst>
                                            <p:cond delay="0"/>
                                          </p:stCondLst>
                                        </p:cTn>
                                        <p:tgtEl>
                                          <p:spTgt spid="172"/>
                                        </p:tgtEl>
                                        <p:attrNameLst>
                                          <p:attrName>style.visibility</p:attrName>
                                        </p:attrNameLst>
                                      </p:cBhvr>
                                      <p:to>
                                        <p:strVal val="hidden"/>
                                      </p:to>
                                    </p:set>
                                  </p:childTnLst>
                                </p:cTn>
                              </p:par>
                              <p:par>
                                <p:cTn id="157" presetID="1" presetClass="exit" presetSubtype="0" fill="hold" grpId="2" nodeType="withEffect">
                                  <p:stCondLst>
                                    <p:cond delay="0"/>
                                  </p:stCondLst>
                                  <p:childTnLst>
                                    <p:set>
                                      <p:cBhvr>
                                        <p:cTn id="158" dur="1" fill="hold">
                                          <p:stCondLst>
                                            <p:cond delay="0"/>
                                          </p:stCondLst>
                                        </p:cTn>
                                        <p:tgtEl>
                                          <p:spTgt spid="173"/>
                                        </p:tgtEl>
                                        <p:attrNameLst>
                                          <p:attrName>style.visibility</p:attrName>
                                        </p:attrNameLst>
                                      </p:cBhvr>
                                      <p:to>
                                        <p:strVal val="hidden"/>
                                      </p:to>
                                    </p:set>
                                  </p:childTnLst>
                                </p:cTn>
                              </p:par>
                              <p:par>
                                <p:cTn id="159" presetID="1" presetClass="exit" presetSubtype="0" fill="hold" grpId="3" nodeType="withEffect">
                                  <p:stCondLst>
                                    <p:cond delay="0"/>
                                  </p:stCondLst>
                                  <p:childTnLst>
                                    <p:set>
                                      <p:cBhvr>
                                        <p:cTn id="160" dur="1" fill="hold">
                                          <p:stCondLst>
                                            <p:cond delay="0"/>
                                          </p:stCondLst>
                                        </p:cTn>
                                        <p:tgtEl>
                                          <p:spTgt spid="174"/>
                                        </p:tgtEl>
                                        <p:attrNameLst>
                                          <p:attrName>style.visibility</p:attrName>
                                        </p:attrNameLst>
                                      </p:cBhvr>
                                      <p:to>
                                        <p:strVal val="hidden"/>
                                      </p:to>
                                    </p:set>
                                  </p:childTnLst>
                                </p:cTn>
                              </p:par>
                              <p:par>
                                <p:cTn id="161" presetID="1" presetClass="exit" presetSubtype="0" fill="hold" grpId="3" nodeType="withEffect">
                                  <p:stCondLst>
                                    <p:cond delay="0"/>
                                  </p:stCondLst>
                                  <p:childTnLst>
                                    <p:set>
                                      <p:cBhvr>
                                        <p:cTn id="162" dur="1" fill="hold">
                                          <p:stCondLst>
                                            <p:cond delay="0"/>
                                          </p:stCondLst>
                                        </p:cTn>
                                        <p:tgtEl>
                                          <p:spTgt spid="175"/>
                                        </p:tgtEl>
                                        <p:attrNameLst>
                                          <p:attrName>style.visibility</p:attrName>
                                        </p:attrNameLst>
                                      </p:cBhvr>
                                      <p:to>
                                        <p:strVal val="hidden"/>
                                      </p:to>
                                    </p:set>
                                  </p:childTnLst>
                                </p:cTn>
                              </p:par>
                              <p:par>
                                <p:cTn id="163" presetID="1" presetClass="exit" presetSubtype="0" fill="hold" grpId="2" nodeType="withEffect">
                                  <p:stCondLst>
                                    <p:cond delay="0"/>
                                  </p:stCondLst>
                                  <p:childTnLst>
                                    <p:set>
                                      <p:cBhvr>
                                        <p:cTn id="164" dur="1" fill="hold">
                                          <p:stCondLst>
                                            <p:cond delay="0"/>
                                          </p:stCondLst>
                                        </p:cTn>
                                        <p:tgtEl>
                                          <p:spTgt spid="176"/>
                                        </p:tgtEl>
                                        <p:attrNameLst>
                                          <p:attrName>style.visibility</p:attrName>
                                        </p:attrNameLst>
                                      </p:cBhvr>
                                      <p:to>
                                        <p:strVal val="hidden"/>
                                      </p:to>
                                    </p:set>
                                  </p:childTnLst>
                                </p:cTn>
                              </p:par>
                              <p:par>
                                <p:cTn id="165" presetID="1" presetClass="exit" presetSubtype="0" fill="hold" grpId="2" nodeType="withEffect">
                                  <p:stCondLst>
                                    <p:cond delay="0"/>
                                  </p:stCondLst>
                                  <p:childTnLst>
                                    <p:set>
                                      <p:cBhvr>
                                        <p:cTn id="166" dur="1" fill="hold">
                                          <p:stCondLst>
                                            <p:cond delay="0"/>
                                          </p:stCondLst>
                                        </p:cTn>
                                        <p:tgtEl>
                                          <p:spTgt spid="177"/>
                                        </p:tgtEl>
                                        <p:attrNameLst>
                                          <p:attrName>style.visibility</p:attrName>
                                        </p:attrNameLst>
                                      </p:cBhvr>
                                      <p:to>
                                        <p:strVal val="hidden"/>
                                      </p:to>
                                    </p:set>
                                  </p:childTnLst>
                                </p:cTn>
                              </p:par>
                              <p:par>
                                <p:cTn id="167" presetID="1" presetClass="exit" presetSubtype="0" fill="hold" grpId="3" nodeType="withEffect">
                                  <p:stCondLst>
                                    <p:cond delay="0"/>
                                  </p:stCondLst>
                                  <p:childTnLst>
                                    <p:set>
                                      <p:cBhvr>
                                        <p:cTn id="168" dur="1" fill="hold">
                                          <p:stCondLst>
                                            <p:cond delay="0"/>
                                          </p:stCondLst>
                                        </p:cTn>
                                        <p:tgtEl>
                                          <p:spTgt spid="178"/>
                                        </p:tgtEl>
                                        <p:attrNameLst>
                                          <p:attrName>style.visibility</p:attrName>
                                        </p:attrNameLst>
                                      </p:cBhvr>
                                      <p:to>
                                        <p:strVal val="hidden"/>
                                      </p:to>
                                    </p:set>
                                  </p:childTnLst>
                                </p:cTn>
                              </p:par>
                              <p:par>
                                <p:cTn id="169" presetID="1" presetClass="exit" presetSubtype="0" fill="hold" grpId="3" nodeType="withEffect">
                                  <p:stCondLst>
                                    <p:cond delay="0"/>
                                  </p:stCondLst>
                                  <p:childTnLst>
                                    <p:set>
                                      <p:cBhvr>
                                        <p:cTn id="170" dur="1" fill="hold">
                                          <p:stCondLst>
                                            <p:cond delay="0"/>
                                          </p:stCondLst>
                                        </p:cTn>
                                        <p:tgtEl>
                                          <p:spTgt spid="179"/>
                                        </p:tgtEl>
                                        <p:attrNameLst>
                                          <p:attrName>style.visibility</p:attrName>
                                        </p:attrNameLst>
                                      </p:cBhvr>
                                      <p:to>
                                        <p:strVal val="hidden"/>
                                      </p:to>
                                    </p:set>
                                  </p:childTnLst>
                                </p:cTn>
                              </p:par>
                              <p:par>
                                <p:cTn id="171" presetID="1" presetClass="exit" presetSubtype="0" fill="hold" grpId="2" nodeType="withEffect">
                                  <p:stCondLst>
                                    <p:cond delay="0"/>
                                  </p:stCondLst>
                                  <p:childTnLst>
                                    <p:set>
                                      <p:cBhvr>
                                        <p:cTn id="172" dur="1" fill="hold">
                                          <p:stCondLst>
                                            <p:cond delay="0"/>
                                          </p:stCondLst>
                                        </p:cTn>
                                        <p:tgtEl>
                                          <p:spTgt spid="180"/>
                                        </p:tgtEl>
                                        <p:attrNameLst>
                                          <p:attrName>style.visibility</p:attrName>
                                        </p:attrNameLst>
                                      </p:cBhvr>
                                      <p:to>
                                        <p:strVal val="hidden"/>
                                      </p:to>
                                    </p:set>
                                  </p:childTnLst>
                                </p:cTn>
                              </p:par>
                              <p:par>
                                <p:cTn id="173" presetID="1" presetClass="exit" presetSubtype="0" fill="hold" grpId="3" nodeType="withEffect">
                                  <p:stCondLst>
                                    <p:cond delay="0"/>
                                  </p:stCondLst>
                                  <p:childTnLst>
                                    <p:set>
                                      <p:cBhvr>
                                        <p:cTn id="174" dur="1" fill="hold">
                                          <p:stCondLst>
                                            <p:cond delay="0"/>
                                          </p:stCondLst>
                                        </p:cTn>
                                        <p:tgtEl>
                                          <p:spTgt spid="181"/>
                                        </p:tgtEl>
                                        <p:attrNameLst>
                                          <p:attrName>style.visibility</p:attrName>
                                        </p:attrNameLst>
                                      </p:cBhvr>
                                      <p:to>
                                        <p:strVal val="hidden"/>
                                      </p:to>
                                    </p:set>
                                  </p:childTnLst>
                                </p:cTn>
                              </p:par>
                              <p:par>
                                <p:cTn id="175" presetID="1" presetClass="exit" presetSubtype="0" fill="hold" grpId="3" nodeType="withEffect">
                                  <p:stCondLst>
                                    <p:cond delay="0"/>
                                  </p:stCondLst>
                                  <p:childTnLst>
                                    <p:set>
                                      <p:cBhvr>
                                        <p:cTn id="176" dur="1" fill="hold">
                                          <p:stCondLst>
                                            <p:cond delay="0"/>
                                          </p:stCondLst>
                                        </p:cTn>
                                        <p:tgtEl>
                                          <p:spTgt spid="182"/>
                                        </p:tgtEl>
                                        <p:attrNameLst>
                                          <p:attrName>style.visibility</p:attrName>
                                        </p:attrNameLst>
                                      </p:cBhvr>
                                      <p:to>
                                        <p:strVal val="hidden"/>
                                      </p:to>
                                    </p:set>
                                  </p:childTnLst>
                                </p:cTn>
                              </p:par>
                              <p:par>
                                <p:cTn id="177" presetID="1" presetClass="exit" presetSubtype="0" fill="hold" grpId="2" nodeType="withEffect">
                                  <p:stCondLst>
                                    <p:cond delay="0"/>
                                  </p:stCondLst>
                                  <p:childTnLst>
                                    <p:set>
                                      <p:cBhvr>
                                        <p:cTn id="178" dur="1" fill="hold">
                                          <p:stCondLst>
                                            <p:cond delay="0"/>
                                          </p:stCondLst>
                                        </p:cTn>
                                        <p:tgtEl>
                                          <p:spTgt spid="183"/>
                                        </p:tgtEl>
                                        <p:attrNameLst>
                                          <p:attrName>style.visibility</p:attrName>
                                        </p:attrNameLst>
                                      </p:cBhvr>
                                      <p:to>
                                        <p:strVal val="hidden"/>
                                      </p:to>
                                    </p:set>
                                  </p:childTnLst>
                                </p:cTn>
                              </p:par>
                              <p:par>
                                <p:cTn id="179" presetID="1" presetClass="exit" presetSubtype="0" fill="hold" grpId="3" nodeType="withEffect">
                                  <p:stCondLst>
                                    <p:cond delay="0"/>
                                  </p:stCondLst>
                                  <p:childTnLst>
                                    <p:set>
                                      <p:cBhvr>
                                        <p:cTn id="180" dur="1" fill="hold">
                                          <p:stCondLst>
                                            <p:cond delay="0"/>
                                          </p:stCondLst>
                                        </p:cTn>
                                        <p:tgtEl>
                                          <p:spTgt spid="184"/>
                                        </p:tgtEl>
                                        <p:attrNameLst>
                                          <p:attrName>style.visibility</p:attrName>
                                        </p:attrNameLst>
                                      </p:cBhvr>
                                      <p:to>
                                        <p:strVal val="hidden"/>
                                      </p:to>
                                    </p:set>
                                  </p:childTnLst>
                                </p:cTn>
                              </p:par>
                              <p:par>
                                <p:cTn id="181" presetID="1" presetClass="exit" presetSubtype="0" fill="hold" grpId="3" nodeType="withEffect">
                                  <p:stCondLst>
                                    <p:cond delay="0"/>
                                  </p:stCondLst>
                                  <p:childTnLst>
                                    <p:set>
                                      <p:cBhvr>
                                        <p:cTn id="182" dur="1" fill="hold">
                                          <p:stCondLst>
                                            <p:cond delay="0"/>
                                          </p:stCondLst>
                                        </p:cTn>
                                        <p:tgtEl>
                                          <p:spTgt spid="185"/>
                                        </p:tgtEl>
                                        <p:attrNameLst>
                                          <p:attrName>style.visibility</p:attrName>
                                        </p:attrNameLst>
                                      </p:cBhvr>
                                      <p:to>
                                        <p:strVal val="hidden"/>
                                      </p:to>
                                    </p:set>
                                  </p:childTnLst>
                                </p:cTn>
                              </p:par>
                              <p:par>
                                <p:cTn id="183" presetID="1" presetClass="exit" presetSubtype="0" fill="hold" grpId="2" nodeType="withEffect">
                                  <p:stCondLst>
                                    <p:cond delay="0"/>
                                  </p:stCondLst>
                                  <p:childTnLst>
                                    <p:set>
                                      <p:cBhvr>
                                        <p:cTn id="184" dur="1" fill="hold">
                                          <p:stCondLst>
                                            <p:cond delay="0"/>
                                          </p:stCondLst>
                                        </p:cTn>
                                        <p:tgtEl>
                                          <p:spTgt spid="186"/>
                                        </p:tgtEl>
                                        <p:attrNameLst>
                                          <p:attrName>style.visibility</p:attrName>
                                        </p:attrNameLst>
                                      </p:cBhvr>
                                      <p:to>
                                        <p:strVal val="hidden"/>
                                      </p:to>
                                    </p:set>
                                  </p:childTnLst>
                                </p:cTn>
                              </p:par>
                              <p:par>
                                <p:cTn id="185" presetID="1" presetClass="exit" presetSubtype="0" fill="hold" grpId="3" nodeType="withEffect">
                                  <p:stCondLst>
                                    <p:cond delay="0"/>
                                  </p:stCondLst>
                                  <p:childTnLst>
                                    <p:set>
                                      <p:cBhvr>
                                        <p:cTn id="186" dur="1" fill="hold">
                                          <p:stCondLst>
                                            <p:cond delay="0"/>
                                          </p:stCondLst>
                                        </p:cTn>
                                        <p:tgtEl>
                                          <p:spTgt spid="187"/>
                                        </p:tgtEl>
                                        <p:attrNameLst>
                                          <p:attrName>style.visibility</p:attrName>
                                        </p:attrNameLst>
                                      </p:cBhvr>
                                      <p:to>
                                        <p:strVal val="hidden"/>
                                      </p:to>
                                    </p:set>
                                  </p:childTnLst>
                                </p:cTn>
                              </p:par>
                              <p:par>
                                <p:cTn id="187" presetID="1" presetClass="exit" presetSubtype="0" fill="hold" grpId="3" nodeType="withEffect">
                                  <p:stCondLst>
                                    <p:cond delay="0"/>
                                  </p:stCondLst>
                                  <p:childTnLst>
                                    <p:set>
                                      <p:cBhvr>
                                        <p:cTn id="188" dur="1" fill="hold">
                                          <p:stCondLst>
                                            <p:cond delay="0"/>
                                          </p:stCondLst>
                                        </p:cTn>
                                        <p:tgtEl>
                                          <p:spTgt spid="188"/>
                                        </p:tgtEl>
                                        <p:attrNameLst>
                                          <p:attrName>style.visibility</p:attrName>
                                        </p:attrNameLst>
                                      </p:cBhvr>
                                      <p:to>
                                        <p:strVal val="hidden"/>
                                      </p:to>
                                    </p:set>
                                  </p:childTnLst>
                                </p:cTn>
                              </p:par>
                              <p:par>
                                <p:cTn id="189" presetID="1" presetClass="exit" presetSubtype="0" fill="hold" nodeType="withEffect">
                                  <p:stCondLst>
                                    <p:cond delay="0"/>
                                  </p:stCondLst>
                                  <p:childTnLst>
                                    <p:set>
                                      <p:cBhvr>
                                        <p:cTn id="190" dur="1" fill="hold">
                                          <p:stCondLst>
                                            <p:cond delay="0"/>
                                          </p:stCondLst>
                                        </p:cTn>
                                        <p:tgtEl>
                                          <p:spTgt spid="59"/>
                                        </p:tgtEl>
                                        <p:attrNameLst>
                                          <p:attrName>style.visibility</p:attrName>
                                        </p:attrNameLst>
                                      </p:cBhvr>
                                      <p:to>
                                        <p:strVal val="hidden"/>
                                      </p:to>
                                    </p:set>
                                  </p:childTnLst>
                                </p:cTn>
                              </p:par>
                              <p:par>
                                <p:cTn id="191" presetID="1" presetClass="exit" presetSubtype="0" fill="hold" grpId="2" nodeType="withEffect">
                                  <p:stCondLst>
                                    <p:cond delay="0"/>
                                  </p:stCondLst>
                                  <p:childTnLst>
                                    <p:set>
                                      <p:cBhvr>
                                        <p:cTn id="192" dur="1" fill="hold">
                                          <p:stCondLst>
                                            <p:cond delay="0"/>
                                          </p:stCondLst>
                                        </p:cTn>
                                        <p:tgtEl>
                                          <p:spTgt spid="189"/>
                                        </p:tgtEl>
                                        <p:attrNameLst>
                                          <p:attrName>style.visibility</p:attrName>
                                        </p:attrNameLst>
                                      </p:cBhvr>
                                      <p:to>
                                        <p:strVal val="hidden"/>
                                      </p:to>
                                    </p:set>
                                  </p:childTnLst>
                                </p:cTn>
                              </p:par>
                              <p:par>
                                <p:cTn id="193" presetID="1" presetClass="exit" presetSubtype="0" fill="hold" grpId="3" nodeType="withEffect">
                                  <p:stCondLst>
                                    <p:cond delay="0"/>
                                  </p:stCondLst>
                                  <p:childTnLst>
                                    <p:set>
                                      <p:cBhvr>
                                        <p:cTn id="194" dur="1" fill="hold">
                                          <p:stCondLst>
                                            <p:cond delay="0"/>
                                          </p:stCondLst>
                                        </p:cTn>
                                        <p:tgtEl>
                                          <p:spTgt spid="190"/>
                                        </p:tgtEl>
                                        <p:attrNameLst>
                                          <p:attrName>style.visibility</p:attrName>
                                        </p:attrNameLst>
                                      </p:cBhvr>
                                      <p:to>
                                        <p:strVal val="hidden"/>
                                      </p:to>
                                    </p:set>
                                  </p:childTnLst>
                                </p:cTn>
                              </p:par>
                              <p:par>
                                <p:cTn id="195" presetID="1" presetClass="exit" presetSubtype="0" fill="hold" grpId="3" nodeType="withEffect">
                                  <p:stCondLst>
                                    <p:cond delay="0"/>
                                  </p:stCondLst>
                                  <p:childTnLst>
                                    <p:set>
                                      <p:cBhvr>
                                        <p:cTn id="196" dur="1" fill="hold">
                                          <p:stCondLst>
                                            <p:cond delay="0"/>
                                          </p:stCondLst>
                                        </p:cTn>
                                        <p:tgtEl>
                                          <p:spTgt spid="191"/>
                                        </p:tgtEl>
                                        <p:attrNameLst>
                                          <p:attrName>style.visibility</p:attrName>
                                        </p:attrNameLst>
                                      </p:cBhvr>
                                      <p:to>
                                        <p:strVal val="hidden"/>
                                      </p:to>
                                    </p:set>
                                  </p:childTnLst>
                                </p:cTn>
                              </p:par>
                              <p:par>
                                <p:cTn id="197" presetID="1" presetClass="exit" presetSubtype="0" fill="hold" grpId="0" nodeType="withEffect">
                                  <p:stCondLst>
                                    <p:cond delay="0"/>
                                  </p:stCondLst>
                                  <p:childTnLst>
                                    <p:set>
                                      <p:cBhvr>
                                        <p:cTn id="198" dur="1" fill="hold">
                                          <p:stCondLst>
                                            <p:cond delay="0"/>
                                          </p:stCondLst>
                                        </p:cTn>
                                        <p:tgtEl>
                                          <p:spTgt spid="67"/>
                                        </p:tgtEl>
                                        <p:attrNameLst>
                                          <p:attrName>style.visibility</p:attrName>
                                        </p:attrNameLst>
                                      </p:cBhvr>
                                      <p:to>
                                        <p:strVal val="hidden"/>
                                      </p:to>
                                    </p:set>
                                  </p:childTnLst>
                                </p:cTn>
                              </p:par>
                              <p:par>
                                <p:cTn id="199" presetID="1" presetClass="exit" presetSubtype="0" fill="hold" nodeType="withEffect">
                                  <p:stCondLst>
                                    <p:cond delay="0"/>
                                  </p:stCondLst>
                                  <p:childTnLst>
                                    <p:set>
                                      <p:cBhvr>
                                        <p:cTn id="200" dur="1" fill="hold">
                                          <p:stCondLst>
                                            <p:cond delay="0"/>
                                          </p:stCondLst>
                                        </p:cTn>
                                        <p:tgtEl>
                                          <p:spTgt spid="27"/>
                                        </p:tgtEl>
                                        <p:attrNameLst>
                                          <p:attrName>style.visibility</p:attrName>
                                        </p:attrNameLst>
                                      </p:cBhvr>
                                      <p:to>
                                        <p:strVal val="hidden"/>
                                      </p:to>
                                    </p:set>
                                  </p:childTnLst>
                                </p:cTn>
                              </p:par>
                            </p:childTnLst>
                          </p:cTn>
                        </p:par>
                        <p:par>
                          <p:cTn id="201" fill="hold">
                            <p:stCondLst>
                              <p:cond delay="0"/>
                            </p:stCondLst>
                            <p:childTnLst>
                              <p:par>
                                <p:cTn id="202" presetID="10" presetClass="entr" presetSubtype="0" fill="hold" grpId="0" nodeType="afterEffect">
                                  <p:stCondLst>
                                    <p:cond delay="750"/>
                                  </p:stCondLst>
                                  <p:iterate type="wd">
                                    <p:tmPct val="10000"/>
                                  </p:iterate>
                                  <p:childTnLst>
                                    <p:set>
                                      <p:cBhvr>
                                        <p:cTn id="203" dur="1" fill="hold">
                                          <p:stCondLst>
                                            <p:cond delay="0"/>
                                          </p:stCondLst>
                                        </p:cTn>
                                        <p:tgtEl>
                                          <p:spTgt spid="2"/>
                                        </p:tgtEl>
                                        <p:attrNameLst>
                                          <p:attrName>style.visibility</p:attrName>
                                        </p:attrNameLst>
                                      </p:cBhvr>
                                      <p:to>
                                        <p:strVal val="visible"/>
                                      </p:to>
                                    </p:set>
                                    <p:animEffect transition="in" filter="fade">
                                      <p:cBhvr>
                                        <p:cTn id="204" dur="500"/>
                                        <p:tgtEl>
                                          <p:spTgt spid="2"/>
                                        </p:tgtEl>
                                      </p:cBhvr>
                                    </p:animEffect>
                                  </p:childTnLst>
                                </p:cTn>
                              </p:par>
                            </p:childTnLst>
                          </p:cTn>
                        </p:par>
                        <p:par>
                          <p:cTn id="205" fill="hold">
                            <p:stCondLst>
                              <p:cond delay="1450"/>
                            </p:stCondLst>
                            <p:childTnLst>
                              <p:par>
                                <p:cTn id="206" presetID="10" presetClass="entr" presetSubtype="0" fill="hold" grpId="0" nodeType="afterEffect">
                                  <p:stCondLst>
                                    <p:cond delay="750"/>
                                  </p:stCondLst>
                                  <p:iterate type="wd">
                                    <p:tmPct val="10000"/>
                                  </p:iterate>
                                  <p:childTnLst>
                                    <p:set>
                                      <p:cBhvr>
                                        <p:cTn id="207" dur="1" fill="hold">
                                          <p:stCondLst>
                                            <p:cond delay="0"/>
                                          </p:stCondLst>
                                        </p:cTn>
                                        <p:tgtEl>
                                          <p:spTgt spid="4"/>
                                        </p:tgtEl>
                                        <p:attrNameLst>
                                          <p:attrName>style.visibility</p:attrName>
                                        </p:attrNameLst>
                                      </p:cBhvr>
                                      <p:to>
                                        <p:strVal val="visible"/>
                                      </p:to>
                                    </p:set>
                                    <p:animEffect transition="in" filter="fade">
                                      <p:cBhvr>
                                        <p:cTn id="208" dur="500"/>
                                        <p:tgtEl>
                                          <p:spTgt spid="4"/>
                                        </p:tgtEl>
                                      </p:cBhvr>
                                    </p:animEffect>
                                  </p:childTnLst>
                                </p:cTn>
                              </p:par>
                            </p:childTnLst>
                          </p:cTn>
                        </p:par>
                        <p:par>
                          <p:cTn id="209" fill="hold">
                            <p:stCondLst>
                              <p:cond delay="3350"/>
                            </p:stCondLst>
                            <p:childTnLst>
                              <p:par>
                                <p:cTn id="210" presetID="10" presetClass="entr" presetSubtype="0" fill="hold" grpId="0" nodeType="afterEffect">
                                  <p:stCondLst>
                                    <p:cond delay="750"/>
                                  </p:stCondLst>
                                  <p:iterate type="wd">
                                    <p:tmPct val="10000"/>
                                  </p:iterate>
                                  <p:childTnLst>
                                    <p:set>
                                      <p:cBhvr>
                                        <p:cTn id="211" dur="1" fill="hold">
                                          <p:stCondLst>
                                            <p:cond delay="0"/>
                                          </p:stCondLst>
                                        </p:cTn>
                                        <p:tgtEl>
                                          <p:spTgt spid="25"/>
                                        </p:tgtEl>
                                        <p:attrNameLst>
                                          <p:attrName>style.visibility</p:attrName>
                                        </p:attrNameLst>
                                      </p:cBhvr>
                                      <p:to>
                                        <p:strVal val="visible"/>
                                      </p:to>
                                    </p:set>
                                    <p:animEffect transition="in" filter="fade">
                                      <p:cBhvr>
                                        <p:cTn id="212" dur="500"/>
                                        <p:tgtEl>
                                          <p:spTgt spid="25"/>
                                        </p:tgtEl>
                                      </p:cBhvr>
                                    </p:animEffect>
                                  </p:childTnLst>
                                </p:cTn>
                              </p:par>
                            </p:childTnLst>
                          </p:cTn>
                        </p:par>
                        <p:par>
                          <p:cTn id="213" fill="hold">
                            <p:stCondLst>
                              <p:cond delay="7100"/>
                            </p:stCondLst>
                            <p:childTnLst>
                              <p:par>
                                <p:cTn id="214" presetID="10" presetClass="entr" presetSubtype="0" fill="hold" grpId="0" nodeType="afterEffect">
                                  <p:stCondLst>
                                    <p:cond delay="750"/>
                                  </p:stCondLst>
                                  <p:iterate type="wd">
                                    <p:tmPct val="10000"/>
                                  </p:iterate>
                                  <p:childTnLst>
                                    <p:set>
                                      <p:cBhvr>
                                        <p:cTn id="215" dur="1" fill="hold">
                                          <p:stCondLst>
                                            <p:cond delay="0"/>
                                          </p:stCondLst>
                                        </p:cTn>
                                        <p:tgtEl>
                                          <p:spTgt spid="46"/>
                                        </p:tgtEl>
                                        <p:attrNameLst>
                                          <p:attrName>style.visibility</p:attrName>
                                        </p:attrNameLst>
                                      </p:cBhvr>
                                      <p:to>
                                        <p:strVal val="visible"/>
                                      </p:to>
                                    </p:set>
                                    <p:animEffect transition="in" filter="fade">
                                      <p:cBhvr>
                                        <p:cTn id="216" dur="500"/>
                                        <p:tgtEl>
                                          <p:spTgt spid="46"/>
                                        </p:tgtEl>
                                      </p:cBhvr>
                                    </p:animEffect>
                                  </p:childTnLst>
                                </p:cTn>
                              </p:par>
                            </p:childTnLst>
                          </p:cTn>
                        </p:par>
                        <p:par>
                          <p:cTn id="217" fill="hold">
                            <p:stCondLst>
                              <p:cond delay="10950"/>
                            </p:stCondLst>
                            <p:childTnLst>
                              <p:par>
                                <p:cTn id="218" presetID="21" presetClass="entr" presetSubtype="1" fill="hold" nodeType="afterEffect">
                                  <p:stCondLst>
                                    <p:cond delay="1000"/>
                                  </p:stCondLst>
                                  <p:childTnLst>
                                    <p:set>
                                      <p:cBhvr>
                                        <p:cTn id="219" dur="1" fill="hold">
                                          <p:stCondLst>
                                            <p:cond delay="0"/>
                                          </p:stCondLst>
                                        </p:cTn>
                                        <p:tgtEl>
                                          <p:spTgt spid="50"/>
                                        </p:tgtEl>
                                        <p:attrNameLst>
                                          <p:attrName>style.visibility</p:attrName>
                                        </p:attrNameLst>
                                      </p:cBhvr>
                                      <p:to>
                                        <p:strVal val="visible"/>
                                      </p:to>
                                    </p:set>
                                    <p:animEffect transition="in" filter="wheel(1)">
                                      <p:cBhvr>
                                        <p:cTn id="220" dur="2000"/>
                                        <p:tgtEl>
                                          <p:spTgt spid="50"/>
                                        </p:tgtEl>
                                      </p:cBhvr>
                                    </p:animEffect>
                                  </p:childTnLst>
                                </p:cTn>
                              </p:par>
                            </p:childTnLst>
                          </p:cTn>
                        </p:par>
                        <p:par>
                          <p:cTn id="221" fill="hold">
                            <p:stCondLst>
                              <p:cond delay="13950"/>
                            </p:stCondLst>
                            <p:childTnLst>
                              <p:par>
                                <p:cTn id="222" presetID="1" presetClass="entr" presetSubtype="0" fill="hold" nodeType="afterEffect">
                                  <p:stCondLst>
                                    <p:cond delay="0"/>
                                  </p:stCondLst>
                                  <p:childTnLst>
                                    <p:set>
                                      <p:cBhvr>
                                        <p:cTn id="223" dur="1" fill="hold">
                                          <p:stCondLst>
                                            <p:cond delay="0"/>
                                          </p:stCondLst>
                                        </p:cTn>
                                        <p:tgtEl>
                                          <p:spTgt spid="27"/>
                                        </p:tgtEl>
                                        <p:attrNameLst>
                                          <p:attrName>style.visibility</p:attrName>
                                        </p:attrNameLst>
                                      </p:cBhvr>
                                      <p:to>
                                        <p:strVal val="visible"/>
                                      </p:to>
                                    </p:set>
                                  </p:childTnLst>
                                </p:cTn>
                              </p:par>
                            </p:childTnLst>
                          </p:cTn>
                        </p:par>
                        <p:par>
                          <p:cTn id="224" fill="hold">
                            <p:stCondLst>
                              <p:cond delay="13950"/>
                            </p:stCondLst>
                            <p:childTnLst>
                              <p:par>
                                <p:cTn id="225" presetID="10" presetClass="entr" presetSubtype="0" fill="hold" grpId="1" nodeType="afterEffect">
                                  <p:stCondLst>
                                    <p:cond delay="0"/>
                                  </p:stCondLst>
                                  <p:childTnLst>
                                    <p:set>
                                      <p:cBhvr>
                                        <p:cTn id="226" dur="1" fill="hold">
                                          <p:stCondLst>
                                            <p:cond delay="0"/>
                                          </p:stCondLst>
                                        </p:cTn>
                                        <p:tgtEl>
                                          <p:spTgt spid="67"/>
                                        </p:tgtEl>
                                        <p:attrNameLst>
                                          <p:attrName>style.visibility</p:attrName>
                                        </p:attrNameLst>
                                      </p:cBhvr>
                                      <p:to>
                                        <p:strVal val="visible"/>
                                      </p:to>
                                    </p:set>
                                    <p:animEffect transition="in" filter="fade">
                                      <p:cBhvr>
                                        <p:cTn id="227" dur="500"/>
                                        <p:tgtEl>
                                          <p:spTgt spid="67"/>
                                        </p:tgtEl>
                                      </p:cBhvr>
                                    </p:animEffect>
                                  </p:childTnLst>
                                </p:cTn>
                              </p:par>
                            </p:childTnLst>
                          </p:cTn>
                        </p:par>
                        <p:par>
                          <p:cTn id="228" fill="hold">
                            <p:stCondLst>
                              <p:cond delay="14450"/>
                            </p:stCondLst>
                            <p:childTnLst>
                              <p:par>
                                <p:cTn id="229" presetID="22" presetClass="entr" presetSubtype="4" fill="hold" nodeType="afterEffect">
                                  <p:stCondLst>
                                    <p:cond delay="0"/>
                                  </p:stCondLst>
                                  <p:childTnLst>
                                    <p:set>
                                      <p:cBhvr>
                                        <p:cTn id="230" dur="1" fill="hold">
                                          <p:stCondLst>
                                            <p:cond delay="0"/>
                                          </p:stCondLst>
                                        </p:cTn>
                                        <p:tgtEl>
                                          <p:spTgt spid="56"/>
                                        </p:tgtEl>
                                        <p:attrNameLst>
                                          <p:attrName>style.visibility</p:attrName>
                                        </p:attrNameLst>
                                      </p:cBhvr>
                                      <p:to>
                                        <p:strVal val="visible"/>
                                      </p:to>
                                    </p:set>
                                    <p:animEffect transition="in" filter="wipe(down)">
                                      <p:cBhvr>
                                        <p:cTn id="231" dur="500"/>
                                        <p:tgtEl>
                                          <p:spTgt spid="56"/>
                                        </p:tgtEl>
                                      </p:cBhvr>
                                    </p:animEffect>
                                  </p:childTnLst>
                                </p:cTn>
                              </p:par>
                            </p:childTnLst>
                          </p:cTn>
                        </p:par>
                        <p:par>
                          <p:cTn id="232" fill="hold">
                            <p:stCondLst>
                              <p:cond delay="14950"/>
                            </p:stCondLst>
                            <p:childTnLst>
                              <p:par>
                                <p:cTn id="233" presetID="22" presetClass="entr" presetSubtype="4" fill="hold" nodeType="afterEffect">
                                  <p:stCondLst>
                                    <p:cond delay="0"/>
                                  </p:stCondLst>
                                  <p:childTnLst>
                                    <p:set>
                                      <p:cBhvr>
                                        <p:cTn id="234" dur="1" fill="hold">
                                          <p:stCondLst>
                                            <p:cond delay="0"/>
                                          </p:stCondLst>
                                        </p:cTn>
                                        <p:tgtEl>
                                          <p:spTgt spid="29"/>
                                        </p:tgtEl>
                                        <p:attrNameLst>
                                          <p:attrName>style.visibility</p:attrName>
                                        </p:attrNameLst>
                                      </p:cBhvr>
                                      <p:to>
                                        <p:strVal val="visible"/>
                                      </p:to>
                                    </p:set>
                                    <p:animEffect transition="in" filter="wipe(down)">
                                      <p:cBhvr>
                                        <p:cTn id="235" dur="500"/>
                                        <p:tgtEl>
                                          <p:spTgt spid="29"/>
                                        </p:tgtEl>
                                      </p:cBhvr>
                                    </p:animEffect>
                                  </p:childTnLst>
                                </p:cTn>
                              </p:par>
                            </p:childTnLst>
                          </p:cTn>
                        </p:par>
                        <p:par>
                          <p:cTn id="236" fill="hold">
                            <p:stCondLst>
                              <p:cond delay="15450"/>
                            </p:stCondLst>
                            <p:childTnLst>
                              <p:par>
                                <p:cTn id="237" presetID="22" presetClass="entr" presetSubtype="8" fill="hold" nodeType="afterEffect">
                                  <p:stCondLst>
                                    <p:cond delay="0"/>
                                  </p:stCondLst>
                                  <p:childTnLst>
                                    <p:set>
                                      <p:cBhvr>
                                        <p:cTn id="238" dur="1" fill="hold">
                                          <p:stCondLst>
                                            <p:cond delay="0"/>
                                          </p:stCondLst>
                                        </p:cTn>
                                        <p:tgtEl>
                                          <p:spTgt spid="40"/>
                                        </p:tgtEl>
                                        <p:attrNameLst>
                                          <p:attrName>style.visibility</p:attrName>
                                        </p:attrNameLst>
                                      </p:cBhvr>
                                      <p:to>
                                        <p:strVal val="visible"/>
                                      </p:to>
                                    </p:set>
                                    <p:animEffect transition="in" filter="wipe(left)">
                                      <p:cBhvr>
                                        <p:cTn id="239" dur="500"/>
                                        <p:tgtEl>
                                          <p:spTgt spid="40"/>
                                        </p:tgtEl>
                                      </p:cBhvr>
                                    </p:animEffect>
                                  </p:childTnLst>
                                </p:cTn>
                              </p:par>
                            </p:childTnLst>
                          </p:cTn>
                        </p:par>
                        <p:par>
                          <p:cTn id="240" fill="hold">
                            <p:stCondLst>
                              <p:cond delay="15950"/>
                            </p:stCondLst>
                            <p:childTnLst>
                              <p:par>
                                <p:cTn id="241" presetID="22" presetClass="entr" presetSubtype="8" fill="hold" grpId="0" nodeType="afterEffect">
                                  <p:stCondLst>
                                    <p:cond delay="0"/>
                                  </p:stCondLst>
                                  <p:childTnLst>
                                    <p:set>
                                      <p:cBhvr>
                                        <p:cTn id="242" dur="1" fill="hold">
                                          <p:stCondLst>
                                            <p:cond delay="0"/>
                                          </p:stCondLst>
                                        </p:cTn>
                                        <p:tgtEl>
                                          <p:spTgt spid="45"/>
                                        </p:tgtEl>
                                        <p:attrNameLst>
                                          <p:attrName>style.visibility</p:attrName>
                                        </p:attrNameLst>
                                      </p:cBhvr>
                                      <p:to>
                                        <p:strVal val="visible"/>
                                      </p:to>
                                    </p:set>
                                    <p:animEffect transition="in" filter="wipe(left)">
                                      <p:cBhvr>
                                        <p:cTn id="243" dur="500"/>
                                        <p:tgtEl>
                                          <p:spTgt spid="45"/>
                                        </p:tgtEl>
                                      </p:cBhvr>
                                    </p:animEffect>
                                  </p:childTnLst>
                                </p:cTn>
                              </p:par>
                            </p:childTnLst>
                          </p:cTn>
                        </p:par>
                        <p:par>
                          <p:cTn id="244" fill="hold">
                            <p:stCondLst>
                              <p:cond delay="16450"/>
                            </p:stCondLst>
                            <p:childTnLst>
                              <p:par>
                                <p:cTn id="245" presetID="22" presetClass="entr" presetSubtype="8" fill="hold" nodeType="afterEffect">
                                  <p:stCondLst>
                                    <p:cond delay="0"/>
                                  </p:stCondLst>
                                  <p:childTnLst>
                                    <p:set>
                                      <p:cBhvr>
                                        <p:cTn id="246" dur="1" fill="hold">
                                          <p:stCondLst>
                                            <p:cond delay="0"/>
                                          </p:stCondLst>
                                        </p:cTn>
                                        <p:tgtEl>
                                          <p:spTgt spid="52"/>
                                        </p:tgtEl>
                                        <p:attrNameLst>
                                          <p:attrName>style.visibility</p:attrName>
                                        </p:attrNameLst>
                                      </p:cBhvr>
                                      <p:to>
                                        <p:strVal val="visible"/>
                                      </p:to>
                                    </p:set>
                                    <p:animEffect transition="in" filter="wipe(left)">
                                      <p:cBhvr>
                                        <p:cTn id="247" dur="500"/>
                                        <p:tgtEl>
                                          <p:spTgt spid="52"/>
                                        </p:tgtEl>
                                      </p:cBhvr>
                                    </p:animEffect>
                                  </p:childTnLst>
                                </p:cTn>
                              </p:par>
                            </p:childTnLst>
                          </p:cTn>
                        </p:par>
                        <p:par>
                          <p:cTn id="248" fill="hold">
                            <p:stCondLst>
                              <p:cond delay="16950"/>
                            </p:stCondLst>
                            <p:childTnLst>
                              <p:par>
                                <p:cTn id="249" presetID="10" presetClass="entr" presetSubtype="0" fill="hold" grpId="0" nodeType="afterEffect">
                                  <p:stCondLst>
                                    <p:cond delay="0"/>
                                  </p:stCondLst>
                                  <p:childTnLst>
                                    <p:set>
                                      <p:cBhvr>
                                        <p:cTn id="250" dur="1" fill="hold">
                                          <p:stCondLst>
                                            <p:cond delay="0"/>
                                          </p:stCondLst>
                                        </p:cTn>
                                        <p:tgtEl>
                                          <p:spTgt spid="51"/>
                                        </p:tgtEl>
                                        <p:attrNameLst>
                                          <p:attrName>style.visibility</p:attrName>
                                        </p:attrNameLst>
                                      </p:cBhvr>
                                      <p:to>
                                        <p:strVal val="visible"/>
                                      </p:to>
                                    </p:set>
                                    <p:animEffect transition="in" filter="fade">
                                      <p:cBhvr>
                                        <p:cTn id="251" dur="500"/>
                                        <p:tgtEl>
                                          <p:spTgt spid="51"/>
                                        </p:tgtEl>
                                      </p:cBhvr>
                                    </p:animEffect>
                                  </p:childTnLst>
                                </p:cTn>
                              </p:par>
                              <p:par>
                                <p:cTn id="252" presetID="1" presetClass="entr" presetSubtype="0" fill="hold" grpId="0" nodeType="withEffect">
                                  <p:stCondLst>
                                    <p:cond delay="0"/>
                                  </p:stCondLst>
                                  <p:childTnLst>
                                    <p:set>
                                      <p:cBhvr>
                                        <p:cTn id="253"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4" restart="whenNotActive" fill="hold" evtFilter="cancelBubble" nodeType="interactiveSeq">
                <p:stCondLst>
                  <p:cond evt="onClick" delay="0">
                    <p:tgtEl>
                      <p:spTgt spid="58"/>
                    </p:tgtEl>
                  </p:cond>
                </p:stCondLst>
                <p:endSync evt="end" delay="0">
                  <p:rtn val="all"/>
                </p:endSync>
                <p:childTnLst>
                  <p:par>
                    <p:cTn id="255" fill="hold">
                      <p:stCondLst>
                        <p:cond delay="0"/>
                      </p:stCondLst>
                      <p:childTnLst>
                        <p:par>
                          <p:cTn id="256" fill="hold">
                            <p:stCondLst>
                              <p:cond delay="0"/>
                            </p:stCondLst>
                            <p:childTnLst>
                              <p:par>
                                <p:cTn id="257" presetID="1" presetClass="exit" presetSubtype="0" fill="hold" grpId="1" nodeType="withEffect">
                                  <p:stCondLst>
                                    <p:cond delay="0"/>
                                  </p:stCondLst>
                                  <p:childTnLst>
                                    <p:set>
                                      <p:cBhvr>
                                        <p:cTn id="258" dur="1" fill="hold">
                                          <p:stCondLst>
                                            <p:cond delay="0"/>
                                          </p:stCondLst>
                                        </p:cTn>
                                        <p:tgtEl>
                                          <p:spTgt spid="58"/>
                                        </p:tgtEl>
                                        <p:attrNameLst>
                                          <p:attrName>style.visibility</p:attrName>
                                        </p:attrNameLst>
                                      </p:cBhvr>
                                      <p:to>
                                        <p:strVal val="hidden"/>
                                      </p:to>
                                    </p:set>
                                  </p:childTnLst>
                                </p:cTn>
                              </p:par>
                              <p:par>
                                <p:cTn id="259" presetID="1" presetClass="entr" presetSubtype="0" fill="hold" grpId="0" nodeType="withEffect">
                                  <p:stCondLst>
                                    <p:cond delay="0"/>
                                  </p:stCondLst>
                                  <p:childTnLst>
                                    <p:set>
                                      <p:cBhvr>
                                        <p:cTn id="260" dur="1" fill="hold">
                                          <p:stCondLst>
                                            <p:cond delay="0"/>
                                          </p:stCondLst>
                                        </p:cTn>
                                        <p:tgtEl>
                                          <p:spTgt spid="192"/>
                                        </p:tgtEl>
                                        <p:attrNameLst>
                                          <p:attrName>style.visibility</p:attrName>
                                        </p:attrNameLst>
                                      </p:cBhvr>
                                      <p:to>
                                        <p:strVal val="visible"/>
                                      </p:to>
                                    </p:set>
                                  </p:childTnLst>
                                </p:cTn>
                              </p:par>
                              <p:par>
                                <p:cTn id="261" presetID="1" presetClass="exit" presetSubtype="0" fill="hold" nodeType="withEffect">
                                  <p:stCondLst>
                                    <p:cond delay="0"/>
                                  </p:stCondLst>
                                  <p:childTnLst>
                                    <p:set>
                                      <p:cBhvr>
                                        <p:cTn id="262" dur="1" fill="hold">
                                          <p:stCondLst>
                                            <p:cond delay="0"/>
                                          </p:stCondLst>
                                        </p:cTn>
                                        <p:tgtEl>
                                          <p:spTgt spid="27"/>
                                        </p:tgtEl>
                                        <p:attrNameLst>
                                          <p:attrName>style.visibility</p:attrName>
                                        </p:attrNameLst>
                                      </p:cBhvr>
                                      <p:to>
                                        <p:strVal val="hidden"/>
                                      </p:to>
                                    </p:set>
                                  </p:childTnLst>
                                </p:cTn>
                              </p:par>
                            </p:childTnLst>
                          </p:cTn>
                        </p:par>
                        <p:par>
                          <p:cTn id="263" fill="hold">
                            <p:stCondLst>
                              <p:cond delay="0"/>
                            </p:stCondLst>
                            <p:childTnLst>
                              <p:par>
                                <p:cTn id="264" presetID="1" presetClass="entr" presetSubtype="0" fill="hold" nodeType="afterEffect">
                                  <p:stCondLst>
                                    <p:cond delay="0"/>
                                  </p:stCondLst>
                                  <p:childTnLst>
                                    <p:set>
                                      <p:cBhvr>
                                        <p:cTn id="265" dur="1" fill="hold">
                                          <p:stCondLst>
                                            <p:cond delay="0"/>
                                          </p:stCondLst>
                                        </p:cTn>
                                        <p:tgtEl>
                                          <p:spTgt spid="33"/>
                                        </p:tgtEl>
                                        <p:attrNameLst>
                                          <p:attrName>style.visibility</p:attrName>
                                        </p:attrNameLst>
                                      </p:cBhvr>
                                      <p:to>
                                        <p:strVal val="visible"/>
                                      </p:to>
                                    </p:set>
                                  </p:childTnLst>
                                </p:cTn>
                              </p:par>
                              <p:par>
                                <p:cTn id="266" presetID="22" presetClass="entr" presetSubtype="8" fill="hold" nodeType="withEffect">
                                  <p:stCondLst>
                                    <p:cond delay="0"/>
                                  </p:stCondLst>
                                  <p:childTnLst>
                                    <p:set>
                                      <p:cBhvr>
                                        <p:cTn id="267" dur="1" fill="hold">
                                          <p:stCondLst>
                                            <p:cond delay="0"/>
                                          </p:stCondLst>
                                        </p:cTn>
                                        <p:tgtEl>
                                          <p:spTgt spid="96"/>
                                        </p:tgtEl>
                                        <p:attrNameLst>
                                          <p:attrName>style.visibility</p:attrName>
                                        </p:attrNameLst>
                                      </p:cBhvr>
                                      <p:to>
                                        <p:strVal val="visible"/>
                                      </p:to>
                                    </p:set>
                                    <p:animEffect transition="in" filter="wipe(left)">
                                      <p:cBhvr>
                                        <p:cTn id="268" dur="4000"/>
                                        <p:tgtEl>
                                          <p:spTgt spid="96"/>
                                        </p:tgtEl>
                                      </p:cBhvr>
                                    </p:animEffect>
                                  </p:childTnLst>
                                </p:cTn>
                              </p:par>
                              <p:par>
                                <p:cTn id="269" presetID="35" presetClass="path" presetSubtype="0" accel="50000" decel="50000" fill="remove" nodeType="withEffect">
                                  <p:stCondLst>
                                    <p:cond delay="2000"/>
                                  </p:stCondLst>
                                  <p:childTnLst>
                                    <p:animMotion origin="layout" path="M -3.88889E-6 1.11111E-6 L -0.4309 0.00069 " pathEditMode="relative" rAng="0" ptsTypes="AA">
                                      <p:cBhvr>
                                        <p:cTn id="270" dur="2000" fill="hold"/>
                                        <p:tgtEl>
                                          <p:spTgt spid="96"/>
                                        </p:tgtEl>
                                        <p:attrNameLst>
                                          <p:attrName>ppt_x</p:attrName>
                                          <p:attrName>ppt_y</p:attrName>
                                        </p:attrNameLst>
                                      </p:cBhvr>
                                      <p:rCtr x="-21545" y="23"/>
                                    </p:animMotion>
                                  </p:childTnLst>
                                </p:cTn>
                              </p:par>
                              <p:par>
                                <p:cTn id="271" presetID="1" presetClass="exit" presetSubtype="0" fill="hold" nodeType="withEffect">
                                  <p:stCondLst>
                                    <p:cond delay="1750"/>
                                  </p:stCondLst>
                                  <p:childTnLst>
                                    <p:set>
                                      <p:cBhvr>
                                        <p:cTn id="272" dur="1" fill="hold">
                                          <p:stCondLst>
                                            <p:cond delay="0"/>
                                          </p:stCondLst>
                                        </p:cTn>
                                        <p:tgtEl>
                                          <p:spTgt spid="33"/>
                                        </p:tgtEl>
                                        <p:attrNameLst>
                                          <p:attrName>style.visibility</p:attrName>
                                        </p:attrNameLst>
                                      </p:cBhvr>
                                      <p:to>
                                        <p:strVal val="hidden"/>
                                      </p:to>
                                    </p:set>
                                  </p:childTnLst>
                                </p:cTn>
                              </p:par>
                              <p:par>
                                <p:cTn id="273" presetID="1" presetClass="entr" presetSubtype="0" fill="hold" nodeType="withEffect">
                                  <p:stCondLst>
                                    <p:cond delay="2000"/>
                                  </p:stCondLst>
                                  <p:childTnLst>
                                    <p:set>
                                      <p:cBhvr>
                                        <p:cTn id="274" dur="1" fill="hold">
                                          <p:stCondLst>
                                            <p:cond delay="0"/>
                                          </p:stCondLst>
                                        </p:cTn>
                                        <p:tgtEl>
                                          <p:spTgt spid="27"/>
                                        </p:tgtEl>
                                        <p:attrNameLst>
                                          <p:attrName>style.visibility</p:attrName>
                                        </p:attrNameLst>
                                      </p:cBhvr>
                                      <p:to>
                                        <p:strVal val="visible"/>
                                      </p:to>
                                    </p:set>
                                  </p:childTnLst>
                                </p:cTn>
                              </p:par>
                              <p:par>
                                <p:cTn id="275" presetID="1" presetClass="entr" presetSubtype="0" fill="hold" grpId="0" nodeType="withEffect">
                                  <p:stCondLst>
                                    <p:cond delay="0"/>
                                  </p:stCondLst>
                                  <p:childTnLst>
                                    <p:set>
                                      <p:cBhvr>
                                        <p:cTn id="276" dur="1" fill="hold">
                                          <p:stCondLst>
                                            <p:cond delay="0"/>
                                          </p:stCondLst>
                                        </p:cTn>
                                        <p:tgtEl>
                                          <p:spTgt spid="100"/>
                                        </p:tgtEl>
                                        <p:attrNameLst>
                                          <p:attrName>style.visibility</p:attrName>
                                        </p:attrNameLst>
                                      </p:cBhvr>
                                      <p:to>
                                        <p:strVal val="visible"/>
                                      </p:to>
                                    </p:set>
                                  </p:childTnLst>
                                </p:cTn>
                              </p:par>
                              <p:par>
                                <p:cTn id="277"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278" dur="2000" fill="hold"/>
                                        <p:tgtEl>
                                          <p:spTgt spid="100"/>
                                        </p:tgtEl>
                                        <p:attrNameLst>
                                          <p:attrName>ppt_x</p:attrName>
                                          <p:attrName>ppt_y</p:attrName>
                                        </p:attrNameLst>
                                      </p:cBhvr>
                                      <p:rCtr x="11372" y="-3449"/>
                                    </p:animMotion>
                                  </p:childTnLst>
                                </p:cTn>
                              </p:par>
                              <p:par>
                                <p:cTn id="279" presetID="1" presetClass="entr" presetSubtype="0" fill="hold" grpId="0" nodeType="withEffect">
                                  <p:stCondLst>
                                    <p:cond delay="0"/>
                                  </p:stCondLst>
                                  <p:childTnLst>
                                    <p:set>
                                      <p:cBhvr>
                                        <p:cTn id="280" dur="1" fill="hold">
                                          <p:stCondLst>
                                            <p:cond delay="0"/>
                                          </p:stCondLst>
                                        </p:cTn>
                                        <p:tgtEl>
                                          <p:spTgt spid="103"/>
                                        </p:tgtEl>
                                        <p:attrNameLst>
                                          <p:attrName>style.visibility</p:attrName>
                                        </p:attrNameLst>
                                      </p:cBhvr>
                                      <p:to>
                                        <p:strVal val="visible"/>
                                      </p:to>
                                    </p:set>
                                  </p:childTnLst>
                                </p:cTn>
                              </p:par>
                              <p:par>
                                <p:cTn id="281" presetID="0" presetClass="path" presetSubtype="0" fill="hold" grpId="1" nodeType="withEffect">
                                  <p:stCondLst>
                                    <p:cond delay="0"/>
                                  </p:stCondLst>
                                  <p:childTnLst>
                                    <p:animMotion origin="layout" path="M -0.0007 2.22222E-6 L 0.00017 0.12129 L -0.22605 0.12245 L -0.22674 -0.00602 " pathEditMode="relative" rAng="0" ptsTypes="AAAA">
                                      <p:cBhvr>
                                        <p:cTn id="282" dur="2000" fill="hold"/>
                                        <p:tgtEl>
                                          <p:spTgt spid="103"/>
                                        </p:tgtEl>
                                        <p:attrNameLst>
                                          <p:attrName>ppt_x</p:attrName>
                                          <p:attrName>ppt_y</p:attrName>
                                        </p:attrNameLst>
                                      </p:cBhvr>
                                      <p:rCtr x="-11267" y="5810"/>
                                    </p:animMotion>
                                  </p:childTnLst>
                                </p:cTn>
                              </p:par>
                              <p:par>
                                <p:cTn id="283" presetID="1" presetClass="exit" presetSubtype="0" fill="hold" grpId="2" nodeType="withEffect">
                                  <p:stCondLst>
                                    <p:cond delay="2000"/>
                                  </p:stCondLst>
                                  <p:childTnLst>
                                    <p:set>
                                      <p:cBhvr>
                                        <p:cTn id="284" dur="1" fill="hold">
                                          <p:stCondLst>
                                            <p:cond delay="0"/>
                                          </p:stCondLst>
                                        </p:cTn>
                                        <p:tgtEl>
                                          <p:spTgt spid="100"/>
                                        </p:tgtEl>
                                        <p:attrNameLst>
                                          <p:attrName>style.visibility</p:attrName>
                                        </p:attrNameLst>
                                      </p:cBhvr>
                                      <p:to>
                                        <p:strVal val="hidden"/>
                                      </p:to>
                                    </p:set>
                                  </p:childTnLst>
                                </p:cTn>
                              </p:par>
                              <p:par>
                                <p:cTn id="285" presetID="1" presetClass="exit" presetSubtype="0" fill="hold" grpId="2" nodeType="withEffect">
                                  <p:stCondLst>
                                    <p:cond delay="2000"/>
                                  </p:stCondLst>
                                  <p:childTnLst>
                                    <p:set>
                                      <p:cBhvr>
                                        <p:cTn id="286" dur="1" fill="hold">
                                          <p:stCondLst>
                                            <p:cond delay="0"/>
                                          </p:stCondLst>
                                        </p:cTn>
                                        <p:tgtEl>
                                          <p:spTgt spid="103"/>
                                        </p:tgtEl>
                                        <p:attrNameLst>
                                          <p:attrName>style.visibility</p:attrName>
                                        </p:attrNameLst>
                                      </p:cBhvr>
                                      <p:to>
                                        <p:strVal val="hidden"/>
                                      </p:to>
                                    </p:set>
                                  </p:childTnLst>
                                </p:cTn>
                              </p:par>
                              <p:par>
                                <p:cTn id="287" presetID="1" presetClass="entr" presetSubtype="0" fill="hold" grpId="0" nodeType="withEffect">
                                  <p:stCondLst>
                                    <p:cond delay="2000"/>
                                  </p:stCondLst>
                                  <p:childTnLst>
                                    <p:set>
                                      <p:cBhvr>
                                        <p:cTn id="288" dur="1" fill="hold">
                                          <p:stCondLst>
                                            <p:cond delay="0"/>
                                          </p:stCondLst>
                                        </p:cTn>
                                        <p:tgtEl>
                                          <p:spTgt spid="109"/>
                                        </p:tgtEl>
                                        <p:attrNameLst>
                                          <p:attrName>style.visibility</p:attrName>
                                        </p:attrNameLst>
                                      </p:cBhvr>
                                      <p:to>
                                        <p:strVal val="visible"/>
                                      </p:to>
                                    </p:set>
                                  </p:childTnLst>
                                </p:cTn>
                              </p:par>
                              <p:par>
                                <p:cTn id="289" presetID="0" presetClass="path" presetSubtype="0" fill="hold" grpId="1" nodeType="withEffect">
                                  <p:stCondLst>
                                    <p:cond delay="2000"/>
                                  </p:stCondLst>
                                  <p:childTnLst>
                                    <p:animMotion origin="layout" path="M -0.0007 -1.11111E-6 L -0.00035 -0.0493 L -0.08021 -0.0493 L -0.15174 -0.02639 L -0.15104 0.0831 L -0.2257 0.08519 L -0.2257 0.15671 L -0.00035 0.15972 L 0.00052 0.03634 " pathEditMode="relative" rAng="0" ptsTypes="AAAAAAAAA">
                                      <p:cBhvr>
                                        <p:cTn id="290" dur="2000" fill="hold"/>
                                        <p:tgtEl>
                                          <p:spTgt spid="109"/>
                                        </p:tgtEl>
                                        <p:attrNameLst>
                                          <p:attrName>ppt_x</p:attrName>
                                          <p:attrName>ppt_y</p:attrName>
                                        </p:attrNameLst>
                                      </p:cBhvr>
                                      <p:rCtr x="-11198" y="5509"/>
                                    </p:animMotion>
                                  </p:childTnLst>
                                </p:cTn>
                              </p:par>
                              <p:par>
                                <p:cTn id="291" presetID="1" presetClass="exit" presetSubtype="0" fill="hold" grpId="2" nodeType="withEffect">
                                  <p:stCondLst>
                                    <p:cond delay="4000"/>
                                  </p:stCondLst>
                                  <p:childTnLst>
                                    <p:set>
                                      <p:cBhvr>
                                        <p:cTn id="292" dur="1" fill="hold">
                                          <p:stCondLst>
                                            <p:cond delay="0"/>
                                          </p:stCondLst>
                                        </p:cTn>
                                        <p:tgtEl>
                                          <p:spTgt spid="109"/>
                                        </p:tgtEl>
                                        <p:attrNameLst>
                                          <p:attrName>style.visibility</p:attrName>
                                        </p:attrNameLst>
                                      </p:cBhvr>
                                      <p:to>
                                        <p:strVal val="hidden"/>
                                      </p:to>
                                    </p:set>
                                  </p:childTnLst>
                                </p:cTn>
                              </p:par>
                            </p:childTnLst>
                          </p:cTn>
                        </p:par>
                        <p:par>
                          <p:cTn id="293" fill="hold">
                            <p:stCondLst>
                              <p:cond delay="4000"/>
                            </p:stCondLst>
                            <p:childTnLst>
                              <p:par>
                                <p:cTn id="294" presetID="1" presetClass="entr" presetSubtype="0" fill="hold" grpId="0" nodeType="afterEffect">
                                  <p:stCondLst>
                                    <p:cond delay="0"/>
                                  </p:stCondLst>
                                  <p:childTnLst>
                                    <p:set>
                                      <p:cBhvr>
                                        <p:cTn id="295" dur="1" fill="hold">
                                          <p:stCondLst>
                                            <p:cond delay="0"/>
                                          </p:stCondLst>
                                        </p:cTn>
                                        <p:tgtEl>
                                          <p:spTgt spid="73"/>
                                        </p:tgtEl>
                                        <p:attrNameLst>
                                          <p:attrName>style.visibility</p:attrName>
                                        </p:attrNameLst>
                                      </p:cBhvr>
                                      <p:to>
                                        <p:strVal val="visible"/>
                                      </p:to>
                                    </p:set>
                                  </p:childTnLst>
                                </p:cTn>
                              </p:par>
                            </p:childTnLst>
                          </p:cTn>
                        </p:par>
                        <p:par>
                          <p:cTn id="296" fill="hold">
                            <p:stCondLst>
                              <p:cond delay="4000"/>
                            </p:stCondLst>
                            <p:childTnLst>
                              <p:par>
                                <p:cTn id="297" presetID="1" presetClass="entr" presetSubtype="0" fill="hold" grpId="0" nodeType="afterEffect">
                                  <p:stCondLst>
                                    <p:cond delay="0"/>
                                  </p:stCondLst>
                                  <p:childTnLst>
                                    <p:set>
                                      <p:cBhvr>
                                        <p:cTn id="298" dur="1" fill="hold">
                                          <p:stCondLst>
                                            <p:cond delay="0"/>
                                          </p:stCondLst>
                                        </p:cTn>
                                        <p:tgtEl>
                                          <p:spTgt spid="72"/>
                                        </p:tgtEl>
                                        <p:attrNameLst>
                                          <p:attrName>style.visibility</p:attrName>
                                        </p:attrNameLst>
                                      </p:cBhvr>
                                      <p:to>
                                        <p:strVal val="visible"/>
                                      </p:to>
                                    </p:set>
                                  </p:childTnLst>
                                </p:cTn>
                              </p:par>
                            </p:childTnLst>
                          </p:cTn>
                        </p:par>
                        <p:par>
                          <p:cTn id="299" fill="hold">
                            <p:stCondLst>
                              <p:cond delay="4000"/>
                            </p:stCondLst>
                            <p:childTnLst>
                              <p:par>
                                <p:cTn id="300" presetID="1" presetClass="entr" presetSubtype="0" fill="hold" grpId="0" nodeType="afterEffect">
                                  <p:stCondLst>
                                    <p:cond delay="0"/>
                                  </p:stCondLst>
                                  <p:childTnLst>
                                    <p:set>
                                      <p:cBhvr>
                                        <p:cTn id="301" dur="1" fill="hold">
                                          <p:stCondLst>
                                            <p:cond delay="0"/>
                                          </p:stCondLst>
                                        </p:cTn>
                                        <p:tgtEl>
                                          <p:spTgt spid="70"/>
                                        </p:tgtEl>
                                        <p:attrNameLst>
                                          <p:attrName>style.visibility</p:attrName>
                                        </p:attrNameLst>
                                      </p:cBhvr>
                                      <p:to>
                                        <p:strVal val="visible"/>
                                      </p:to>
                                    </p:set>
                                  </p:childTnLst>
                                </p:cTn>
                              </p:par>
                            </p:childTnLst>
                          </p:cTn>
                        </p:par>
                        <p:par>
                          <p:cTn id="302" fill="hold">
                            <p:stCondLst>
                              <p:cond delay="4000"/>
                            </p:stCondLst>
                            <p:childTnLst>
                              <p:par>
                                <p:cTn id="303" presetID="1" presetClass="entr" presetSubtype="0" fill="hold" grpId="0" nodeType="afterEffect">
                                  <p:stCondLst>
                                    <p:cond delay="0"/>
                                  </p:stCondLst>
                                  <p:childTnLst>
                                    <p:set>
                                      <p:cBhvr>
                                        <p:cTn id="304"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58"/>
                  </p:tgtEl>
                </p:cond>
              </p:nextCondLst>
            </p:seq>
            <p:seq concurrent="1" nextAc="seek">
              <p:cTn id="305" restart="whenNotActive" fill="hold" evtFilter="cancelBubble" nodeType="interactiveSeq">
                <p:stCondLst>
                  <p:cond evt="onClick" delay="0">
                    <p:tgtEl>
                      <p:spTgt spid="73"/>
                    </p:tgtEl>
                  </p:cond>
                </p:stCondLst>
                <p:endSync evt="end" delay="0">
                  <p:rtn val="all"/>
                </p:endSync>
                <p:childTnLst>
                  <p:par>
                    <p:cTn id="306" fill="hold">
                      <p:stCondLst>
                        <p:cond delay="0"/>
                      </p:stCondLst>
                      <p:childTnLst>
                        <p:par>
                          <p:cTn id="307" fill="hold">
                            <p:stCondLst>
                              <p:cond delay="0"/>
                            </p:stCondLst>
                            <p:childTnLst>
                              <p:par>
                                <p:cTn id="308" presetID="1" presetClass="exit" presetSubtype="0" fill="hold" grpId="1" nodeType="withEffect">
                                  <p:stCondLst>
                                    <p:cond delay="0"/>
                                  </p:stCondLst>
                                  <p:childTnLst>
                                    <p:set>
                                      <p:cBhvr>
                                        <p:cTn id="309" dur="1" fill="hold">
                                          <p:stCondLst>
                                            <p:cond delay="0"/>
                                          </p:stCondLst>
                                        </p:cTn>
                                        <p:tgtEl>
                                          <p:spTgt spid="73"/>
                                        </p:tgtEl>
                                        <p:attrNameLst>
                                          <p:attrName>style.visibility</p:attrName>
                                        </p:attrNameLst>
                                      </p:cBhvr>
                                      <p:to>
                                        <p:strVal val="hidden"/>
                                      </p:to>
                                    </p:set>
                                  </p:childTnLst>
                                </p:cTn>
                              </p:par>
                              <p:par>
                                <p:cTn id="310" presetID="1" presetClass="exit" presetSubtype="0" fill="hold" grpId="1" nodeType="withEffect">
                                  <p:stCondLst>
                                    <p:cond delay="0"/>
                                  </p:stCondLst>
                                  <p:childTnLst>
                                    <p:set>
                                      <p:cBhvr>
                                        <p:cTn id="311" dur="1" fill="hold">
                                          <p:stCondLst>
                                            <p:cond delay="0"/>
                                          </p:stCondLst>
                                        </p:cTn>
                                        <p:tgtEl>
                                          <p:spTgt spid="72"/>
                                        </p:tgtEl>
                                        <p:attrNameLst>
                                          <p:attrName>style.visibility</p:attrName>
                                        </p:attrNameLst>
                                      </p:cBhvr>
                                      <p:to>
                                        <p:strVal val="hidden"/>
                                      </p:to>
                                    </p:set>
                                  </p:childTnLst>
                                </p:cTn>
                              </p:par>
                              <p:par>
                                <p:cTn id="312" presetID="1" presetClass="exit" presetSubtype="0" fill="hold" grpId="1" nodeType="withEffect">
                                  <p:stCondLst>
                                    <p:cond delay="0"/>
                                  </p:stCondLst>
                                  <p:childTnLst>
                                    <p:set>
                                      <p:cBhvr>
                                        <p:cTn id="313" dur="1" fill="hold">
                                          <p:stCondLst>
                                            <p:cond delay="0"/>
                                          </p:stCondLst>
                                        </p:cTn>
                                        <p:tgtEl>
                                          <p:spTgt spid="70"/>
                                        </p:tgtEl>
                                        <p:attrNameLst>
                                          <p:attrName>style.visibility</p:attrName>
                                        </p:attrNameLst>
                                      </p:cBhvr>
                                      <p:to>
                                        <p:strVal val="hidden"/>
                                      </p:to>
                                    </p:set>
                                  </p:childTnLst>
                                </p:cTn>
                              </p:par>
                              <p:par>
                                <p:cTn id="314" presetID="1" presetClass="exit" presetSubtype="0" fill="hold" grpId="1" nodeType="withEffect">
                                  <p:stCondLst>
                                    <p:cond delay="0"/>
                                  </p:stCondLst>
                                  <p:childTnLst>
                                    <p:set>
                                      <p:cBhvr>
                                        <p:cTn id="315" dur="1" fill="hold">
                                          <p:stCondLst>
                                            <p:cond delay="0"/>
                                          </p:stCondLst>
                                        </p:cTn>
                                        <p:tgtEl>
                                          <p:spTgt spid="71"/>
                                        </p:tgtEl>
                                        <p:attrNameLst>
                                          <p:attrName>style.visibility</p:attrName>
                                        </p:attrNameLst>
                                      </p:cBhvr>
                                      <p:to>
                                        <p:strVal val="hidden"/>
                                      </p:to>
                                    </p:set>
                                  </p:childTnLst>
                                </p:cTn>
                              </p:par>
                              <p:par>
                                <p:cTn id="316" presetID="1" presetClass="exit" presetSubtype="0" fill="hold" nodeType="withEffect">
                                  <p:stCondLst>
                                    <p:cond delay="0"/>
                                  </p:stCondLst>
                                  <p:childTnLst>
                                    <p:set>
                                      <p:cBhvr>
                                        <p:cTn id="317" dur="1" fill="hold">
                                          <p:stCondLst>
                                            <p:cond delay="0"/>
                                          </p:stCondLst>
                                        </p:cTn>
                                        <p:tgtEl>
                                          <p:spTgt spid="96"/>
                                        </p:tgtEl>
                                        <p:attrNameLst>
                                          <p:attrName>style.visibility</p:attrName>
                                        </p:attrNameLst>
                                      </p:cBhvr>
                                      <p:to>
                                        <p:strVal val="hidden"/>
                                      </p:to>
                                    </p:set>
                                  </p:childTnLst>
                                </p:cTn>
                              </p:par>
                            </p:childTnLst>
                          </p:cTn>
                        </p:par>
                        <p:par>
                          <p:cTn id="318" fill="hold">
                            <p:stCondLst>
                              <p:cond delay="0"/>
                            </p:stCondLst>
                            <p:childTnLst>
                              <p:par>
                                <p:cTn id="319" presetID="1" presetClass="exit" presetSubtype="0" fill="hold" nodeType="afterEffect">
                                  <p:stCondLst>
                                    <p:cond delay="0"/>
                                  </p:stCondLst>
                                  <p:childTnLst>
                                    <p:set>
                                      <p:cBhvr>
                                        <p:cTn id="320" dur="1" fill="hold">
                                          <p:stCondLst>
                                            <p:cond delay="0"/>
                                          </p:stCondLst>
                                        </p:cTn>
                                        <p:tgtEl>
                                          <p:spTgt spid="27"/>
                                        </p:tgtEl>
                                        <p:attrNameLst>
                                          <p:attrName>style.visibility</p:attrName>
                                        </p:attrNameLst>
                                      </p:cBhvr>
                                      <p:to>
                                        <p:strVal val="hidden"/>
                                      </p:to>
                                    </p:set>
                                  </p:childTnLst>
                                </p:cTn>
                              </p:par>
                            </p:childTnLst>
                          </p:cTn>
                        </p:par>
                        <p:par>
                          <p:cTn id="321" fill="hold">
                            <p:stCondLst>
                              <p:cond delay="0"/>
                            </p:stCondLst>
                            <p:childTnLst>
                              <p:par>
                                <p:cTn id="322" presetID="1" presetClass="entr" presetSubtype="0" fill="hold" nodeType="afterEffect">
                                  <p:stCondLst>
                                    <p:cond delay="0"/>
                                  </p:stCondLst>
                                  <p:childTnLst>
                                    <p:set>
                                      <p:cBhvr>
                                        <p:cTn id="323" dur="1" fill="hold">
                                          <p:stCondLst>
                                            <p:cond delay="0"/>
                                          </p:stCondLst>
                                        </p:cTn>
                                        <p:tgtEl>
                                          <p:spTgt spid="33"/>
                                        </p:tgtEl>
                                        <p:attrNameLst>
                                          <p:attrName>style.visibility</p:attrName>
                                        </p:attrNameLst>
                                      </p:cBhvr>
                                      <p:to>
                                        <p:strVal val="visible"/>
                                      </p:to>
                                    </p:set>
                                  </p:childTnLst>
                                </p:cTn>
                              </p:par>
                              <p:par>
                                <p:cTn id="324" presetID="22" presetClass="entr" presetSubtype="8" fill="hold" nodeType="withEffect">
                                  <p:stCondLst>
                                    <p:cond delay="0"/>
                                  </p:stCondLst>
                                  <p:childTnLst>
                                    <p:set>
                                      <p:cBhvr>
                                        <p:cTn id="325" dur="1" fill="hold">
                                          <p:stCondLst>
                                            <p:cond delay="0"/>
                                          </p:stCondLst>
                                        </p:cTn>
                                        <p:tgtEl>
                                          <p:spTgt spid="92"/>
                                        </p:tgtEl>
                                        <p:attrNameLst>
                                          <p:attrName>style.visibility</p:attrName>
                                        </p:attrNameLst>
                                      </p:cBhvr>
                                      <p:to>
                                        <p:strVal val="visible"/>
                                      </p:to>
                                    </p:set>
                                    <p:animEffect transition="in" filter="wipe(left)">
                                      <p:cBhvr>
                                        <p:cTn id="326" dur="5000"/>
                                        <p:tgtEl>
                                          <p:spTgt spid="92"/>
                                        </p:tgtEl>
                                      </p:cBhvr>
                                    </p:animEffect>
                                  </p:childTnLst>
                                </p:cTn>
                              </p:par>
                              <p:par>
                                <p:cTn id="327" presetID="1" presetClass="entr" presetSubtype="0" fill="hold" grpId="0" nodeType="withEffect">
                                  <p:stCondLst>
                                    <p:cond delay="0"/>
                                  </p:stCondLst>
                                  <p:childTnLst>
                                    <p:set>
                                      <p:cBhvr>
                                        <p:cTn id="328" dur="1" fill="hold">
                                          <p:stCondLst>
                                            <p:cond delay="0"/>
                                          </p:stCondLst>
                                        </p:cTn>
                                        <p:tgtEl>
                                          <p:spTgt spid="120"/>
                                        </p:tgtEl>
                                        <p:attrNameLst>
                                          <p:attrName>style.visibility</p:attrName>
                                        </p:attrNameLst>
                                      </p:cBhvr>
                                      <p:to>
                                        <p:strVal val="visible"/>
                                      </p:to>
                                    </p:set>
                                  </p:childTnLst>
                                </p:cTn>
                              </p:par>
                              <p:par>
                                <p:cTn id="329"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330" dur="2500" fill="hold"/>
                                        <p:tgtEl>
                                          <p:spTgt spid="120"/>
                                        </p:tgtEl>
                                        <p:attrNameLst>
                                          <p:attrName>ppt_x</p:attrName>
                                          <p:attrName>ppt_y</p:attrName>
                                        </p:attrNameLst>
                                      </p:cBhvr>
                                      <p:rCtr x="11372" y="-3449"/>
                                    </p:animMotion>
                                  </p:childTnLst>
                                </p:cTn>
                              </p:par>
                              <p:par>
                                <p:cTn id="331" presetID="1" presetClass="entr" presetSubtype="0" fill="hold" grpId="0" nodeType="withEffect">
                                  <p:stCondLst>
                                    <p:cond delay="0"/>
                                  </p:stCondLst>
                                  <p:childTnLst>
                                    <p:set>
                                      <p:cBhvr>
                                        <p:cTn id="332" dur="1" fill="hold">
                                          <p:stCondLst>
                                            <p:cond delay="0"/>
                                          </p:stCondLst>
                                        </p:cTn>
                                        <p:tgtEl>
                                          <p:spTgt spid="121"/>
                                        </p:tgtEl>
                                        <p:attrNameLst>
                                          <p:attrName>style.visibility</p:attrName>
                                        </p:attrNameLst>
                                      </p:cBhvr>
                                      <p:to>
                                        <p:strVal val="visible"/>
                                      </p:to>
                                    </p:set>
                                  </p:childTnLst>
                                </p:cTn>
                              </p:par>
                              <p:par>
                                <p:cTn id="333" presetID="0" presetClass="path" presetSubtype="0" fill="hold" grpId="1" nodeType="withEffect">
                                  <p:stCondLst>
                                    <p:cond delay="0"/>
                                  </p:stCondLst>
                                  <p:childTnLst>
                                    <p:animMotion origin="layout" path="M -0.0007 2.22222E-6 L 0.00017 0.12129 L -0.22605 0.12245 L -0.22674 -0.00602 " pathEditMode="relative" rAng="0" ptsTypes="AAAA">
                                      <p:cBhvr>
                                        <p:cTn id="334" dur="2500" fill="hold"/>
                                        <p:tgtEl>
                                          <p:spTgt spid="121"/>
                                        </p:tgtEl>
                                        <p:attrNameLst>
                                          <p:attrName>ppt_x</p:attrName>
                                          <p:attrName>ppt_y</p:attrName>
                                        </p:attrNameLst>
                                      </p:cBhvr>
                                      <p:rCtr x="-11267" y="5810"/>
                                    </p:animMotion>
                                  </p:childTnLst>
                                </p:cTn>
                              </p:par>
                              <p:par>
                                <p:cTn id="335" presetID="1" presetClass="exit" presetSubtype="0" fill="hold" grpId="2" nodeType="withEffect">
                                  <p:stCondLst>
                                    <p:cond delay="2500"/>
                                  </p:stCondLst>
                                  <p:childTnLst>
                                    <p:set>
                                      <p:cBhvr>
                                        <p:cTn id="336" dur="1" fill="hold">
                                          <p:stCondLst>
                                            <p:cond delay="0"/>
                                          </p:stCondLst>
                                        </p:cTn>
                                        <p:tgtEl>
                                          <p:spTgt spid="120"/>
                                        </p:tgtEl>
                                        <p:attrNameLst>
                                          <p:attrName>style.visibility</p:attrName>
                                        </p:attrNameLst>
                                      </p:cBhvr>
                                      <p:to>
                                        <p:strVal val="hidden"/>
                                      </p:to>
                                    </p:set>
                                  </p:childTnLst>
                                </p:cTn>
                              </p:par>
                              <p:par>
                                <p:cTn id="337" presetID="1" presetClass="exit" presetSubtype="0" fill="hold" grpId="2" nodeType="withEffect">
                                  <p:stCondLst>
                                    <p:cond delay="2500"/>
                                  </p:stCondLst>
                                  <p:childTnLst>
                                    <p:set>
                                      <p:cBhvr>
                                        <p:cTn id="338" dur="1" fill="hold">
                                          <p:stCondLst>
                                            <p:cond delay="0"/>
                                          </p:stCondLst>
                                        </p:cTn>
                                        <p:tgtEl>
                                          <p:spTgt spid="121"/>
                                        </p:tgtEl>
                                        <p:attrNameLst>
                                          <p:attrName>style.visibility</p:attrName>
                                        </p:attrNameLst>
                                      </p:cBhvr>
                                      <p:to>
                                        <p:strVal val="hidden"/>
                                      </p:to>
                                    </p:set>
                                  </p:childTnLst>
                                </p:cTn>
                              </p:par>
                              <p:par>
                                <p:cTn id="339" presetID="1" presetClass="entr" presetSubtype="0" fill="hold" grpId="0" nodeType="withEffect">
                                  <p:stCondLst>
                                    <p:cond delay="2500"/>
                                  </p:stCondLst>
                                  <p:childTnLst>
                                    <p:set>
                                      <p:cBhvr>
                                        <p:cTn id="340" dur="1" fill="hold">
                                          <p:stCondLst>
                                            <p:cond delay="0"/>
                                          </p:stCondLst>
                                        </p:cTn>
                                        <p:tgtEl>
                                          <p:spTgt spid="122"/>
                                        </p:tgtEl>
                                        <p:attrNameLst>
                                          <p:attrName>style.visibility</p:attrName>
                                        </p:attrNameLst>
                                      </p:cBhvr>
                                      <p:to>
                                        <p:strVal val="visible"/>
                                      </p:to>
                                    </p:set>
                                  </p:childTnLst>
                                </p:cTn>
                              </p:par>
                              <p:par>
                                <p:cTn id="341" presetID="0" presetClass="path" presetSubtype="0" fill="hold" grpId="1" nodeType="withEffect">
                                  <p:stCondLst>
                                    <p:cond delay="2500"/>
                                  </p:stCondLst>
                                  <p:childTnLst>
                                    <p:animMotion origin="layout" path="M -0.0007 -1.11111E-6 L -0.00035 -0.0493 L -0.08021 -0.0493 L -0.15174 -0.02639 L -0.15104 0.0831 L -0.2257 0.08519 L -0.2257 0.15671 L -0.00035 0.15972 L 0.00052 0.03634 " pathEditMode="relative" rAng="0" ptsTypes="AAAAAAAAA">
                                      <p:cBhvr>
                                        <p:cTn id="342" dur="2500" fill="hold"/>
                                        <p:tgtEl>
                                          <p:spTgt spid="122"/>
                                        </p:tgtEl>
                                        <p:attrNameLst>
                                          <p:attrName>ppt_x</p:attrName>
                                          <p:attrName>ppt_y</p:attrName>
                                        </p:attrNameLst>
                                      </p:cBhvr>
                                      <p:rCtr x="-11198" y="5509"/>
                                    </p:animMotion>
                                  </p:childTnLst>
                                </p:cTn>
                              </p:par>
                              <p:par>
                                <p:cTn id="343" presetID="1" presetClass="exit" presetSubtype="0" fill="hold" grpId="2" nodeType="withEffect">
                                  <p:stCondLst>
                                    <p:cond delay="5000"/>
                                  </p:stCondLst>
                                  <p:childTnLst>
                                    <p:set>
                                      <p:cBhvr>
                                        <p:cTn id="344" dur="1" fill="hold">
                                          <p:stCondLst>
                                            <p:cond delay="0"/>
                                          </p:stCondLst>
                                        </p:cTn>
                                        <p:tgtEl>
                                          <p:spTgt spid="122"/>
                                        </p:tgtEl>
                                        <p:attrNameLst>
                                          <p:attrName>style.visibility</p:attrName>
                                        </p:attrNameLst>
                                      </p:cBhvr>
                                      <p:to>
                                        <p:strVal val="hidden"/>
                                      </p:to>
                                    </p:set>
                                  </p:childTnLst>
                                </p:cTn>
                              </p:par>
                              <p:par>
                                <p:cTn id="345" presetID="35" presetClass="path" presetSubtype="0" decel="50000" fill="remove" nodeType="withEffect">
                                  <p:stCondLst>
                                    <p:cond delay="2500"/>
                                  </p:stCondLst>
                                  <p:childTnLst>
                                    <p:animMotion origin="layout" path="M -2.5E-6 -2.37633E-6 L -0.47031 -0.00277 " pathEditMode="relative" rAng="0" ptsTypes="AA">
                                      <p:cBhvr>
                                        <p:cTn id="346" dur="2500" fill="hold"/>
                                        <p:tgtEl>
                                          <p:spTgt spid="92"/>
                                        </p:tgtEl>
                                        <p:attrNameLst>
                                          <p:attrName>ppt_x</p:attrName>
                                          <p:attrName>ppt_y</p:attrName>
                                        </p:attrNameLst>
                                      </p:cBhvr>
                                      <p:rCtr x="-23524" y="-139"/>
                                    </p:animMotion>
                                  </p:childTnLst>
                                </p:cTn>
                              </p:par>
                              <p:par>
                                <p:cTn id="347" presetID="1" presetClass="exit" presetSubtype="0" fill="hold" nodeType="withEffect">
                                  <p:stCondLst>
                                    <p:cond delay="2500"/>
                                  </p:stCondLst>
                                  <p:childTnLst>
                                    <p:set>
                                      <p:cBhvr>
                                        <p:cTn id="348" dur="1" fill="hold">
                                          <p:stCondLst>
                                            <p:cond delay="0"/>
                                          </p:stCondLst>
                                        </p:cTn>
                                        <p:tgtEl>
                                          <p:spTgt spid="33"/>
                                        </p:tgtEl>
                                        <p:attrNameLst>
                                          <p:attrName>style.visibility</p:attrName>
                                        </p:attrNameLst>
                                      </p:cBhvr>
                                      <p:to>
                                        <p:strVal val="hidden"/>
                                      </p:to>
                                    </p:set>
                                  </p:childTnLst>
                                </p:cTn>
                              </p:par>
                              <p:par>
                                <p:cTn id="349" presetID="1" presetClass="entr" presetSubtype="0" fill="hold" nodeType="withEffect">
                                  <p:stCondLst>
                                    <p:cond delay="2500"/>
                                  </p:stCondLst>
                                  <p:childTnLst>
                                    <p:set>
                                      <p:cBhvr>
                                        <p:cTn id="350" dur="1" fill="hold">
                                          <p:stCondLst>
                                            <p:cond delay="0"/>
                                          </p:stCondLst>
                                        </p:cTn>
                                        <p:tgtEl>
                                          <p:spTgt spid="27"/>
                                        </p:tgtEl>
                                        <p:attrNameLst>
                                          <p:attrName>style.visibility</p:attrName>
                                        </p:attrNameLst>
                                      </p:cBhvr>
                                      <p:to>
                                        <p:strVal val="visible"/>
                                      </p:to>
                                    </p:set>
                                  </p:childTnLst>
                                </p:cTn>
                              </p:par>
                            </p:childTnLst>
                          </p:cTn>
                        </p:par>
                        <p:par>
                          <p:cTn id="351" fill="hold">
                            <p:stCondLst>
                              <p:cond delay="5000"/>
                            </p:stCondLst>
                            <p:childTnLst>
                              <p:par>
                                <p:cTn id="352" presetID="1" presetClass="entr" presetSubtype="0" fill="hold" grpId="0" nodeType="afterEffect">
                                  <p:stCondLst>
                                    <p:cond delay="0"/>
                                  </p:stCondLst>
                                  <p:childTnLst>
                                    <p:set>
                                      <p:cBhvr>
                                        <p:cTn id="353" dur="1" fill="hold">
                                          <p:stCondLst>
                                            <p:cond delay="0"/>
                                          </p:stCondLst>
                                        </p:cTn>
                                        <p:tgtEl>
                                          <p:spTgt spid="111"/>
                                        </p:tgtEl>
                                        <p:attrNameLst>
                                          <p:attrName>style.visibility</p:attrName>
                                        </p:attrNameLst>
                                      </p:cBhvr>
                                      <p:to>
                                        <p:strVal val="visible"/>
                                      </p:to>
                                    </p:set>
                                  </p:childTnLst>
                                </p:cTn>
                              </p:par>
                              <p:par>
                                <p:cTn id="354" presetID="1" presetClass="entr" presetSubtype="0" fill="hold" grpId="1" nodeType="withEffect">
                                  <p:stCondLst>
                                    <p:cond delay="0"/>
                                  </p:stCondLst>
                                  <p:childTnLst>
                                    <p:set>
                                      <p:cBhvr>
                                        <p:cTn id="355" dur="1" fill="hold">
                                          <p:stCondLst>
                                            <p:cond delay="0"/>
                                          </p:stCondLst>
                                        </p:cTn>
                                        <p:tgtEl>
                                          <p:spTgt spid="145"/>
                                        </p:tgtEl>
                                        <p:attrNameLst>
                                          <p:attrName>style.visibility</p:attrName>
                                        </p:attrNameLst>
                                      </p:cBhvr>
                                      <p:to>
                                        <p:strVal val="visible"/>
                                      </p:to>
                                    </p:set>
                                  </p:childTnLst>
                                </p:cTn>
                              </p:par>
                              <p:par>
                                <p:cTn id="356" presetID="1" presetClass="entr" presetSubtype="0" fill="hold" grpId="3" nodeType="withEffect">
                                  <p:stCondLst>
                                    <p:cond delay="0"/>
                                  </p:stCondLst>
                                  <p:childTnLst>
                                    <p:set>
                                      <p:cBhvr>
                                        <p:cTn id="357" dur="1" fill="hold">
                                          <p:stCondLst>
                                            <p:cond delay="0"/>
                                          </p:stCondLst>
                                        </p:cTn>
                                        <p:tgtEl>
                                          <p:spTgt spid="70"/>
                                        </p:tgtEl>
                                        <p:attrNameLst>
                                          <p:attrName>style.visibility</p:attrName>
                                        </p:attrNameLst>
                                      </p:cBhvr>
                                      <p:to>
                                        <p:strVal val="visible"/>
                                      </p:to>
                                    </p:set>
                                  </p:childTnLst>
                                </p:cTn>
                              </p:par>
                              <p:par>
                                <p:cTn id="358" presetID="1" presetClass="entr" presetSubtype="0" fill="hold" grpId="3" nodeType="withEffect">
                                  <p:stCondLst>
                                    <p:cond delay="0"/>
                                  </p:stCondLst>
                                  <p:childTnLst>
                                    <p:set>
                                      <p:cBhvr>
                                        <p:cTn id="359"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73"/>
                  </p:tgtEl>
                </p:cond>
              </p:nextCondLst>
            </p:seq>
            <p:seq concurrent="1" nextAc="seek">
              <p:cTn id="360" restart="whenNotActive" fill="hold" evtFilter="cancelBubble" nodeType="interactiveSeq">
                <p:stCondLst>
                  <p:cond evt="onClick" delay="0">
                    <p:tgtEl>
                      <p:spTgt spid="72"/>
                    </p:tgtEl>
                  </p:cond>
                </p:stCondLst>
                <p:endSync evt="end" delay="0">
                  <p:rtn val="all"/>
                </p:endSync>
                <p:childTnLst>
                  <p:par>
                    <p:cTn id="361" fill="hold">
                      <p:stCondLst>
                        <p:cond delay="0"/>
                      </p:stCondLst>
                      <p:childTnLst>
                        <p:par>
                          <p:cTn id="362" fill="hold">
                            <p:stCondLst>
                              <p:cond delay="0"/>
                            </p:stCondLst>
                            <p:childTnLst>
                              <p:par>
                                <p:cTn id="363" presetID="1" presetClass="exit" presetSubtype="0" fill="hold" grpId="2" nodeType="withEffect">
                                  <p:stCondLst>
                                    <p:cond delay="0"/>
                                  </p:stCondLst>
                                  <p:childTnLst>
                                    <p:set>
                                      <p:cBhvr>
                                        <p:cTn id="364" dur="1" fill="hold">
                                          <p:stCondLst>
                                            <p:cond delay="0"/>
                                          </p:stCondLst>
                                        </p:cTn>
                                        <p:tgtEl>
                                          <p:spTgt spid="73"/>
                                        </p:tgtEl>
                                        <p:attrNameLst>
                                          <p:attrName>style.visibility</p:attrName>
                                        </p:attrNameLst>
                                      </p:cBhvr>
                                      <p:to>
                                        <p:strVal val="hidden"/>
                                      </p:to>
                                    </p:set>
                                  </p:childTnLst>
                                </p:cTn>
                              </p:par>
                              <p:par>
                                <p:cTn id="365" presetID="1" presetClass="exit" presetSubtype="0" fill="hold" grpId="2" nodeType="withEffect">
                                  <p:stCondLst>
                                    <p:cond delay="0"/>
                                  </p:stCondLst>
                                  <p:childTnLst>
                                    <p:set>
                                      <p:cBhvr>
                                        <p:cTn id="366" dur="1" fill="hold">
                                          <p:stCondLst>
                                            <p:cond delay="0"/>
                                          </p:stCondLst>
                                        </p:cTn>
                                        <p:tgtEl>
                                          <p:spTgt spid="72"/>
                                        </p:tgtEl>
                                        <p:attrNameLst>
                                          <p:attrName>style.visibility</p:attrName>
                                        </p:attrNameLst>
                                      </p:cBhvr>
                                      <p:to>
                                        <p:strVal val="hidden"/>
                                      </p:to>
                                    </p:set>
                                  </p:childTnLst>
                                </p:cTn>
                              </p:par>
                              <p:par>
                                <p:cTn id="367" presetID="1" presetClass="exit" presetSubtype="0" fill="hold" grpId="2" nodeType="withEffect">
                                  <p:stCondLst>
                                    <p:cond delay="0"/>
                                  </p:stCondLst>
                                  <p:childTnLst>
                                    <p:set>
                                      <p:cBhvr>
                                        <p:cTn id="368" dur="1" fill="hold">
                                          <p:stCondLst>
                                            <p:cond delay="0"/>
                                          </p:stCondLst>
                                        </p:cTn>
                                        <p:tgtEl>
                                          <p:spTgt spid="70"/>
                                        </p:tgtEl>
                                        <p:attrNameLst>
                                          <p:attrName>style.visibility</p:attrName>
                                        </p:attrNameLst>
                                      </p:cBhvr>
                                      <p:to>
                                        <p:strVal val="hidden"/>
                                      </p:to>
                                    </p:set>
                                  </p:childTnLst>
                                </p:cTn>
                              </p:par>
                              <p:par>
                                <p:cTn id="369" presetID="1" presetClass="exit" presetSubtype="0" fill="hold" grpId="2" nodeType="withEffect">
                                  <p:stCondLst>
                                    <p:cond delay="0"/>
                                  </p:stCondLst>
                                  <p:childTnLst>
                                    <p:set>
                                      <p:cBhvr>
                                        <p:cTn id="370" dur="1" fill="hold">
                                          <p:stCondLst>
                                            <p:cond delay="0"/>
                                          </p:stCondLst>
                                        </p:cTn>
                                        <p:tgtEl>
                                          <p:spTgt spid="71"/>
                                        </p:tgtEl>
                                        <p:attrNameLst>
                                          <p:attrName>style.visibility</p:attrName>
                                        </p:attrNameLst>
                                      </p:cBhvr>
                                      <p:to>
                                        <p:strVal val="hidden"/>
                                      </p:to>
                                    </p:set>
                                  </p:childTnLst>
                                </p:cTn>
                              </p:par>
                              <p:par>
                                <p:cTn id="371" presetID="1" presetClass="exit" presetSubtype="0" fill="hold" nodeType="withEffect">
                                  <p:stCondLst>
                                    <p:cond delay="0"/>
                                  </p:stCondLst>
                                  <p:childTnLst>
                                    <p:set>
                                      <p:cBhvr>
                                        <p:cTn id="372" dur="1" fill="hold">
                                          <p:stCondLst>
                                            <p:cond delay="0"/>
                                          </p:stCondLst>
                                        </p:cTn>
                                        <p:tgtEl>
                                          <p:spTgt spid="96"/>
                                        </p:tgtEl>
                                        <p:attrNameLst>
                                          <p:attrName>style.visibility</p:attrName>
                                        </p:attrNameLst>
                                      </p:cBhvr>
                                      <p:to>
                                        <p:strVal val="hidden"/>
                                      </p:to>
                                    </p:set>
                                  </p:childTnLst>
                                </p:cTn>
                              </p:par>
                              <p:par>
                                <p:cTn id="373" presetID="1" presetClass="exit" presetSubtype="0" fill="hold" nodeType="withEffect">
                                  <p:stCondLst>
                                    <p:cond delay="0"/>
                                  </p:stCondLst>
                                  <p:childTnLst>
                                    <p:set>
                                      <p:cBhvr>
                                        <p:cTn id="374" dur="1" fill="hold">
                                          <p:stCondLst>
                                            <p:cond delay="0"/>
                                          </p:stCondLst>
                                        </p:cTn>
                                        <p:tgtEl>
                                          <p:spTgt spid="27"/>
                                        </p:tgtEl>
                                        <p:attrNameLst>
                                          <p:attrName>style.visibility</p:attrName>
                                        </p:attrNameLst>
                                      </p:cBhvr>
                                      <p:to>
                                        <p:strVal val="hidden"/>
                                      </p:to>
                                    </p:set>
                                  </p:childTnLst>
                                </p:cTn>
                              </p:par>
                              <p:par>
                                <p:cTn id="375" presetID="1" presetClass="entr" presetSubtype="0" fill="hold" nodeType="withEffect">
                                  <p:stCondLst>
                                    <p:cond delay="0"/>
                                  </p:stCondLst>
                                  <p:childTnLst>
                                    <p:set>
                                      <p:cBhvr>
                                        <p:cTn id="376" dur="1" fill="hold">
                                          <p:stCondLst>
                                            <p:cond delay="0"/>
                                          </p:stCondLst>
                                        </p:cTn>
                                        <p:tgtEl>
                                          <p:spTgt spid="33"/>
                                        </p:tgtEl>
                                        <p:attrNameLst>
                                          <p:attrName>style.visibility</p:attrName>
                                        </p:attrNameLst>
                                      </p:cBhvr>
                                      <p:to>
                                        <p:strVal val="visible"/>
                                      </p:to>
                                    </p:set>
                                  </p:childTnLst>
                                </p:cTn>
                              </p:par>
                              <p:par>
                                <p:cTn id="377" presetID="22" presetClass="entr" presetSubtype="8" fill="hold" nodeType="withEffect">
                                  <p:stCondLst>
                                    <p:cond delay="0"/>
                                  </p:stCondLst>
                                  <p:childTnLst>
                                    <p:set>
                                      <p:cBhvr>
                                        <p:cTn id="378" dur="1" fill="hold">
                                          <p:stCondLst>
                                            <p:cond delay="0"/>
                                          </p:stCondLst>
                                        </p:cTn>
                                        <p:tgtEl>
                                          <p:spTgt spid="94"/>
                                        </p:tgtEl>
                                        <p:attrNameLst>
                                          <p:attrName>style.visibility</p:attrName>
                                        </p:attrNameLst>
                                      </p:cBhvr>
                                      <p:to>
                                        <p:strVal val="visible"/>
                                      </p:to>
                                    </p:set>
                                    <p:animEffect transition="in" filter="wipe(left)">
                                      <p:cBhvr>
                                        <p:cTn id="379" dur="3500"/>
                                        <p:tgtEl>
                                          <p:spTgt spid="94"/>
                                        </p:tgtEl>
                                      </p:cBhvr>
                                    </p:animEffect>
                                  </p:childTnLst>
                                </p:cTn>
                              </p:par>
                              <p:par>
                                <p:cTn id="380" presetID="1" presetClass="entr" presetSubtype="0" fill="hold" grpId="0" nodeType="withEffect">
                                  <p:stCondLst>
                                    <p:cond delay="0"/>
                                  </p:stCondLst>
                                  <p:childTnLst>
                                    <p:set>
                                      <p:cBhvr>
                                        <p:cTn id="381" dur="1" fill="hold">
                                          <p:stCondLst>
                                            <p:cond delay="0"/>
                                          </p:stCondLst>
                                        </p:cTn>
                                        <p:tgtEl>
                                          <p:spTgt spid="123"/>
                                        </p:tgtEl>
                                        <p:attrNameLst>
                                          <p:attrName>style.visibility</p:attrName>
                                        </p:attrNameLst>
                                      </p:cBhvr>
                                      <p:to>
                                        <p:strVal val="visible"/>
                                      </p:to>
                                    </p:set>
                                  </p:childTnLst>
                                </p:cTn>
                              </p:par>
                              <p:par>
                                <p:cTn id="382"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383" dur="1750" fill="hold"/>
                                        <p:tgtEl>
                                          <p:spTgt spid="123"/>
                                        </p:tgtEl>
                                        <p:attrNameLst>
                                          <p:attrName>ppt_x</p:attrName>
                                          <p:attrName>ppt_y</p:attrName>
                                        </p:attrNameLst>
                                      </p:cBhvr>
                                      <p:rCtr x="11372" y="-3449"/>
                                    </p:animMotion>
                                  </p:childTnLst>
                                </p:cTn>
                              </p:par>
                              <p:par>
                                <p:cTn id="384" presetID="1" presetClass="entr" presetSubtype="0" fill="hold" grpId="0" nodeType="withEffect">
                                  <p:stCondLst>
                                    <p:cond delay="0"/>
                                  </p:stCondLst>
                                  <p:childTnLst>
                                    <p:set>
                                      <p:cBhvr>
                                        <p:cTn id="385" dur="1" fill="hold">
                                          <p:stCondLst>
                                            <p:cond delay="0"/>
                                          </p:stCondLst>
                                        </p:cTn>
                                        <p:tgtEl>
                                          <p:spTgt spid="124"/>
                                        </p:tgtEl>
                                        <p:attrNameLst>
                                          <p:attrName>style.visibility</p:attrName>
                                        </p:attrNameLst>
                                      </p:cBhvr>
                                      <p:to>
                                        <p:strVal val="visible"/>
                                      </p:to>
                                    </p:set>
                                  </p:childTnLst>
                                </p:cTn>
                              </p:par>
                              <p:par>
                                <p:cTn id="386" presetID="0" presetClass="path" presetSubtype="0" fill="hold" grpId="1" nodeType="withEffect">
                                  <p:stCondLst>
                                    <p:cond delay="0"/>
                                  </p:stCondLst>
                                  <p:childTnLst>
                                    <p:animMotion origin="layout" path="M -0.0007 2.22222E-6 L 0.00017 0.12129 L -0.22605 0.12245 L -0.22674 -0.00602 " pathEditMode="relative" rAng="0" ptsTypes="AAAA">
                                      <p:cBhvr>
                                        <p:cTn id="387" dur="1750" fill="hold"/>
                                        <p:tgtEl>
                                          <p:spTgt spid="124"/>
                                        </p:tgtEl>
                                        <p:attrNameLst>
                                          <p:attrName>ppt_x</p:attrName>
                                          <p:attrName>ppt_y</p:attrName>
                                        </p:attrNameLst>
                                      </p:cBhvr>
                                      <p:rCtr x="-11267" y="5810"/>
                                    </p:animMotion>
                                  </p:childTnLst>
                                </p:cTn>
                              </p:par>
                              <p:par>
                                <p:cTn id="388" presetID="1" presetClass="exit" presetSubtype="0" fill="hold" grpId="2" nodeType="withEffect">
                                  <p:stCondLst>
                                    <p:cond delay="1750"/>
                                  </p:stCondLst>
                                  <p:childTnLst>
                                    <p:set>
                                      <p:cBhvr>
                                        <p:cTn id="389" dur="1" fill="hold">
                                          <p:stCondLst>
                                            <p:cond delay="0"/>
                                          </p:stCondLst>
                                        </p:cTn>
                                        <p:tgtEl>
                                          <p:spTgt spid="123"/>
                                        </p:tgtEl>
                                        <p:attrNameLst>
                                          <p:attrName>style.visibility</p:attrName>
                                        </p:attrNameLst>
                                      </p:cBhvr>
                                      <p:to>
                                        <p:strVal val="hidden"/>
                                      </p:to>
                                    </p:set>
                                  </p:childTnLst>
                                </p:cTn>
                              </p:par>
                              <p:par>
                                <p:cTn id="390" presetID="1" presetClass="exit" presetSubtype="0" fill="hold" grpId="2" nodeType="withEffect">
                                  <p:stCondLst>
                                    <p:cond delay="1750"/>
                                  </p:stCondLst>
                                  <p:childTnLst>
                                    <p:set>
                                      <p:cBhvr>
                                        <p:cTn id="391" dur="1" fill="hold">
                                          <p:stCondLst>
                                            <p:cond delay="0"/>
                                          </p:stCondLst>
                                        </p:cTn>
                                        <p:tgtEl>
                                          <p:spTgt spid="124"/>
                                        </p:tgtEl>
                                        <p:attrNameLst>
                                          <p:attrName>style.visibility</p:attrName>
                                        </p:attrNameLst>
                                      </p:cBhvr>
                                      <p:to>
                                        <p:strVal val="hidden"/>
                                      </p:to>
                                    </p:set>
                                  </p:childTnLst>
                                </p:cTn>
                              </p:par>
                              <p:par>
                                <p:cTn id="392" presetID="1" presetClass="entr" presetSubtype="0" fill="hold" grpId="0" nodeType="withEffect">
                                  <p:stCondLst>
                                    <p:cond delay="1750"/>
                                  </p:stCondLst>
                                  <p:childTnLst>
                                    <p:set>
                                      <p:cBhvr>
                                        <p:cTn id="393" dur="1" fill="hold">
                                          <p:stCondLst>
                                            <p:cond delay="0"/>
                                          </p:stCondLst>
                                        </p:cTn>
                                        <p:tgtEl>
                                          <p:spTgt spid="125"/>
                                        </p:tgtEl>
                                        <p:attrNameLst>
                                          <p:attrName>style.visibility</p:attrName>
                                        </p:attrNameLst>
                                      </p:cBhvr>
                                      <p:to>
                                        <p:strVal val="visible"/>
                                      </p:to>
                                    </p:set>
                                  </p:childTnLst>
                                </p:cTn>
                              </p:par>
                              <p:par>
                                <p:cTn id="394" presetID="1" presetClass="exit" presetSubtype="0" fill="hold" nodeType="withEffect">
                                  <p:stCondLst>
                                    <p:cond delay="1750"/>
                                  </p:stCondLst>
                                  <p:childTnLst>
                                    <p:set>
                                      <p:cBhvr>
                                        <p:cTn id="395" dur="1" fill="hold">
                                          <p:stCondLst>
                                            <p:cond delay="0"/>
                                          </p:stCondLst>
                                        </p:cTn>
                                        <p:tgtEl>
                                          <p:spTgt spid="33"/>
                                        </p:tgtEl>
                                        <p:attrNameLst>
                                          <p:attrName>style.visibility</p:attrName>
                                        </p:attrNameLst>
                                      </p:cBhvr>
                                      <p:to>
                                        <p:strVal val="hidden"/>
                                      </p:to>
                                    </p:set>
                                  </p:childTnLst>
                                </p:cTn>
                              </p:par>
                              <p:par>
                                <p:cTn id="396" presetID="1" presetClass="entr" presetSubtype="0" fill="hold" nodeType="withEffect">
                                  <p:stCondLst>
                                    <p:cond delay="1750"/>
                                  </p:stCondLst>
                                  <p:childTnLst>
                                    <p:set>
                                      <p:cBhvr>
                                        <p:cTn id="397" dur="1" fill="hold">
                                          <p:stCondLst>
                                            <p:cond delay="0"/>
                                          </p:stCondLst>
                                        </p:cTn>
                                        <p:tgtEl>
                                          <p:spTgt spid="27"/>
                                        </p:tgtEl>
                                        <p:attrNameLst>
                                          <p:attrName>style.visibility</p:attrName>
                                        </p:attrNameLst>
                                      </p:cBhvr>
                                      <p:to>
                                        <p:strVal val="visible"/>
                                      </p:to>
                                    </p:set>
                                  </p:childTnLst>
                                </p:cTn>
                              </p:par>
                              <p:par>
                                <p:cTn id="398" presetID="0" presetClass="path" presetSubtype="0" fill="hold" grpId="1" nodeType="withEffect">
                                  <p:stCondLst>
                                    <p:cond delay="1750"/>
                                  </p:stCondLst>
                                  <p:childTnLst>
                                    <p:animMotion origin="layout" path="M -0.0007 -1.11111E-6 L -0.00035 -0.0493 L -0.08021 -0.0493 L -0.15174 -0.02639 L -0.15104 0.0831 L -0.2257 0.08519 L -0.2257 0.15671 L -0.00035 0.15972 L 0.00052 0.03634 " pathEditMode="relative" rAng="0" ptsTypes="AAAAAAAAA">
                                      <p:cBhvr>
                                        <p:cTn id="399" dur="1750" fill="hold"/>
                                        <p:tgtEl>
                                          <p:spTgt spid="125"/>
                                        </p:tgtEl>
                                        <p:attrNameLst>
                                          <p:attrName>ppt_x</p:attrName>
                                          <p:attrName>ppt_y</p:attrName>
                                        </p:attrNameLst>
                                      </p:cBhvr>
                                      <p:rCtr x="-11198" y="5509"/>
                                    </p:animMotion>
                                  </p:childTnLst>
                                </p:cTn>
                              </p:par>
                              <p:par>
                                <p:cTn id="400" presetID="1" presetClass="exit" presetSubtype="0" fill="hold" grpId="2" nodeType="withEffect">
                                  <p:stCondLst>
                                    <p:cond delay="3500"/>
                                  </p:stCondLst>
                                  <p:childTnLst>
                                    <p:set>
                                      <p:cBhvr>
                                        <p:cTn id="401" dur="1" fill="hold">
                                          <p:stCondLst>
                                            <p:cond delay="0"/>
                                          </p:stCondLst>
                                        </p:cTn>
                                        <p:tgtEl>
                                          <p:spTgt spid="125"/>
                                        </p:tgtEl>
                                        <p:attrNameLst>
                                          <p:attrName>style.visibility</p:attrName>
                                        </p:attrNameLst>
                                      </p:cBhvr>
                                      <p:to>
                                        <p:strVal val="hidden"/>
                                      </p:to>
                                    </p:set>
                                  </p:childTnLst>
                                </p:cTn>
                              </p:par>
                              <p:par>
                                <p:cTn id="402" presetID="35" presetClass="path" presetSubtype="0" accel="50000" decel="50000" fill="remove" nodeType="withEffect">
                                  <p:stCondLst>
                                    <p:cond delay="1750"/>
                                  </p:stCondLst>
                                  <p:childTnLst>
                                    <p:animMotion origin="layout" path="M 0.00886 -0.00278 L -0.38819 -0.00232 " pathEditMode="relative" rAng="0" ptsTypes="AA">
                                      <p:cBhvr>
                                        <p:cTn id="403" dur="2000" fill="hold"/>
                                        <p:tgtEl>
                                          <p:spTgt spid="94"/>
                                        </p:tgtEl>
                                        <p:attrNameLst>
                                          <p:attrName>ppt_x</p:attrName>
                                          <p:attrName>ppt_y</p:attrName>
                                        </p:attrNameLst>
                                      </p:cBhvr>
                                      <p:rCtr x="-19861" y="23"/>
                                    </p:animMotion>
                                  </p:childTnLst>
                                </p:cTn>
                              </p:par>
                            </p:childTnLst>
                          </p:cTn>
                        </p:par>
                        <p:par>
                          <p:cTn id="404" fill="hold">
                            <p:stCondLst>
                              <p:cond delay="3750"/>
                            </p:stCondLst>
                            <p:childTnLst>
                              <p:par>
                                <p:cTn id="405" presetID="1" presetClass="entr" presetSubtype="0" fill="hold" grpId="0" nodeType="afterEffect">
                                  <p:stCondLst>
                                    <p:cond delay="0"/>
                                  </p:stCondLst>
                                  <p:childTnLst>
                                    <p:set>
                                      <p:cBhvr>
                                        <p:cTn id="406" dur="1" fill="hold">
                                          <p:stCondLst>
                                            <p:cond delay="0"/>
                                          </p:stCondLst>
                                        </p:cTn>
                                        <p:tgtEl>
                                          <p:spTgt spid="110"/>
                                        </p:tgtEl>
                                        <p:attrNameLst>
                                          <p:attrName>style.visibility</p:attrName>
                                        </p:attrNameLst>
                                      </p:cBhvr>
                                      <p:to>
                                        <p:strVal val="visible"/>
                                      </p:to>
                                    </p:set>
                                  </p:childTnLst>
                                </p:cTn>
                              </p:par>
                              <p:par>
                                <p:cTn id="407" presetID="1" presetClass="entr" presetSubtype="0" fill="hold" grpId="1" nodeType="withEffect">
                                  <p:stCondLst>
                                    <p:cond delay="0"/>
                                  </p:stCondLst>
                                  <p:childTnLst>
                                    <p:set>
                                      <p:cBhvr>
                                        <p:cTn id="408" dur="1" fill="hold">
                                          <p:stCondLst>
                                            <p:cond delay="0"/>
                                          </p:stCondLst>
                                        </p:cTn>
                                        <p:tgtEl>
                                          <p:spTgt spid="153"/>
                                        </p:tgtEl>
                                        <p:attrNameLst>
                                          <p:attrName>style.visibility</p:attrName>
                                        </p:attrNameLst>
                                      </p:cBhvr>
                                      <p:to>
                                        <p:strVal val="visible"/>
                                      </p:to>
                                    </p:set>
                                  </p:childTnLst>
                                </p:cTn>
                              </p:par>
                              <p:par>
                                <p:cTn id="409" presetID="1" presetClass="entr" presetSubtype="0" fill="hold" grpId="4" nodeType="withEffect">
                                  <p:stCondLst>
                                    <p:cond delay="0"/>
                                  </p:stCondLst>
                                  <p:childTnLst>
                                    <p:set>
                                      <p:cBhvr>
                                        <p:cTn id="410" dur="1" fill="hold">
                                          <p:stCondLst>
                                            <p:cond delay="0"/>
                                          </p:stCondLst>
                                        </p:cTn>
                                        <p:tgtEl>
                                          <p:spTgt spid="70"/>
                                        </p:tgtEl>
                                        <p:attrNameLst>
                                          <p:attrName>style.visibility</p:attrName>
                                        </p:attrNameLst>
                                      </p:cBhvr>
                                      <p:to>
                                        <p:strVal val="visible"/>
                                      </p:to>
                                    </p:set>
                                  </p:childTnLst>
                                </p:cTn>
                              </p:par>
                              <p:par>
                                <p:cTn id="411" presetID="1" presetClass="entr" presetSubtype="0" fill="hold" grpId="4" nodeType="withEffect">
                                  <p:stCondLst>
                                    <p:cond delay="0"/>
                                  </p:stCondLst>
                                  <p:childTnLst>
                                    <p:set>
                                      <p:cBhvr>
                                        <p:cTn id="412"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72"/>
                  </p:tgtEl>
                </p:cond>
              </p:nextCondLst>
            </p:seq>
            <p:seq concurrent="1" nextAc="seek">
              <p:cTn id="413" restart="whenNotActive" fill="hold" evtFilter="cancelBubble" nodeType="interactiveSeq">
                <p:stCondLst>
                  <p:cond evt="onClick" delay="0">
                    <p:tgtEl>
                      <p:spTgt spid="111"/>
                    </p:tgtEl>
                  </p:cond>
                </p:stCondLst>
                <p:endSync evt="end" delay="0">
                  <p:rtn val="all"/>
                </p:endSync>
                <p:childTnLst>
                  <p:par>
                    <p:cTn id="414" fill="hold">
                      <p:stCondLst>
                        <p:cond delay="0"/>
                      </p:stCondLst>
                      <p:childTnLst>
                        <p:par>
                          <p:cTn id="415" fill="hold">
                            <p:stCondLst>
                              <p:cond delay="0"/>
                            </p:stCondLst>
                            <p:childTnLst>
                              <p:par>
                                <p:cTn id="416" presetID="1" presetClass="exit" presetSubtype="0" fill="hold" grpId="5" nodeType="withEffect">
                                  <p:stCondLst>
                                    <p:cond delay="0"/>
                                  </p:stCondLst>
                                  <p:childTnLst>
                                    <p:set>
                                      <p:cBhvr>
                                        <p:cTn id="417" dur="1" fill="hold">
                                          <p:stCondLst>
                                            <p:cond delay="0"/>
                                          </p:stCondLst>
                                        </p:cTn>
                                        <p:tgtEl>
                                          <p:spTgt spid="70"/>
                                        </p:tgtEl>
                                        <p:attrNameLst>
                                          <p:attrName>style.visibility</p:attrName>
                                        </p:attrNameLst>
                                      </p:cBhvr>
                                      <p:to>
                                        <p:strVal val="hidden"/>
                                      </p:to>
                                    </p:set>
                                  </p:childTnLst>
                                </p:cTn>
                              </p:par>
                              <p:par>
                                <p:cTn id="418" presetID="1" presetClass="exit" presetSubtype="0" fill="hold" grpId="5" nodeType="withEffect">
                                  <p:stCondLst>
                                    <p:cond delay="0"/>
                                  </p:stCondLst>
                                  <p:childTnLst>
                                    <p:set>
                                      <p:cBhvr>
                                        <p:cTn id="419" dur="1" fill="hold">
                                          <p:stCondLst>
                                            <p:cond delay="0"/>
                                          </p:stCondLst>
                                        </p:cTn>
                                        <p:tgtEl>
                                          <p:spTgt spid="71"/>
                                        </p:tgtEl>
                                        <p:attrNameLst>
                                          <p:attrName>style.visibility</p:attrName>
                                        </p:attrNameLst>
                                      </p:cBhvr>
                                      <p:to>
                                        <p:strVal val="hidden"/>
                                      </p:to>
                                    </p:set>
                                  </p:childTnLst>
                                </p:cTn>
                              </p:par>
                              <p:par>
                                <p:cTn id="420" presetID="1" presetClass="exit" presetSubtype="0" fill="hold" grpId="1" nodeType="withEffect">
                                  <p:stCondLst>
                                    <p:cond delay="0"/>
                                  </p:stCondLst>
                                  <p:childTnLst>
                                    <p:set>
                                      <p:cBhvr>
                                        <p:cTn id="421" dur="1" fill="hold">
                                          <p:stCondLst>
                                            <p:cond delay="0"/>
                                          </p:stCondLst>
                                        </p:cTn>
                                        <p:tgtEl>
                                          <p:spTgt spid="111"/>
                                        </p:tgtEl>
                                        <p:attrNameLst>
                                          <p:attrName>style.visibility</p:attrName>
                                        </p:attrNameLst>
                                      </p:cBhvr>
                                      <p:to>
                                        <p:strVal val="hidden"/>
                                      </p:to>
                                    </p:set>
                                  </p:childTnLst>
                                </p:cTn>
                              </p:par>
                              <p:par>
                                <p:cTn id="422" presetID="1" presetClass="exit" presetSubtype="0" fill="hold" grpId="3" nodeType="withEffect">
                                  <p:stCondLst>
                                    <p:cond delay="0"/>
                                  </p:stCondLst>
                                  <p:childTnLst>
                                    <p:set>
                                      <p:cBhvr>
                                        <p:cTn id="423" dur="1" fill="hold">
                                          <p:stCondLst>
                                            <p:cond delay="0"/>
                                          </p:stCondLst>
                                        </p:cTn>
                                        <p:tgtEl>
                                          <p:spTgt spid="145"/>
                                        </p:tgtEl>
                                        <p:attrNameLst>
                                          <p:attrName>style.visibility</p:attrName>
                                        </p:attrNameLst>
                                      </p:cBhvr>
                                      <p:to>
                                        <p:strVal val="hidden"/>
                                      </p:to>
                                    </p:set>
                                  </p:childTnLst>
                                </p:cTn>
                              </p:par>
                              <p:par>
                                <p:cTn id="424" presetID="1" presetClass="exit" presetSubtype="0" fill="hold" nodeType="withEffect">
                                  <p:stCondLst>
                                    <p:cond delay="0"/>
                                  </p:stCondLst>
                                  <p:childTnLst>
                                    <p:set>
                                      <p:cBhvr>
                                        <p:cTn id="425" dur="1" fill="hold">
                                          <p:stCondLst>
                                            <p:cond delay="0"/>
                                          </p:stCondLst>
                                        </p:cTn>
                                        <p:tgtEl>
                                          <p:spTgt spid="92"/>
                                        </p:tgtEl>
                                        <p:attrNameLst>
                                          <p:attrName>style.visibility</p:attrName>
                                        </p:attrNameLst>
                                      </p:cBhvr>
                                      <p:to>
                                        <p:strVal val="hidden"/>
                                      </p:to>
                                    </p:set>
                                  </p:childTnLst>
                                </p:cTn>
                              </p:par>
                              <p:par>
                                <p:cTn id="426" presetID="1" presetClass="exit" presetSubtype="0" fill="hold" nodeType="withEffect">
                                  <p:stCondLst>
                                    <p:cond delay="0"/>
                                  </p:stCondLst>
                                  <p:childTnLst>
                                    <p:set>
                                      <p:cBhvr>
                                        <p:cTn id="427" dur="1" fill="hold">
                                          <p:stCondLst>
                                            <p:cond delay="0"/>
                                          </p:stCondLst>
                                        </p:cTn>
                                        <p:tgtEl>
                                          <p:spTgt spid="27"/>
                                        </p:tgtEl>
                                        <p:attrNameLst>
                                          <p:attrName>style.visibility</p:attrName>
                                        </p:attrNameLst>
                                      </p:cBhvr>
                                      <p:to>
                                        <p:strVal val="hidden"/>
                                      </p:to>
                                    </p:set>
                                  </p:childTnLst>
                                </p:cTn>
                              </p:par>
                              <p:par>
                                <p:cTn id="428" presetID="1" presetClass="entr" presetSubtype="0" fill="hold" nodeType="withEffect">
                                  <p:stCondLst>
                                    <p:cond delay="0"/>
                                  </p:stCondLst>
                                  <p:childTnLst>
                                    <p:set>
                                      <p:cBhvr>
                                        <p:cTn id="429" dur="1" fill="hold">
                                          <p:stCondLst>
                                            <p:cond delay="0"/>
                                          </p:stCondLst>
                                        </p:cTn>
                                        <p:tgtEl>
                                          <p:spTgt spid="33"/>
                                        </p:tgtEl>
                                        <p:attrNameLst>
                                          <p:attrName>style.visibility</p:attrName>
                                        </p:attrNameLst>
                                      </p:cBhvr>
                                      <p:to>
                                        <p:strVal val="visible"/>
                                      </p:to>
                                    </p:set>
                                  </p:childTnLst>
                                </p:cTn>
                              </p:par>
                              <p:par>
                                <p:cTn id="430" presetID="22" presetClass="entr" presetSubtype="8" fill="hold" nodeType="withEffect">
                                  <p:stCondLst>
                                    <p:cond delay="0"/>
                                  </p:stCondLst>
                                  <p:childTnLst>
                                    <p:set>
                                      <p:cBhvr>
                                        <p:cTn id="431" dur="1" fill="hold">
                                          <p:stCondLst>
                                            <p:cond delay="0"/>
                                          </p:stCondLst>
                                        </p:cTn>
                                        <p:tgtEl>
                                          <p:spTgt spid="89"/>
                                        </p:tgtEl>
                                        <p:attrNameLst>
                                          <p:attrName>style.visibility</p:attrName>
                                        </p:attrNameLst>
                                      </p:cBhvr>
                                      <p:to>
                                        <p:strVal val="visible"/>
                                      </p:to>
                                    </p:set>
                                    <p:animEffect transition="in" filter="wipe(left)">
                                      <p:cBhvr>
                                        <p:cTn id="432" dur="6000"/>
                                        <p:tgtEl>
                                          <p:spTgt spid="89"/>
                                        </p:tgtEl>
                                      </p:cBhvr>
                                    </p:animEffect>
                                  </p:childTnLst>
                                </p:cTn>
                              </p:par>
                              <p:par>
                                <p:cTn id="433" presetID="1" presetClass="entr" presetSubtype="0" fill="hold" grpId="0" nodeType="withEffect">
                                  <p:stCondLst>
                                    <p:cond delay="0"/>
                                  </p:stCondLst>
                                  <p:childTnLst>
                                    <p:set>
                                      <p:cBhvr>
                                        <p:cTn id="434" dur="1" fill="hold">
                                          <p:stCondLst>
                                            <p:cond delay="0"/>
                                          </p:stCondLst>
                                        </p:cTn>
                                        <p:tgtEl>
                                          <p:spTgt spid="126"/>
                                        </p:tgtEl>
                                        <p:attrNameLst>
                                          <p:attrName>style.visibility</p:attrName>
                                        </p:attrNameLst>
                                      </p:cBhvr>
                                      <p:to>
                                        <p:strVal val="visible"/>
                                      </p:to>
                                    </p:set>
                                  </p:childTnLst>
                                </p:cTn>
                              </p:par>
                              <p:par>
                                <p:cTn id="435"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436" dur="3000" fill="hold"/>
                                        <p:tgtEl>
                                          <p:spTgt spid="126"/>
                                        </p:tgtEl>
                                        <p:attrNameLst>
                                          <p:attrName>ppt_x</p:attrName>
                                          <p:attrName>ppt_y</p:attrName>
                                        </p:attrNameLst>
                                      </p:cBhvr>
                                      <p:rCtr x="11372" y="-3449"/>
                                    </p:animMotion>
                                  </p:childTnLst>
                                </p:cTn>
                              </p:par>
                              <p:par>
                                <p:cTn id="437" presetID="1" presetClass="exit" presetSubtype="0" fill="hold" grpId="2" nodeType="withEffect">
                                  <p:stCondLst>
                                    <p:cond delay="3000"/>
                                  </p:stCondLst>
                                  <p:childTnLst>
                                    <p:set>
                                      <p:cBhvr>
                                        <p:cTn id="438" dur="1" fill="hold">
                                          <p:stCondLst>
                                            <p:cond delay="0"/>
                                          </p:stCondLst>
                                        </p:cTn>
                                        <p:tgtEl>
                                          <p:spTgt spid="126"/>
                                        </p:tgtEl>
                                        <p:attrNameLst>
                                          <p:attrName>style.visibility</p:attrName>
                                        </p:attrNameLst>
                                      </p:cBhvr>
                                      <p:to>
                                        <p:strVal val="hidden"/>
                                      </p:to>
                                    </p:set>
                                  </p:childTnLst>
                                </p:cTn>
                              </p:par>
                              <p:par>
                                <p:cTn id="439" presetID="1" presetClass="entr" presetSubtype="0" fill="hold" grpId="0" nodeType="withEffect">
                                  <p:stCondLst>
                                    <p:cond delay="0"/>
                                  </p:stCondLst>
                                  <p:childTnLst>
                                    <p:set>
                                      <p:cBhvr>
                                        <p:cTn id="440" dur="1" fill="hold">
                                          <p:stCondLst>
                                            <p:cond delay="0"/>
                                          </p:stCondLst>
                                        </p:cTn>
                                        <p:tgtEl>
                                          <p:spTgt spid="127"/>
                                        </p:tgtEl>
                                        <p:attrNameLst>
                                          <p:attrName>style.visibility</p:attrName>
                                        </p:attrNameLst>
                                      </p:cBhvr>
                                      <p:to>
                                        <p:strVal val="visible"/>
                                      </p:to>
                                    </p:set>
                                  </p:childTnLst>
                                </p:cTn>
                              </p:par>
                              <p:par>
                                <p:cTn id="441" presetID="0" presetClass="path" presetSubtype="0" fill="hold" grpId="1" nodeType="withEffect">
                                  <p:stCondLst>
                                    <p:cond delay="0"/>
                                  </p:stCondLst>
                                  <p:childTnLst>
                                    <p:animMotion origin="layout" path="M -0.0007 2.22222E-6 L 0.00017 0.12129 L -0.22605 0.12245 L -0.22674 -0.00602 " pathEditMode="relative" rAng="0" ptsTypes="AAAA">
                                      <p:cBhvr>
                                        <p:cTn id="442" dur="3000" fill="hold"/>
                                        <p:tgtEl>
                                          <p:spTgt spid="127"/>
                                        </p:tgtEl>
                                        <p:attrNameLst>
                                          <p:attrName>ppt_x</p:attrName>
                                          <p:attrName>ppt_y</p:attrName>
                                        </p:attrNameLst>
                                      </p:cBhvr>
                                      <p:rCtr x="-11267" y="5810"/>
                                    </p:animMotion>
                                  </p:childTnLst>
                                </p:cTn>
                              </p:par>
                              <p:par>
                                <p:cTn id="443" presetID="1" presetClass="exit" presetSubtype="0" fill="hold" grpId="2" nodeType="withEffect">
                                  <p:stCondLst>
                                    <p:cond delay="3000"/>
                                  </p:stCondLst>
                                  <p:childTnLst>
                                    <p:set>
                                      <p:cBhvr>
                                        <p:cTn id="444" dur="1" fill="hold">
                                          <p:stCondLst>
                                            <p:cond delay="0"/>
                                          </p:stCondLst>
                                        </p:cTn>
                                        <p:tgtEl>
                                          <p:spTgt spid="127"/>
                                        </p:tgtEl>
                                        <p:attrNameLst>
                                          <p:attrName>style.visibility</p:attrName>
                                        </p:attrNameLst>
                                      </p:cBhvr>
                                      <p:to>
                                        <p:strVal val="hidden"/>
                                      </p:to>
                                    </p:set>
                                  </p:childTnLst>
                                </p:cTn>
                              </p:par>
                              <p:par>
                                <p:cTn id="445" presetID="1" presetClass="entr" presetSubtype="0" fill="hold" grpId="0" nodeType="withEffect">
                                  <p:stCondLst>
                                    <p:cond delay="3000"/>
                                  </p:stCondLst>
                                  <p:childTnLst>
                                    <p:set>
                                      <p:cBhvr>
                                        <p:cTn id="446" dur="1" fill="hold">
                                          <p:stCondLst>
                                            <p:cond delay="0"/>
                                          </p:stCondLst>
                                        </p:cTn>
                                        <p:tgtEl>
                                          <p:spTgt spid="128"/>
                                        </p:tgtEl>
                                        <p:attrNameLst>
                                          <p:attrName>style.visibility</p:attrName>
                                        </p:attrNameLst>
                                      </p:cBhvr>
                                      <p:to>
                                        <p:strVal val="visible"/>
                                      </p:to>
                                    </p:set>
                                  </p:childTnLst>
                                </p:cTn>
                              </p:par>
                              <p:par>
                                <p:cTn id="447" presetID="0" presetClass="path" presetSubtype="0" fill="hold" grpId="1" nodeType="withEffect">
                                  <p:stCondLst>
                                    <p:cond delay="3000"/>
                                  </p:stCondLst>
                                  <p:childTnLst>
                                    <p:animMotion origin="layout" path="M -0.0007 -1.11111E-6 L -0.00035 -0.0493 L -0.08021 -0.0493 L -0.15174 -0.02639 L -0.15104 0.0831 L -0.2257 0.08519 L -0.2257 0.15671 L -0.00035 0.15972 L 0.00052 0.03634 " pathEditMode="relative" rAng="0" ptsTypes="AAAAAAAAA">
                                      <p:cBhvr>
                                        <p:cTn id="448" dur="3000" fill="hold"/>
                                        <p:tgtEl>
                                          <p:spTgt spid="128"/>
                                        </p:tgtEl>
                                        <p:attrNameLst>
                                          <p:attrName>ppt_x</p:attrName>
                                          <p:attrName>ppt_y</p:attrName>
                                        </p:attrNameLst>
                                      </p:cBhvr>
                                      <p:rCtr x="-11198" y="5509"/>
                                    </p:animMotion>
                                  </p:childTnLst>
                                </p:cTn>
                              </p:par>
                              <p:par>
                                <p:cTn id="449" presetID="1" presetClass="exit" presetSubtype="0" fill="hold" grpId="2" nodeType="withEffect">
                                  <p:stCondLst>
                                    <p:cond delay="6000"/>
                                  </p:stCondLst>
                                  <p:childTnLst>
                                    <p:set>
                                      <p:cBhvr>
                                        <p:cTn id="450" dur="1" fill="hold">
                                          <p:stCondLst>
                                            <p:cond delay="0"/>
                                          </p:stCondLst>
                                        </p:cTn>
                                        <p:tgtEl>
                                          <p:spTgt spid="128"/>
                                        </p:tgtEl>
                                        <p:attrNameLst>
                                          <p:attrName>style.visibility</p:attrName>
                                        </p:attrNameLst>
                                      </p:cBhvr>
                                      <p:to>
                                        <p:strVal val="hidden"/>
                                      </p:to>
                                    </p:set>
                                  </p:childTnLst>
                                </p:cTn>
                              </p:par>
                              <p:par>
                                <p:cTn id="451" presetID="35" presetClass="path" presetSubtype="0" accel="50000" decel="50000" fill="remove" nodeType="withEffect">
                                  <p:stCondLst>
                                    <p:cond delay="3000"/>
                                  </p:stCondLst>
                                  <p:childTnLst>
                                    <p:animMotion origin="layout" path="M 1.38889E-6 -1.96482E-6 L -0.5691 0.0037 " pathEditMode="relative" rAng="0" ptsTypes="AA">
                                      <p:cBhvr>
                                        <p:cTn id="452" dur="3000" fill="hold"/>
                                        <p:tgtEl>
                                          <p:spTgt spid="89"/>
                                        </p:tgtEl>
                                        <p:attrNameLst>
                                          <p:attrName>ppt_x</p:attrName>
                                          <p:attrName>ppt_y</p:attrName>
                                        </p:attrNameLst>
                                      </p:cBhvr>
                                      <p:rCtr x="-28455" y="185"/>
                                    </p:animMotion>
                                  </p:childTnLst>
                                </p:cTn>
                              </p:par>
                              <p:par>
                                <p:cTn id="453" presetID="1" presetClass="exit" presetSubtype="0" fill="hold" nodeType="withEffect">
                                  <p:stCondLst>
                                    <p:cond delay="3000"/>
                                  </p:stCondLst>
                                  <p:childTnLst>
                                    <p:set>
                                      <p:cBhvr>
                                        <p:cTn id="454" dur="1" fill="hold">
                                          <p:stCondLst>
                                            <p:cond delay="0"/>
                                          </p:stCondLst>
                                        </p:cTn>
                                        <p:tgtEl>
                                          <p:spTgt spid="33"/>
                                        </p:tgtEl>
                                        <p:attrNameLst>
                                          <p:attrName>style.visibility</p:attrName>
                                        </p:attrNameLst>
                                      </p:cBhvr>
                                      <p:to>
                                        <p:strVal val="hidden"/>
                                      </p:to>
                                    </p:set>
                                  </p:childTnLst>
                                </p:cTn>
                              </p:par>
                              <p:par>
                                <p:cTn id="455" presetID="1" presetClass="entr" presetSubtype="0" fill="hold" nodeType="withEffect">
                                  <p:stCondLst>
                                    <p:cond delay="3000"/>
                                  </p:stCondLst>
                                  <p:childTnLst>
                                    <p:set>
                                      <p:cBhvr>
                                        <p:cTn id="456" dur="1" fill="hold">
                                          <p:stCondLst>
                                            <p:cond delay="0"/>
                                          </p:stCondLst>
                                        </p:cTn>
                                        <p:tgtEl>
                                          <p:spTgt spid="27"/>
                                        </p:tgtEl>
                                        <p:attrNameLst>
                                          <p:attrName>style.visibility</p:attrName>
                                        </p:attrNameLst>
                                      </p:cBhvr>
                                      <p:to>
                                        <p:strVal val="visible"/>
                                      </p:to>
                                    </p:set>
                                  </p:childTnLst>
                                </p:cTn>
                              </p:par>
                            </p:childTnLst>
                          </p:cTn>
                        </p:par>
                        <p:par>
                          <p:cTn id="457" fill="hold">
                            <p:stCondLst>
                              <p:cond delay="6000"/>
                            </p:stCondLst>
                            <p:childTnLst>
                              <p:par>
                                <p:cTn id="458" presetID="1" presetClass="entr" presetSubtype="0" fill="hold" grpId="0" nodeType="afterEffect">
                                  <p:stCondLst>
                                    <p:cond delay="0"/>
                                  </p:stCondLst>
                                  <p:childTnLst>
                                    <p:set>
                                      <p:cBhvr>
                                        <p:cTn id="459" dur="1" fill="hold">
                                          <p:stCondLst>
                                            <p:cond delay="0"/>
                                          </p:stCondLst>
                                        </p:cTn>
                                        <p:tgtEl>
                                          <p:spTgt spid="113"/>
                                        </p:tgtEl>
                                        <p:attrNameLst>
                                          <p:attrName>style.visibility</p:attrName>
                                        </p:attrNameLst>
                                      </p:cBhvr>
                                      <p:to>
                                        <p:strVal val="visible"/>
                                      </p:to>
                                    </p:set>
                                  </p:childTnLst>
                                </p:cTn>
                              </p:par>
                              <p:par>
                                <p:cTn id="460" presetID="1" presetClass="entr" presetSubtype="0" fill="hold" grpId="1" nodeType="withEffect">
                                  <p:stCondLst>
                                    <p:cond delay="0"/>
                                  </p:stCondLst>
                                  <p:childTnLst>
                                    <p:set>
                                      <p:cBhvr>
                                        <p:cTn id="461" dur="1" fill="hold">
                                          <p:stCondLst>
                                            <p:cond delay="0"/>
                                          </p:stCondLst>
                                        </p:cTn>
                                        <p:tgtEl>
                                          <p:spTgt spid="154"/>
                                        </p:tgtEl>
                                        <p:attrNameLst>
                                          <p:attrName>style.visibility</p:attrName>
                                        </p:attrNameLst>
                                      </p:cBhvr>
                                      <p:to>
                                        <p:strVal val="visible"/>
                                      </p:to>
                                    </p:set>
                                  </p:childTnLst>
                                </p:cTn>
                              </p:par>
                              <p:par>
                                <p:cTn id="462" presetID="1" presetClass="entr" presetSubtype="0" fill="hold" grpId="6" nodeType="withEffect">
                                  <p:stCondLst>
                                    <p:cond delay="0"/>
                                  </p:stCondLst>
                                  <p:childTnLst>
                                    <p:set>
                                      <p:cBhvr>
                                        <p:cTn id="463" dur="1" fill="hold">
                                          <p:stCondLst>
                                            <p:cond delay="0"/>
                                          </p:stCondLst>
                                        </p:cTn>
                                        <p:tgtEl>
                                          <p:spTgt spid="70"/>
                                        </p:tgtEl>
                                        <p:attrNameLst>
                                          <p:attrName>style.visibility</p:attrName>
                                        </p:attrNameLst>
                                      </p:cBhvr>
                                      <p:to>
                                        <p:strVal val="visible"/>
                                      </p:to>
                                    </p:set>
                                  </p:childTnLst>
                                </p:cTn>
                              </p:par>
                              <p:par>
                                <p:cTn id="464" presetID="1" presetClass="entr" presetSubtype="0" fill="hold" grpId="6" nodeType="withEffect">
                                  <p:stCondLst>
                                    <p:cond delay="0"/>
                                  </p:stCondLst>
                                  <p:childTnLst>
                                    <p:set>
                                      <p:cBhvr>
                                        <p:cTn id="465"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11"/>
                  </p:tgtEl>
                </p:cond>
              </p:nextCondLst>
            </p:seq>
            <p:seq concurrent="1" nextAc="seek">
              <p:cTn id="466" restart="whenNotActive" fill="hold" evtFilter="cancelBubble" nodeType="interactiveSeq">
                <p:stCondLst>
                  <p:cond evt="onClick" delay="0">
                    <p:tgtEl>
                      <p:spTgt spid="113"/>
                    </p:tgtEl>
                  </p:cond>
                </p:stCondLst>
                <p:endSync evt="end" delay="0">
                  <p:rtn val="all"/>
                </p:endSync>
                <p:childTnLst>
                  <p:par>
                    <p:cTn id="467" fill="hold">
                      <p:stCondLst>
                        <p:cond delay="0"/>
                      </p:stCondLst>
                      <p:childTnLst>
                        <p:par>
                          <p:cTn id="468" fill="hold">
                            <p:stCondLst>
                              <p:cond delay="0"/>
                            </p:stCondLst>
                            <p:childTnLst>
                              <p:par>
                                <p:cTn id="469" presetID="1" presetClass="exit" presetSubtype="0" fill="hold" nodeType="withEffect">
                                  <p:stCondLst>
                                    <p:cond delay="0"/>
                                  </p:stCondLst>
                                  <p:childTnLst>
                                    <p:set>
                                      <p:cBhvr>
                                        <p:cTn id="470" dur="1" fill="hold">
                                          <p:stCondLst>
                                            <p:cond delay="0"/>
                                          </p:stCondLst>
                                        </p:cTn>
                                        <p:tgtEl>
                                          <p:spTgt spid="89"/>
                                        </p:tgtEl>
                                        <p:attrNameLst>
                                          <p:attrName>style.visibility</p:attrName>
                                        </p:attrNameLst>
                                      </p:cBhvr>
                                      <p:to>
                                        <p:strVal val="hidden"/>
                                      </p:to>
                                    </p:set>
                                  </p:childTnLst>
                                </p:cTn>
                              </p:par>
                              <p:par>
                                <p:cTn id="471" presetID="1" presetClass="exit" presetSubtype="0" fill="hold" grpId="1" nodeType="withEffect">
                                  <p:stCondLst>
                                    <p:cond delay="0"/>
                                  </p:stCondLst>
                                  <p:childTnLst>
                                    <p:set>
                                      <p:cBhvr>
                                        <p:cTn id="472" dur="1" fill="hold">
                                          <p:stCondLst>
                                            <p:cond delay="0"/>
                                          </p:stCondLst>
                                        </p:cTn>
                                        <p:tgtEl>
                                          <p:spTgt spid="113"/>
                                        </p:tgtEl>
                                        <p:attrNameLst>
                                          <p:attrName>style.visibility</p:attrName>
                                        </p:attrNameLst>
                                      </p:cBhvr>
                                      <p:to>
                                        <p:strVal val="hidden"/>
                                      </p:to>
                                    </p:set>
                                  </p:childTnLst>
                                </p:cTn>
                              </p:par>
                              <p:par>
                                <p:cTn id="473" presetID="1" presetClass="exit" presetSubtype="0" fill="hold" grpId="3" nodeType="withEffect">
                                  <p:stCondLst>
                                    <p:cond delay="0"/>
                                  </p:stCondLst>
                                  <p:childTnLst>
                                    <p:set>
                                      <p:cBhvr>
                                        <p:cTn id="474" dur="1" fill="hold">
                                          <p:stCondLst>
                                            <p:cond delay="0"/>
                                          </p:stCondLst>
                                        </p:cTn>
                                        <p:tgtEl>
                                          <p:spTgt spid="154"/>
                                        </p:tgtEl>
                                        <p:attrNameLst>
                                          <p:attrName>style.visibility</p:attrName>
                                        </p:attrNameLst>
                                      </p:cBhvr>
                                      <p:to>
                                        <p:strVal val="hidden"/>
                                      </p:to>
                                    </p:set>
                                  </p:childTnLst>
                                </p:cTn>
                              </p:par>
                              <p:par>
                                <p:cTn id="475" presetID="1" presetClass="exit" presetSubtype="0" fill="hold" grpId="7" nodeType="withEffect">
                                  <p:stCondLst>
                                    <p:cond delay="0"/>
                                  </p:stCondLst>
                                  <p:childTnLst>
                                    <p:set>
                                      <p:cBhvr>
                                        <p:cTn id="476" dur="1" fill="hold">
                                          <p:stCondLst>
                                            <p:cond delay="0"/>
                                          </p:stCondLst>
                                        </p:cTn>
                                        <p:tgtEl>
                                          <p:spTgt spid="70"/>
                                        </p:tgtEl>
                                        <p:attrNameLst>
                                          <p:attrName>style.visibility</p:attrName>
                                        </p:attrNameLst>
                                      </p:cBhvr>
                                      <p:to>
                                        <p:strVal val="hidden"/>
                                      </p:to>
                                    </p:set>
                                  </p:childTnLst>
                                </p:cTn>
                              </p:par>
                              <p:par>
                                <p:cTn id="477" presetID="1" presetClass="exit" presetSubtype="0" fill="hold" grpId="7" nodeType="withEffect">
                                  <p:stCondLst>
                                    <p:cond delay="0"/>
                                  </p:stCondLst>
                                  <p:childTnLst>
                                    <p:set>
                                      <p:cBhvr>
                                        <p:cTn id="478" dur="1" fill="hold">
                                          <p:stCondLst>
                                            <p:cond delay="0"/>
                                          </p:stCondLst>
                                        </p:cTn>
                                        <p:tgtEl>
                                          <p:spTgt spid="71"/>
                                        </p:tgtEl>
                                        <p:attrNameLst>
                                          <p:attrName>style.visibility</p:attrName>
                                        </p:attrNameLst>
                                      </p:cBhvr>
                                      <p:to>
                                        <p:strVal val="hidden"/>
                                      </p:to>
                                    </p:set>
                                  </p:childTnLst>
                                </p:cTn>
                              </p:par>
                              <p:par>
                                <p:cTn id="479" presetID="1" presetClass="entr" presetSubtype="0" fill="hold" nodeType="withEffect">
                                  <p:stCondLst>
                                    <p:cond delay="0"/>
                                  </p:stCondLst>
                                  <p:childTnLst>
                                    <p:set>
                                      <p:cBhvr>
                                        <p:cTn id="480" dur="1" fill="hold">
                                          <p:stCondLst>
                                            <p:cond delay="0"/>
                                          </p:stCondLst>
                                        </p:cTn>
                                        <p:tgtEl>
                                          <p:spTgt spid="33"/>
                                        </p:tgtEl>
                                        <p:attrNameLst>
                                          <p:attrName>style.visibility</p:attrName>
                                        </p:attrNameLst>
                                      </p:cBhvr>
                                      <p:to>
                                        <p:strVal val="visible"/>
                                      </p:to>
                                    </p:set>
                                  </p:childTnLst>
                                </p:cTn>
                              </p:par>
                              <p:par>
                                <p:cTn id="481" presetID="1" presetClass="exit" presetSubtype="0" fill="hold" nodeType="withEffect">
                                  <p:stCondLst>
                                    <p:cond delay="0"/>
                                  </p:stCondLst>
                                  <p:childTnLst>
                                    <p:set>
                                      <p:cBhvr>
                                        <p:cTn id="482" dur="1" fill="hold">
                                          <p:stCondLst>
                                            <p:cond delay="0"/>
                                          </p:stCondLst>
                                        </p:cTn>
                                        <p:tgtEl>
                                          <p:spTgt spid="27"/>
                                        </p:tgtEl>
                                        <p:attrNameLst>
                                          <p:attrName>style.visibility</p:attrName>
                                        </p:attrNameLst>
                                      </p:cBhvr>
                                      <p:to>
                                        <p:strVal val="hidden"/>
                                      </p:to>
                                    </p:set>
                                  </p:childTnLst>
                                </p:cTn>
                              </p:par>
                              <p:par>
                                <p:cTn id="483" presetID="22" presetClass="entr" presetSubtype="8" fill="hold" nodeType="withEffect">
                                  <p:stCondLst>
                                    <p:cond delay="0"/>
                                  </p:stCondLst>
                                  <p:childTnLst>
                                    <p:set>
                                      <p:cBhvr>
                                        <p:cTn id="484" dur="1" fill="hold">
                                          <p:stCondLst>
                                            <p:cond delay="0"/>
                                          </p:stCondLst>
                                        </p:cTn>
                                        <p:tgtEl>
                                          <p:spTgt spid="87"/>
                                        </p:tgtEl>
                                        <p:attrNameLst>
                                          <p:attrName>style.visibility</p:attrName>
                                        </p:attrNameLst>
                                      </p:cBhvr>
                                      <p:to>
                                        <p:strVal val="visible"/>
                                      </p:to>
                                    </p:set>
                                    <p:animEffect transition="in" filter="wipe(left)">
                                      <p:cBhvr>
                                        <p:cTn id="485" dur="7000"/>
                                        <p:tgtEl>
                                          <p:spTgt spid="87"/>
                                        </p:tgtEl>
                                      </p:cBhvr>
                                    </p:animEffect>
                                  </p:childTnLst>
                                </p:cTn>
                              </p:par>
                              <p:par>
                                <p:cTn id="486" presetID="1" presetClass="entr" presetSubtype="0" fill="hold" grpId="0" nodeType="withEffect">
                                  <p:stCondLst>
                                    <p:cond delay="0"/>
                                  </p:stCondLst>
                                  <p:childTnLst>
                                    <p:set>
                                      <p:cBhvr>
                                        <p:cTn id="487" dur="1" fill="hold">
                                          <p:stCondLst>
                                            <p:cond delay="0"/>
                                          </p:stCondLst>
                                        </p:cTn>
                                        <p:tgtEl>
                                          <p:spTgt spid="129"/>
                                        </p:tgtEl>
                                        <p:attrNameLst>
                                          <p:attrName>style.visibility</p:attrName>
                                        </p:attrNameLst>
                                      </p:cBhvr>
                                      <p:to>
                                        <p:strVal val="visible"/>
                                      </p:to>
                                    </p:set>
                                  </p:childTnLst>
                                </p:cTn>
                              </p:par>
                              <p:par>
                                <p:cTn id="488"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489" dur="3500" fill="hold"/>
                                        <p:tgtEl>
                                          <p:spTgt spid="129"/>
                                        </p:tgtEl>
                                        <p:attrNameLst>
                                          <p:attrName>ppt_x</p:attrName>
                                          <p:attrName>ppt_y</p:attrName>
                                        </p:attrNameLst>
                                      </p:cBhvr>
                                      <p:rCtr x="11372" y="-3449"/>
                                    </p:animMotion>
                                  </p:childTnLst>
                                </p:cTn>
                              </p:par>
                              <p:par>
                                <p:cTn id="490" presetID="1" presetClass="exit" presetSubtype="0" fill="hold" grpId="2" nodeType="withEffect">
                                  <p:stCondLst>
                                    <p:cond delay="3500"/>
                                  </p:stCondLst>
                                  <p:childTnLst>
                                    <p:set>
                                      <p:cBhvr>
                                        <p:cTn id="491" dur="1" fill="hold">
                                          <p:stCondLst>
                                            <p:cond delay="0"/>
                                          </p:stCondLst>
                                        </p:cTn>
                                        <p:tgtEl>
                                          <p:spTgt spid="129"/>
                                        </p:tgtEl>
                                        <p:attrNameLst>
                                          <p:attrName>style.visibility</p:attrName>
                                        </p:attrNameLst>
                                      </p:cBhvr>
                                      <p:to>
                                        <p:strVal val="hidden"/>
                                      </p:to>
                                    </p:set>
                                  </p:childTnLst>
                                </p:cTn>
                              </p:par>
                              <p:par>
                                <p:cTn id="492" presetID="1" presetClass="entr" presetSubtype="0" fill="hold" grpId="0" nodeType="withEffect">
                                  <p:stCondLst>
                                    <p:cond delay="0"/>
                                  </p:stCondLst>
                                  <p:childTnLst>
                                    <p:set>
                                      <p:cBhvr>
                                        <p:cTn id="493" dur="1" fill="hold">
                                          <p:stCondLst>
                                            <p:cond delay="0"/>
                                          </p:stCondLst>
                                        </p:cTn>
                                        <p:tgtEl>
                                          <p:spTgt spid="130"/>
                                        </p:tgtEl>
                                        <p:attrNameLst>
                                          <p:attrName>style.visibility</p:attrName>
                                        </p:attrNameLst>
                                      </p:cBhvr>
                                      <p:to>
                                        <p:strVal val="visible"/>
                                      </p:to>
                                    </p:set>
                                  </p:childTnLst>
                                </p:cTn>
                              </p:par>
                              <p:par>
                                <p:cTn id="494" presetID="0" presetClass="path" presetSubtype="0" fill="hold" grpId="1" nodeType="withEffect">
                                  <p:stCondLst>
                                    <p:cond delay="0"/>
                                  </p:stCondLst>
                                  <p:childTnLst>
                                    <p:animMotion origin="layout" path="M -0.0007 2.22222E-6 L 0.00017 0.12129 L -0.22605 0.12245 L -0.22674 -0.00602 " pathEditMode="relative" rAng="0" ptsTypes="AAAA">
                                      <p:cBhvr>
                                        <p:cTn id="495" dur="3500" fill="hold"/>
                                        <p:tgtEl>
                                          <p:spTgt spid="130"/>
                                        </p:tgtEl>
                                        <p:attrNameLst>
                                          <p:attrName>ppt_x</p:attrName>
                                          <p:attrName>ppt_y</p:attrName>
                                        </p:attrNameLst>
                                      </p:cBhvr>
                                      <p:rCtr x="-11267" y="5810"/>
                                    </p:animMotion>
                                  </p:childTnLst>
                                </p:cTn>
                              </p:par>
                              <p:par>
                                <p:cTn id="496" presetID="1" presetClass="exit" presetSubtype="0" fill="hold" grpId="2" nodeType="withEffect">
                                  <p:stCondLst>
                                    <p:cond delay="3500"/>
                                  </p:stCondLst>
                                  <p:childTnLst>
                                    <p:set>
                                      <p:cBhvr>
                                        <p:cTn id="497" dur="1" fill="hold">
                                          <p:stCondLst>
                                            <p:cond delay="0"/>
                                          </p:stCondLst>
                                        </p:cTn>
                                        <p:tgtEl>
                                          <p:spTgt spid="130"/>
                                        </p:tgtEl>
                                        <p:attrNameLst>
                                          <p:attrName>style.visibility</p:attrName>
                                        </p:attrNameLst>
                                      </p:cBhvr>
                                      <p:to>
                                        <p:strVal val="hidden"/>
                                      </p:to>
                                    </p:set>
                                  </p:childTnLst>
                                </p:cTn>
                              </p:par>
                              <p:par>
                                <p:cTn id="498" presetID="1" presetClass="entr" presetSubtype="0" fill="hold" grpId="0" nodeType="withEffect">
                                  <p:stCondLst>
                                    <p:cond delay="3500"/>
                                  </p:stCondLst>
                                  <p:childTnLst>
                                    <p:set>
                                      <p:cBhvr>
                                        <p:cTn id="499" dur="1" fill="hold">
                                          <p:stCondLst>
                                            <p:cond delay="0"/>
                                          </p:stCondLst>
                                        </p:cTn>
                                        <p:tgtEl>
                                          <p:spTgt spid="131"/>
                                        </p:tgtEl>
                                        <p:attrNameLst>
                                          <p:attrName>style.visibility</p:attrName>
                                        </p:attrNameLst>
                                      </p:cBhvr>
                                      <p:to>
                                        <p:strVal val="visible"/>
                                      </p:to>
                                    </p:set>
                                  </p:childTnLst>
                                </p:cTn>
                              </p:par>
                              <p:par>
                                <p:cTn id="500" presetID="1" presetClass="exit" presetSubtype="0" fill="hold" nodeType="withEffect">
                                  <p:stCondLst>
                                    <p:cond delay="3500"/>
                                  </p:stCondLst>
                                  <p:childTnLst>
                                    <p:set>
                                      <p:cBhvr>
                                        <p:cTn id="501" dur="1" fill="hold">
                                          <p:stCondLst>
                                            <p:cond delay="0"/>
                                          </p:stCondLst>
                                        </p:cTn>
                                        <p:tgtEl>
                                          <p:spTgt spid="33"/>
                                        </p:tgtEl>
                                        <p:attrNameLst>
                                          <p:attrName>style.visibility</p:attrName>
                                        </p:attrNameLst>
                                      </p:cBhvr>
                                      <p:to>
                                        <p:strVal val="hidden"/>
                                      </p:to>
                                    </p:set>
                                  </p:childTnLst>
                                </p:cTn>
                              </p:par>
                              <p:par>
                                <p:cTn id="502" presetID="1" presetClass="entr" presetSubtype="0" fill="hold" nodeType="withEffect">
                                  <p:stCondLst>
                                    <p:cond delay="3500"/>
                                  </p:stCondLst>
                                  <p:childTnLst>
                                    <p:set>
                                      <p:cBhvr>
                                        <p:cTn id="503" dur="1" fill="hold">
                                          <p:stCondLst>
                                            <p:cond delay="0"/>
                                          </p:stCondLst>
                                        </p:cTn>
                                        <p:tgtEl>
                                          <p:spTgt spid="27"/>
                                        </p:tgtEl>
                                        <p:attrNameLst>
                                          <p:attrName>style.visibility</p:attrName>
                                        </p:attrNameLst>
                                      </p:cBhvr>
                                      <p:to>
                                        <p:strVal val="visible"/>
                                      </p:to>
                                    </p:set>
                                  </p:childTnLst>
                                </p:cTn>
                              </p:par>
                              <p:par>
                                <p:cTn id="504" presetID="0" presetClass="path" presetSubtype="0" fill="hold" grpId="1" nodeType="withEffect">
                                  <p:stCondLst>
                                    <p:cond delay="3500"/>
                                  </p:stCondLst>
                                  <p:childTnLst>
                                    <p:animMotion origin="layout" path="M -0.0007 -1.11111E-6 L -0.00035 -0.0493 L -0.08021 -0.0493 L -0.15174 -0.02639 L -0.15104 0.0831 L -0.2257 0.08519 L -0.2257 0.15671 L -0.00035 0.15972 L 0.00052 0.03634 " pathEditMode="relative" rAng="0" ptsTypes="AAAAAAAAA">
                                      <p:cBhvr>
                                        <p:cTn id="505" dur="3500" fill="hold"/>
                                        <p:tgtEl>
                                          <p:spTgt spid="131"/>
                                        </p:tgtEl>
                                        <p:attrNameLst>
                                          <p:attrName>ppt_x</p:attrName>
                                          <p:attrName>ppt_y</p:attrName>
                                        </p:attrNameLst>
                                      </p:cBhvr>
                                      <p:rCtr x="-11198" y="5509"/>
                                    </p:animMotion>
                                  </p:childTnLst>
                                </p:cTn>
                              </p:par>
                              <p:par>
                                <p:cTn id="506" presetID="1" presetClass="exit" presetSubtype="0" fill="hold" grpId="2" nodeType="withEffect">
                                  <p:stCondLst>
                                    <p:cond delay="7000"/>
                                  </p:stCondLst>
                                  <p:childTnLst>
                                    <p:set>
                                      <p:cBhvr>
                                        <p:cTn id="507" dur="1" fill="hold">
                                          <p:stCondLst>
                                            <p:cond delay="0"/>
                                          </p:stCondLst>
                                        </p:cTn>
                                        <p:tgtEl>
                                          <p:spTgt spid="131"/>
                                        </p:tgtEl>
                                        <p:attrNameLst>
                                          <p:attrName>style.visibility</p:attrName>
                                        </p:attrNameLst>
                                      </p:cBhvr>
                                      <p:to>
                                        <p:strVal val="hidden"/>
                                      </p:to>
                                    </p:set>
                                  </p:childTnLst>
                                </p:cTn>
                              </p:par>
                              <p:par>
                                <p:cTn id="508" presetID="35" presetClass="path" presetSubtype="0" accel="50000" decel="50000" fill="remove" nodeType="withEffect">
                                  <p:stCondLst>
                                    <p:cond delay="3500"/>
                                  </p:stCondLst>
                                  <p:childTnLst>
                                    <p:animMotion origin="layout" path="M -0.00382 0.00209 L -0.65417 0.0007 " pathEditMode="relative" rAng="0" ptsTypes="AA">
                                      <p:cBhvr>
                                        <p:cTn id="509" dur="3500" fill="hold"/>
                                        <p:tgtEl>
                                          <p:spTgt spid="87"/>
                                        </p:tgtEl>
                                        <p:attrNameLst>
                                          <p:attrName>ppt_x</p:attrName>
                                          <p:attrName>ppt_y</p:attrName>
                                        </p:attrNameLst>
                                      </p:cBhvr>
                                      <p:rCtr x="-32517" y="-69"/>
                                    </p:animMotion>
                                  </p:childTnLst>
                                </p:cTn>
                              </p:par>
                            </p:childTnLst>
                          </p:cTn>
                        </p:par>
                        <p:par>
                          <p:cTn id="510" fill="hold">
                            <p:stCondLst>
                              <p:cond delay="7000"/>
                            </p:stCondLst>
                            <p:childTnLst>
                              <p:par>
                                <p:cTn id="511" presetID="1" presetClass="entr" presetSubtype="0" fill="hold" grpId="0" nodeType="afterEffect">
                                  <p:stCondLst>
                                    <p:cond delay="0"/>
                                  </p:stCondLst>
                                  <p:childTnLst>
                                    <p:set>
                                      <p:cBhvr>
                                        <p:cTn id="512" dur="1" fill="hold">
                                          <p:stCondLst>
                                            <p:cond delay="0"/>
                                          </p:stCondLst>
                                        </p:cTn>
                                        <p:tgtEl>
                                          <p:spTgt spid="117"/>
                                        </p:tgtEl>
                                        <p:attrNameLst>
                                          <p:attrName>style.visibility</p:attrName>
                                        </p:attrNameLst>
                                      </p:cBhvr>
                                      <p:to>
                                        <p:strVal val="visible"/>
                                      </p:to>
                                    </p:set>
                                  </p:childTnLst>
                                </p:cTn>
                              </p:par>
                              <p:par>
                                <p:cTn id="513" presetID="1" presetClass="entr" presetSubtype="0" fill="hold" grpId="8" nodeType="withEffect">
                                  <p:stCondLst>
                                    <p:cond delay="0"/>
                                  </p:stCondLst>
                                  <p:childTnLst>
                                    <p:set>
                                      <p:cBhvr>
                                        <p:cTn id="514" dur="1" fill="hold">
                                          <p:stCondLst>
                                            <p:cond delay="0"/>
                                          </p:stCondLst>
                                        </p:cTn>
                                        <p:tgtEl>
                                          <p:spTgt spid="70"/>
                                        </p:tgtEl>
                                        <p:attrNameLst>
                                          <p:attrName>style.visibility</p:attrName>
                                        </p:attrNameLst>
                                      </p:cBhvr>
                                      <p:to>
                                        <p:strVal val="visible"/>
                                      </p:to>
                                    </p:set>
                                  </p:childTnLst>
                                </p:cTn>
                              </p:par>
                              <p:par>
                                <p:cTn id="515" presetID="1" presetClass="entr" presetSubtype="0" fill="hold" grpId="8" nodeType="withEffect">
                                  <p:stCondLst>
                                    <p:cond delay="0"/>
                                  </p:stCondLst>
                                  <p:childTnLst>
                                    <p:set>
                                      <p:cBhvr>
                                        <p:cTn id="516" dur="1" fill="hold">
                                          <p:stCondLst>
                                            <p:cond delay="0"/>
                                          </p:stCondLst>
                                        </p:cTn>
                                        <p:tgtEl>
                                          <p:spTgt spid="71"/>
                                        </p:tgtEl>
                                        <p:attrNameLst>
                                          <p:attrName>style.visibility</p:attrName>
                                        </p:attrNameLst>
                                      </p:cBhvr>
                                      <p:to>
                                        <p:strVal val="visible"/>
                                      </p:to>
                                    </p:set>
                                  </p:childTnLst>
                                </p:cTn>
                              </p:par>
                              <p:par>
                                <p:cTn id="517" presetID="1" presetClass="entr" presetSubtype="0" fill="hold" grpId="1" nodeType="withEffect">
                                  <p:stCondLst>
                                    <p:cond delay="0"/>
                                  </p:stCondLst>
                                  <p:childTnLst>
                                    <p:set>
                                      <p:cBhvr>
                                        <p:cTn id="518" dur="1" fill="hold">
                                          <p:stCondLst>
                                            <p:cond delay="0"/>
                                          </p:stCondLst>
                                        </p:cTn>
                                        <p:tgtEl>
                                          <p:spTgt spid="155"/>
                                        </p:tgtEl>
                                        <p:attrNameLst>
                                          <p:attrName>style.visibility</p:attrName>
                                        </p:attrNameLst>
                                      </p:cBhvr>
                                      <p:to>
                                        <p:strVal val="visible"/>
                                      </p:to>
                                    </p:set>
                                  </p:childTnLst>
                                </p:cTn>
                              </p:par>
                            </p:childTnLst>
                          </p:cTn>
                        </p:par>
                      </p:childTnLst>
                    </p:cTn>
                  </p:par>
                </p:childTnLst>
              </p:cTn>
              <p:nextCondLst>
                <p:cond evt="onClick" delay="0">
                  <p:tgtEl>
                    <p:spTgt spid="113"/>
                  </p:tgtEl>
                </p:cond>
              </p:nextCondLst>
            </p:seq>
            <p:seq concurrent="1" nextAc="seek">
              <p:cTn id="519" restart="whenNotActive" fill="hold" evtFilter="cancelBubble" nodeType="interactiveSeq">
                <p:stCondLst>
                  <p:cond evt="onClick" delay="0">
                    <p:tgtEl>
                      <p:spTgt spid="117"/>
                    </p:tgtEl>
                  </p:cond>
                </p:stCondLst>
                <p:endSync evt="end" delay="0">
                  <p:rtn val="all"/>
                </p:endSync>
                <p:childTnLst>
                  <p:par>
                    <p:cTn id="520" fill="hold">
                      <p:stCondLst>
                        <p:cond delay="0"/>
                      </p:stCondLst>
                      <p:childTnLst>
                        <p:par>
                          <p:cTn id="521" fill="hold">
                            <p:stCondLst>
                              <p:cond delay="0"/>
                            </p:stCondLst>
                            <p:childTnLst>
                              <p:par>
                                <p:cTn id="522" presetID="1" presetClass="exit" presetSubtype="0" fill="hold" nodeType="withEffect">
                                  <p:stCondLst>
                                    <p:cond delay="0"/>
                                  </p:stCondLst>
                                  <p:childTnLst>
                                    <p:set>
                                      <p:cBhvr>
                                        <p:cTn id="523" dur="1" fill="hold">
                                          <p:stCondLst>
                                            <p:cond delay="0"/>
                                          </p:stCondLst>
                                        </p:cTn>
                                        <p:tgtEl>
                                          <p:spTgt spid="87"/>
                                        </p:tgtEl>
                                        <p:attrNameLst>
                                          <p:attrName>style.visibility</p:attrName>
                                        </p:attrNameLst>
                                      </p:cBhvr>
                                      <p:to>
                                        <p:strVal val="hidden"/>
                                      </p:to>
                                    </p:set>
                                  </p:childTnLst>
                                </p:cTn>
                              </p:par>
                              <p:par>
                                <p:cTn id="524" presetID="1" presetClass="exit" presetSubtype="0" fill="hold" grpId="1" nodeType="withEffect">
                                  <p:stCondLst>
                                    <p:cond delay="0"/>
                                  </p:stCondLst>
                                  <p:childTnLst>
                                    <p:set>
                                      <p:cBhvr>
                                        <p:cTn id="525" dur="1" fill="hold">
                                          <p:stCondLst>
                                            <p:cond delay="0"/>
                                          </p:stCondLst>
                                        </p:cTn>
                                        <p:tgtEl>
                                          <p:spTgt spid="117"/>
                                        </p:tgtEl>
                                        <p:attrNameLst>
                                          <p:attrName>style.visibility</p:attrName>
                                        </p:attrNameLst>
                                      </p:cBhvr>
                                      <p:to>
                                        <p:strVal val="hidden"/>
                                      </p:to>
                                    </p:set>
                                  </p:childTnLst>
                                </p:cTn>
                              </p:par>
                              <p:par>
                                <p:cTn id="526" presetID="1" presetClass="exit" presetSubtype="0" fill="hold" grpId="2" nodeType="withEffect">
                                  <p:stCondLst>
                                    <p:cond delay="0"/>
                                  </p:stCondLst>
                                  <p:childTnLst>
                                    <p:set>
                                      <p:cBhvr>
                                        <p:cTn id="527" dur="1" fill="hold">
                                          <p:stCondLst>
                                            <p:cond delay="0"/>
                                          </p:stCondLst>
                                        </p:cTn>
                                        <p:tgtEl>
                                          <p:spTgt spid="155"/>
                                        </p:tgtEl>
                                        <p:attrNameLst>
                                          <p:attrName>style.visibility</p:attrName>
                                        </p:attrNameLst>
                                      </p:cBhvr>
                                      <p:to>
                                        <p:strVal val="hidden"/>
                                      </p:to>
                                    </p:set>
                                  </p:childTnLst>
                                </p:cTn>
                              </p:par>
                              <p:par>
                                <p:cTn id="528" presetID="1" presetClass="exit" presetSubtype="0" fill="hold" grpId="9" nodeType="withEffect">
                                  <p:stCondLst>
                                    <p:cond delay="0"/>
                                  </p:stCondLst>
                                  <p:childTnLst>
                                    <p:set>
                                      <p:cBhvr>
                                        <p:cTn id="529" dur="1" fill="hold">
                                          <p:stCondLst>
                                            <p:cond delay="0"/>
                                          </p:stCondLst>
                                        </p:cTn>
                                        <p:tgtEl>
                                          <p:spTgt spid="70"/>
                                        </p:tgtEl>
                                        <p:attrNameLst>
                                          <p:attrName>style.visibility</p:attrName>
                                        </p:attrNameLst>
                                      </p:cBhvr>
                                      <p:to>
                                        <p:strVal val="hidden"/>
                                      </p:to>
                                    </p:set>
                                  </p:childTnLst>
                                </p:cTn>
                              </p:par>
                              <p:par>
                                <p:cTn id="530" presetID="1" presetClass="exit" presetSubtype="0" fill="hold" grpId="9" nodeType="withEffect">
                                  <p:stCondLst>
                                    <p:cond delay="0"/>
                                  </p:stCondLst>
                                  <p:childTnLst>
                                    <p:set>
                                      <p:cBhvr>
                                        <p:cTn id="531" dur="1" fill="hold">
                                          <p:stCondLst>
                                            <p:cond delay="0"/>
                                          </p:stCondLst>
                                        </p:cTn>
                                        <p:tgtEl>
                                          <p:spTgt spid="71"/>
                                        </p:tgtEl>
                                        <p:attrNameLst>
                                          <p:attrName>style.visibility</p:attrName>
                                        </p:attrNameLst>
                                      </p:cBhvr>
                                      <p:to>
                                        <p:strVal val="hidden"/>
                                      </p:to>
                                    </p:set>
                                  </p:childTnLst>
                                </p:cTn>
                              </p:par>
                              <p:par>
                                <p:cTn id="532" presetID="1" presetClass="entr" presetSubtype="0" fill="hold" nodeType="withEffect">
                                  <p:stCondLst>
                                    <p:cond delay="0"/>
                                  </p:stCondLst>
                                  <p:childTnLst>
                                    <p:set>
                                      <p:cBhvr>
                                        <p:cTn id="533" dur="1" fill="hold">
                                          <p:stCondLst>
                                            <p:cond delay="0"/>
                                          </p:stCondLst>
                                        </p:cTn>
                                        <p:tgtEl>
                                          <p:spTgt spid="33"/>
                                        </p:tgtEl>
                                        <p:attrNameLst>
                                          <p:attrName>style.visibility</p:attrName>
                                        </p:attrNameLst>
                                      </p:cBhvr>
                                      <p:to>
                                        <p:strVal val="visible"/>
                                      </p:to>
                                    </p:set>
                                  </p:childTnLst>
                                </p:cTn>
                              </p:par>
                              <p:par>
                                <p:cTn id="534" presetID="1" presetClass="exit" presetSubtype="0" fill="hold" nodeType="withEffect">
                                  <p:stCondLst>
                                    <p:cond delay="0"/>
                                  </p:stCondLst>
                                  <p:childTnLst>
                                    <p:set>
                                      <p:cBhvr>
                                        <p:cTn id="535" dur="1" fill="hold">
                                          <p:stCondLst>
                                            <p:cond delay="0"/>
                                          </p:stCondLst>
                                        </p:cTn>
                                        <p:tgtEl>
                                          <p:spTgt spid="27"/>
                                        </p:tgtEl>
                                        <p:attrNameLst>
                                          <p:attrName>style.visibility</p:attrName>
                                        </p:attrNameLst>
                                      </p:cBhvr>
                                      <p:to>
                                        <p:strVal val="hidden"/>
                                      </p:to>
                                    </p:set>
                                  </p:childTnLst>
                                </p:cTn>
                              </p:par>
                              <p:par>
                                <p:cTn id="536" presetID="22" presetClass="entr" presetSubtype="8" fill="hold" nodeType="withEffect">
                                  <p:stCondLst>
                                    <p:cond delay="0"/>
                                  </p:stCondLst>
                                  <p:childTnLst>
                                    <p:set>
                                      <p:cBhvr>
                                        <p:cTn id="537" dur="1" fill="hold">
                                          <p:stCondLst>
                                            <p:cond delay="0"/>
                                          </p:stCondLst>
                                        </p:cTn>
                                        <p:tgtEl>
                                          <p:spTgt spid="75"/>
                                        </p:tgtEl>
                                        <p:attrNameLst>
                                          <p:attrName>style.visibility</p:attrName>
                                        </p:attrNameLst>
                                      </p:cBhvr>
                                      <p:to>
                                        <p:strVal val="visible"/>
                                      </p:to>
                                    </p:set>
                                    <p:animEffect transition="in" filter="wipe(left)">
                                      <p:cBhvr>
                                        <p:cTn id="538" dur="8000"/>
                                        <p:tgtEl>
                                          <p:spTgt spid="75"/>
                                        </p:tgtEl>
                                      </p:cBhvr>
                                    </p:animEffect>
                                  </p:childTnLst>
                                </p:cTn>
                              </p:par>
                              <p:par>
                                <p:cTn id="539" presetID="1" presetClass="entr" presetSubtype="0" fill="hold" grpId="0" nodeType="withEffect">
                                  <p:stCondLst>
                                    <p:cond delay="0"/>
                                  </p:stCondLst>
                                  <p:childTnLst>
                                    <p:set>
                                      <p:cBhvr>
                                        <p:cTn id="540" dur="1" fill="hold">
                                          <p:stCondLst>
                                            <p:cond delay="0"/>
                                          </p:stCondLst>
                                        </p:cTn>
                                        <p:tgtEl>
                                          <p:spTgt spid="132"/>
                                        </p:tgtEl>
                                        <p:attrNameLst>
                                          <p:attrName>style.visibility</p:attrName>
                                        </p:attrNameLst>
                                      </p:cBhvr>
                                      <p:to>
                                        <p:strVal val="visible"/>
                                      </p:to>
                                    </p:set>
                                  </p:childTnLst>
                                </p:cTn>
                              </p:par>
                              <p:par>
                                <p:cTn id="541"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542" dur="4000" fill="hold"/>
                                        <p:tgtEl>
                                          <p:spTgt spid="132"/>
                                        </p:tgtEl>
                                        <p:attrNameLst>
                                          <p:attrName>ppt_x</p:attrName>
                                          <p:attrName>ppt_y</p:attrName>
                                        </p:attrNameLst>
                                      </p:cBhvr>
                                      <p:rCtr x="11372" y="-3449"/>
                                    </p:animMotion>
                                  </p:childTnLst>
                                </p:cTn>
                              </p:par>
                              <p:par>
                                <p:cTn id="543" presetID="1" presetClass="exit" presetSubtype="0" fill="hold" grpId="2" nodeType="withEffect">
                                  <p:stCondLst>
                                    <p:cond delay="4000"/>
                                  </p:stCondLst>
                                  <p:childTnLst>
                                    <p:set>
                                      <p:cBhvr>
                                        <p:cTn id="544" dur="1" fill="hold">
                                          <p:stCondLst>
                                            <p:cond delay="0"/>
                                          </p:stCondLst>
                                        </p:cTn>
                                        <p:tgtEl>
                                          <p:spTgt spid="132"/>
                                        </p:tgtEl>
                                        <p:attrNameLst>
                                          <p:attrName>style.visibility</p:attrName>
                                        </p:attrNameLst>
                                      </p:cBhvr>
                                      <p:to>
                                        <p:strVal val="hidden"/>
                                      </p:to>
                                    </p:set>
                                  </p:childTnLst>
                                </p:cTn>
                              </p:par>
                              <p:par>
                                <p:cTn id="545" presetID="1" presetClass="entr" presetSubtype="0" fill="hold" grpId="0" nodeType="withEffect">
                                  <p:stCondLst>
                                    <p:cond delay="0"/>
                                  </p:stCondLst>
                                  <p:childTnLst>
                                    <p:set>
                                      <p:cBhvr>
                                        <p:cTn id="546" dur="1" fill="hold">
                                          <p:stCondLst>
                                            <p:cond delay="0"/>
                                          </p:stCondLst>
                                        </p:cTn>
                                        <p:tgtEl>
                                          <p:spTgt spid="133"/>
                                        </p:tgtEl>
                                        <p:attrNameLst>
                                          <p:attrName>style.visibility</p:attrName>
                                        </p:attrNameLst>
                                      </p:cBhvr>
                                      <p:to>
                                        <p:strVal val="visible"/>
                                      </p:to>
                                    </p:set>
                                  </p:childTnLst>
                                </p:cTn>
                              </p:par>
                              <p:par>
                                <p:cTn id="547" presetID="0" presetClass="path" presetSubtype="0" fill="hold" grpId="1" nodeType="withEffect">
                                  <p:stCondLst>
                                    <p:cond delay="0"/>
                                  </p:stCondLst>
                                  <p:childTnLst>
                                    <p:animMotion origin="layout" path="M -0.0007 2.22222E-6 L 0.00017 0.12129 L -0.22605 0.12245 L -0.22674 -0.00602 " pathEditMode="relative" rAng="0" ptsTypes="AAAA">
                                      <p:cBhvr>
                                        <p:cTn id="548" dur="4000" fill="hold"/>
                                        <p:tgtEl>
                                          <p:spTgt spid="133"/>
                                        </p:tgtEl>
                                        <p:attrNameLst>
                                          <p:attrName>ppt_x</p:attrName>
                                          <p:attrName>ppt_y</p:attrName>
                                        </p:attrNameLst>
                                      </p:cBhvr>
                                      <p:rCtr x="-11267" y="5810"/>
                                    </p:animMotion>
                                  </p:childTnLst>
                                </p:cTn>
                              </p:par>
                              <p:par>
                                <p:cTn id="549" presetID="1" presetClass="exit" presetSubtype="0" fill="hold" grpId="2" nodeType="withEffect">
                                  <p:stCondLst>
                                    <p:cond delay="4000"/>
                                  </p:stCondLst>
                                  <p:childTnLst>
                                    <p:set>
                                      <p:cBhvr>
                                        <p:cTn id="550" dur="1" fill="hold">
                                          <p:stCondLst>
                                            <p:cond delay="0"/>
                                          </p:stCondLst>
                                        </p:cTn>
                                        <p:tgtEl>
                                          <p:spTgt spid="133"/>
                                        </p:tgtEl>
                                        <p:attrNameLst>
                                          <p:attrName>style.visibility</p:attrName>
                                        </p:attrNameLst>
                                      </p:cBhvr>
                                      <p:to>
                                        <p:strVal val="hidden"/>
                                      </p:to>
                                    </p:set>
                                  </p:childTnLst>
                                </p:cTn>
                              </p:par>
                              <p:par>
                                <p:cTn id="551" presetID="1" presetClass="entr" presetSubtype="0" fill="hold" grpId="0" nodeType="withEffect">
                                  <p:stCondLst>
                                    <p:cond delay="4000"/>
                                  </p:stCondLst>
                                  <p:childTnLst>
                                    <p:set>
                                      <p:cBhvr>
                                        <p:cTn id="552" dur="1" fill="hold">
                                          <p:stCondLst>
                                            <p:cond delay="0"/>
                                          </p:stCondLst>
                                        </p:cTn>
                                        <p:tgtEl>
                                          <p:spTgt spid="134"/>
                                        </p:tgtEl>
                                        <p:attrNameLst>
                                          <p:attrName>style.visibility</p:attrName>
                                        </p:attrNameLst>
                                      </p:cBhvr>
                                      <p:to>
                                        <p:strVal val="visible"/>
                                      </p:to>
                                    </p:set>
                                  </p:childTnLst>
                                </p:cTn>
                              </p:par>
                              <p:par>
                                <p:cTn id="553" presetID="1" presetClass="entr" presetSubtype="0" fill="hold" nodeType="withEffect">
                                  <p:stCondLst>
                                    <p:cond delay="4000"/>
                                  </p:stCondLst>
                                  <p:childTnLst>
                                    <p:set>
                                      <p:cBhvr>
                                        <p:cTn id="554" dur="1" fill="hold">
                                          <p:stCondLst>
                                            <p:cond delay="0"/>
                                          </p:stCondLst>
                                        </p:cTn>
                                        <p:tgtEl>
                                          <p:spTgt spid="27"/>
                                        </p:tgtEl>
                                        <p:attrNameLst>
                                          <p:attrName>style.visibility</p:attrName>
                                        </p:attrNameLst>
                                      </p:cBhvr>
                                      <p:to>
                                        <p:strVal val="visible"/>
                                      </p:to>
                                    </p:set>
                                  </p:childTnLst>
                                </p:cTn>
                              </p:par>
                              <p:par>
                                <p:cTn id="555" presetID="1" presetClass="exit" presetSubtype="0" fill="hold" nodeType="withEffect">
                                  <p:stCondLst>
                                    <p:cond delay="4000"/>
                                  </p:stCondLst>
                                  <p:childTnLst>
                                    <p:set>
                                      <p:cBhvr>
                                        <p:cTn id="556" dur="1" fill="hold">
                                          <p:stCondLst>
                                            <p:cond delay="0"/>
                                          </p:stCondLst>
                                        </p:cTn>
                                        <p:tgtEl>
                                          <p:spTgt spid="33"/>
                                        </p:tgtEl>
                                        <p:attrNameLst>
                                          <p:attrName>style.visibility</p:attrName>
                                        </p:attrNameLst>
                                      </p:cBhvr>
                                      <p:to>
                                        <p:strVal val="hidden"/>
                                      </p:to>
                                    </p:set>
                                  </p:childTnLst>
                                </p:cTn>
                              </p:par>
                              <p:par>
                                <p:cTn id="557" presetID="0" presetClass="path" presetSubtype="0" fill="hold" grpId="1" nodeType="withEffect">
                                  <p:stCondLst>
                                    <p:cond delay="4000"/>
                                  </p:stCondLst>
                                  <p:childTnLst>
                                    <p:animMotion origin="layout" path="M -0.0007 -1.11111E-6 L -0.00035 -0.0493 L -0.08021 -0.0493 L -0.15174 -0.02639 L -0.15104 0.0831 L -0.2257 0.08519 L -0.2257 0.15671 L -0.00035 0.15972 L 0.00052 0.03634 " pathEditMode="relative" rAng="0" ptsTypes="AAAAAAAAA">
                                      <p:cBhvr>
                                        <p:cTn id="558" dur="4000" fill="hold"/>
                                        <p:tgtEl>
                                          <p:spTgt spid="134"/>
                                        </p:tgtEl>
                                        <p:attrNameLst>
                                          <p:attrName>ppt_x</p:attrName>
                                          <p:attrName>ppt_y</p:attrName>
                                        </p:attrNameLst>
                                      </p:cBhvr>
                                      <p:rCtr x="-11198" y="5509"/>
                                    </p:animMotion>
                                  </p:childTnLst>
                                </p:cTn>
                              </p:par>
                              <p:par>
                                <p:cTn id="559" presetID="1" presetClass="exit" presetSubtype="0" fill="hold" grpId="2" nodeType="withEffect">
                                  <p:stCondLst>
                                    <p:cond delay="8000"/>
                                  </p:stCondLst>
                                  <p:childTnLst>
                                    <p:set>
                                      <p:cBhvr>
                                        <p:cTn id="560" dur="1" fill="hold">
                                          <p:stCondLst>
                                            <p:cond delay="0"/>
                                          </p:stCondLst>
                                        </p:cTn>
                                        <p:tgtEl>
                                          <p:spTgt spid="134"/>
                                        </p:tgtEl>
                                        <p:attrNameLst>
                                          <p:attrName>style.visibility</p:attrName>
                                        </p:attrNameLst>
                                      </p:cBhvr>
                                      <p:to>
                                        <p:strVal val="hidden"/>
                                      </p:to>
                                    </p:set>
                                  </p:childTnLst>
                                </p:cTn>
                              </p:par>
                              <p:par>
                                <p:cTn id="561" presetID="35" presetClass="path" presetSubtype="0" accel="50000" decel="50000" fill="remove" nodeType="withEffect">
                                  <p:stCondLst>
                                    <p:cond delay="4000"/>
                                  </p:stCondLst>
                                  <p:childTnLst>
                                    <p:animMotion origin="layout" path="M 3.61111E-6 4.56647E-6 L -0.73125 4.56647E-6 " pathEditMode="relative" rAng="0" ptsTypes="AA">
                                      <p:cBhvr>
                                        <p:cTn id="562" dur="4000" fill="hold"/>
                                        <p:tgtEl>
                                          <p:spTgt spid="75"/>
                                        </p:tgtEl>
                                        <p:attrNameLst>
                                          <p:attrName>ppt_x</p:attrName>
                                          <p:attrName>ppt_y</p:attrName>
                                        </p:attrNameLst>
                                      </p:cBhvr>
                                      <p:rCtr x="-36562" y="0"/>
                                    </p:animMotion>
                                  </p:childTnLst>
                                </p:cTn>
                              </p:par>
                            </p:childTnLst>
                          </p:cTn>
                        </p:par>
                        <p:par>
                          <p:cTn id="563" fill="hold">
                            <p:stCondLst>
                              <p:cond delay="8000"/>
                            </p:stCondLst>
                            <p:childTnLst>
                              <p:par>
                                <p:cTn id="564" presetID="1" presetClass="entr" presetSubtype="0" fill="hold" grpId="1" nodeType="afterEffect">
                                  <p:stCondLst>
                                    <p:cond delay="0"/>
                                  </p:stCondLst>
                                  <p:childTnLst>
                                    <p:set>
                                      <p:cBhvr>
                                        <p:cTn id="565" dur="1" fill="hold">
                                          <p:stCondLst>
                                            <p:cond delay="0"/>
                                          </p:stCondLst>
                                        </p:cTn>
                                        <p:tgtEl>
                                          <p:spTgt spid="156"/>
                                        </p:tgtEl>
                                        <p:attrNameLst>
                                          <p:attrName>style.visibility</p:attrName>
                                        </p:attrNameLst>
                                      </p:cBhvr>
                                      <p:to>
                                        <p:strVal val="visible"/>
                                      </p:to>
                                    </p:set>
                                  </p:childTnLst>
                                </p:cTn>
                              </p:par>
                              <p:par>
                                <p:cTn id="566" presetID="1" presetClass="entr" presetSubtype="0" fill="hold" grpId="0" nodeType="withEffect">
                                  <p:stCondLst>
                                    <p:cond delay="0"/>
                                  </p:stCondLst>
                                  <p:childTnLst>
                                    <p:set>
                                      <p:cBhvr>
                                        <p:cTn id="567" dur="1" fill="hold">
                                          <p:stCondLst>
                                            <p:cond delay="0"/>
                                          </p:stCondLst>
                                        </p:cTn>
                                        <p:tgtEl>
                                          <p:spTgt spid="115"/>
                                        </p:tgtEl>
                                        <p:attrNameLst>
                                          <p:attrName>style.visibility</p:attrName>
                                        </p:attrNameLst>
                                      </p:cBhvr>
                                      <p:to>
                                        <p:strVal val="visible"/>
                                      </p:to>
                                    </p:set>
                                  </p:childTnLst>
                                </p:cTn>
                              </p:par>
                              <p:par>
                                <p:cTn id="568" presetID="1" presetClass="entr" presetSubtype="0" fill="hold" grpId="10" nodeType="withEffect">
                                  <p:stCondLst>
                                    <p:cond delay="0"/>
                                  </p:stCondLst>
                                  <p:childTnLst>
                                    <p:set>
                                      <p:cBhvr>
                                        <p:cTn id="569" dur="1" fill="hold">
                                          <p:stCondLst>
                                            <p:cond delay="0"/>
                                          </p:stCondLst>
                                        </p:cTn>
                                        <p:tgtEl>
                                          <p:spTgt spid="70"/>
                                        </p:tgtEl>
                                        <p:attrNameLst>
                                          <p:attrName>style.visibility</p:attrName>
                                        </p:attrNameLst>
                                      </p:cBhvr>
                                      <p:to>
                                        <p:strVal val="visible"/>
                                      </p:to>
                                    </p:set>
                                  </p:childTnLst>
                                </p:cTn>
                              </p:par>
                              <p:par>
                                <p:cTn id="570" presetID="1" presetClass="entr" presetSubtype="0" fill="hold" grpId="10" nodeType="withEffect">
                                  <p:stCondLst>
                                    <p:cond delay="0"/>
                                  </p:stCondLst>
                                  <p:childTnLst>
                                    <p:set>
                                      <p:cBhvr>
                                        <p:cTn id="571"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17"/>
                  </p:tgtEl>
                </p:cond>
              </p:nextCondLst>
            </p:seq>
            <p:seq concurrent="1" nextAc="seek">
              <p:cTn id="572" restart="whenNotActive" fill="hold" evtFilter="cancelBubble" nodeType="interactiveSeq">
                <p:stCondLst>
                  <p:cond evt="onClick" delay="0">
                    <p:tgtEl>
                      <p:spTgt spid="115"/>
                    </p:tgtEl>
                  </p:cond>
                </p:stCondLst>
                <p:endSync evt="end" delay="0">
                  <p:rtn val="all"/>
                </p:endSync>
                <p:childTnLst>
                  <p:par>
                    <p:cTn id="573" fill="hold">
                      <p:stCondLst>
                        <p:cond delay="0"/>
                      </p:stCondLst>
                      <p:childTnLst>
                        <p:par>
                          <p:cTn id="574" fill="hold">
                            <p:stCondLst>
                              <p:cond delay="0"/>
                            </p:stCondLst>
                            <p:childTnLst>
                              <p:par>
                                <p:cTn id="575" presetID="1" presetClass="exit" presetSubtype="0" fill="hold" nodeType="afterEffect">
                                  <p:stCondLst>
                                    <p:cond delay="0"/>
                                  </p:stCondLst>
                                  <p:childTnLst>
                                    <p:set>
                                      <p:cBhvr>
                                        <p:cTn id="576" dur="1" fill="hold">
                                          <p:stCondLst>
                                            <p:cond delay="0"/>
                                          </p:stCondLst>
                                        </p:cTn>
                                        <p:tgtEl>
                                          <p:spTgt spid="75"/>
                                        </p:tgtEl>
                                        <p:attrNameLst>
                                          <p:attrName>style.visibility</p:attrName>
                                        </p:attrNameLst>
                                      </p:cBhvr>
                                      <p:to>
                                        <p:strVal val="hidden"/>
                                      </p:to>
                                    </p:set>
                                  </p:childTnLst>
                                </p:cTn>
                              </p:par>
                              <p:par>
                                <p:cTn id="577" presetID="1" presetClass="exit" presetSubtype="0" fill="hold" grpId="1" nodeType="withEffect">
                                  <p:stCondLst>
                                    <p:cond delay="0"/>
                                  </p:stCondLst>
                                  <p:childTnLst>
                                    <p:set>
                                      <p:cBhvr>
                                        <p:cTn id="578" dur="1" fill="hold">
                                          <p:stCondLst>
                                            <p:cond delay="0"/>
                                          </p:stCondLst>
                                        </p:cTn>
                                        <p:tgtEl>
                                          <p:spTgt spid="115"/>
                                        </p:tgtEl>
                                        <p:attrNameLst>
                                          <p:attrName>style.visibility</p:attrName>
                                        </p:attrNameLst>
                                      </p:cBhvr>
                                      <p:to>
                                        <p:strVal val="hidden"/>
                                      </p:to>
                                    </p:set>
                                  </p:childTnLst>
                                </p:cTn>
                              </p:par>
                              <p:par>
                                <p:cTn id="579" presetID="1" presetClass="exit" presetSubtype="0" fill="hold" grpId="2" nodeType="withEffect">
                                  <p:stCondLst>
                                    <p:cond delay="0"/>
                                  </p:stCondLst>
                                  <p:childTnLst>
                                    <p:set>
                                      <p:cBhvr>
                                        <p:cTn id="580" dur="1" fill="hold">
                                          <p:stCondLst>
                                            <p:cond delay="0"/>
                                          </p:stCondLst>
                                        </p:cTn>
                                        <p:tgtEl>
                                          <p:spTgt spid="156"/>
                                        </p:tgtEl>
                                        <p:attrNameLst>
                                          <p:attrName>style.visibility</p:attrName>
                                        </p:attrNameLst>
                                      </p:cBhvr>
                                      <p:to>
                                        <p:strVal val="hidden"/>
                                      </p:to>
                                    </p:set>
                                  </p:childTnLst>
                                </p:cTn>
                              </p:par>
                              <p:par>
                                <p:cTn id="581" presetID="1" presetClass="exit" presetSubtype="0" fill="hold" grpId="11" nodeType="withEffect">
                                  <p:stCondLst>
                                    <p:cond delay="0"/>
                                  </p:stCondLst>
                                  <p:childTnLst>
                                    <p:set>
                                      <p:cBhvr>
                                        <p:cTn id="582" dur="1" fill="hold">
                                          <p:stCondLst>
                                            <p:cond delay="0"/>
                                          </p:stCondLst>
                                        </p:cTn>
                                        <p:tgtEl>
                                          <p:spTgt spid="70"/>
                                        </p:tgtEl>
                                        <p:attrNameLst>
                                          <p:attrName>style.visibility</p:attrName>
                                        </p:attrNameLst>
                                      </p:cBhvr>
                                      <p:to>
                                        <p:strVal val="hidden"/>
                                      </p:to>
                                    </p:set>
                                  </p:childTnLst>
                                </p:cTn>
                              </p:par>
                              <p:par>
                                <p:cTn id="583" presetID="1" presetClass="exit" presetSubtype="0" fill="hold" grpId="11" nodeType="withEffect">
                                  <p:stCondLst>
                                    <p:cond delay="0"/>
                                  </p:stCondLst>
                                  <p:childTnLst>
                                    <p:set>
                                      <p:cBhvr>
                                        <p:cTn id="584" dur="1" fill="hold">
                                          <p:stCondLst>
                                            <p:cond delay="0"/>
                                          </p:stCondLst>
                                        </p:cTn>
                                        <p:tgtEl>
                                          <p:spTgt spid="71"/>
                                        </p:tgtEl>
                                        <p:attrNameLst>
                                          <p:attrName>style.visibility</p:attrName>
                                        </p:attrNameLst>
                                      </p:cBhvr>
                                      <p:to>
                                        <p:strVal val="hidden"/>
                                      </p:to>
                                    </p:set>
                                  </p:childTnLst>
                                </p:cTn>
                              </p:par>
                              <p:par>
                                <p:cTn id="585" presetID="1" presetClass="entr" presetSubtype="0" fill="hold" nodeType="withEffect">
                                  <p:stCondLst>
                                    <p:cond delay="0"/>
                                  </p:stCondLst>
                                  <p:childTnLst>
                                    <p:set>
                                      <p:cBhvr>
                                        <p:cTn id="586" dur="1" fill="hold">
                                          <p:stCondLst>
                                            <p:cond delay="0"/>
                                          </p:stCondLst>
                                        </p:cTn>
                                        <p:tgtEl>
                                          <p:spTgt spid="33"/>
                                        </p:tgtEl>
                                        <p:attrNameLst>
                                          <p:attrName>style.visibility</p:attrName>
                                        </p:attrNameLst>
                                      </p:cBhvr>
                                      <p:to>
                                        <p:strVal val="visible"/>
                                      </p:to>
                                    </p:set>
                                  </p:childTnLst>
                                </p:cTn>
                              </p:par>
                              <p:par>
                                <p:cTn id="587" presetID="1" presetClass="exit" presetSubtype="0" fill="hold" nodeType="withEffect">
                                  <p:stCondLst>
                                    <p:cond delay="0"/>
                                  </p:stCondLst>
                                  <p:childTnLst>
                                    <p:set>
                                      <p:cBhvr>
                                        <p:cTn id="588" dur="1" fill="hold">
                                          <p:stCondLst>
                                            <p:cond delay="0"/>
                                          </p:stCondLst>
                                        </p:cTn>
                                        <p:tgtEl>
                                          <p:spTgt spid="27"/>
                                        </p:tgtEl>
                                        <p:attrNameLst>
                                          <p:attrName>style.visibility</p:attrName>
                                        </p:attrNameLst>
                                      </p:cBhvr>
                                      <p:to>
                                        <p:strVal val="hidden"/>
                                      </p:to>
                                    </p:set>
                                  </p:childTnLst>
                                </p:cTn>
                              </p:par>
                              <p:par>
                                <p:cTn id="589" presetID="22" presetClass="entr" presetSubtype="8" fill="hold" nodeType="withEffect">
                                  <p:stCondLst>
                                    <p:cond delay="0"/>
                                  </p:stCondLst>
                                  <p:childTnLst>
                                    <p:set>
                                      <p:cBhvr>
                                        <p:cTn id="590" dur="1" fill="hold">
                                          <p:stCondLst>
                                            <p:cond delay="0"/>
                                          </p:stCondLst>
                                        </p:cTn>
                                        <p:tgtEl>
                                          <p:spTgt spid="68"/>
                                        </p:tgtEl>
                                        <p:attrNameLst>
                                          <p:attrName>style.visibility</p:attrName>
                                        </p:attrNameLst>
                                      </p:cBhvr>
                                      <p:to>
                                        <p:strVal val="visible"/>
                                      </p:to>
                                    </p:set>
                                    <p:animEffect transition="in" filter="wipe(left)">
                                      <p:cBhvr>
                                        <p:cTn id="591" dur="9000"/>
                                        <p:tgtEl>
                                          <p:spTgt spid="68"/>
                                        </p:tgtEl>
                                      </p:cBhvr>
                                    </p:animEffect>
                                  </p:childTnLst>
                                </p:cTn>
                              </p:par>
                              <p:par>
                                <p:cTn id="592" presetID="1" presetClass="entr" presetSubtype="0" fill="hold" grpId="0" nodeType="withEffect">
                                  <p:stCondLst>
                                    <p:cond delay="0"/>
                                  </p:stCondLst>
                                  <p:childTnLst>
                                    <p:set>
                                      <p:cBhvr>
                                        <p:cTn id="593" dur="1" fill="hold">
                                          <p:stCondLst>
                                            <p:cond delay="0"/>
                                          </p:stCondLst>
                                        </p:cTn>
                                        <p:tgtEl>
                                          <p:spTgt spid="135"/>
                                        </p:tgtEl>
                                        <p:attrNameLst>
                                          <p:attrName>style.visibility</p:attrName>
                                        </p:attrNameLst>
                                      </p:cBhvr>
                                      <p:to>
                                        <p:strVal val="visible"/>
                                      </p:to>
                                    </p:set>
                                  </p:childTnLst>
                                </p:cTn>
                              </p:par>
                              <p:par>
                                <p:cTn id="594"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595" dur="4500" fill="hold"/>
                                        <p:tgtEl>
                                          <p:spTgt spid="135"/>
                                        </p:tgtEl>
                                        <p:attrNameLst>
                                          <p:attrName>ppt_x</p:attrName>
                                          <p:attrName>ppt_y</p:attrName>
                                        </p:attrNameLst>
                                      </p:cBhvr>
                                      <p:rCtr x="11372" y="-3449"/>
                                    </p:animMotion>
                                  </p:childTnLst>
                                </p:cTn>
                              </p:par>
                              <p:par>
                                <p:cTn id="596" presetID="1" presetClass="exit" presetSubtype="0" fill="hold" grpId="2" nodeType="withEffect">
                                  <p:stCondLst>
                                    <p:cond delay="4500"/>
                                  </p:stCondLst>
                                  <p:childTnLst>
                                    <p:set>
                                      <p:cBhvr>
                                        <p:cTn id="597" dur="1" fill="hold">
                                          <p:stCondLst>
                                            <p:cond delay="0"/>
                                          </p:stCondLst>
                                        </p:cTn>
                                        <p:tgtEl>
                                          <p:spTgt spid="135"/>
                                        </p:tgtEl>
                                        <p:attrNameLst>
                                          <p:attrName>style.visibility</p:attrName>
                                        </p:attrNameLst>
                                      </p:cBhvr>
                                      <p:to>
                                        <p:strVal val="hidden"/>
                                      </p:to>
                                    </p:set>
                                  </p:childTnLst>
                                </p:cTn>
                              </p:par>
                              <p:par>
                                <p:cTn id="598" presetID="1" presetClass="entr" presetSubtype="0" fill="hold" grpId="0" nodeType="withEffect">
                                  <p:stCondLst>
                                    <p:cond delay="0"/>
                                  </p:stCondLst>
                                  <p:childTnLst>
                                    <p:set>
                                      <p:cBhvr>
                                        <p:cTn id="599" dur="1" fill="hold">
                                          <p:stCondLst>
                                            <p:cond delay="0"/>
                                          </p:stCondLst>
                                        </p:cTn>
                                        <p:tgtEl>
                                          <p:spTgt spid="136"/>
                                        </p:tgtEl>
                                        <p:attrNameLst>
                                          <p:attrName>style.visibility</p:attrName>
                                        </p:attrNameLst>
                                      </p:cBhvr>
                                      <p:to>
                                        <p:strVal val="visible"/>
                                      </p:to>
                                    </p:set>
                                  </p:childTnLst>
                                </p:cTn>
                              </p:par>
                              <p:par>
                                <p:cTn id="600" presetID="0" presetClass="path" presetSubtype="0" fill="hold" grpId="1" nodeType="withEffect">
                                  <p:stCondLst>
                                    <p:cond delay="0"/>
                                  </p:stCondLst>
                                  <p:childTnLst>
                                    <p:animMotion origin="layout" path="M -0.0007 2.22222E-6 L 0.00017 0.12129 L -0.22605 0.12245 L -0.22674 -0.00602 " pathEditMode="relative" rAng="0" ptsTypes="AAAA">
                                      <p:cBhvr>
                                        <p:cTn id="601" dur="4500" fill="hold"/>
                                        <p:tgtEl>
                                          <p:spTgt spid="136"/>
                                        </p:tgtEl>
                                        <p:attrNameLst>
                                          <p:attrName>ppt_x</p:attrName>
                                          <p:attrName>ppt_y</p:attrName>
                                        </p:attrNameLst>
                                      </p:cBhvr>
                                      <p:rCtr x="-11267" y="5810"/>
                                    </p:animMotion>
                                  </p:childTnLst>
                                </p:cTn>
                              </p:par>
                              <p:par>
                                <p:cTn id="602" presetID="1" presetClass="exit" presetSubtype="0" fill="hold" grpId="2" nodeType="withEffect">
                                  <p:stCondLst>
                                    <p:cond delay="4500"/>
                                  </p:stCondLst>
                                  <p:childTnLst>
                                    <p:set>
                                      <p:cBhvr>
                                        <p:cTn id="603" dur="1" fill="hold">
                                          <p:stCondLst>
                                            <p:cond delay="0"/>
                                          </p:stCondLst>
                                        </p:cTn>
                                        <p:tgtEl>
                                          <p:spTgt spid="136"/>
                                        </p:tgtEl>
                                        <p:attrNameLst>
                                          <p:attrName>style.visibility</p:attrName>
                                        </p:attrNameLst>
                                      </p:cBhvr>
                                      <p:to>
                                        <p:strVal val="hidden"/>
                                      </p:to>
                                    </p:set>
                                  </p:childTnLst>
                                </p:cTn>
                              </p:par>
                              <p:par>
                                <p:cTn id="604" presetID="1" presetClass="entr" presetSubtype="0" fill="hold" grpId="0" nodeType="withEffect">
                                  <p:stCondLst>
                                    <p:cond delay="4500"/>
                                  </p:stCondLst>
                                  <p:childTnLst>
                                    <p:set>
                                      <p:cBhvr>
                                        <p:cTn id="605" dur="1" fill="hold">
                                          <p:stCondLst>
                                            <p:cond delay="0"/>
                                          </p:stCondLst>
                                        </p:cTn>
                                        <p:tgtEl>
                                          <p:spTgt spid="137"/>
                                        </p:tgtEl>
                                        <p:attrNameLst>
                                          <p:attrName>style.visibility</p:attrName>
                                        </p:attrNameLst>
                                      </p:cBhvr>
                                      <p:to>
                                        <p:strVal val="visible"/>
                                      </p:to>
                                    </p:set>
                                  </p:childTnLst>
                                </p:cTn>
                              </p:par>
                              <p:par>
                                <p:cTn id="606" presetID="1" presetClass="entr" presetSubtype="0" fill="hold" nodeType="withEffect">
                                  <p:stCondLst>
                                    <p:cond delay="4500"/>
                                  </p:stCondLst>
                                  <p:childTnLst>
                                    <p:set>
                                      <p:cBhvr>
                                        <p:cTn id="607" dur="1" fill="hold">
                                          <p:stCondLst>
                                            <p:cond delay="0"/>
                                          </p:stCondLst>
                                        </p:cTn>
                                        <p:tgtEl>
                                          <p:spTgt spid="27"/>
                                        </p:tgtEl>
                                        <p:attrNameLst>
                                          <p:attrName>style.visibility</p:attrName>
                                        </p:attrNameLst>
                                      </p:cBhvr>
                                      <p:to>
                                        <p:strVal val="visible"/>
                                      </p:to>
                                    </p:set>
                                  </p:childTnLst>
                                </p:cTn>
                              </p:par>
                              <p:par>
                                <p:cTn id="608" presetID="1" presetClass="exit" presetSubtype="0" fill="hold" nodeType="withEffect">
                                  <p:stCondLst>
                                    <p:cond delay="4500"/>
                                  </p:stCondLst>
                                  <p:childTnLst>
                                    <p:set>
                                      <p:cBhvr>
                                        <p:cTn id="609" dur="1" fill="hold">
                                          <p:stCondLst>
                                            <p:cond delay="0"/>
                                          </p:stCondLst>
                                        </p:cTn>
                                        <p:tgtEl>
                                          <p:spTgt spid="33"/>
                                        </p:tgtEl>
                                        <p:attrNameLst>
                                          <p:attrName>style.visibility</p:attrName>
                                        </p:attrNameLst>
                                      </p:cBhvr>
                                      <p:to>
                                        <p:strVal val="hidden"/>
                                      </p:to>
                                    </p:set>
                                  </p:childTnLst>
                                </p:cTn>
                              </p:par>
                              <p:par>
                                <p:cTn id="610" presetID="0" presetClass="path" presetSubtype="0" fill="hold" grpId="1" nodeType="withEffect">
                                  <p:stCondLst>
                                    <p:cond delay="4500"/>
                                  </p:stCondLst>
                                  <p:childTnLst>
                                    <p:animMotion origin="layout" path="M -0.0007 -1.11111E-6 L -0.00035 -0.0493 L -0.08021 -0.0493 L -0.15174 -0.02639 L -0.15104 0.0831 L -0.2257 0.08519 L -0.2257 0.15671 L -0.00035 0.15972 L 0.00052 0.03634 " pathEditMode="relative" rAng="0" ptsTypes="AAAAAAAAA">
                                      <p:cBhvr>
                                        <p:cTn id="611" dur="4500" fill="hold"/>
                                        <p:tgtEl>
                                          <p:spTgt spid="137"/>
                                        </p:tgtEl>
                                        <p:attrNameLst>
                                          <p:attrName>ppt_x</p:attrName>
                                          <p:attrName>ppt_y</p:attrName>
                                        </p:attrNameLst>
                                      </p:cBhvr>
                                      <p:rCtr x="-11198" y="5509"/>
                                    </p:animMotion>
                                  </p:childTnLst>
                                </p:cTn>
                              </p:par>
                              <p:par>
                                <p:cTn id="612" presetID="1" presetClass="exit" presetSubtype="0" fill="hold" grpId="2" nodeType="withEffect">
                                  <p:stCondLst>
                                    <p:cond delay="9000"/>
                                  </p:stCondLst>
                                  <p:childTnLst>
                                    <p:set>
                                      <p:cBhvr>
                                        <p:cTn id="613" dur="1" fill="hold">
                                          <p:stCondLst>
                                            <p:cond delay="0"/>
                                          </p:stCondLst>
                                        </p:cTn>
                                        <p:tgtEl>
                                          <p:spTgt spid="137"/>
                                        </p:tgtEl>
                                        <p:attrNameLst>
                                          <p:attrName>style.visibility</p:attrName>
                                        </p:attrNameLst>
                                      </p:cBhvr>
                                      <p:to>
                                        <p:strVal val="hidden"/>
                                      </p:to>
                                    </p:set>
                                  </p:childTnLst>
                                </p:cTn>
                              </p:par>
                              <p:par>
                                <p:cTn id="614" presetID="35" presetClass="path" presetSubtype="0" accel="50000" decel="50000" fill="remove" nodeType="withEffect">
                                  <p:stCondLst>
                                    <p:cond delay="4500"/>
                                  </p:stCondLst>
                                  <p:childTnLst>
                                    <p:animMotion origin="layout" path="M -4.16667E-6 2.30502E-6 L -0.83489 0.0081 " pathEditMode="relative" rAng="0" ptsTypes="AA">
                                      <p:cBhvr>
                                        <p:cTn id="615" dur="4500" fill="hold"/>
                                        <p:tgtEl>
                                          <p:spTgt spid="68"/>
                                        </p:tgtEl>
                                        <p:attrNameLst>
                                          <p:attrName>ppt_x</p:attrName>
                                          <p:attrName>ppt_y</p:attrName>
                                        </p:attrNameLst>
                                      </p:cBhvr>
                                      <p:rCtr x="-41753" y="393"/>
                                    </p:animMotion>
                                  </p:childTnLst>
                                </p:cTn>
                              </p:par>
                            </p:childTnLst>
                          </p:cTn>
                        </p:par>
                        <p:par>
                          <p:cTn id="616" fill="hold">
                            <p:stCondLst>
                              <p:cond delay="9000"/>
                            </p:stCondLst>
                            <p:childTnLst>
                              <p:par>
                                <p:cTn id="617" presetID="1" presetClass="entr" presetSubtype="0" fill="hold" grpId="2" nodeType="afterEffect">
                                  <p:stCondLst>
                                    <p:cond delay="0"/>
                                  </p:stCondLst>
                                  <p:childTnLst>
                                    <p:set>
                                      <p:cBhvr>
                                        <p:cTn id="618" dur="1" fill="hold">
                                          <p:stCondLst>
                                            <p:cond delay="0"/>
                                          </p:stCondLst>
                                        </p:cTn>
                                        <p:tgtEl>
                                          <p:spTgt spid="115"/>
                                        </p:tgtEl>
                                        <p:attrNameLst>
                                          <p:attrName>style.visibility</p:attrName>
                                        </p:attrNameLst>
                                      </p:cBhvr>
                                      <p:to>
                                        <p:strVal val="visible"/>
                                      </p:to>
                                    </p:set>
                                  </p:childTnLst>
                                </p:cTn>
                              </p:par>
                              <p:par>
                                <p:cTn id="619" presetID="1" presetClass="entr" presetSubtype="0" fill="hold" grpId="12" nodeType="withEffect">
                                  <p:stCondLst>
                                    <p:cond delay="0"/>
                                  </p:stCondLst>
                                  <p:childTnLst>
                                    <p:set>
                                      <p:cBhvr>
                                        <p:cTn id="620" dur="1" fill="hold">
                                          <p:stCondLst>
                                            <p:cond delay="0"/>
                                          </p:stCondLst>
                                        </p:cTn>
                                        <p:tgtEl>
                                          <p:spTgt spid="70"/>
                                        </p:tgtEl>
                                        <p:attrNameLst>
                                          <p:attrName>style.visibility</p:attrName>
                                        </p:attrNameLst>
                                      </p:cBhvr>
                                      <p:to>
                                        <p:strVal val="visible"/>
                                      </p:to>
                                    </p:set>
                                  </p:childTnLst>
                                </p:cTn>
                              </p:par>
                              <p:par>
                                <p:cTn id="621" presetID="1" presetClass="entr" presetSubtype="0" fill="hold" grpId="12" nodeType="withEffect">
                                  <p:stCondLst>
                                    <p:cond delay="0"/>
                                  </p:stCondLst>
                                  <p:childTnLst>
                                    <p:set>
                                      <p:cBhvr>
                                        <p:cTn id="622" dur="1" fill="hold">
                                          <p:stCondLst>
                                            <p:cond delay="0"/>
                                          </p:stCondLst>
                                        </p:cTn>
                                        <p:tgtEl>
                                          <p:spTgt spid="71"/>
                                        </p:tgtEl>
                                        <p:attrNameLst>
                                          <p:attrName>style.visibility</p:attrName>
                                        </p:attrNameLst>
                                      </p:cBhvr>
                                      <p:to>
                                        <p:strVal val="visible"/>
                                      </p:to>
                                    </p:set>
                                  </p:childTnLst>
                                </p:cTn>
                              </p:par>
                              <p:par>
                                <p:cTn id="623" presetID="1" presetClass="entr" presetSubtype="0" fill="hold" grpId="1" nodeType="withEffect">
                                  <p:stCondLst>
                                    <p:cond delay="0"/>
                                  </p:stCondLst>
                                  <p:childTnLst>
                                    <p:set>
                                      <p:cBhvr>
                                        <p:cTn id="624" dur="1" fill="hold">
                                          <p:stCondLst>
                                            <p:cond delay="0"/>
                                          </p:stCondLst>
                                        </p:cTn>
                                        <p:tgtEl>
                                          <p:spTgt spid="157"/>
                                        </p:tgtEl>
                                        <p:attrNameLst>
                                          <p:attrName>style.visibility</p:attrName>
                                        </p:attrNameLst>
                                      </p:cBhvr>
                                      <p:to>
                                        <p:strVal val="visible"/>
                                      </p:to>
                                    </p:set>
                                  </p:childTnLst>
                                </p:cTn>
                              </p:par>
                            </p:childTnLst>
                          </p:cTn>
                        </p:par>
                      </p:childTnLst>
                    </p:cTn>
                  </p:par>
                </p:childTnLst>
              </p:cTn>
              <p:nextCondLst>
                <p:cond evt="onClick" delay="0">
                  <p:tgtEl>
                    <p:spTgt spid="115"/>
                  </p:tgtEl>
                </p:cond>
              </p:nextCondLst>
            </p:seq>
            <p:seq concurrent="1" nextAc="seek">
              <p:cTn id="625" restart="whenNotActive" fill="hold" evtFilter="cancelBubble" nodeType="interactiveSeq">
                <p:stCondLst>
                  <p:cond evt="onClick" delay="0">
                    <p:tgtEl>
                      <p:spTgt spid="110"/>
                    </p:tgtEl>
                  </p:cond>
                </p:stCondLst>
                <p:endSync evt="end" delay="0">
                  <p:rtn val="all"/>
                </p:endSync>
                <p:childTnLst>
                  <p:par>
                    <p:cTn id="626" fill="hold">
                      <p:stCondLst>
                        <p:cond delay="0"/>
                      </p:stCondLst>
                      <p:childTnLst>
                        <p:par>
                          <p:cTn id="627" fill="hold">
                            <p:stCondLst>
                              <p:cond delay="0"/>
                            </p:stCondLst>
                            <p:childTnLst>
                              <p:par>
                                <p:cTn id="628" presetID="1" presetClass="exit" presetSubtype="0" fill="hold" grpId="1" nodeType="withEffect">
                                  <p:stCondLst>
                                    <p:cond delay="0"/>
                                  </p:stCondLst>
                                  <p:childTnLst>
                                    <p:set>
                                      <p:cBhvr>
                                        <p:cTn id="629" dur="1" fill="hold">
                                          <p:stCondLst>
                                            <p:cond delay="0"/>
                                          </p:stCondLst>
                                        </p:cTn>
                                        <p:tgtEl>
                                          <p:spTgt spid="110"/>
                                        </p:tgtEl>
                                        <p:attrNameLst>
                                          <p:attrName>style.visibility</p:attrName>
                                        </p:attrNameLst>
                                      </p:cBhvr>
                                      <p:to>
                                        <p:strVal val="hidden"/>
                                      </p:to>
                                    </p:set>
                                  </p:childTnLst>
                                </p:cTn>
                              </p:par>
                              <p:par>
                                <p:cTn id="630" presetID="1" presetClass="exit" presetSubtype="0" fill="hold" grpId="3" nodeType="withEffect">
                                  <p:stCondLst>
                                    <p:cond delay="0"/>
                                  </p:stCondLst>
                                  <p:childTnLst>
                                    <p:set>
                                      <p:cBhvr>
                                        <p:cTn id="631" dur="1" fill="hold">
                                          <p:stCondLst>
                                            <p:cond delay="0"/>
                                          </p:stCondLst>
                                        </p:cTn>
                                        <p:tgtEl>
                                          <p:spTgt spid="153"/>
                                        </p:tgtEl>
                                        <p:attrNameLst>
                                          <p:attrName>style.visibility</p:attrName>
                                        </p:attrNameLst>
                                      </p:cBhvr>
                                      <p:to>
                                        <p:strVal val="hidden"/>
                                      </p:to>
                                    </p:set>
                                  </p:childTnLst>
                                </p:cTn>
                              </p:par>
                              <p:par>
                                <p:cTn id="632" presetID="1" presetClass="exit" presetSubtype="0" fill="hold" grpId="13" nodeType="withEffect">
                                  <p:stCondLst>
                                    <p:cond delay="0"/>
                                  </p:stCondLst>
                                  <p:childTnLst>
                                    <p:set>
                                      <p:cBhvr>
                                        <p:cTn id="633" dur="1" fill="hold">
                                          <p:stCondLst>
                                            <p:cond delay="0"/>
                                          </p:stCondLst>
                                        </p:cTn>
                                        <p:tgtEl>
                                          <p:spTgt spid="70"/>
                                        </p:tgtEl>
                                        <p:attrNameLst>
                                          <p:attrName>style.visibility</p:attrName>
                                        </p:attrNameLst>
                                      </p:cBhvr>
                                      <p:to>
                                        <p:strVal val="hidden"/>
                                      </p:to>
                                    </p:set>
                                  </p:childTnLst>
                                </p:cTn>
                              </p:par>
                              <p:par>
                                <p:cTn id="634" presetID="1" presetClass="exit" presetSubtype="0" fill="hold" grpId="13" nodeType="withEffect">
                                  <p:stCondLst>
                                    <p:cond delay="0"/>
                                  </p:stCondLst>
                                  <p:childTnLst>
                                    <p:set>
                                      <p:cBhvr>
                                        <p:cTn id="635" dur="1" fill="hold">
                                          <p:stCondLst>
                                            <p:cond delay="0"/>
                                          </p:stCondLst>
                                        </p:cTn>
                                        <p:tgtEl>
                                          <p:spTgt spid="71"/>
                                        </p:tgtEl>
                                        <p:attrNameLst>
                                          <p:attrName>style.visibility</p:attrName>
                                        </p:attrNameLst>
                                      </p:cBhvr>
                                      <p:to>
                                        <p:strVal val="hidden"/>
                                      </p:to>
                                    </p:set>
                                  </p:childTnLst>
                                </p:cTn>
                              </p:par>
                              <p:par>
                                <p:cTn id="636" presetID="1" presetClass="exit" presetSubtype="0" fill="hold" nodeType="withEffect">
                                  <p:stCondLst>
                                    <p:cond delay="0"/>
                                  </p:stCondLst>
                                  <p:childTnLst>
                                    <p:set>
                                      <p:cBhvr>
                                        <p:cTn id="637" dur="1" fill="hold">
                                          <p:stCondLst>
                                            <p:cond delay="0"/>
                                          </p:stCondLst>
                                        </p:cTn>
                                        <p:tgtEl>
                                          <p:spTgt spid="94"/>
                                        </p:tgtEl>
                                        <p:attrNameLst>
                                          <p:attrName>style.visibility</p:attrName>
                                        </p:attrNameLst>
                                      </p:cBhvr>
                                      <p:to>
                                        <p:strVal val="hidden"/>
                                      </p:to>
                                    </p:set>
                                  </p:childTnLst>
                                </p:cTn>
                              </p:par>
                              <p:par>
                                <p:cTn id="638" presetID="1" presetClass="entr" presetSubtype="0" fill="hold" nodeType="withEffect">
                                  <p:stCondLst>
                                    <p:cond delay="0"/>
                                  </p:stCondLst>
                                  <p:childTnLst>
                                    <p:set>
                                      <p:cBhvr>
                                        <p:cTn id="639" dur="1" fill="hold">
                                          <p:stCondLst>
                                            <p:cond delay="0"/>
                                          </p:stCondLst>
                                        </p:cTn>
                                        <p:tgtEl>
                                          <p:spTgt spid="33"/>
                                        </p:tgtEl>
                                        <p:attrNameLst>
                                          <p:attrName>style.visibility</p:attrName>
                                        </p:attrNameLst>
                                      </p:cBhvr>
                                      <p:to>
                                        <p:strVal val="visible"/>
                                      </p:to>
                                    </p:set>
                                  </p:childTnLst>
                                </p:cTn>
                              </p:par>
                              <p:par>
                                <p:cTn id="640" presetID="1" presetClass="exit" presetSubtype="0" fill="hold" nodeType="withEffect">
                                  <p:stCondLst>
                                    <p:cond delay="0"/>
                                  </p:stCondLst>
                                  <p:childTnLst>
                                    <p:set>
                                      <p:cBhvr>
                                        <p:cTn id="641" dur="1" fill="hold">
                                          <p:stCondLst>
                                            <p:cond delay="0"/>
                                          </p:stCondLst>
                                        </p:cTn>
                                        <p:tgtEl>
                                          <p:spTgt spid="27"/>
                                        </p:tgtEl>
                                        <p:attrNameLst>
                                          <p:attrName>style.visibility</p:attrName>
                                        </p:attrNameLst>
                                      </p:cBhvr>
                                      <p:to>
                                        <p:strVal val="hidden"/>
                                      </p:to>
                                    </p:set>
                                  </p:childTnLst>
                                </p:cTn>
                              </p:par>
                              <p:par>
                                <p:cTn id="642" presetID="22" presetClass="entr" presetSubtype="8" fill="hold" nodeType="withEffect">
                                  <p:stCondLst>
                                    <p:cond delay="0"/>
                                  </p:stCondLst>
                                  <p:childTnLst>
                                    <p:set>
                                      <p:cBhvr>
                                        <p:cTn id="643" dur="1" fill="hold">
                                          <p:stCondLst>
                                            <p:cond delay="0"/>
                                          </p:stCondLst>
                                        </p:cTn>
                                        <p:tgtEl>
                                          <p:spTgt spid="64"/>
                                        </p:tgtEl>
                                        <p:attrNameLst>
                                          <p:attrName>style.visibility</p:attrName>
                                        </p:attrNameLst>
                                      </p:cBhvr>
                                      <p:to>
                                        <p:strVal val="visible"/>
                                      </p:to>
                                    </p:set>
                                    <p:animEffect transition="in" filter="wipe(left)">
                                      <p:cBhvr>
                                        <p:cTn id="644" dur="3000"/>
                                        <p:tgtEl>
                                          <p:spTgt spid="64"/>
                                        </p:tgtEl>
                                      </p:cBhvr>
                                    </p:animEffect>
                                  </p:childTnLst>
                                </p:cTn>
                              </p:par>
                              <p:par>
                                <p:cTn id="645" presetID="1" presetClass="entr" presetSubtype="0" fill="hold" grpId="0" nodeType="withEffect">
                                  <p:stCondLst>
                                    <p:cond delay="0"/>
                                  </p:stCondLst>
                                  <p:childTnLst>
                                    <p:set>
                                      <p:cBhvr>
                                        <p:cTn id="646" dur="1" fill="hold">
                                          <p:stCondLst>
                                            <p:cond delay="0"/>
                                          </p:stCondLst>
                                        </p:cTn>
                                        <p:tgtEl>
                                          <p:spTgt spid="139"/>
                                        </p:tgtEl>
                                        <p:attrNameLst>
                                          <p:attrName>style.visibility</p:attrName>
                                        </p:attrNameLst>
                                      </p:cBhvr>
                                      <p:to>
                                        <p:strVal val="visible"/>
                                      </p:to>
                                    </p:set>
                                  </p:childTnLst>
                                </p:cTn>
                              </p:par>
                              <p:par>
                                <p:cTn id="647"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648" dur="1500" fill="hold"/>
                                        <p:tgtEl>
                                          <p:spTgt spid="139"/>
                                        </p:tgtEl>
                                        <p:attrNameLst>
                                          <p:attrName>ppt_x</p:attrName>
                                          <p:attrName>ppt_y</p:attrName>
                                        </p:attrNameLst>
                                      </p:cBhvr>
                                      <p:rCtr x="11372" y="-3449"/>
                                    </p:animMotion>
                                  </p:childTnLst>
                                </p:cTn>
                              </p:par>
                              <p:par>
                                <p:cTn id="649" presetID="1" presetClass="exit" presetSubtype="0" fill="hold" grpId="2" nodeType="withEffect">
                                  <p:stCondLst>
                                    <p:cond delay="1500"/>
                                  </p:stCondLst>
                                  <p:childTnLst>
                                    <p:set>
                                      <p:cBhvr>
                                        <p:cTn id="650" dur="1" fill="hold">
                                          <p:stCondLst>
                                            <p:cond delay="0"/>
                                          </p:stCondLst>
                                        </p:cTn>
                                        <p:tgtEl>
                                          <p:spTgt spid="139"/>
                                        </p:tgtEl>
                                        <p:attrNameLst>
                                          <p:attrName>style.visibility</p:attrName>
                                        </p:attrNameLst>
                                      </p:cBhvr>
                                      <p:to>
                                        <p:strVal val="hidden"/>
                                      </p:to>
                                    </p:set>
                                  </p:childTnLst>
                                </p:cTn>
                              </p:par>
                              <p:par>
                                <p:cTn id="651" presetID="1" presetClass="entr" presetSubtype="0" fill="hold" grpId="0" nodeType="withEffect">
                                  <p:stCondLst>
                                    <p:cond delay="0"/>
                                  </p:stCondLst>
                                  <p:childTnLst>
                                    <p:set>
                                      <p:cBhvr>
                                        <p:cTn id="652" dur="1" fill="hold">
                                          <p:stCondLst>
                                            <p:cond delay="0"/>
                                          </p:stCondLst>
                                        </p:cTn>
                                        <p:tgtEl>
                                          <p:spTgt spid="140"/>
                                        </p:tgtEl>
                                        <p:attrNameLst>
                                          <p:attrName>style.visibility</p:attrName>
                                        </p:attrNameLst>
                                      </p:cBhvr>
                                      <p:to>
                                        <p:strVal val="visible"/>
                                      </p:to>
                                    </p:set>
                                  </p:childTnLst>
                                </p:cTn>
                              </p:par>
                              <p:par>
                                <p:cTn id="653" presetID="0" presetClass="path" presetSubtype="0" fill="hold" grpId="1" nodeType="withEffect">
                                  <p:stCondLst>
                                    <p:cond delay="0"/>
                                  </p:stCondLst>
                                  <p:childTnLst>
                                    <p:animMotion origin="layout" path="M -0.0007 2.22222E-6 L 0.00017 0.12129 L -0.22605 0.12245 L -0.22674 -0.00602 " pathEditMode="relative" rAng="0" ptsTypes="AAAA">
                                      <p:cBhvr>
                                        <p:cTn id="654" dur="1500" fill="hold"/>
                                        <p:tgtEl>
                                          <p:spTgt spid="140"/>
                                        </p:tgtEl>
                                        <p:attrNameLst>
                                          <p:attrName>ppt_x</p:attrName>
                                          <p:attrName>ppt_y</p:attrName>
                                        </p:attrNameLst>
                                      </p:cBhvr>
                                      <p:rCtr x="-11267" y="5810"/>
                                    </p:animMotion>
                                  </p:childTnLst>
                                </p:cTn>
                              </p:par>
                              <p:par>
                                <p:cTn id="655" presetID="1" presetClass="exit" presetSubtype="0" fill="hold" grpId="2" nodeType="withEffect">
                                  <p:stCondLst>
                                    <p:cond delay="1500"/>
                                  </p:stCondLst>
                                  <p:childTnLst>
                                    <p:set>
                                      <p:cBhvr>
                                        <p:cTn id="656" dur="1" fill="hold">
                                          <p:stCondLst>
                                            <p:cond delay="0"/>
                                          </p:stCondLst>
                                        </p:cTn>
                                        <p:tgtEl>
                                          <p:spTgt spid="140"/>
                                        </p:tgtEl>
                                        <p:attrNameLst>
                                          <p:attrName>style.visibility</p:attrName>
                                        </p:attrNameLst>
                                      </p:cBhvr>
                                      <p:to>
                                        <p:strVal val="hidden"/>
                                      </p:to>
                                    </p:set>
                                  </p:childTnLst>
                                </p:cTn>
                              </p:par>
                              <p:par>
                                <p:cTn id="657" presetID="1" presetClass="entr" presetSubtype="0" fill="hold" grpId="0" nodeType="withEffect">
                                  <p:stCondLst>
                                    <p:cond delay="1500"/>
                                  </p:stCondLst>
                                  <p:childTnLst>
                                    <p:set>
                                      <p:cBhvr>
                                        <p:cTn id="658" dur="1" fill="hold">
                                          <p:stCondLst>
                                            <p:cond delay="0"/>
                                          </p:stCondLst>
                                        </p:cTn>
                                        <p:tgtEl>
                                          <p:spTgt spid="138"/>
                                        </p:tgtEl>
                                        <p:attrNameLst>
                                          <p:attrName>style.visibility</p:attrName>
                                        </p:attrNameLst>
                                      </p:cBhvr>
                                      <p:to>
                                        <p:strVal val="visible"/>
                                      </p:to>
                                    </p:set>
                                  </p:childTnLst>
                                </p:cTn>
                              </p:par>
                              <p:par>
                                <p:cTn id="659" presetID="1" presetClass="exit" presetSubtype="0" fill="hold" nodeType="withEffect">
                                  <p:stCondLst>
                                    <p:cond delay="1500"/>
                                  </p:stCondLst>
                                  <p:childTnLst>
                                    <p:set>
                                      <p:cBhvr>
                                        <p:cTn id="660" dur="1" fill="hold">
                                          <p:stCondLst>
                                            <p:cond delay="0"/>
                                          </p:stCondLst>
                                        </p:cTn>
                                        <p:tgtEl>
                                          <p:spTgt spid="33"/>
                                        </p:tgtEl>
                                        <p:attrNameLst>
                                          <p:attrName>style.visibility</p:attrName>
                                        </p:attrNameLst>
                                      </p:cBhvr>
                                      <p:to>
                                        <p:strVal val="hidden"/>
                                      </p:to>
                                    </p:set>
                                  </p:childTnLst>
                                </p:cTn>
                              </p:par>
                              <p:par>
                                <p:cTn id="661" presetID="1" presetClass="entr" presetSubtype="0" fill="hold" nodeType="withEffect">
                                  <p:stCondLst>
                                    <p:cond delay="1500"/>
                                  </p:stCondLst>
                                  <p:childTnLst>
                                    <p:set>
                                      <p:cBhvr>
                                        <p:cTn id="662" dur="1" fill="hold">
                                          <p:stCondLst>
                                            <p:cond delay="0"/>
                                          </p:stCondLst>
                                        </p:cTn>
                                        <p:tgtEl>
                                          <p:spTgt spid="27"/>
                                        </p:tgtEl>
                                        <p:attrNameLst>
                                          <p:attrName>style.visibility</p:attrName>
                                        </p:attrNameLst>
                                      </p:cBhvr>
                                      <p:to>
                                        <p:strVal val="visible"/>
                                      </p:to>
                                    </p:set>
                                  </p:childTnLst>
                                </p:cTn>
                              </p:par>
                              <p:par>
                                <p:cTn id="663" presetID="0" presetClass="path" presetSubtype="0" fill="hold" grpId="1" nodeType="withEffect">
                                  <p:stCondLst>
                                    <p:cond delay="1500"/>
                                  </p:stCondLst>
                                  <p:childTnLst>
                                    <p:animMotion origin="layout" path="M -0.0007 -1.11111E-6 L -0.00035 -0.0493 L -0.08021 -0.0493 L -0.15174 -0.02639 L -0.15104 0.0831 L -0.2257 0.08519 L -0.2257 0.15671 L -0.00035 0.15972 L 0.00052 0.03634 " pathEditMode="relative" rAng="0" ptsTypes="AAAAAAAAA">
                                      <p:cBhvr>
                                        <p:cTn id="664" dur="1500" fill="hold"/>
                                        <p:tgtEl>
                                          <p:spTgt spid="138"/>
                                        </p:tgtEl>
                                        <p:attrNameLst>
                                          <p:attrName>ppt_x</p:attrName>
                                          <p:attrName>ppt_y</p:attrName>
                                        </p:attrNameLst>
                                      </p:cBhvr>
                                      <p:rCtr x="-11198" y="5509"/>
                                    </p:animMotion>
                                  </p:childTnLst>
                                </p:cTn>
                              </p:par>
                              <p:par>
                                <p:cTn id="665" presetID="1" presetClass="exit" presetSubtype="0" fill="hold" grpId="2" nodeType="withEffect">
                                  <p:stCondLst>
                                    <p:cond delay="3000"/>
                                  </p:stCondLst>
                                  <p:childTnLst>
                                    <p:set>
                                      <p:cBhvr>
                                        <p:cTn id="666" dur="1" fill="hold">
                                          <p:stCondLst>
                                            <p:cond delay="0"/>
                                          </p:stCondLst>
                                        </p:cTn>
                                        <p:tgtEl>
                                          <p:spTgt spid="138"/>
                                        </p:tgtEl>
                                        <p:attrNameLst>
                                          <p:attrName>style.visibility</p:attrName>
                                        </p:attrNameLst>
                                      </p:cBhvr>
                                      <p:to>
                                        <p:strVal val="hidden"/>
                                      </p:to>
                                    </p:set>
                                  </p:childTnLst>
                                </p:cTn>
                              </p:par>
                            </p:childTnLst>
                          </p:cTn>
                        </p:par>
                        <p:par>
                          <p:cTn id="667" fill="hold">
                            <p:stCondLst>
                              <p:cond delay="3000"/>
                            </p:stCondLst>
                            <p:childTnLst>
                              <p:par>
                                <p:cTn id="668" presetID="1" presetClass="entr" presetSubtype="0" fill="hold" grpId="0" nodeType="afterEffect">
                                  <p:stCondLst>
                                    <p:cond delay="0"/>
                                  </p:stCondLst>
                                  <p:childTnLst>
                                    <p:set>
                                      <p:cBhvr>
                                        <p:cTn id="669" dur="1" fill="hold">
                                          <p:stCondLst>
                                            <p:cond delay="0"/>
                                          </p:stCondLst>
                                        </p:cTn>
                                        <p:tgtEl>
                                          <p:spTgt spid="112"/>
                                        </p:tgtEl>
                                        <p:attrNameLst>
                                          <p:attrName>style.visibility</p:attrName>
                                        </p:attrNameLst>
                                      </p:cBhvr>
                                      <p:to>
                                        <p:strVal val="visible"/>
                                      </p:to>
                                    </p:set>
                                  </p:childTnLst>
                                </p:cTn>
                              </p:par>
                              <p:par>
                                <p:cTn id="670" presetID="1" presetClass="entr" presetSubtype="0" fill="hold" grpId="1" nodeType="withEffect">
                                  <p:stCondLst>
                                    <p:cond delay="0"/>
                                  </p:stCondLst>
                                  <p:childTnLst>
                                    <p:set>
                                      <p:cBhvr>
                                        <p:cTn id="671" dur="1" fill="hold">
                                          <p:stCondLst>
                                            <p:cond delay="0"/>
                                          </p:stCondLst>
                                        </p:cTn>
                                        <p:tgtEl>
                                          <p:spTgt spid="158"/>
                                        </p:tgtEl>
                                        <p:attrNameLst>
                                          <p:attrName>style.visibility</p:attrName>
                                        </p:attrNameLst>
                                      </p:cBhvr>
                                      <p:to>
                                        <p:strVal val="visible"/>
                                      </p:to>
                                    </p:set>
                                  </p:childTnLst>
                                </p:cTn>
                              </p:par>
                              <p:par>
                                <p:cTn id="672" presetID="1" presetClass="entr" presetSubtype="0" fill="hold" grpId="14" nodeType="withEffect">
                                  <p:stCondLst>
                                    <p:cond delay="0"/>
                                  </p:stCondLst>
                                  <p:childTnLst>
                                    <p:set>
                                      <p:cBhvr>
                                        <p:cTn id="673" dur="1" fill="hold">
                                          <p:stCondLst>
                                            <p:cond delay="0"/>
                                          </p:stCondLst>
                                        </p:cTn>
                                        <p:tgtEl>
                                          <p:spTgt spid="70"/>
                                        </p:tgtEl>
                                        <p:attrNameLst>
                                          <p:attrName>style.visibility</p:attrName>
                                        </p:attrNameLst>
                                      </p:cBhvr>
                                      <p:to>
                                        <p:strVal val="visible"/>
                                      </p:to>
                                    </p:set>
                                  </p:childTnLst>
                                </p:cTn>
                              </p:par>
                              <p:par>
                                <p:cTn id="674" presetID="1" presetClass="entr" presetSubtype="0" fill="hold" grpId="14" nodeType="withEffect">
                                  <p:stCondLst>
                                    <p:cond delay="0"/>
                                  </p:stCondLst>
                                  <p:childTnLst>
                                    <p:set>
                                      <p:cBhvr>
                                        <p:cTn id="675"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10"/>
                  </p:tgtEl>
                </p:cond>
              </p:nextCondLst>
            </p:seq>
            <p:seq concurrent="1" nextAc="seek">
              <p:cTn id="676" restart="whenNotActive" fill="hold" evtFilter="cancelBubble" nodeType="interactiveSeq">
                <p:stCondLst>
                  <p:cond evt="onClick" delay="0">
                    <p:tgtEl>
                      <p:spTgt spid="112"/>
                    </p:tgtEl>
                  </p:cond>
                </p:stCondLst>
                <p:endSync evt="end" delay="0">
                  <p:rtn val="all"/>
                </p:endSync>
                <p:childTnLst>
                  <p:par>
                    <p:cTn id="677" fill="hold">
                      <p:stCondLst>
                        <p:cond delay="0"/>
                      </p:stCondLst>
                      <p:childTnLst>
                        <p:par>
                          <p:cTn id="678" fill="hold">
                            <p:stCondLst>
                              <p:cond delay="0"/>
                            </p:stCondLst>
                            <p:childTnLst>
                              <p:par>
                                <p:cTn id="679" presetID="1" presetClass="exit" presetSubtype="0" fill="hold" grpId="1" nodeType="withEffect">
                                  <p:stCondLst>
                                    <p:cond delay="0"/>
                                  </p:stCondLst>
                                  <p:childTnLst>
                                    <p:set>
                                      <p:cBhvr>
                                        <p:cTn id="680" dur="1" fill="hold">
                                          <p:stCondLst>
                                            <p:cond delay="0"/>
                                          </p:stCondLst>
                                        </p:cTn>
                                        <p:tgtEl>
                                          <p:spTgt spid="112"/>
                                        </p:tgtEl>
                                        <p:attrNameLst>
                                          <p:attrName>style.visibility</p:attrName>
                                        </p:attrNameLst>
                                      </p:cBhvr>
                                      <p:to>
                                        <p:strVal val="hidden"/>
                                      </p:to>
                                    </p:set>
                                  </p:childTnLst>
                                </p:cTn>
                              </p:par>
                              <p:par>
                                <p:cTn id="681" presetID="1" presetClass="exit" presetSubtype="0" fill="hold" grpId="2" nodeType="withEffect">
                                  <p:stCondLst>
                                    <p:cond delay="0"/>
                                  </p:stCondLst>
                                  <p:childTnLst>
                                    <p:set>
                                      <p:cBhvr>
                                        <p:cTn id="682" dur="1" fill="hold">
                                          <p:stCondLst>
                                            <p:cond delay="0"/>
                                          </p:stCondLst>
                                        </p:cTn>
                                        <p:tgtEl>
                                          <p:spTgt spid="158"/>
                                        </p:tgtEl>
                                        <p:attrNameLst>
                                          <p:attrName>style.visibility</p:attrName>
                                        </p:attrNameLst>
                                      </p:cBhvr>
                                      <p:to>
                                        <p:strVal val="hidden"/>
                                      </p:to>
                                    </p:set>
                                  </p:childTnLst>
                                </p:cTn>
                              </p:par>
                              <p:par>
                                <p:cTn id="683" presetID="1" presetClass="exit" presetSubtype="0" fill="hold" grpId="15" nodeType="withEffect">
                                  <p:stCondLst>
                                    <p:cond delay="0"/>
                                  </p:stCondLst>
                                  <p:childTnLst>
                                    <p:set>
                                      <p:cBhvr>
                                        <p:cTn id="684" dur="1" fill="hold">
                                          <p:stCondLst>
                                            <p:cond delay="0"/>
                                          </p:stCondLst>
                                        </p:cTn>
                                        <p:tgtEl>
                                          <p:spTgt spid="70"/>
                                        </p:tgtEl>
                                        <p:attrNameLst>
                                          <p:attrName>style.visibility</p:attrName>
                                        </p:attrNameLst>
                                      </p:cBhvr>
                                      <p:to>
                                        <p:strVal val="hidden"/>
                                      </p:to>
                                    </p:set>
                                  </p:childTnLst>
                                </p:cTn>
                              </p:par>
                              <p:par>
                                <p:cTn id="685" presetID="1" presetClass="exit" presetSubtype="0" fill="hold" grpId="15" nodeType="withEffect">
                                  <p:stCondLst>
                                    <p:cond delay="0"/>
                                  </p:stCondLst>
                                  <p:childTnLst>
                                    <p:set>
                                      <p:cBhvr>
                                        <p:cTn id="686" dur="1" fill="hold">
                                          <p:stCondLst>
                                            <p:cond delay="0"/>
                                          </p:stCondLst>
                                        </p:cTn>
                                        <p:tgtEl>
                                          <p:spTgt spid="71"/>
                                        </p:tgtEl>
                                        <p:attrNameLst>
                                          <p:attrName>style.visibility</p:attrName>
                                        </p:attrNameLst>
                                      </p:cBhvr>
                                      <p:to>
                                        <p:strVal val="hidden"/>
                                      </p:to>
                                    </p:set>
                                  </p:childTnLst>
                                </p:cTn>
                              </p:par>
                              <p:par>
                                <p:cTn id="687" presetID="1" presetClass="exit" presetSubtype="0" fill="hold" nodeType="withEffect">
                                  <p:stCondLst>
                                    <p:cond delay="0"/>
                                  </p:stCondLst>
                                  <p:childTnLst>
                                    <p:set>
                                      <p:cBhvr>
                                        <p:cTn id="688" dur="1" fill="hold">
                                          <p:stCondLst>
                                            <p:cond delay="0"/>
                                          </p:stCondLst>
                                        </p:cTn>
                                        <p:tgtEl>
                                          <p:spTgt spid="64"/>
                                        </p:tgtEl>
                                        <p:attrNameLst>
                                          <p:attrName>style.visibility</p:attrName>
                                        </p:attrNameLst>
                                      </p:cBhvr>
                                      <p:to>
                                        <p:strVal val="hidden"/>
                                      </p:to>
                                    </p:set>
                                  </p:childTnLst>
                                </p:cTn>
                              </p:par>
                              <p:par>
                                <p:cTn id="689" presetID="1" presetClass="entr" presetSubtype="0" fill="hold" nodeType="withEffect">
                                  <p:stCondLst>
                                    <p:cond delay="0"/>
                                  </p:stCondLst>
                                  <p:childTnLst>
                                    <p:set>
                                      <p:cBhvr>
                                        <p:cTn id="690" dur="1" fill="hold">
                                          <p:stCondLst>
                                            <p:cond delay="0"/>
                                          </p:stCondLst>
                                        </p:cTn>
                                        <p:tgtEl>
                                          <p:spTgt spid="33"/>
                                        </p:tgtEl>
                                        <p:attrNameLst>
                                          <p:attrName>style.visibility</p:attrName>
                                        </p:attrNameLst>
                                      </p:cBhvr>
                                      <p:to>
                                        <p:strVal val="visible"/>
                                      </p:to>
                                    </p:set>
                                  </p:childTnLst>
                                </p:cTn>
                              </p:par>
                              <p:par>
                                <p:cTn id="691" presetID="1" presetClass="exit" presetSubtype="0" fill="hold" nodeType="withEffect">
                                  <p:stCondLst>
                                    <p:cond delay="0"/>
                                  </p:stCondLst>
                                  <p:childTnLst>
                                    <p:set>
                                      <p:cBhvr>
                                        <p:cTn id="692" dur="1" fill="hold">
                                          <p:stCondLst>
                                            <p:cond delay="0"/>
                                          </p:stCondLst>
                                        </p:cTn>
                                        <p:tgtEl>
                                          <p:spTgt spid="27"/>
                                        </p:tgtEl>
                                        <p:attrNameLst>
                                          <p:attrName>style.visibility</p:attrName>
                                        </p:attrNameLst>
                                      </p:cBhvr>
                                      <p:to>
                                        <p:strVal val="hidden"/>
                                      </p:to>
                                    </p:set>
                                  </p:childTnLst>
                                </p:cTn>
                              </p:par>
                              <p:par>
                                <p:cTn id="693" presetID="22" presetClass="entr" presetSubtype="8" fill="hold" nodeType="withEffect">
                                  <p:stCondLst>
                                    <p:cond delay="0"/>
                                  </p:stCondLst>
                                  <p:childTnLst>
                                    <p:set>
                                      <p:cBhvr>
                                        <p:cTn id="694" dur="1" fill="hold">
                                          <p:stCondLst>
                                            <p:cond delay="0"/>
                                          </p:stCondLst>
                                        </p:cTn>
                                        <p:tgtEl>
                                          <p:spTgt spid="63"/>
                                        </p:tgtEl>
                                        <p:attrNameLst>
                                          <p:attrName>style.visibility</p:attrName>
                                        </p:attrNameLst>
                                      </p:cBhvr>
                                      <p:to>
                                        <p:strVal val="visible"/>
                                      </p:to>
                                    </p:set>
                                    <p:animEffect transition="in" filter="wipe(left)">
                                      <p:cBhvr>
                                        <p:cTn id="695" dur="2500"/>
                                        <p:tgtEl>
                                          <p:spTgt spid="63"/>
                                        </p:tgtEl>
                                      </p:cBhvr>
                                    </p:animEffect>
                                  </p:childTnLst>
                                </p:cTn>
                              </p:par>
                              <p:par>
                                <p:cTn id="696" presetID="1" presetClass="entr" presetSubtype="0" fill="hold" grpId="0" nodeType="withEffect">
                                  <p:stCondLst>
                                    <p:cond delay="0"/>
                                  </p:stCondLst>
                                  <p:childTnLst>
                                    <p:set>
                                      <p:cBhvr>
                                        <p:cTn id="697" dur="1" fill="hold">
                                          <p:stCondLst>
                                            <p:cond delay="0"/>
                                          </p:stCondLst>
                                        </p:cTn>
                                        <p:tgtEl>
                                          <p:spTgt spid="142"/>
                                        </p:tgtEl>
                                        <p:attrNameLst>
                                          <p:attrName>style.visibility</p:attrName>
                                        </p:attrNameLst>
                                      </p:cBhvr>
                                      <p:to>
                                        <p:strVal val="visible"/>
                                      </p:to>
                                    </p:set>
                                  </p:childTnLst>
                                </p:cTn>
                              </p:par>
                              <p:par>
                                <p:cTn id="698"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699" dur="1250" fill="hold"/>
                                        <p:tgtEl>
                                          <p:spTgt spid="142"/>
                                        </p:tgtEl>
                                        <p:attrNameLst>
                                          <p:attrName>ppt_x</p:attrName>
                                          <p:attrName>ppt_y</p:attrName>
                                        </p:attrNameLst>
                                      </p:cBhvr>
                                      <p:rCtr x="11372" y="-3449"/>
                                    </p:animMotion>
                                  </p:childTnLst>
                                </p:cTn>
                              </p:par>
                              <p:par>
                                <p:cTn id="700" presetID="1" presetClass="exit" presetSubtype="0" fill="hold" grpId="2" nodeType="withEffect">
                                  <p:stCondLst>
                                    <p:cond delay="1250"/>
                                  </p:stCondLst>
                                  <p:childTnLst>
                                    <p:set>
                                      <p:cBhvr>
                                        <p:cTn id="701" dur="1" fill="hold">
                                          <p:stCondLst>
                                            <p:cond delay="0"/>
                                          </p:stCondLst>
                                        </p:cTn>
                                        <p:tgtEl>
                                          <p:spTgt spid="142"/>
                                        </p:tgtEl>
                                        <p:attrNameLst>
                                          <p:attrName>style.visibility</p:attrName>
                                        </p:attrNameLst>
                                      </p:cBhvr>
                                      <p:to>
                                        <p:strVal val="hidden"/>
                                      </p:to>
                                    </p:set>
                                  </p:childTnLst>
                                </p:cTn>
                              </p:par>
                              <p:par>
                                <p:cTn id="702" presetID="1" presetClass="entr" presetSubtype="0" fill="hold" grpId="0" nodeType="withEffect">
                                  <p:stCondLst>
                                    <p:cond delay="0"/>
                                  </p:stCondLst>
                                  <p:childTnLst>
                                    <p:set>
                                      <p:cBhvr>
                                        <p:cTn id="703" dur="1" fill="hold">
                                          <p:stCondLst>
                                            <p:cond delay="0"/>
                                          </p:stCondLst>
                                        </p:cTn>
                                        <p:tgtEl>
                                          <p:spTgt spid="143"/>
                                        </p:tgtEl>
                                        <p:attrNameLst>
                                          <p:attrName>style.visibility</p:attrName>
                                        </p:attrNameLst>
                                      </p:cBhvr>
                                      <p:to>
                                        <p:strVal val="visible"/>
                                      </p:to>
                                    </p:set>
                                  </p:childTnLst>
                                </p:cTn>
                              </p:par>
                              <p:par>
                                <p:cTn id="704" presetID="0" presetClass="path" presetSubtype="0" fill="hold" grpId="1" nodeType="withEffect">
                                  <p:stCondLst>
                                    <p:cond delay="0"/>
                                  </p:stCondLst>
                                  <p:childTnLst>
                                    <p:animMotion origin="layout" path="M -0.0007 2.22222E-6 L 0.00017 0.12129 L -0.22605 0.12245 L -0.22674 -0.00602 " pathEditMode="relative" rAng="0" ptsTypes="AAAA">
                                      <p:cBhvr>
                                        <p:cTn id="705" dur="1250" fill="hold"/>
                                        <p:tgtEl>
                                          <p:spTgt spid="143"/>
                                        </p:tgtEl>
                                        <p:attrNameLst>
                                          <p:attrName>ppt_x</p:attrName>
                                          <p:attrName>ppt_y</p:attrName>
                                        </p:attrNameLst>
                                      </p:cBhvr>
                                      <p:rCtr x="-11267" y="5810"/>
                                    </p:animMotion>
                                  </p:childTnLst>
                                </p:cTn>
                              </p:par>
                              <p:par>
                                <p:cTn id="706" presetID="1" presetClass="exit" presetSubtype="0" fill="hold" grpId="2" nodeType="withEffect">
                                  <p:stCondLst>
                                    <p:cond delay="1250"/>
                                  </p:stCondLst>
                                  <p:childTnLst>
                                    <p:set>
                                      <p:cBhvr>
                                        <p:cTn id="707" dur="1" fill="hold">
                                          <p:stCondLst>
                                            <p:cond delay="0"/>
                                          </p:stCondLst>
                                        </p:cTn>
                                        <p:tgtEl>
                                          <p:spTgt spid="143"/>
                                        </p:tgtEl>
                                        <p:attrNameLst>
                                          <p:attrName>style.visibility</p:attrName>
                                        </p:attrNameLst>
                                      </p:cBhvr>
                                      <p:to>
                                        <p:strVal val="hidden"/>
                                      </p:to>
                                    </p:set>
                                  </p:childTnLst>
                                </p:cTn>
                              </p:par>
                              <p:par>
                                <p:cTn id="708" presetID="1" presetClass="entr" presetSubtype="0" fill="hold" nodeType="withEffect">
                                  <p:stCondLst>
                                    <p:cond delay="1250"/>
                                  </p:stCondLst>
                                  <p:childTnLst>
                                    <p:set>
                                      <p:cBhvr>
                                        <p:cTn id="709" dur="1" fill="hold">
                                          <p:stCondLst>
                                            <p:cond delay="0"/>
                                          </p:stCondLst>
                                        </p:cTn>
                                        <p:tgtEl>
                                          <p:spTgt spid="27"/>
                                        </p:tgtEl>
                                        <p:attrNameLst>
                                          <p:attrName>style.visibility</p:attrName>
                                        </p:attrNameLst>
                                      </p:cBhvr>
                                      <p:to>
                                        <p:strVal val="visible"/>
                                      </p:to>
                                    </p:set>
                                  </p:childTnLst>
                                </p:cTn>
                              </p:par>
                              <p:par>
                                <p:cTn id="710" presetID="1" presetClass="exit" presetSubtype="0" fill="hold" nodeType="withEffect">
                                  <p:stCondLst>
                                    <p:cond delay="1250"/>
                                  </p:stCondLst>
                                  <p:childTnLst>
                                    <p:set>
                                      <p:cBhvr>
                                        <p:cTn id="711" dur="1" fill="hold">
                                          <p:stCondLst>
                                            <p:cond delay="0"/>
                                          </p:stCondLst>
                                        </p:cTn>
                                        <p:tgtEl>
                                          <p:spTgt spid="33"/>
                                        </p:tgtEl>
                                        <p:attrNameLst>
                                          <p:attrName>style.visibility</p:attrName>
                                        </p:attrNameLst>
                                      </p:cBhvr>
                                      <p:to>
                                        <p:strVal val="hidden"/>
                                      </p:to>
                                    </p:set>
                                  </p:childTnLst>
                                </p:cTn>
                              </p:par>
                              <p:par>
                                <p:cTn id="712" presetID="1" presetClass="entr" presetSubtype="0" fill="hold" grpId="0" nodeType="withEffect">
                                  <p:stCondLst>
                                    <p:cond delay="1250"/>
                                  </p:stCondLst>
                                  <p:childTnLst>
                                    <p:set>
                                      <p:cBhvr>
                                        <p:cTn id="713" dur="1" fill="hold">
                                          <p:stCondLst>
                                            <p:cond delay="0"/>
                                          </p:stCondLst>
                                        </p:cTn>
                                        <p:tgtEl>
                                          <p:spTgt spid="141"/>
                                        </p:tgtEl>
                                        <p:attrNameLst>
                                          <p:attrName>style.visibility</p:attrName>
                                        </p:attrNameLst>
                                      </p:cBhvr>
                                      <p:to>
                                        <p:strVal val="visible"/>
                                      </p:to>
                                    </p:set>
                                  </p:childTnLst>
                                </p:cTn>
                              </p:par>
                              <p:par>
                                <p:cTn id="714" presetID="0" presetClass="path" presetSubtype="0" fill="hold" grpId="1" nodeType="withEffect">
                                  <p:stCondLst>
                                    <p:cond delay="1250"/>
                                  </p:stCondLst>
                                  <p:childTnLst>
                                    <p:animMotion origin="layout" path="M -0.0007 -1.11111E-6 L -0.00035 -0.0493 L -0.08021 -0.0493 L -0.15174 -0.02639 L -0.15104 0.0831 L -0.2257 0.08519 L -0.2257 0.15671 L -0.00035 0.15972 L 0.00052 0.03634 " pathEditMode="relative" rAng="0" ptsTypes="AAAAAAAAA">
                                      <p:cBhvr>
                                        <p:cTn id="715" dur="1250" fill="hold"/>
                                        <p:tgtEl>
                                          <p:spTgt spid="141"/>
                                        </p:tgtEl>
                                        <p:attrNameLst>
                                          <p:attrName>ppt_x</p:attrName>
                                          <p:attrName>ppt_y</p:attrName>
                                        </p:attrNameLst>
                                      </p:cBhvr>
                                      <p:rCtr x="-11198" y="5509"/>
                                    </p:animMotion>
                                  </p:childTnLst>
                                </p:cTn>
                              </p:par>
                              <p:par>
                                <p:cTn id="716" presetID="1" presetClass="exit" presetSubtype="0" fill="hold" grpId="2" nodeType="withEffect">
                                  <p:stCondLst>
                                    <p:cond delay="2500"/>
                                  </p:stCondLst>
                                  <p:childTnLst>
                                    <p:set>
                                      <p:cBhvr>
                                        <p:cTn id="717" dur="1" fill="hold">
                                          <p:stCondLst>
                                            <p:cond delay="0"/>
                                          </p:stCondLst>
                                        </p:cTn>
                                        <p:tgtEl>
                                          <p:spTgt spid="141"/>
                                        </p:tgtEl>
                                        <p:attrNameLst>
                                          <p:attrName>style.visibility</p:attrName>
                                        </p:attrNameLst>
                                      </p:cBhvr>
                                      <p:to>
                                        <p:strVal val="hidden"/>
                                      </p:to>
                                    </p:set>
                                  </p:childTnLst>
                                </p:cTn>
                              </p:par>
                            </p:childTnLst>
                          </p:cTn>
                        </p:par>
                        <p:par>
                          <p:cTn id="718" fill="hold">
                            <p:stCondLst>
                              <p:cond delay="2500"/>
                            </p:stCondLst>
                            <p:childTnLst>
                              <p:par>
                                <p:cTn id="719" presetID="1" presetClass="entr" presetSubtype="0" fill="hold" grpId="1" nodeType="afterEffect">
                                  <p:stCondLst>
                                    <p:cond delay="0"/>
                                  </p:stCondLst>
                                  <p:childTnLst>
                                    <p:set>
                                      <p:cBhvr>
                                        <p:cTn id="720" dur="1" fill="hold">
                                          <p:stCondLst>
                                            <p:cond delay="0"/>
                                          </p:stCondLst>
                                        </p:cTn>
                                        <p:tgtEl>
                                          <p:spTgt spid="159"/>
                                        </p:tgtEl>
                                        <p:attrNameLst>
                                          <p:attrName>style.visibility</p:attrName>
                                        </p:attrNameLst>
                                      </p:cBhvr>
                                      <p:to>
                                        <p:strVal val="visible"/>
                                      </p:to>
                                    </p:set>
                                  </p:childTnLst>
                                </p:cTn>
                              </p:par>
                              <p:par>
                                <p:cTn id="721" presetID="1" presetClass="entr" presetSubtype="0" fill="hold" grpId="16" nodeType="withEffect">
                                  <p:stCondLst>
                                    <p:cond delay="0"/>
                                  </p:stCondLst>
                                  <p:childTnLst>
                                    <p:set>
                                      <p:cBhvr>
                                        <p:cTn id="722" dur="1" fill="hold">
                                          <p:stCondLst>
                                            <p:cond delay="0"/>
                                          </p:stCondLst>
                                        </p:cTn>
                                        <p:tgtEl>
                                          <p:spTgt spid="70"/>
                                        </p:tgtEl>
                                        <p:attrNameLst>
                                          <p:attrName>style.visibility</p:attrName>
                                        </p:attrNameLst>
                                      </p:cBhvr>
                                      <p:to>
                                        <p:strVal val="visible"/>
                                      </p:to>
                                    </p:set>
                                  </p:childTnLst>
                                </p:cTn>
                              </p:par>
                              <p:par>
                                <p:cTn id="723" presetID="1" presetClass="entr" presetSubtype="0" fill="hold" grpId="16" nodeType="withEffect">
                                  <p:stCondLst>
                                    <p:cond delay="0"/>
                                  </p:stCondLst>
                                  <p:childTnLst>
                                    <p:set>
                                      <p:cBhvr>
                                        <p:cTn id="724" dur="1" fill="hold">
                                          <p:stCondLst>
                                            <p:cond delay="0"/>
                                          </p:stCondLst>
                                        </p:cTn>
                                        <p:tgtEl>
                                          <p:spTgt spid="71"/>
                                        </p:tgtEl>
                                        <p:attrNameLst>
                                          <p:attrName>style.visibility</p:attrName>
                                        </p:attrNameLst>
                                      </p:cBhvr>
                                      <p:to>
                                        <p:strVal val="visible"/>
                                      </p:to>
                                    </p:set>
                                  </p:childTnLst>
                                </p:cTn>
                              </p:par>
                              <p:par>
                                <p:cTn id="725" presetID="1" presetClass="entr" presetSubtype="0" fill="hold" grpId="0" nodeType="withEffect">
                                  <p:stCondLst>
                                    <p:cond delay="0"/>
                                  </p:stCondLst>
                                  <p:childTnLst>
                                    <p:set>
                                      <p:cBhvr>
                                        <p:cTn id="726" dur="1" fill="hold">
                                          <p:stCondLst>
                                            <p:cond delay="0"/>
                                          </p:stCondLst>
                                        </p:cTn>
                                        <p:tgtEl>
                                          <p:spTgt spid="116"/>
                                        </p:tgtEl>
                                        <p:attrNameLst>
                                          <p:attrName>style.visibility</p:attrName>
                                        </p:attrNameLst>
                                      </p:cBhvr>
                                      <p:to>
                                        <p:strVal val="visible"/>
                                      </p:to>
                                    </p:set>
                                  </p:childTnLst>
                                </p:cTn>
                              </p:par>
                            </p:childTnLst>
                          </p:cTn>
                        </p:par>
                      </p:childTnLst>
                    </p:cTn>
                  </p:par>
                </p:childTnLst>
              </p:cTn>
              <p:nextCondLst>
                <p:cond evt="onClick" delay="0">
                  <p:tgtEl>
                    <p:spTgt spid="112"/>
                  </p:tgtEl>
                </p:cond>
              </p:nextCondLst>
            </p:seq>
            <p:seq concurrent="1" nextAc="seek">
              <p:cTn id="727" restart="whenNotActive" fill="hold" evtFilter="cancelBubble" nodeType="interactiveSeq">
                <p:stCondLst>
                  <p:cond evt="onClick" delay="0">
                    <p:tgtEl>
                      <p:spTgt spid="116"/>
                    </p:tgtEl>
                  </p:cond>
                </p:stCondLst>
                <p:endSync evt="end" delay="0">
                  <p:rtn val="all"/>
                </p:endSync>
                <p:childTnLst>
                  <p:par>
                    <p:cTn id="728" fill="hold">
                      <p:stCondLst>
                        <p:cond delay="0"/>
                      </p:stCondLst>
                      <p:childTnLst>
                        <p:par>
                          <p:cTn id="729" fill="hold">
                            <p:stCondLst>
                              <p:cond delay="0"/>
                            </p:stCondLst>
                            <p:childTnLst>
                              <p:par>
                                <p:cTn id="730" presetID="1" presetClass="exit" presetSubtype="0" fill="hold" grpId="17" nodeType="withEffect">
                                  <p:stCondLst>
                                    <p:cond delay="0"/>
                                  </p:stCondLst>
                                  <p:childTnLst>
                                    <p:set>
                                      <p:cBhvr>
                                        <p:cTn id="731" dur="1" fill="hold">
                                          <p:stCondLst>
                                            <p:cond delay="0"/>
                                          </p:stCondLst>
                                        </p:cTn>
                                        <p:tgtEl>
                                          <p:spTgt spid="70"/>
                                        </p:tgtEl>
                                        <p:attrNameLst>
                                          <p:attrName>style.visibility</p:attrName>
                                        </p:attrNameLst>
                                      </p:cBhvr>
                                      <p:to>
                                        <p:strVal val="hidden"/>
                                      </p:to>
                                    </p:set>
                                  </p:childTnLst>
                                </p:cTn>
                              </p:par>
                              <p:par>
                                <p:cTn id="732" presetID="1" presetClass="exit" presetSubtype="0" fill="hold" grpId="17" nodeType="withEffect">
                                  <p:stCondLst>
                                    <p:cond delay="0"/>
                                  </p:stCondLst>
                                  <p:childTnLst>
                                    <p:set>
                                      <p:cBhvr>
                                        <p:cTn id="733" dur="1" fill="hold">
                                          <p:stCondLst>
                                            <p:cond delay="0"/>
                                          </p:stCondLst>
                                        </p:cTn>
                                        <p:tgtEl>
                                          <p:spTgt spid="71"/>
                                        </p:tgtEl>
                                        <p:attrNameLst>
                                          <p:attrName>style.visibility</p:attrName>
                                        </p:attrNameLst>
                                      </p:cBhvr>
                                      <p:to>
                                        <p:strVal val="hidden"/>
                                      </p:to>
                                    </p:set>
                                  </p:childTnLst>
                                </p:cTn>
                              </p:par>
                              <p:par>
                                <p:cTn id="734" presetID="1" presetClass="exit" presetSubtype="0" fill="hold" grpId="2" nodeType="withEffect">
                                  <p:stCondLst>
                                    <p:cond delay="0"/>
                                  </p:stCondLst>
                                  <p:childTnLst>
                                    <p:set>
                                      <p:cBhvr>
                                        <p:cTn id="735" dur="1" fill="hold">
                                          <p:stCondLst>
                                            <p:cond delay="0"/>
                                          </p:stCondLst>
                                        </p:cTn>
                                        <p:tgtEl>
                                          <p:spTgt spid="159"/>
                                        </p:tgtEl>
                                        <p:attrNameLst>
                                          <p:attrName>style.visibility</p:attrName>
                                        </p:attrNameLst>
                                      </p:cBhvr>
                                      <p:to>
                                        <p:strVal val="hidden"/>
                                      </p:to>
                                    </p:set>
                                  </p:childTnLst>
                                </p:cTn>
                              </p:par>
                              <p:par>
                                <p:cTn id="736" presetID="1" presetClass="exit" presetSubtype="0" fill="hold" grpId="1" nodeType="withEffect">
                                  <p:stCondLst>
                                    <p:cond delay="0"/>
                                  </p:stCondLst>
                                  <p:childTnLst>
                                    <p:set>
                                      <p:cBhvr>
                                        <p:cTn id="737" dur="1" fill="hold">
                                          <p:stCondLst>
                                            <p:cond delay="0"/>
                                          </p:stCondLst>
                                        </p:cTn>
                                        <p:tgtEl>
                                          <p:spTgt spid="116"/>
                                        </p:tgtEl>
                                        <p:attrNameLst>
                                          <p:attrName>style.visibility</p:attrName>
                                        </p:attrNameLst>
                                      </p:cBhvr>
                                      <p:to>
                                        <p:strVal val="hidden"/>
                                      </p:to>
                                    </p:set>
                                  </p:childTnLst>
                                </p:cTn>
                              </p:par>
                              <p:par>
                                <p:cTn id="738" presetID="1" presetClass="exit" presetSubtype="0" fill="hold" nodeType="withEffect">
                                  <p:stCondLst>
                                    <p:cond delay="0"/>
                                  </p:stCondLst>
                                  <p:childTnLst>
                                    <p:set>
                                      <p:cBhvr>
                                        <p:cTn id="739" dur="1" fill="hold">
                                          <p:stCondLst>
                                            <p:cond delay="0"/>
                                          </p:stCondLst>
                                        </p:cTn>
                                        <p:tgtEl>
                                          <p:spTgt spid="63"/>
                                        </p:tgtEl>
                                        <p:attrNameLst>
                                          <p:attrName>style.visibility</p:attrName>
                                        </p:attrNameLst>
                                      </p:cBhvr>
                                      <p:to>
                                        <p:strVal val="hidden"/>
                                      </p:to>
                                    </p:set>
                                  </p:childTnLst>
                                </p:cTn>
                              </p:par>
                              <p:par>
                                <p:cTn id="740" presetID="1" presetClass="entr" presetSubtype="0" fill="hold" nodeType="withEffect">
                                  <p:stCondLst>
                                    <p:cond delay="0"/>
                                  </p:stCondLst>
                                  <p:childTnLst>
                                    <p:set>
                                      <p:cBhvr>
                                        <p:cTn id="741" dur="1" fill="hold">
                                          <p:stCondLst>
                                            <p:cond delay="0"/>
                                          </p:stCondLst>
                                        </p:cTn>
                                        <p:tgtEl>
                                          <p:spTgt spid="33"/>
                                        </p:tgtEl>
                                        <p:attrNameLst>
                                          <p:attrName>style.visibility</p:attrName>
                                        </p:attrNameLst>
                                      </p:cBhvr>
                                      <p:to>
                                        <p:strVal val="visible"/>
                                      </p:to>
                                    </p:set>
                                  </p:childTnLst>
                                </p:cTn>
                              </p:par>
                              <p:par>
                                <p:cTn id="742" presetID="1" presetClass="exit" presetSubtype="0" fill="hold" nodeType="withEffect">
                                  <p:stCondLst>
                                    <p:cond delay="0"/>
                                  </p:stCondLst>
                                  <p:childTnLst>
                                    <p:set>
                                      <p:cBhvr>
                                        <p:cTn id="743" dur="1" fill="hold">
                                          <p:stCondLst>
                                            <p:cond delay="0"/>
                                          </p:stCondLst>
                                        </p:cTn>
                                        <p:tgtEl>
                                          <p:spTgt spid="27"/>
                                        </p:tgtEl>
                                        <p:attrNameLst>
                                          <p:attrName>style.visibility</p:attrName>
                                        </p:attrNameLst>
                                      </p:cBhvr>
                                      <p:to>
                                        <p:strVal val="hidden"/>
                                      </p:to>
                                    </p:set>
                                  </p:childTnLst>
                                </p:cTn>
                              </p:par>
                              <p:par>
                                <p:cTn id="744" presetID="22" presetClass="entr" presetSubtype="8" fill="hold" nodeType="withEffect">
                                  <p:stCondLst>
                                    <p:cond delay="0"/>
                                  </p:stCondLst>
                                  <p:childTnLst>
                                    <p:set>
                                      <p:cBhvr>
                                        <p:cTn id="745" dur="1" fill="hold">
                                          <p:stCondLst>
                                            <p:cond delay="0"/>
                                          </p:stCondLst>
                                        </p:cTn>
                                        <p:tgtEl>
                                          <p:spTgt spid="62"/>
                                        </p:tgtEl>
                                        <p:attrNameLst>
                                          <p:attrName>style.visibility</p:attrName>
                                        </p:attrNameLst>
                                      </p:cBhvr>
                                      <p:to>
                                        <p:strVal val="visible"/>
                                      </p:to>
                                    </p:set>
                                    <p:animEffect transition="in" filter="wipe(left)">
                                      <p:cBhvr>
                                        <p:cTn id="746" dur="2000"/>
                                        <p:tgtEl>
                                          <p:spTgt spid="62"/>
                                        </p:tgtEl>
                                      </p:cBhvr>
                                    </p:animEffect>
                                  </p:childTnLst>
                                </p:cTn>
                              </p:par>
                              <p:par>
                                <p:cTn id="747" presetID="1" presetClass="entr" presetSubtype="0" fill="hold" grpId="0" nodeType="withEffect">
                                  <p:stCondLst>
                                    <p:cond delay="0"/>
                                  </p:stCondLst>
                                  <p:childTnLst>
                                    <p:set>
                                      <p:cBhvr>
                                        <p:cTn id="748" dur="1" fill="hold">
                                          <p:stCondLst>
                                            <p:cond delay="0"/>
                                          </p:stCondLst>
                                        </p:cTn>
                                        <p:tgtEl>
                                          <p:spTgt spid="147"/>
                                        </p:tgtEl>
                                        <p:attrNameLst>
                                          <p:attrName>style.visibility</p:attrName>
                                        </p:attrNameLst>
                                      </p:cBhvr>
                                      <p:to>
                                        <p:strVal val="visible"/>
                                      </p:to>
                                    </p:set>
                                  </p:childTnLst>
                                </p:cTn>
                              </p:par>
                              <p:par>
                                <p:cTn id="749"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750" dur="1000" fill="hold"/>
                                        <p:tgtEl>
                                          <p:spTgt spid="147"/>
                                        </p:tgtEl>
                                        <p:attrNameLst>
                                          <p:attrName>ppt_x</p:attrName>
                                          <p:attrName>ppt_y</p:attrName>
                                        </p:attrNameLst>
                                      </p:cBhvr>
                                      <p:rCtr x="11372" y="-3449"/>
                                    </p:animMotion>
                                  </p:childTnLst>
                                </p:cTn>
                              </p:par>
                              <p:par>
                                <p:cTn id="751" presetID="1" presetClass="exit" presetSubtype="0" fill="hold" grpId="2" nodeType="withEffect">
                                  <p:stCondLst>
                                    <p:cond delay="1000"/>
                                  </p:stCondLst>
                                  <p:childTnLst>
                                    <p:set>
                                      <p:cBhvr>
                                        <p:cTn id="752" dur="1" fill="hold">
                                          <p:stCondLst>
                                            <p:cond delay="0"/>
                                          </p:stCondLst>
                                        </p:cTn>
                                        <p:tgtEl>
                                          <p:spTgt spid="147"/>
                                        </p:tgtEl>
                                        <p:attrNameLst>
                                          <p:attrName>style.visibility</p:attrName>
                                        </p:attrNameLst>
                                      </p:cBhvr>
                                      <p:to>
                                        <p:strVal val="hidden"/>
                                      </p:to>
                                    </p:set>
                                  </p:childTnLst>
                                </p:cTn>
                              </p:par>
                              <p:par>
                                <p:cTn id="753" presetID="1" presetClass="entr" presetSubtype="0" fill="hold" grpId="0" nodeType="withEffect">
                                  <p:stCondLst>
                                    <p:cond delay="0"/>
                                  </p:stCondLst>
                                  <p:childTnLst>
                                    <p:set>
                                      <p:cBhvr>
                                        <p:cTn id="754" dur="1" fill="hold">
                                          <p:stCondLst>
                                            <p:cond delay="0"/>
                                          </p:stCondLst>
                                        </p:cTn>
                                        <p:tgtEl>
                                          <p:spTgt spid="149"/>
                                        </p:tgtEl>
                                        <p:attrNameLst>
                                          <p:attrName>style.visibility</p:attrName>
                                        </p:attrNameLst>
                                      </p:cBhvr>
                                      <p:to>
                                        <p:strVal val="visible"/>
                                      </p:to>
                                    </p:set>
                                  </p:childTnLst>
                                </p:cTn>
                              </p:par>
                              <p:par>
                                <p:cTn id="755" presetID="0" presetClass="path" presetSubtype="0" fill="hold" grpId="1" nodeType="withEffect">
                                  <p:stCondLst>
                                    <p:cond delay="0"/>
                                  </p:stCondLst>
                                  <p:childTnLst>
                                    <p:animMotion origin="layout" path="M -0.0007 2.22222E-6 L 0.00017 0.12129 L -0.22605 0.12245 L -0.22674 -0.00602 " pathEditMode="relative" rAng="0" ptsTypes="AAAA">
                                      <p:cBhvr>
                                        <p:cTn id="756" dur="1000" fill="hold"/>
                                        <p:tgtEl>
                                          <p:spTgt spid="149"/>
                                        </p:tgtEl>
                                        <p:attrNameLst>
                                          <p:attrName>ppt_x</p:attrName>
                                          <p:attrName>ppt_y</p:attrName>
                                        </p:attrNameLst>
                                      </p:cBhvr>
                                      <p:rCtr x="-11267" y="5810"/>
                                    </p:animMotion>
                                  </p:childTnLst>
                                </p:cTn>
                              </p:par>
                              <p:par>
                                <p:cTn id="757" presetID="1" presetClass="exit" presetSubtype="0" fill="hold" grpId="2" nodeType="withEffect">
                                  <p:stCondLst>
                                    <p:cond delay="1000"/>
                                  </p:stCondLst>
                                  <p:childTnLst>
                                    <p:set>
                                      <p:cBhvr>
                                        <p:cTn id="758" dur="1" fill="hold">
                                          <p:stCondLst>
                                            <p:cond delay="0"/>
                                          </p:stCondLst>
                                        </p:cTn>
                                        <p:tgtEl>
                                          <p:spTgt spid="149"/>
                                        </p:tgtEl>
                                        <p:attrNameLst>
                                          <p:attrName>style.visibility</p:attrName>
                                        </p:attrNameLst>
                                      </p:cBhvr>
                                      <p:to>
                                        <p:strVal val="hidden"/>
                                      </p:to>
                                    </p:set>
                                  </p:childTnLst>
                                </p:cTn>
                              </p:par>
                              <p:par>
                                <p:cTn id="759" presetID="1" presetClass="entr" presetSubtype="0" fill="hold" nodeType="withEffect">
                                  <p:stCondLst>
                                    <p:cond delay="1000"/>
                                  </p:stCondLst>
                                  <p:childTnLst>
                                    <p:set>
                                      <p:cBhvr>
                                        <p:cTn id="760" dur="1" fill="hold">
                                          <p:stCondLst>
                                            <p:cond delay="0"/>
                                          </p:stCondLst>
                                        </p:cTn>
                                        <p:tgtEl>
                                          <p:spTgt spid="27"/>
                                        </p:tgtEl>
                                        <p:attrNameLst>
                                          <p:attrName>style.visibility</p:attrName>
                                        </p:attrNameLst>
                                      </p:cBhvr>
                                      <p:to>
                                        <p:strVal val="visible"/>
                                      </p:to>
                                    </p:set>
                                  </p:childTnLst>
                                </p:cTn>
                              </p:par>
                              <p:par>
                                <p:cTn id="761" presetID="1" presetClass="exit" presetSubtype="0" fill="hold" nodeType="withEffect">
                                  <p:stCondLst>
                                    <p:cond delay="1000"/>
                                  </p:stCondLst>
                                  <p:childTnLst>
                                    <p:set>
                                      <p:cBhvr>
                                        <p:cTn id="762" dur="1" fill="hold">
                                          <p:stCondLst>
                                            <p:cond delay="0"/>
                                          </p:stCondLst>
                                        </p:cTn>
                                        <p:tgtEl>
                                          <p:spTgt spid="33"/>
                                        </p:tgtEl>
                                        <p:attrNameLst>
                                          <p:attrName>style.visibility</p:attrName>
                                        </p:attrNameLst>
                                      </p:cBhvr>
                                      <p:to>
                                        <p:strVal val="hidden"/>
                                      </p:to>
                                    </p:set>
                                  </p:childTnLst>
                                </p:cTn>
                              </p:par>
                              <p:par>
                                <p:cTn id="763" presetID="1" presetClass="entr" presetSubtype="0" fill="hold" grpId="0" nodeType="withEffect">
                                  <p:stCondLst>
                                    <p:cond delay="1000"/>
                                  </p:stCondLst>
                                  <p:childTnLst>
                                    <p:set>
                                      <p:cBhvr>
                                        <p:cTn id="764" dur="1" fill="hold">
                                          <p:stCondLst>
                                            <p:cond delay="0"/>
                                          </p:stCondLst>
                                        </p:cTn>
                                        <p:tgtEl>
                                          <p:spTgt spid="148"/>
                                        </p:tgtEl>
                                        <p:attrNameLst>
                                          <p:attrName>style.visibility</p:attrName>
                                        </p:attrNameLst>
                                      </p:cBhvr>
                                      <p:to>
                                        <p:strVal val="visible"/>
                                      </p:to>
                                    </p:set>
                                  </p:childTnLst>
                                </p:cTn>
                              </p:par>
                              <p:par>
                                <p:cTn id="765" presetID="0" presetClass="path" presetSubtype="0" fill="hold" grpId="1" nodeType="withEffect">
                                  <p:stCondLst>
                                    <p:cond delay="1000"/>
                                  </p:stCondLst>
                                  <p:childTnLst>
                                    <p:animMotion origin="layout" path="M -0.0007 -1.11111E-6 L -0.00035 -0.0493 L -0.08021 -0.0493 L -0.15174 -0.02639 L -0.15104 0.0831 L -0.2257 0.08519 L -0.2257 0.15671 L -0.00035 0.15972 L 0.00052 0.03634 " pathEditMode="relative" rAng="0" ptsTypes="AAAAAAAAA">
                                      <p:cBhvr>
                                        <p:cTn id="766" dur="1000" fill="hold"/>
                                        <p:tgtEl>
                                          <p:spTgt spid="148"/>
                                        </p:tgtEl>
                                        <p:attrNameLst>
                                          <p:attrName>ppt_x</p:attrName>
                                          <p:attrName>ppt_y</p:attrName>
                                        </p:attrNameLst>
                                      </p:cBhvr>
                                      <p:rCtr x="-11198" y="5509"/>
                                    </p:animMotion>
                                  </p:childTnLst>
                                </p:cTn>
                              </p:par>
                              <p:par>
                                <p:cTn id="767" presetID="1" presetClass="exit" presetSubtype="0" fill="hold" grpId="2" nodeType="withEffect">
                                  <p:stCondLst>
                                    <p:cond delay="2000"/>
                                  </p:stCondLst>
                                  <p:childTnLst>
                                    <p:set>
                                      <p:cBhvr>
                                        <p:cTn id="768" dur="1" fill="hold">
                                          <p:stCondLst>
                                            <p:cond delay="0"/>
                                          </p:stCondLst>
                                        </p:cTn>
                                        <p:tgtEl>
                                          <p:spTgt spid="148"/>
                                        </p:tgtEl>
                                        <p:attrNameLst>
                                          <p:attrName>style.visibility</p:attrName>
                                        </p:attrNameLst>
                                      </p:cBhvr>
                                      <p:to>
                                        <p:strVal val="hidden"/>
                                      </p:to>
                                    </p:set>
                                  </p:childTnLst>
                                </p:cTn>
                              </p:par>
                              <p:par>
                                <p:cTn id="769" presetID="1" presetClass="entr" presetSubtype="0" fill="hold" grpId="0" nodeType="withEffect">
                                  <p:stCondLst>
                                    <p:cond delay="2000"/>
                                  </p:stCondLst>
                                  <p:childTnLst>
                                    <p:set>
                                      <p:cBhvr>
                                        <p:cTn id="770" dur="1" fill="hold">
                                          <p:stCondLst>
                                            <p:cond delay="0"/>
                                          </p:stCondLst>
                                        </p:cTn>
                                        <p:tgtEl>
                                          <p:spTgt spid="114"/>
                                        </p:tgtEl>
                                        <p:attrNameLst>
                                          <p:attrName>style.visibility</p:attrName>
                                        </p:attrNameLst>
                                      </p:cBhvr>
                                      <p:to>
                                        <p:strVal val="visible"/>
                                      </p:to>
                                    </p:set>
                                  </p:childTnLst>
                                </p:cTn>
                              </p:par>
                              <p:par>
                                <p:cTn id="771" presetID="1" presetClass="entr" presetSubtype="0" fill="hold" grpId="1" nodeType="withEffect">
                                  <p:stCondLst>
                                    <p:cond delay="2000"/>
                                  </p:stCondLst>
                                  <p:childTnLst>
                                    <p:set>
                                      <p:cBhvr>
                                        <p:cTn id="772" dur="1" fill="hold">
                                          <p:stCondLst>
                                            <p:cond delay="0"/>
                                          </p:stCondLst>
                                        </p:cTn>
                                        <p:tgtEl>
                                          <p:spTgt spid="160"/>
                                        </p:tgtEl>
                                        <p:attrNameLst>
                                          <p:attrName>style.visibility</p:attrName>
                                        </p:attrNameLst>
                                      </p:cBhvr>
                                      <p:to>
                                        <p:strVal val="visible"/>
                                      </p:to>
                                    </p:set>
                                  </p:childTnLst>
                                </p:cTn>
                              </p:par>
                              <p:par>
                                <p:cTn id="773" presetID="1" presetClass="entr" presetSubtype="0" fill="hold" grpId="18" nodeType="withEffect">
                                  <p:stCondLst>
                                    <p:cond delay="2000"/>
                                  </p:stCondLst>
                                  <p:childTnLst>
                                    <p:set>
                                      <p:cBhvr>
                                        <p:cTn id="774" dur="1" fill="hold">
                                          <p:stCondLst>
                                            <p:cond delay="0"/>
                                          </p:stCondLst>
                                        </p:cTn>
                                        <p:tgtEl>
                                          <p:spTgt spid="70"/>
                                        </p:tgtEl>
                                        <p:attrNameLst>
                                          <p:attrName>style.visibility</p:attrName>
                                        </p:attrNameLst>
                                      </p:cBhvr>
                                      <p:to>
                                        <p:strVal val="visible"/>
                                      </p:to>
                                    </p:set>
                                  </p:childTnLst>
                                </p:cTn>
                              </p:par>
                              <p:par>
                                <p:cTn id="775" presetID="1" presetClass="entr" presetSubtype="0" fill="hold" grpId="18" nodeType="withEffect">
                                  <p:stCondLst>
                                    <p:cond delay="2000"/>
                                  </p:stCondLst>
                                  <p:childTnLst>
                                    <p:set>
                                      <p:cBhvr>
                                        <p:cTn id="776"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16"/>
                  </p:tgtEl>
                </p:cond>
              </p:nextCondLst>
            </p:seq>
            <p:seq concurrent="1" nextAc="seek">
              <p:cTn id="777" restart="whenNotActive" fill="hold" evtFilter="cancelBubble" nodeType="interactiveSeq">
                <p:stCondLst>
                  <p:cond evt="onClick" delay="0">
                    <p:tgtEl>
                      <p:spTgt spid="114"/>
                    </p:tgtEl>
                  </p:cond>
                </p:stCondLst>
                <p:endSync evt="end" delay="0">
                  <p:rtn val="all"/>
                </p:endSync>
                <p:childTnLst>
                  <p:par>
                    <p:cTn id="778" fill="hold">
                      <p:stCondLst>
                        <p:cond delay="0"/>
                      </p:stCondLst>
                      <p:childTnLst>
                        <p:par>
                          <p:cTn id="779" fill="hold">
                            <p:stCondLst>
                              <p:cond delay="0"/>
                            </p:stCondLst>
                            <p:childTnLst>
                              <p:par>
                                <p:cTn id="780" presetID="1" presetClass="exit" presetSubtype="0" fill="hold" nodeType="withEffect">
                                  <p:stCondLst>
                                    <p:cond delay="0"/>
                                  </p:stCondLst>
                                  <p:childTnLst>
                                    <p:set>
                                      <p:cBhvr>
                                        <p:cTn id="781" dur="1" fill="hold">
                                          <p:stCondLst>
                                            <p:cond delay="0"/>
                                          </p:stCondLst>
                                        </p:cTn>
                                        <p:tgtEl>
                                          <p:spTgt spid="62"/>
                                        </p:tgtEl>
                                        <p:attrNameLst>
                                          <p:attrName>style.visibility</p:attrName>
                                        </p:attrNameLst>
                                      </p:cBhvr>
                                      <p:to>
                                        <p:strVal val="hidden"/>
                                      </p:to>
                                    </p:set>
                                  </p:childTnLst>
                                </p:cTn>
                              </p:par>
                              <p:par>
                                <p:cTn id="782" presetID="1" presetClass="exit" presetSubtype="0" fill="hold" grpId="1" nodeType="withEffect">
                                  <p:stCondLst>
                                    <p:cond delay="0"/>
                                  </p:stCondLst>
                                  <p:childTnLst>
                                    <p:set>
                                      <p:cBhvr>
                                        <p:cTn id="783" dur="1" fill="hold">
                                          <p:stCondLst>
                                            <p:cond delay="0"/>
                                          </p:stCondLst>
                                        </p:cTn>
                                        <p:tgtEl>
                                          <p:spTgt spid="114"/>
                                        </p:tgtEl>
                                        <p:attrNameLst>
                                          <p:attrName>style.visibility</p:attrName>
                                        </p:attrNameLst>
                                      </p:cBhvr>
                                      <p:to>
                                        <p:strVal val="hidden"/>
                                      </p:to>
                                    </p:set>
                                  </p:childTnLst>
                                </p:cTn>
                              </p:par>
                              <p:par>
                                <p:cTn id="784" presetID="1" presetClass="exit" presetSubtype="0" fill="hold" grpId="2" nodeType="withEffect">
                                  <p:stCondLst>
                                    <p:cond delay="0"/>
                                  </p:stCondLst>
                                  <p:childTnLst>
                                    <p:set>
                                      <p:cBhvr>
                                        <p:cTn id="785" dur="1" fill="hold">
                                          <p:stCondLst>
                                            <p:cond delay="0"/>
                                          </p:stCondLst>
                                        </p:cTn>
                                        <p:tgtEl>
                                          <p:spTgt spid="160"/>
                                        </p:tgtEl>
                                        <p:attrNameLst>
                                          <p:attrName>style.visibility</p:attrName>
                                        </p:attrNameLst>
                                      </p:cBhvr>
                                      <p:to>
                                        <p:strVal val="hidden"/>
                                      </p:to>
                                    </p:set>
                                  </p:childTnLst>
                                </p:cTn>
                              </p:par>
                              <p:par>
                                <p:cTn id="786" presetID="1" presetClass="exit" presetSubtype="0" fill="hold" grpId="19" nodeType="withEffect">
                                  <p:stCondLst>
                                    <p:cond delay="0"/>
                                  </p:stCondLst>
                                  <p:childTnLst>
                                    <p:set>
                                      <p:cBhvr>
                                        <p:cTn id="787" dur="1" fill="hold">
                                          <p:stCondLst>
                                            <p:cond delay="0"/>
                                          </p:stCondLst>
                                        </p:cTn>
                                        <p:tgtEl>
                                          <p:spTgt spid="70"/>
                                        </p:tgtEl>
                                        <p:attrNameLst>
                                          <p:attrName>style.visibility</p:attrName>
                                        </p:attrNameLst>
                                      </p:cBhvr>
                                      <p:to>
                                        <p:strVal val="hidden"/>
                                      </p:to>
                                    </p:set>
                                  </p:childTnLst>
                                </p:cTn>
                              </p:par>
                              <p:par>
                                <p:cTn id="788" presetID="1" presetClass="exit" presetSubtype="0" fill="hold" grpId="19" nodeType="withEffect">
                                  <p:stCondLst>
                                    <p:cond delay="0"/>
                                  </p:stCondLst>
                                  <p:childTnLst>
                                    <p:set>
                                      <p:cBhvr>
                                        <p:cTn id="789" dur="1" fill="hold">
                                          <p:stCondLst>
                                            <p:cond delay="0"/>
                                          </p:stCondLst>
                                        </p:cTn>
                                        <p:tgtEl>
                                          <p:spTgt spid="71"/>
                                        </p:tgtEl>
                                        <p:attrNameLst>
                                          <p:attrName>style.visibility</p:attrName>
                                        </p:attrNameLst>
                                      </p:cBhvr>
                                      <p:to>
                                        <p:strVal val="hidden"/>
                                      </p:to>
                                    </p:set>
                                  </p:childTnLst>
                                </p:cTn>
                              </p:par>
                              <p:par>
                                <p:cTn id="790" presetID="1" presetClass="entr" presetSubtype="0" fill="hold" nodeType="withEffect">
                                  <p:stCondLst>
                                    <p:cond delay="0"/>
                                  </p:stCondLst>
                                  <p:childTnLst>
                                    <p:set>
                                      <p:cBhvr>
                                        <p:cTn id="791" dur="1" fill="hold">
                                          <p:stCondLst>
                                            <p:cond delay="0"/>
                                          </p:stCondLst>
                                        </p:cTn>
                                        <p:tgtEl>
                                          <p:spTgt spid="33"/>
                                        </p:tgtEl>
                                        <p:attrNameLst>
                                          <p:attrName>style.visibility</p:attrName>
                                        </p:attrNameLst>
                                      </p:cBhvr>
                                      <p:to>
                                        <p:strVal val="visible"/>
                                      </p:to>
                                    </p:set>
                                  </p:childTnLst>
                                </p:cTn>
                              </p:par>
                              <p:par>
                                <p:cTn id="792" presetID="1" presetClass="exit" presetSubtype="0" fill="hold" nodeType="withEffect">
                                  <p:stCondLst>
                                    <p:cond delay="0"/>
                                  </p:stCondLst>
                                  <p:childTnLst>
                                    <p:set>
                                      <p:cBhvr>
                                        <p:cTn id="793" dur="1" fill="hold">
                                          <p:stCondLst>
                                            <p:cond delay="0"/>
                                          </p:stCondLst>
                                        </p:cTn>
                                        <p:tgtEl>
                                          <p:spTgt spid="27"/>
                                        </p:tgtEl>
                                        <p:attrNameLst>
                                          <p:attrName>style.visibility</p:attrName>
                                        </p:attrNameLst>
                                      </p:cBhvr>
                                      <p:to>
                                        <p:strVal val="hidden"/>
                                      </p:to>
                                    </p:set>
                                  </p:childTnLst>
                                </p:cTn>
                              </p:par>
                              <p:par>
                                <p:cTn id="794" presetID="22" presetClass="entr" presetSubtype="8" fill="hold" nodeType="withEffect">
                                  <p:stCondLst>
                                    <p:cond delay="0"/>
                                  </p:stCondLst>
                                  <p:childTnLst>
                                    <p:set>
                                      <p:cBhvr>
                                        <p:cTn id="795" dur="1" fill="hold">
                                          <p:stCondLst>
                                            <p:cond delay="0"/>
                                          </p:stCondLst>
                                        </p:cTn>
                                        <p:tgtEl>
                                          <p:spTgt spid="59"/>
                                        </p:tgtEl>
                                        <p:attrNameLst>
                                          <p:attrName>style.visibility</p:attrName>
                                        </p:attrNameLst>
                                      </p:cBhvr>
                                      <p:to>
                                        <p:strVal val="visible"/>
                                      </p:to>
                                    </p:set>
                                    <p:animEffect transition="in" filter="wipe(left)">
                                      <p:cBhvr>
                                        <p:cTn id="796" dur="1500"/>
                                        <p:tgtEl>
                                          <p:spTgt spid="59"/>
                                        </p:tgtEl>
                                      </p:cBhvr>
                                    </p:animEffect>
                                  </p:childTnLst>
                                </p:cTn>
                              </p:par>
                              <p:par>
                                <p:cTn id="797" presetID="1" presetClass="entr" presetSubtype="0" fill="hold" grpId="0" nodeType="withEffect">
                                  <p:stCondLst>
                                    <p:cond delay="0"/>
                                  </p:stCondLst>
                                  <p:childTnLst>
                                    <p:set>
                                      <p:cBhvr>
                                        <p:cTn id="798" dur="1" fill="hold">
                                          <p:stCondLst>
                                            <p:cond delay="0"/>
                                          </p:stCondLst>
                                        </p:cTn>
                                        <p:tgtEl>
                                          <p:spTgt spid="151"/>
                                        </p:tgtEl>
                                        <p:attrNameLst>
                                          <p:attrName>style.visibility</p:attrName>
                                        </p:attrNameLst>
                                      </p:cBhvr>
                                      <p:to>
                                        <p:strVal val="visible"/>
                                      </p:to>
                                    </p:set>
                                  </p:childTnLst>
                                </p:cTn>
                              </p:par>
                              <p:par>
                                <p:cTn id="799" presetID="0" presetClass="path" presetSubtype="0" fill="hold" grpId="1" nodeType="withEffect">
                                  <p:stCondLst>
                                    <p:cond delay="0"/>
                                  </p:stCondLst>
                                  <p:childTnLst>
                                    <p:animMotion origin="layout" path="M -0.0007 2.22222E-6 L 0.00017 0.12129 L -0.22605 0.12245 L -0.22674 -0.00602 " pathEditMode="relative" rAng="0" ptsTypes="AAAA">
                                      <p:cBhvr>
                                        <p:cTn id="800" dur="750" fill="hold"/>
                                        <p:tgtEl>
                                          <p:spTgt spid="151"/>
                                        </p:tgtEl>
                                        <p:attrNameLst>
                                          <p:attrName>ppt_x</p:attrName>
                                          <p:attrName>ppt_y</p:attrName>
                                        </p:attrNameLst>
                                      </p:cBhvr>
                                      <p:rCtr x="-11267" y="5810"/>
                                    </p:animMotion>
                                  </p:childTnLst>
                                </p:cTn>
                              </p:par>
                              <p:par>
                                <p:cTn id="801" presetID="1" presetClass="exit" presetSubtype="0" fill="hold" grpId="2" nodeType="withEffect">
                                  <p:stCondLst>
                                    <p:cond delay="750"/>
                                  </p:stCondLst>
                                  <p:childTnLst>
                                    <p:set>
                                      <p:cBhvr>
                                        <p:cTn id="802" dur="1" fill="hold">
                                          <p:stCondLst>
                                            <p:cond delay="0"/>
                                          </p:stCondLst>
                                        </p:cTn>
                                        <p:tgtEl>
                                          <p:spTgt spid="151"/>
                                        </p:tgtEl>
                                        <p:attrNameLst>
                                          <p:attrName>style.visibility</p:attrName>
                                        </p:attrNameLst>
                                      </p:cBhvr>
                                      <p:to>
                                        <p:strVal val="hidden"/>
                                      </p:to>
                                    </p:set>
                                  </p:childTnLst>
                                </p:cTn>
                              </p:par>
                              <p:par>
                                <p:cTn id="803" presetID="1" presetClass="entr" presetSubtype="0" fill="hold" grpId="0" nodeType="withEffect">
                                  <p:stCondLst>
                                    <p:cond delay="0"/>
                                  </p:stCondLst>
                                  <p:childTnLst>
                                    <p:set>
                                      <p:cBhvr>
                                        <p:cTn id="804" dur="1" fill="hold">
                                          <p:stCondLst>
                                            <p:cond delay="0"/>
                                          </p:stCondLst>
                                        </p:cTn>
                                        <p:tgtEl>
                                          <p:spTgt spid="152"/>
                                        </p:tgtEl>
                                        <p:attrNameLst>
                                          <p:attrName>style.visibility</p:attrName>
                                        </p:attrNameLst>
                                      </p:cBhvr>
                                      <p:to>
                                        <p:strVal val="visible"/>
                                      </p:to>
                                    </p:set>
                                  </p:childTnLst>
                                </p:cTn>
                              </p:par>
                              <p:par>
                                <p:cTn id="805"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806" dur="750" fill="hold"/>
                                        <p:tgtEl>
                                          <p:spTgt spid="152"/>
                                        </p:tgtEl>
                                        <p:attrNameLst>
                                          <p:attrName>ppt_x</p:attrName>
                                          <p:attrName>ppt_y</p:attrName>
                                        </p:attrNameLst>
                                      </p:cBhvr>
                                      <p:rCtr x="11372" y="-3449"/>
                                    </p:animMotion>
                                  </p:childTnLst>
                                </p:cTn>
                              </p:par>
                              <p:par>
                                <p:cTn id="807" presetID="1" presetClass="exit" presetSubtype="0" fill="hold" grpId="2" nodeType="withEffect">
                                  <p:stCondLst>
                                    <p:cond delay="750"/>
                                  </p:stCondLst>
                                  <p:childTnLst>
                                    <p:set>
                                      <p:cBhvr>
                                        <p:cTn id="808" dur="1" fill="hold">
                                          <p:stCondLst>
                                            <p:cond delay="0"/>
                                          </p:stCondLst>
                                        </p:cTn>
                                        <p:tgtEl>
                                          <p:spTgt spid="152"/>
                                        </p:tgtEl>
                                        <p:attrNameLst>
                                          <p:attrName>style.visibility</p:attrName>
                                        </p:attrNameLst>
                                      </p:cBhvr>
                                      <p:to>
                                        <p:strVal val="hidden"/>
                                      </p:to>
                                    </p:set>
                                  </p:childTnLst>
                                </p:cTn>
                              </p:par>
                              <p:par>
                                <p:cTn id="809" presetID="1" presetClass="entr" presetSubtype="0" fill="hold" nodeType="withEffect">
                                  <p:stCondLst>
                                    <p:cond delay="750"/>
                                  </p:stCondLst>
                                  <p:childTnLst>
                                    <p:set>
                                      <p:cBhvr>
                                        <p:cTn id="810" dur="1" fill="hold">
                                          <p:stCondLst>
                                            <p:cond delay="0"/>
                                          </p:stCondLst>
                                        </p:cTn>
                                        <p:tgtEl>
                                          <p:spTgt spid="27"/>
                                        </p:tgtEl>
                                        <p:attrNameLst>
                                          <p:attrName>style.visibility</p:attrName>
                                        </p:attrNameLst>
                                      </p:cBhvr>
                                      <p:to>
                                        <p:strVal val="visible"/>
                                      </p:to>
                                    </p:set>
                                  </p:childTnLst>
                                </p:cTn>
                              </p:par>
                              <p:par>
                                <p:cTn id="811" presetID="1" presetClass="exit" presetSubtype="0" fill="hold" nodeType="withEffect">
                                  <p:stCondLst>
                                    <p:cond delay="750"/>
                                  </p:stCondLst>
                                  <p:childTnLst>
                                    <p:set>
                                      <p:cBhvr>
                                        <p:cTn id="812" dur="1" fill="hold">
                                          <p:stCondLst>
                                            <p:cond delay="0"/>
                                          </p:stCondLst>
                                        </p:cTn>
                                        <p:tgtEl>
                                          <p:spTgt spid="33"/>
                                        </p:tgtEl>
                                        <p:attrNameLst>
                                          <p:attrName>style.visibility</p:attrName>
                                        </p:attrNameLst>
                                      </p:cBhvr>
                                      <p:to>
                                        <p:strVal val="hidden"/>
                                      </p:to>
                                    </p:set>
                                  </p:childTnLst>
                                </p:cTn>
                              </p:par>
                              <p:par>
                                <p:cTn id="813" presetID="1" presetClass="entr" presetSubtype="0" fill="hold" grpId="0" nodeType="withEffect">
                                  <p:stCondLst>
                                    <p:cond delay="750"/>
                                  </p:stCondLst>
                                  <p:childTnLst>
                                    <p:set>
                                      <p:cBhvr>
                                        <p:cTn id="814" dur="1" fill="hold">
                                          <p:stCondLst>
                                            <p:cond delay="0"/>
                                          </p:stCondLst>
                                        </p:cTn>
                                        <p:tgtEl>
                                          <p:spTgt spid="150"/>
                                        </p:tgtEl>
                                        <p:attrNameLst>
                                          <p:attrName>style.visibility</p:attrName>
                                        </p:attrNameLst>
                                      </p:cBhvr>
                                      <p:to>
                                        <p:strVal val="visible"/>
                                      </p:to>
                                    </p:set>
                                  </p:childTnLst>
                                </p:cTn>
                              </p:par>
                              <p:par>
                                <p:cTn id="815" presetID="0" presetClass="path" presetSubtype="0" fill="hold" grpId="1" nodeType="withEffect">
                                  <p:stCondLst>
                                    <p:cond delay="750"/>
                                  </p:stCondLst>
                                  <p:childTnLst>
                                    <p:animMotion origin="layout" path="M -0.0007 -1.11111E-6 L -0.00035 -0.0493 L -0.08021 -0.0493 L -0.15174 -0.02639 L -0.15104 0.0831 L -0.2257 0.08519 L -0.2257 0.15671 L -0.00035 0.15972 L 0.00052 0.03634 " pathEditMode="relative" rAng="0" ptsTypes="AAAAAAAAA">
                                      <p:cBhvr>
                                        <p:cTn id="816" dur="750" fill="hold"/>
                                        <p:tgtEl>
                                          <p:spTgt spid="150"/>
                                        </p:tgtEl>
                                        <p:attrNameLst>
                                          <p:attrName>ppt_x</p:attrName>
                                          <p:attrName>ppt_y</p:attrName>
                                        </p:attrNameLst>
                                      </p:cBhvr>
                                      <p:rCtr x="-11198" y="5509"/>
                                    </p:animMotion>
                                  </p:childTnLst>
                                </p:cTn>
                              </p:par>
                              <p:par>
                                <p:cTn id="817" presetID="1" presetClass="exit" presetSubtype="0" fill="hold" grpId="2" nodeType="withEffect">
                                  <p:stCondLst>
                                    <p:cond delay="1500"/>
                                  </p:stCondLst>
                                  <p:childTnLst>
                                    <p:set>
                                      <p:cBhvr>
                                        <p:cTn id="818" dur="1" fill="hold">
                                          <p:stCondLst>
                                            <p:cond delay="0"/>
                                          </p:stCondLst>
                                        </p:cTn>
                                        <p:tgtEl>
                                          <p:spTgt spid="150"/>
                                        </p:tgtEl>
                                        <p:attrNameLst>
                                          <p:attrName>style.visibility</p:attrName>
                                        </p:attrNameLst>
                                      </p:cBhvr>
                                      <p:to>
                                        <p:strVal val="hidden"/>
                                      </p:to>
                                    </p:set>
                                  </p:childTnLst>
                                </p:cTn>
                              </p:par>
                            </p:childTnLst>
                          </p:cTn>
                        </p:par>
                        <p:par>
                          <p:cTn id="819" fill="hold">
                            <p:stCondLst>
                              <p:cond delay="1500"/>
                            </p:stCondLst>
                            <p:childTnLst>
                              <p:par>
                                <p:cTn id="820" presetID="1" presetClass="entr" presetSubtype="0" fill="hold" grpId="1" nodeType="afterEffect">
                                  <p:stCondLst>
                                    <p:cond delay="0"/>
                                  </p:stCondLst>
                                  <p:childTnLst>
                                    <p:set>
                                      <p:cBhvr>
                                        <p:cTn id="821" dur="1" fill="hold">
                                          <p:stCondLst>
                                            <p:cond delay="0"/>
                                          </p:stCondLst>
                                        </p:cTn>
                                        <p:tgtEl>
                                          <p:spTgt spid="161"/>
                                        </p:tgtEl>
                                        <p:attrNameLst>
                                          <p:attrName>style.visibility</p:attrName>
                                        </p:attrNameLst>
                                      </p:cBhvr>
                                      <p:to>
                                        <p:strVal val="visible"/>
                                      </p:to>
                                    </p:set>
                                  </p:childTnLst>
                                </p:cTn>
                              </p:par>
                              <p:par>
                                <p:cTn id="822" presetID="1" presetClass="entr" presetSubtype="0" fill="hold" grpId="2" nodeType="withEffect">
                                  <p:stCondLst>
                                    <p:cond delay="0"/>
                                  </p:stCondLst>
                                  <p:childTnLst>
                                    <p:set>
                                      <p:cBhvr>
                                        <p:cTn id="823" dur="1" fill="hold">
                                          <p:stCondLst>
                                            <p:cond delay="0"/>
                                          </p:stCondLst>
                                        </p:cTn>
                                        <p:tgtEl>
                                          <p:spTgt spid="114"/>
                                        </p:tgtEl>
                                        <p:attrNameLst>
                                          <p:attrName>style.visibility</p:attrName>
                                        </p:attrNameLst>
                                      </p:cBhvr>
                                      <p:to>
                                        <p:strVal val="visible"/>
                                      </p:to>
                                    </p:set>
                                  </p:childTnLst>
                                </p:cTn>
                              </p:par>
                              <p:par>
                                <p:cTn id="824" presetID="1" presetClass="entr" presetSubtype="0" fill="hold" grpId="20" nodeType="withEffect">
                                  <p:stCondLst>
                                    <p:cond delay="0"/>
                                  </p:stCondLst>
                                  <p:childTnLst>
                                    <p:set>
                                      <p:cBhvr>
                                        <p:cTn id="825" dur="1" fill="hold">
                                          <p:stCondLst>
                                            <p:cond delay="0"/>
                                          </p:stCondLst>
                                        </p:cTn>
                                        <p:tgtEl>
                                          <p:spTgt spid="70"/>
                                        </p:tgtEl>
                                        <p:attrNameLst>
                                          <p:attrName>style.visibility</p:attrName>
                                        </p:attrNameLst>
                                      </p:cBhvr>
                                      <p:to>
                                        <p:strVal val="visible"/>
                                      </p:to>
                                    </p:set>
                                  </p:childTnLst>
                                </p:cTn>
                              </p:par>
                              <p:par>
                                <p:cTn id="826" presetID="1" presetClass="entr" presetSubtype="0" fill="hold" grpId="20" nodeType="withEffect">
                                  <p:stCondLst>
                                    <p:cond delay="0"/>
                                  </p:stCondLst>
                                  <p:childTnLst>
                                    <p:set>
                                      <p:cBhvr>
                                        <p:cTn id="827"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14"/>
                  </p:tgtEl>
                </p:cond>
              </p:nextCondLst>
            </p:seq>
            <p:seq concurrent="1" nextAc="seek">
              <p:cTn id="828" restart="whenNotActive" fill="hold" evtFilter="cancelBubble" nodeType="interactiveSeq">
                <p:stCondLst>
                  <p:cond evt="onClick" delay="0">
                    <p:tgtEl>
                      <p:spTgt spid="145"/>
                    </p:tgtEl>
                  </p:cond>
                </p:stCondLst>
                <p:endSync evt="end" delay="0">
                  <p:rtn val="all"/>
                </p:endSync>
                <p:childTnLst>
                  <p:par>
                    <p:cTn id="829" fill="hold">
                      <p:stCondLst>
                        <p:cond delay="0"/>
                      </p:stCondLst>
                      <p:childTnLst>
                        <p:par>
                          <p:cTn id="830" fill="hold">
                            <p:stCondLst>
                              <p:cond delay="0"/>
                            </p:stCondLst>
                            <p:childTnLst>
                              <p:par>
                                <p:cTn id="831" presetID="1" presetClass="exit" presetSubtype="0" fill="hold" grpId="7" nodeType="withEffect">
                                  <p:stCondLst>
                                    <p:cond delay="0"/>
                                  </p:stCondLst>
                                  <p:childTnLst>
                                    <p:set>
                                      <p:cBhvr>
                                        <p:cTn id="832" dur="1" fill="hold">
                                          <p:stCondLst>
                                            <p:cond delay="0"/>
                                          </p:stCondLst>
                                        </p:cTn>
                                        <p:tgtEl>
                                          <p:spTgt spid="111"/>
                                        </p:tgtEl>
                                        <p:attrNameLst>
                                          <p:attrName>style.visibility</p:attrName>
                                        </p:attrNameLst>
                                      </p:cBhvr>
                                      <p:to>
                                        <p:strVal val="hidden"/>
                                      </p:to>
                                    </p:set>
                                  </p:childTnLst>
                                </p:cTn>
                              </p:par>
                              <p:par>
                                <p:cTn id="833" presetID="1" presetClass="exit" presetSubtype="0" fill="hold" grpId="2" nodeType="withEffect">
                                  <p:stCondLst>
                                    <p:cond delay="0"/>
                                  </p:stCondLst>
                                  <p:childTnLst>
                                    <p:set>
                                      <p:cBhvr>
                                        <p:cTn id="834" dur="1" fill="hold">
                                          <p:stCondLst>
                                            <p:cond delay="0"/>
                                          </p:stCondLst>
                                        </p:cTn>
                                        <p:tgtEl>
                                          <p:spTgt spid="145"/>
                                        </p:tgtEl>
                                        <p:attrNameLst>
                                          <p:attrName>style.visibility</p:attrName>
                                        </p:attrNameLst>
                                      </p:cBhvr>
                                      <p:to>
                                        <p:strVal val="hidden"/>
                                      </p:to>
                                    </p:set>
                                  </p:childTnLst>
                                </p:cTn>
                              </p:par>
                              <p:par>
                                <p:cTn id="835" presetID="1" presetClass="exit" presetSubtype="0" fill="hold" nodeType="withEffect">
                                  <p:stCondLst>
                                    <p:cond delay="0"/>
                                  </p:stCondLst>
                                  <p:childTnLst>
                                    <p:set>
                                      <p:cBhvr>
                                        <p:cTn id="836" dur="1" fill="hold">
                                          <p:stCondLst>
                                            <p:cond delay="0"/>
                                          </p:stCondLst>
                                        </p:cTn>
                                        <p:tgtEl>
                                          <p:spTgt spid="92"/>
                                        </p:tgtEl>
                                        <p:attrNameLst>
                                          <p:attrName>style.visibility</p:attrName>
                                        </p:attrNameLst>
                                      </p:cBhvr>
                                      <p:to>
                                        <p:strVal val="hidden"/>
                                      </p:to>
                                    </p:set>
                                  </p:childTnLst>
                                </p:cTn>
                              </p:par>
                              <p:par>
                                <p:cTn id="837" presetID="1" presetClass="exit" presetSubtype="0" fill="hold" grpId="26" nodeType="withEffect">
                                  <p:stCondLst>
                                    <p:cond delay="0"/>
                                  </p:stCondLst>
                                  <p:childTnLst>
                                    <p:set>
                                      <p:cBhvr>
                                        <p:cTn id="838" dur="1" fill="hold">
                                          <p:stCondLst>
                                            <p:cond delay="0"/>
                                          </p:stCondLst>
                                        </p:cTn>
                                        <p:tgtEl>
                                          <p:spTgt spid="70"/>
                                        </p:tgtEl>
                                        <p:attrNameLst>
                                          <p:attrName>style.visibility</p:attrName>
                                        </p:attrNameLst>
                                      </p:cBhvr>
                                      <p:to>
                                        <p:strVal val="hidden"/>
                                      </p:to>
                                    </p:set>
                                  </p:childTnLst>
                                </p:cTn>
                              </p:par>
                              <p:par>
                                <p:cTn id="839" presetID="1" presetClass="exit" presetSubtype="0" fill="hold" grpId="26" nodeType="withEffect">
                                  <p:stCondLst>
                                    <p:cond delay="0"/>
                                  </p:stCondLst>
                                  <p:childTnLst>
                                    <p:set>
                                      <p:cBhvr>
                                        <p:cTn id="840" dur="1" fill="hold">
                                          <p:stCondLst>
                                            <p:cond delay="0"/>
                                          </p:stCondLst>
                                        </p:cTn>
                                        <p:tgtEl>
                                          <p:spTgt spid="71"/>
                                        </p:tgtEl>
                                        <p:attrNameLst>
                                          <p:attrName>style.visibility</p:attrName>
                                        </p:attrNameLst>
                                      </p:cBhvr>
                                      <p:to>
                                        <p:strVal val="hidden"/>
                                      </p:to>
                                    </p:set>
                                  </p:childTnLst>
                                </p:cTn>
                              </p:par>
                              <p:par>
                                <p:cTn id="841" presetID="1" presetClass="exit" presetSubtype="0" fill="hold" nodeType="withEffect">
                                  <p:stCondLst>
                                    <p:cond delay="0"/>
                                  </p:stCondLst>
                                  <p:childTnLst>
                                    <p:set>
                                      <p:cBhvr>
                                        <p:cTn id="842" dur="1" fill="hold">
                                          <p:stCondLst>
                                            <p:cond delay="0"/>
                                          </p:stCondLst>
                                        </p:cTn>
                                        <p:tgtEl>
                                          <p:spTgt spid="27"/>
                                        </p:tgtEl>
                                        <p:attrNameLst>
                                          <p:attrName>style.visibility</p:attrName>
                                        </p:attrNameLst>
                                      </p:cBhvr>
                                      <p:to>
                                        <p:strVal val="hidden"/>
                                      </p:to>
                                    </p:set>
                                  </p:childTnLst>
                                </p:cTn>
                              </p:par>
                              <p:par>
                                <p:cTn id="843" presetID="1" presetClass="entr" presetSubtype="0" fill="hold" nodeType="withEffect">
                                  <p:stCondLst>
                                    <p:cond delay="0"/>
                                  </p:stCondLst>
                                  <p:childTnLst>
                                    <p:set>
                                      <p:cBhvr>
                                        <p:cTn id="844" dur="1" fill="hold">
                                          <p:stCondLst>
                                            <p:cond delay="0"/>
                                          </p:stCondLst>
                                        </p:cTn>
                                        <p:tgtEl>
                                          <p:spTgt spid="33"/>
                                        </p:tgtEl>
                                        <p:attrNameLst>
                                          <p:attrName>style.visibility</p:attrName>
                                        </p:attrNameLst>
                                      </p:cBhvr>
                                      <p:to>
                                        <p:strVal val="visible"/>
                                      </p:to>
                                    </p:set>
                                  </p:childTnLst>
                                </p:cTn>
                              </p:par>
                              <p:par>
                                <p:cTn id="845" presetID="22" presetClass="entr" presetSubtype="8" fill="hold" nodeType="withEffect">
                                  <p:stCondLst>
                                    <p:cond delay="0"/>
                                  </p:stCondLst>
                                  <p:childTnLst>
                                    <p:set>
                                      <p:cBhvr>
                                        <p:cTn id="846" dur="1" fill="hold">
                                          <p:stCondLst>
                                            <p:cond delay="0"/>
                                          </p:stCondLst>
                                        </p:cTn>
                                        <p:tgtEl>
                                          <p:spTgt spid="96"/>
                                        </p:tgtEl>
                                        <p:attrNameLst>
                                          <p:attrName>style.visibility</p:attrName>
                                        </p:attrNameLst>
                                      </p:cBhvr>
                                      <p:to>
                                        <p:strVal val="visible"/>
                                      </p:to>
                                    </p:set>
                                    <p:animEffect transition="in" filter="wipe(left)">
                                      <p:cBhvr>
                                        <p:cTn id="847" dur="4000"/>
                                        <p:tgtEl>
                                          <p:spTgt spid="96"/>
                                        </p:tgtEl>
                                      </p:cBhvr>
                                    </p:animEffect>
                                  </p:childTnLst>
                                </p:cTn>
                              </p:par>
                              <p:par>
                                <p:cTn id="848" presetID="35" presetClass="path" presetSubtype="0" accel="50000" decel="50000" fill="remove" nodeType="withEffect">
                                  <p:stCondLst>
                                    <p:cond delay="2000"/>
                                  </p:stCondLst>
                                  <p:childTnLst>
                                    <p:animMotion origin="layout" path="M -3.88889E-6 1.11111E-6 L -0.42986 -0.00324 " pathEditMode="relative" rAng="0" ptsTypes="AA">
                                      <p:cBhvr>
                                        <p:cTn id="849" dur="2000" fill="hold"/>
                                        <p:tgtEl>
                                          <p:spTgt spid="96"/>
                                        </p:tgtEl>
                                        <p:attrNameLst>
                                          <p:attrName>ppt_x</p:attrName>
                                          <p:attrName>ppt_y</p:attrName>
                                        </p:attrNameLst>
                                      </p:cBhvr>
                                      <p:rCtr x="-21493" y="-162"/>
                                    </p:animMotion>
                                  </p:childTnLst>
                                </p:cTn>
                              </p:par>
                              <p:par>
                                <p:cTn id="850" presetID="1" presetClass="exit" presetSubtype="0" fill="hold" nodeType="withEffect">
                                  <p:stCondLst>
                                    <p:cond delay="2000"/>
                                  </p:stCondLst>
                                  <p:childTnLst>
                                    <p:set>
                                      <p:cBhvr>
                                        <p:cTn id="851" dur="1" fill="hold">
                                          <p:stCondLst>
                                            <p:cond delay="0"/>
                                          </p:stCondLst>
                                        </p:cTn>
                                        <p:tgtEl>
                                          <p:spTgt spid="33"/>
                                        </p:tgtEl>
                                        <p:attrNameLst>
                                          <p:attrName>style.visibility</p:attrName>
                                        </p:attrNameLst>
                                      </p:cBhvr>
                                      <p:to>
                                        <p:strVal val="hidden"/>
                                      </p:to>
                                    </p:set>
                                  </p:childTnLst>
                                </p:cTn>
                              </p:par>
                              <p:par>
                                <p:cTn id="852" presetID="1" presetClass="entr" presetSubtype="0" fill="hold" nodeType="withEffect">
                                  <p:stCondLst>
                                    <p:cond delay="2000"/>
                                  </p:stCondLst>
                                  <p:childTnLst>
                                    <p:set>
                                      <p:cBhvr>
                                        <p:cTn id="853" dur="1" fill="hold">
                                          <p:stCondLst>
                                            <p:cond delay="0"/>
                                          </p:stCondLst>
                                        </p:cTn>
                                        <p:tgtEl>
                                          <p:spTgt spid="27"/>
                                        </p:tgtEl>
                                        <p:attrNameLst>
                                          <p:attrName>style.visibility</p:attrName>
                                        </p:attrNameLst>
                                      </p:cBhvr>
                                      <p:to>
                                        <p:strVal val="visible"/>
                                      </p:to>
                                    </p:set>
                                  </p:childTnLst>
                                </p:cTn>
                              </p:par>
                              <p:par>
                                <p:cTn id="854" presetID="1" presetClass="entr" presetSubtype="0" fill="hold" grpId="0" nodeType="withEffect">
                                  <p:stCondLst>
                                    <p:cond delay="0"/>
                                  </p:stCondLst>
                                  <p:childTnLst>
                                    <p:set>
                                      <p:cBhvr>
                                        <p:cTn id="855" dur="1" fill="hold">
                                          <p:stCondLst>
                                            <p:cond delay="0"/>
                                          </p:stCondLst>
                                        </p:cTn>
                                        <p:tgtEl>
                                          <p:spTgt spid="163"/>
                                        </p:tgtEl>
                                        <p:attrNameLst>
                                          <p:attrName>style.visibility</p:attrName>
                                        </p:attrNameLst>
                                      </p:cBhvr>
                                      <p:to>
                                        <p:strVal val="visible"/>
                                      </p:to>
                                    </p:set>
                                  </p:childTnLst>
                                </p:cTn>
                              </p:par>
                              <p:par>
                                <p:cTn id="856" presetID="0" presetClass="path" presetSubtype="0" accel="2000" fill="hold" grpId="1" nodeType="withEffect">
                                  <p:stCondLst>
                                    <p:cond delay="0"/>
                                  </p:stCondLst>
                                  <p:childTnLst>
                                    <p:animMotion origin="layout" path="M -0.0007 2.22222E-6 L 0.00017 0.12129 L -0.22605 0.12245 L -0.22674 -0.00602 " pathEditMode="relative" rAng="0" ptsTypes="AAAA">
                                      <p:cBhvr>
                                        <p:cTn id="857" dur="2000" fill="hold"/>
                                        <p:tgtEl>
                                          <p:spTgt spid="163"/>
                                        </p:tgtEl>
                                        <p:attrNameLst>
                                          <p:attrName>ppt_x</p:attrName>
                                          <p:attrName>ppt_y</p:attrName>
                                        </p:attrNameLst>
                                      </p:cBhvr>
                                      <p:rCtr x="-11267" y="5810"/>
                                    </p:animMotion>
                                  </p:childTnLst>
                                </p:cTn>
                              </p:par>
                              <p:par>
                                <p:cTn id="858" presetID="1" presetClass="exit" presetSubtype="0" fill="hold" grpId="2" nodeType="withEffect">
                                  <p:stCondLst>
                                    <p:cond delay="2000"/>
                                  </p:stCondLst>
                                  <p:childTnLst>
                                    <p:set>
                                      <p:cBhvr>
                                        <p:cTn id="859" dur="1" fill="hold">
                                          <p:stCondLst>
                                            <p:cond delay="0"/>
                                          </p:stCondLst>
                                        </p:cTn>
                                        <p:tgtEl>
                                          <p:spTgt spid="163"/>
                                        </p:tgtEl>
                                        <p:attrNameLst>
                                          <p:attrName>style.visibility</p:attrName>
                                        </p:attrNameLst>
                                      </p:cBhvr>
                                      <p:to>
                                        <p:strVal val="hidden"/>
                                      </p:to>
                                    </p:set>
                                  </p:childTnLst>
                                </p:cTn>
                              </p:par>
                              <p:par>
                                <p:cTn id="860" presetID="1" presetClass="entr" presetSubtype="0" fill="hold" grpId="0" nodeType="withEffect">
                                  <p:stCondLst>
                                    <p:cond delay="0"/>
                                  </p:stCondLst>
                                  <p:childTnLst>
                                    <p:set>
                                      <p:cBhvr>
                                        <p:cTn id="861" dur="1" fill="hold">
                                          <p:stCondLst>
                                            <p:cond delay="0"/>
                                          </p:stCondLst>
                                        </p:cTn>
                                        <p:tgtEl>
                                          <p:spTgt spid="164"/>
                                        </p:tgtEl>
                                        <p:attrNameLst>
                                          <p:attrName>style.visibility</p:attrName>
                                        </p:attrNameLst>
                                      </p:cBhvr>
                                      <p:to>
                                        <p:strVal val="visible"/>
                                      </p:to>
                                    </p:set>
                                  </p:childTnLst>
                                </p:cTn>
                              </p:par>
                              <p:par>
                                <p:cTn id="862" presetID="0" presetClass="path" presetSubtype="0" accel="2000" fill="hold" grpId="1" nodeType="withEffect">
                                  <p:stCondLst>
                                    <p:cond delay="0"/>
                                  </p:stCondLst>
                                  <p:childTnLst>
                                    <p:animMotion origin="layout" path="M -0.00087 0.00023 L -0.00018 -0.06829 L 0.07274 -0.06944 L 0.14687 -0.05254 L 0.22586 -0.04954 L 0.22673 0.00116 " pathEditMode="relative" rAng="0" ptsTypes="AAAAAA">
                                      <p:cBhvr>
                                        <p:cTn id="863" dur="2000" fill="hold"/>
                                        <p:tgtEl>
                                          <p:spTgt spid="164"/>
                                        </p:tgtEl>
                                        <p:attrNameLst>
                                          <p:attrName>ppt_x</p:attrName>
                                          <p:attrName>ppt_y</p:attrName>
                                        </p:attrNameLst>
                                      </p:cBhvr>
                                      <p:rCtr x="11372" y="-3449"/>
                                    </p:animMotion>
                                  </p:childTnLst>
                                </p:cTn>
                              </p:par>
                              <p:par>
                                <p:cTn id="864" presetID="1" presetClass="exit" presetSubtype="0" fill="hold" grpId="2" nodeType="withEffect">
                                  <p:stCondLst>
                                    <p:cond delay="2000"/>
                                  </p:stCondLst>
                                  <p:childTnLst>
                                    <p:set>
                                      <p:cBhvr>
                                        <p:cTn id="865" dur="1" fill="hold">
                                          <p:stCondLst>
                                            <p:cond delay="0"/>
                                          </p:stCondLst>
                                        </p:cTn>
                                        <p:tgtEl>
                                          <p:spTgt spid="164"/>
                                        </p:tgtEl>
                                        <p:attrNameLst>
                                          <p:attrName>style.visibility</p:attrName>
                                        </p:attrNameLst>
                                      </p:cBhvr>
                                      <p:to>
                                        <p:strVal val="hidden"/>
                                      </p:to>
                                    </p:set>
                                  </p:childTnLst>
                                </p:cTn>
                              </p:par>
                              <p:par>
                                <p:cTn id="866" presetID="1" presetClass="entr" presetSubtype="0" fill="hold" grpId="0" nodeType="withEffect">
                                  <p:stCondLst>
                                    <p:cond delay="2000"/>
                                  </p:stCondLst>
                                  <p:childTnLst>
                                    <p:set>
                                      <p:cBhvr>
                                        <p:cTn id="867" dur="1" fill="hold">
                                          <p:stCondLst>
                                            <p:cond delay="0"/>
                                          </p:stCondLst>
                                        </p:cTn>
                                        <p:tgtEl>
                                          <p:spTgt spid="162"/>
                                        </p:tgtEl>
                                        <p:attrNameLst>
                                          <p:attrName>style.visibility</p:attrName>
                                        </p:attrNameLst>
                                      </p:cBhvr>
                                      <p:to>
                                        <p:strVal val="visible"/>
                                      </p:to>
                                    </p:set>
                                  </p:childTnLst>
                                </p:cTn>
                              </p:par>
                              <p:par>
                                <p:cTn id="868" presetID="0" presetClass="path" presetSubtype="0" accel="2000" fill="hold" grpId="1" nodeType="withEffect">
                                  <p:stCondLst>
                                    <p:cond delay="2000"/>
                                  </p:stCondLst>
                                  <p:childTnLst>
                                    <p:animMotion origin="layout" path="M -0.0007 -1.11111E-6 L -0.00035 -0.0493 L -0.08021 -0.0493 L -0.15174 -0.02639 L -0.15104 0.0831 L -0.2257 0.08519 L -0.2257 0.15671 L -0.00035 0.15972 L 0.00052 0.03634 " pathEditMode="relative" rAng="0" ptsTypes="AAAAAAAAA">
                                      <p:cBhvr>
                                        <p:cTn id="869" dur="2000" fill="hold"/>
                                        <p:tgtEl>
                                          <p:spTgt spid="162"/>
                                        </p:tgtEl>
                                        <p:attrNameLst>
                                          <p:attrName>ppt_x</p:attrName>
                                          <p:attrName>ppt_y</p:attrName>
                                        </p:attrNameLst>
                                      </p:cBhvr>
                                      <p:rCtr x="-11198" y="5509"/>
                                    </p:animMotion>
                                  </p:childTnLst>
                                </p:cTn>
                              </p:par>
                              <p:par>
                                <p:cTn id="870" presetID="1" presetClass="exit" presetSubtype="0" fill="hold" grpId="2" nodeType="withEffect">
                                  <p:stCondLst>
                                    <p:cond delay="4000"/>
                                  </p:stCondLst>
                                  <p:childTnLst>
                                    <p:set>
                                      <p:cBhvr>
                                        <p:cTn id="871" dur="1" fill="hold">
                                          <p:stCondLst>
                                            <p:cond delay="0"/>
                                          </p:stCondLst>
                                        </p:cTn>
                                        <p:tgtEl>
                                          <p:spTgt spid="162"/>
                                        </p:tgtEl>
                                        <p:attrNameLst>
                                          <p:attrName>style.visibility</p:attrName>
                                        </p:attrNameLst>
                                      </p:cBhvr>
                                      <p:to>
                                        <p:strVal val="hidden"/>
                                      </p:to>
                                    </p:set>
                                  </p:childTnLst>
                                </p:cTn>
                              </p:par>
                            </p:childTnLst>
                          </p:cTn>
                        </p:par>
                        <p:par>
                          <p:cTn id="872" fill="hold">
                            <p:stCondLst>
                              <p:cond delay="4000"/>
                            </p:stCondLst>
                            <p:childTnLst>
                              <p:par>
                                <p:cTn id="873" presetID="1" presetClass="entr" presetSubtype="0" fill="hold" grpId="7" nodeType="afterEffect">
                                  <p:stCondLst>
                                    <p:cond delay="0"/>
                                  </p:stCondLst>
                                  <p:childTnLst>
                                    <p:set>
                                      <p:cBhvr>
                                        <p:cTn id="874" dur="1" fill="hold">
                                          <p:stCondLst>
                                            <p:cond delay="0"/>
                                          </p:stCondLst>
                                        </p:cTn>
                                        <p:tgtEl>
                                          <p:spTgt spid="73"/>
                                        </p:tgtEl>
                                        <p:attrNameLst>
                                          <p:attrName>style.visibility</p:attrName>
                                        </p:attrNameLst>
                                      </p:cBhvr>
                                      <p:to>
                                        <p:strVal val="visible"/>
                                      </p:to>
                                    </p:set>
                                  </p:childTnLst>
                                </p:cTn>
                              </p:par>
                              <p:par>
                                <p:cTn id="875" presetID="1" presetClass="entr" presetSubtype="0" fill="hold" grpId="7" nodeType="withEffect">
                                  <p:stCondLst>
                                    <p:cond delay="0"/>
                                  </p:stCondLst>
                                  <p:childTnLst>
                                    <p:set>
                                      <p:cBhvr>
                                        <p:cTn id="876" dur="1" fill="hold">
                                          <p:stCondLst>
                                            <p:cond delay="0"/>
                                          </p:stCondLst>
                                        </p:cTn>
                                        <p:tgtEl>
                                          <p:spTgt spid="72"/>
                                        </p:tgtEl>
                                        <p:attrNameLst>
                                          <p:attrName>style.visibility</p:attrName>
                                        </p:attrNameLst>
                                      </p:cBhvr>
                                      <p:to>
                                        <p:strVal val="visible"/>
                                      </p:to>
                                    </p:set>
                                  </p:childTnLst>
                                </p:cTn>
                              </p:par>
                              <p:par>
                                <p:cTn id="877" presetID="1" presetClass="entr" presetSubtype="0" fill="hold" grpId="22" nodeType="withEffect">
                                  <p:stCondLst>
                                    <p:cond delay="0"/>
                                  </p:stCondLst>
                                  <p:childTnLst>
                                    <p:set>
                                      <p:cBhvr>
                                        <p:cTn id="878" dur="1" fill="hold">
                                          <p:stCondLst>
                                            <p:cond delay="0"/>
                                          </p:stCondLst>
                                        </p:cTn>
                                        <p:tgtEl>
                                          <p:spTgt spid="70"/>
                                        </p:tgtEl>
                                        <p:attrNameLst>
                                          <p:attrName>style.visibility</p:attrName>
                                        </p:attrNameLst>
                                      </p:cBhvr>
                                      <p:to>
                                        <p:strVal val="visible"/>
                                      </p:to>
                                    </p:set>
                                  </p:childTnLst>
                                </p:cTn>
                              </p:par>
                              <p:par>
                                <p:cTn id="879" presetID="1" presetClass="entr" presetSubtype="0" fill="hold" grpId="22" nodeType="withEffect">
                                  <p:stCondLst>
                                    <p:cond delay="0"/>
                                  </p:stCondLst>
                                  <p:childTnLst>
                                    <p:set>
                                      <p:cBhvr>
                                        <p:cTn id="880"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45"/>
                  </p:tgtEl>
                </p:cond>
              </p:nextCondLst>
            </p:seq>
            <p:seq concurrent="1" nextAc="seek">
              <p:cTn id="881" restart="whenNotActive" fill="hold" evtFilter="cancelBubble" nodeType="interactiveSeq">
                <p:stCondLst>
                  <p:cond evt="onClick" delay="0">
                    <p:tgtEl>
                      <p:spTgt spid="153"/>
                    </p:tgtEl>
                  </p:cond>
                </p:stCondLst>
                <p:endSync evt="end" delay="0">
                  <p:rtn val="all"/>
                </p:endSync>
                <p:childTnLst>
                  <p:par>
                    <p:cTn id="882" fill="hold">
                      <p:stCondLst>
                        <p:cond delay="0"/>
                      </p:stCondLst>
                      <p:childTnLst>
                        <p:par>
                          <p:cTn id="883" fill="hold">
                            <p:stCondLst>
                              <p:cond delay="0"/>
                            </p:stCondLst>
                            <p:childTnLst>
                              <p:par>
                                <p:cTn id="884" presetID="1" presetClass="exit" presetSubtype="0" fill="hold" grpId="2" nodeType="withEffect">
                                  <p:stCondLst>
                                    <p:cond delay="0"/>
                                  </p:stCondLst>
                                  <p:childTnLst>
                                    <p:set>
                                      <p:cBhvr>
                                        <p:cTn id="885" dur="1" fill="hold">
                                          <p:stCondLst>
                                            <p:cond delay="0"/>
                                          </p:stCondLst>
                                        </p:cTn>
                                        <p:tgtEl>
                                          <p:spTgt spid="153"/>
                                        </p:tgtEl>
                                        <p:attrNameLst>
                                          <p:attrName>style.visibility</p:attrName>
                                        </p:attrNameLst>
                                      </p:cBhvr>
                                      <p:to>
                                        <p:strVal val="hidden"/>
                                      </p:to>
                                    </p:set>
                                  </p:childTnLst>
                                </p:cTn>
                              </p:par>
                              <p:par>
                                <p:cTn id="886" presetID="1" presetClass="exit" presetSubtype="0" fill="hold" grpId="8" nodeType="withEffect">
                                  <p:stCondLst>
                                    <p:cond delay="0"/>
                                  </p:stCondLst>
                                  <p:childTnLst>
                                    <p:set>
                                      <p:cBhvr>
                                        <p:cTn id="887" dur="1" fill="hold">
                                          <p:stCondLst>
                                            <p:cond delay="0"/>
                                          </p:stCondLst>
                                        </p:cTn>
                                        <p:tgtEl>
                                          <p:spTgt spid="110"/>
                                        </p:tgtEl>
                                        <p:attrNameLst>
                                          <p:attrName>style.visibility</p:attrName>
                                        </p:attrNameLst>
                                      </p:cBhvr>
                                      <p:to>
                                        <p:strVal val="hidden"/>
                                      </p:to>
                                    </p:set>
                                  </p:childTnLst>
                                </p:cTn>
                              </p:par>
                              <p:par>
                                <p:cTn id="888" presetID="1" presetClass="exit" presetSubtype="0" fill="hold" grpId="27" nodeType="withEffect">
                                  <p:stCondLst>
                                    <p:cond delay="0"/>
                                  </p:stCondLst>
                                  <p:childTnLst>
                                    <p:set>
                                      <p:cBhvr>
                                        <p:cTn id="889" dur="1" fill="hold">
                                          <p:stCondLst>
                                            <p:cond delay="0"/>
                                          </p:stCondLst>
                                        </p:cTn>
                                        <p:tgtEl>
                                          <p:spTgt spid="70"/>
                                        </p:tgtEl>
                                        <p:attrNameLst>
                                          <p:attrName>style.visibility</p:attrName>
                                        </p:attrNameLst>
                                      </p:cBhvr>
                                      <p:to>
                                        <p:strVal val="hidden"/>
                                      </p:to>
                                    </p:set>
                                  </p:childTnLst>
                                </p:cTn>
                              </p:par>
                              <p:par>
                                <p:cTn id="890" presetID="1" presetClass="exit" presetSubtype="0" fill="hold" grpId="27" nodeType="withEffect">
                                  <p:stCondLst>
                                    <p:cond delay="0"/>
                                  </p:stCondLst>
                                  <p:childTnLst>
                                    <p:set>
                                      <p:cBhvr>
                                        <p:cTn id="891" dur="1" fill="hold">
                                          <p:stCondLst>
                                            <p:cond delay="0"/>
                                          </p:stCondLst>
                                        </p:cTn>
                                        <p:tgtEl>
                                          <p:spTgt spid="71"/>
                                        </p:tgtEl>
                                        <p:attrNameLst>
                                          <p:attrName>style.visibility</p:attrName>
                                        </p:attrNameLst>
                                      </p:cBhvr>
                                      <p:to>
                                        <p:strVal val="hidden"/>
                                      </p:to>
                                    </p:set>
                                  </p:childTnLst>
                                </p:cTn>
                              </p:par>
                              <p:par>
                                <p:cTn id="892" presetID="1" presetClass="exit" presetSubtype="0" fill="hold" nodeType="withEffect">
                                  <p:stCondLst>
                                    <p:cond delay="0"/>
                                  </p:stCondLst>
                                  <p:childTnLst>
                                    <p:set>
                                      <p:cBhvr>
                                        <p:cTn id="893" dur="1" fill="hold">
                                          <p:stCondLst>
                                            <p:cond delay="0"/>
                                          </p:stCondLst>
                                        </p:cTn>
                                        <p:tgtEl>
                                          <p:spTgt spid="94"/>
                                        </p:tgtEl>
                                        <p:attrNameLst>
                                          <p:attrName>style.visibility</p:attrName>
                                        </p:attrNameLst>
                                      </p:cBhvr>
                                      <p:to>
                                        <p:strVal val="hidden"/>
                                      </p:to>
                                    </p:set>
                                  </p:childTnLst>
                                </p:cTn>
                              </p:par>
                              <p:par>
                                <p:cTn id="894" presetID="1" presetClass="exit" presetSubtype="0" fill="hold" nodeType="withEffect">
                                  <p:stCondLst>
                                    <p:cond delay="0"/>
                                  </p:stCondLst>
                                  <p:childTnLst>
                                    <p:set>
                                      <p:cBhvr>
                                        <p:cTn id="895" dur="1" fill="hold">
                                          <p:stCondLst>
                                            <p:cond delay="0"/>
                                          </p:stCondLst>
                                        </p:cTn>
                                        <p:tgtEl>
                                          <p:spTgt spid="27"/>
                                        </p:tgtEl>
                                        <p:attrNameLst>
                                          <p:attrName>style.visibility</p:attrName>
                                        </p:attrNameLst>
                                      </p:cBhvr>
                                      <p:to>
                                        <p:strVal val="hidden"/>
                                      </p:to>
                                    </p:set>
                                  </p:childTnLst>
                                </p:cTn>
                              </p:par>
                              <p:par>
                                <p:cTn id="896" presetID="1" presetClass="entr" presetSubtype="0" fill="hold" nodeType="withEffect">
                                  <p:stCondLst>
                                    <p:cond delay="0"/>
                                  </p:stCondLst>
                                  <p:childTnLst>
                                    <p:set>
                                      <p:cBhvr>
                                        <p:cTn id="897" dur="1" fill="hold">
                                          <p:stCondLst>
                                            <p:cond delay="0"/>
                                          </p:stCondLst>
                                        </p:cTn>
                                        <p:tgtEl>
                                          <p:spTgt spid="33"/>
                                        </p:tgtEl>
                                        <p:attrNameLst>
                                          <p:attrName>style.visibility</p:attrName>
                                        </p:attrNameLst>
                                      </p:cBhvr>
                                      <p:to>
                                        <p:strVal val="visible"/>
                                      </p:to>
                                    </p:set>
                                  </p:childTnLst>
                                </p:cTn>
                              </p:par>
                              <p:par>
                                <p:cTn id="898" presetID="22" presetClass="entr" presetSubtype="8" fill="hold" nodeType="withEffect">
                                  <p:stCondLst>
                                    <p:cond delay="0"/>
                                  </p:stCondLst>
                                  <p:childTnLst>
                                    <p:set>
                                      <p:cBhvr>
                                        <p:cTn id="899" dur="1" fill="hold">
                                          <p:stCondLst>
                                            <p:cond delay="0"/>
                                          </p:stCondLst>
                                        </p:cTn>
                                        <p:tgtEl>
                                          <p:spTgt spid="96"/>
                                        </p:tgtEl>
                                        <p:attrNameLst>
                                          <p:attrName>style.visibility</p:attrName>
                                        </p:attrNameLst>
                                      </p:cBhvr>
                                      <p:to>
                                        <p:strVal val="visible"/>
                                      </p:to>
                                    </p:set>
                                    <p:animEffect transition="in" filter="wipe(left)">
                                      <p:cBhvr>
                                        <p:cTn id="900" dur="4000"/>
                                        <p:tgtEl>
                                          <p:spTgt spid="96"/>
                                        </p:tgtEl>
                                      </p:cBhvr>
                                    </p:animEffect>
                                  </p:childTnLst>
                                </p:cTn>
                              </p:par>
                              <p:par>
                                <p:cTn id="901" presetID="35" presetClass="path" presetSubtype="0" accel="50000" decel="50000" fill="remove" nodeType="withEffect">
                                  <p:stCondLst>
                                    <p:cond delay="2000"/>
                                  </p:stCondLst>
                                  <p:childTnLst>
                                    <p:animMotion origin="layout" path="M -3.88889E-6 -5.32284E-7 L -0.42986 -0.00139 " pathEditMode="relative" rAng="0" ptsTypes="AA">
                                      <p:cBhvr>
                                        <p:cTn id="902" dur="2000" fill="hold"/>
                                        <p:tgtEl>
                                          <p:spTgt spid="96"/>
                                        </p:tgtEl>
                                        <p:attrNameLst>
                                          <p:attrName>ppt_x</p:attrName>
                                          <p:attrName>ppt_y</p:attrName>
                                        </p:attrNameLst>
                                      </p:cBhvr>
                                      <p:rCtr x="-21493" y="-69"/>
                                    </p:animMotion>
                                  </p:childTnLst>
                                </p:cTn>
                              </p:par>
                              <p:par>
                                <p:cTn id="903" presetID="1" presetClass="exit" presetSubtype="0" fill="hold" nodeType="withEffect">
                                  <p:stCondLst>
                                    <p:cond delay="2000"/>
                                  </p:stCondLst>
                                  <p:childTnLst>
                                    <p:set>
                                      <p:cBhvr>
                                        <p:cTn id="904" dur="1" fill="hold">
                                          <p:stCondLst>
                                            <p:cond delay="0"/>
                                          </p:stCondLst>
                                        </p:cTn>
                                        <p:tgtEl>
                                          <p:spTgt spid="33"/>
                                        </p:tgtEl>
                                        <p:attrNameLst>
                                          <p:attrName>style.visibility</p:attrName>
                                        </p:attrNameLst>
                                      </p:cBhvr>
                                      <p:to>
                                        <p:strVal val="hidden"/>
                                      </p:to>
                                    </p:set>
                                  </p:childTnLst>
                                </p:cTn>
                              </p:par>
                              <p:par>
                                <p:cTn id="905" presetID="1" presetClass="entr" presetSubtype="0" fill="hold" nodeType="withEffect">
                                  <p:stCondLst>
                                    <p:cond delay="2000"/>
                                  </p:stCondLst>
                                  <p:childTnLst>
                                    <p:set>
                                      <p:cBhvr>
                                        <p:cTn id="906" dur="1" fill="hold">
                                          <p:stCondLst>
                                            <p:cond delay="0"/>
                                          </p:stCondLst>
                                        </p:cTn>
                                        <p:tgtEl>
                                          <p:spTgt spid="27"/>
                                        </p:tgtEl>
                                        <p:attrNameLst>
                                          <p:attrName>style.visibility</p:attrName>
                                        </p:attrNameLst>
                                      </p:cBhvr>
                                      <p:to>
                                        <p:strVal val="visible"/>
                                      </p:to>
                                    </p:set>
                                  </p:childTnLst>
                                </p:cTn>
                              </p:par>
                              <p:par>
                                <p:cTn id="907" presetID="1" presetClass="entr" presetSubtype="0" fill="hold" grpId="0" nodeType="withEffect">
                                  <p:stCondLst>
                                    <p:cond delay="0"/>
                                  </p:stCondLst>
                                  <p:childTnLst>
                                    <p:set>
                                      <p:cBhvr>
                                        <p:cTn id="908" dur="1" fill="hold">
                                          <p:stCondLst>
                                            <p:cond delay="0"/>
                                          </p:stCondLst>
                                        </p:cTn>
                                        <p:tgtEl>
                                          <p:spTgt spid="166"/>
                                        </p:tgtEl>
                                        <p:attrNameLst>
                                          <p:attrName>style.visibility</p:attrName>
                                        </p:attrNameLst>
                                      </p:cBhvr>
                                      <p:to>
                                        <p:strVal val="visible"/>
                                      </p:to>
                                    </p:set>
                                  </p:childTnLst>
                                </p:cTn>
                              </p:par>
                              <p:par>
                                <p:cTn id="909"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910" dur="2000" fill="hold"/>
                                        <p:tgtEl>
                                          <p:spTgt spid="166"/>
                                        </p:tgtEl>
                                        <p:attrNameLst>
                                          <p:attrName>ppt_x</p:attrName>
                                          <p:attrName>ppt_y</p:attrName>
                                        </p:attrNameLst>
                                      </p:cBhvr>
                                      <p:rCtr x="11372" y="-3449"/>
                                    </p:animMotion>
                                  </p:childTnLst>
                                </p:cTn>
                              </p:par>
                              <p:par>
                                <p:cTn id="911" presetID="1" presetClass="exit" presetSubtype="0" fill="hold" grpId="3" nodeType="withEffect">
                                  <p:stCondLst>
                                    <p:cond delay="2000"/>
                                  </p:stCondLst>
                                  <p:childTnLst>
                                    <p:set>
                                      <p:cBhvr>
                                        <p:cTn id="912" dur="1" fill="hold">
                                          <p:stCondLst>
                                            <p:cond delay="0"/>
                                          </p:stCondLst>
                                        </p:cTn>
                                        <p:tgtEl>
                                          <p:spTgt spid="166"/>
                                        </p:tgtEl>
                                        <p:attrNameLst>
                                          <p:attrName>style.visibility</p:attrName>
                                        </p:attrNameLst>
                                      </p:cBhvr>
                                      <p:to>
                                        <p:strVal val="hidden"/>
                                      </p:to>
                                    </p:set>
                                  </p:childTnLst>
                                </p:cTn>
                              </p:par>
                              <p:par>
                                <p:cTn id="913" presetID="1" presetClass="entr" presetSubtype="0" fill="hold" grpId="0" nodeType="withEffect">
                                  <p:stCondLst>
                                    <p:cond delay="0"/>
                                  </p:stCondLst>
                                  <p:childTnLst>
                                    <p:set>
                                      <p:cBhvr>
                                        <p:cTn id="914" dur="1" fill="hold">
                                          <p:stCondLst>
                                            <p:cond delay="0"/>
                                          </p:stCondLst>
                                        </p:cTn>
                                        <p:tgtEl>
                                          <p:spTgt spid="167"/>
                                        </p:tgtEl>
                                        <p:attrNameLst>
                                          <p:attrName>style.visibility</p:attrName>
                                        </p:attrNameLst>
                                      </p:cBhvr>
                                      <p:to>
                                        <p:strVal val="visible"/>
                                      </p:to>
                                    </p:set>
                                  </p:childTnLst>
                                </p:cTn>
                              </p:par>
                              <p:par>
                                <p:cTn id="915" presetID="0" presetClass="path" presetSubtype="0" fill="hold" grpId="1" nodeType="withEffect">
                                  <p:stCondLst>
                                    <p:cond delay="0"/>
                                  </p:stCondLst>
                                  <p:childTnLst>
                                    <p:animMotion origin="layout" path="M -0.0007 2.22222E-6 L 0.00017 0.12129 L -0.22605 0.12245 L -0.22674 -0.00602 " pathEditMode="relative" rAng="0" ptsTypes="AAAA">
                                      <p:cBhvr>
                                        <p:cTn id="916" dur="2000" fill="hold"/>
                                        <p:tgtEl>
                                          <p:spTgt spid="167"/>
                                        </p:tgtEl>
                                        <p:attrNameLst>
                                          <p:attrName>ppt_x</p:attrName>
                                          <p:attrName>ppt_y</p:attrName>
                                        </p:attrNameLst>
                                      </p:cBhvr>
                                      <p:rCtr x="-11267" y="5810"/>
                                    </p:animMotion>
                                  </p:childTnLst>
                                </p:cTn>
                              </p:par>
                              <p:par>
                                <p:cTn id="917" presetID="1" presetClass="exit" presetSubtype="0" fill="hold" grpId="2" nodeType="withEffect">
                                  <p:stCondLst>
                                    <p:cond delay="2000"/>
                                  </p:stCondLst>
                                  <p:childTnLst>
                                    <p:set>
                                      <p:cBhvr>
                                        <p:cTn id="918" dur="1" fill="hold">
                                          <p:stCondLst>
                                            <p:cond delay="0"/>
                                          </p:stCondLst>
                                        </p:cTn>
                                        <p:tgtEl>
                                          <p:spTgt spid="167"/>
                                        </p:tgtEl>
                                        <p:attrNameLst>
                                          <p:attrName>style.visibility</p:attrName>
                                        </p:attrNameLst>
                                      </p:cBhvr>
                                      <p:to>
                                        <p:strVal val="hidden"/>
                                      </p:to>
                                    </p:set>
                                  </p:childTnLst>
                                </p:cTn>
                              </p:par>
                              <p:par>
                                <p:cTn id="919" presetID="1" presetClass="entr" presetSubtype="0" fill="hold" grpId="0" nodeType="withEffect">
                                  <p:stCondLst>
                                    <p:cond delay="2000"/>
                                  </p:stCondLst>
                                  <p:childTnLst>
                                    <p:set>
                                      <p:cBhvr>
                                        <p:cTn id="920" dur="1" fill="hold">
                                          <p:stCondLst>
                                            <p:cond delay="0"/>
                                          </p:stCondLst>
                                        </p:cTn>
                                        <p:tgtEl>
                                          <p:spTgt spid="165"/>
                                        </p:tgtEl>
                                        <p:attrNameLst>
                                          <p:attrName>style.visibility</p:attrName>
                                        </p:attrNameLst>
                                      </p:cBhvr>
                                      <p:to>
                                        <p:strVal val="visible"/>
                                      </p:to>
                                    </p:set>
                                  </p:childTnLst>
                                </p:cTn>
                              </p:par>
                              <p:par>
                                <p:cTn id="921" presetID="0" presetClass="path" presetSubtype="0" fill="hold" grpId="1" nodeType="withEffect">
                                  <p:stCondLst>
                                    <p:cond delay="2000"/>
                                  </p:stCondLst>
                                  <p:childTnLst>
                                    <p:animMotion origin="layout" path="M -0.0007 -1.11111E-6 L -0.00035 -0.0493 L -0.08021 -0.0493 L -0.15174 -0.02639 L -0.15104 0.0831 L -0.2257 0.08519 L -0.2257 0.15671 L -0.00035 0.15972 L 0.00052 0.03634 " pathEditMode="relative" rAng="0" ptsTypes="AAAAAAAAA">
                                      <p:cBhvr>
                                        <p:cTn id="922" dur="2000" fill="hold"/>
                                        <p:tgtEl>
                                          <p:spTgt spid="165"/>
                                        </p:tgtEl>
                                        <p:attrNameLst>
                                          <p:attrName>ppt_x</p:attrName>
                                          <p:attrName>ppt_y</p:attrName>
                                        </p:attrNameLst>
                                      </p:cBhvr>
                                      <p:rCtr x="-11198" y="5509"/>
                                    </p:animMotion>
                                  </p:childTnLst>
                                </p:cTn>
                              </p:par>
                              <p:par>
                                <p:cTn id="923" presetID="1" presetClass="exit" presetSubtype="0" fill="hold" grpId="2" nodeType="withEffect">
                                  <p:stCondLst>
                                    <p:cond delay="4000"/>
                                  </p:stCondLst>
                                  <p:childTnLst>
                                    <p:set>
                                      <p:cBhvr>
                                        <p:cTn id="924" dur="1" fill="hold">
                                          <p:stCondLst>
                                            <p:cond delay="0"/>
                                          </p:stCondLst>
                                        </p:cTn>
                                        <p:tgtEl>
                                          <p:spTgt spid="165"/>
                                        </p:tgtEl>
                                        <p:attrNameLst>
                                          <p:attrName>style.visibility</p:attrName>
                                        </p:attrNameLst>
                                      </p:cBhvr>
                                      <p:to>
                                        <p:strVal val="hidden"/>
                                      </p:to>
                                    </p:set>
                                  </p:childTnLst>
                                </p:cTn>
                              </p:par>
                            </p:childTnLst>
                          </p:cTn>
                        </p:par>
                        <p:par>
                          <p:cTn id="925" fill="hold">
                            <p:stCondLst>
                              <p:cond delay="4000"/>
                            </p:stCondLst>
                            <p:childTnLst>
                              <p:par>
                                <p:cTn id="926" presetID="1" presetClass="entr" presetSubtype="0" fill="hold" grpId="8" nodeType="afterEffect">
                                  <p:stCondLst>
                                    <p:cond delay="0"/>
                                  </p:stCondLst>
                                  <p:childTnLst>
                                    <p:set>
                                      <p:cBhvr>
                                        <p:cTn id="927" dur="1" fill="hold">
                                          <p:stCondLst>
                                            <p:cond delay="0"/>
                                          </p:stCondLst>
                                        </p:cTn>
                                        <p:tgtEl>
                                          <p:spTgt spid="73"/>
                                        </p:tgtEl>
                                        <p:attrNameLst>
                                          <p:attrName>style.visibility</p:attrName>
                                        </p:attrNameLst>
                                      </p:cBhvr>
                                      <p:to>
                                        <p:strVal val="visible"/>
                                      </p:to>
                                    </p:set>
                                  </p:childTnLst>
                                </p:cTn>
                              </p:par>
                              <p:par>
                                <p:cTn id="928" presetID="1" presetClass="entr" presetSubtype="0" fill="hold" grpId="8" nodeType="withEffect">
                                  <p:stCondLst>
                                    <p:cond delay="0"/>
                                  </p:stCondLst>
                                  <p:childTnLst>
                                    <p:set>
                                      <p:cBhvr>
                                        <p:cTn id="929" dur="1" fill="hold">
                                          <p:stCondLst>
                                            <p:cond delay="0"/>
                                          </p:stCondLst>
                                        </p:cTn>
                                        <p:tgtEl>
                                          <p:spTgt spid="72"/>
                                        </p:tgtEl>
                                        <p:attrNameLst>
                                          <p:attrName>style.visibility</p:attrName>
                                        </p:attrNameLst>
                                      </p:cBhvr>
                                      <p:to>
                                        <p:strVal val="visible"/>
                                      </p:to>
                                    </p:set>
                                  </p:childTnLst>
                                </p:cTn>
                              </p:par>
                              <p:par>
                                <p:cTn id="930" presetID="1" presetClass="entr" presetSubtype="0" fill="hold" grpId="23" nodeType="withEffect">
                                  <p:stCondLst>
                                    <p:cond delay="0"/>
                                  </p:stCondLst>
                                  <p:childTnLst>
                                    <p:set>
                                      <p:cBhvr>
                                        <p:cTn id="931" dur="1" fill="hold">
                                          <p:stCondLst>
                                            <p:cond delay="0"/>
                                          </p:stCondLst>
                                        </p:cTn>
                                        <p:tgtEl>
                                          <p:spTgt spid="70"/>
                                        </p:tgtEl>
                                        <p:attrNameLst>
                                          <p:attrName>style.visibility</p:attrName>
                                        </p:attrNameLst>
                                      </p:cBhvr>
                                      <p:to>
                                        <p:strVal val="visible"/>
                                      </p:to>
                                    </p:set>
                                  </p:childTnLst>
                                </p:cTn>
                              </p:par>
                              <p:par>
                                <p:cTn id="932" presetID="1" presetClass="entr" presetSubtype="0" fill="hold" grpId="23" nodeType="withEffect">
                                  <p:stCondLst>
                                    <p:cond delay="0"/>
                                  </p:stCondLst>
                                  <p:childTnLst>
                                    <p:set>
                                      <p:cBhvr>
                                        <p:cTn id="933"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53"/>
                  </p:tgtEl>
                </p:cond>
              </p:nextCondLst>
            </p:seq>
            <p:seq concurrent="1" nextAc="seek">
              <p:cTn id="934" restart="whenNotActive" fill="hold" evtFilter="cancelBubble" nodeType="interactiveSeq">
                <p:stCondLst>
                  <p:cond evt="onClick" delay="0">
                    <p:tgtEl>
                      <p:spTgt spid="154"/>
                    </p:tgtEl>
                  </p:cond>
                </p:stCondLst>
                <p:endSync evt="end" delay="0">
                  <p:rtn val="all"/>
                </p:endSync>
                <p:childTnLst>
                  <p:par>
                    <p:cTn id="935" fill="hold">
                      <p:stCondLst>
                        <p:cond delay="0"/>
                      </p:stCondLst>
                      <p:childTnLst>
                        <p:par>
                          <p:cTn id="936" fill="hold">
                            <p:stCondLst>
                              <p:cond delay="0"/>
                            </p:stCondLst>
                            <p:childTnLst>
                              <p:par>
                                <p:cTn id="937" presetID="1" presetClass="exit" presetSubtype="0" fill="hold" nodeType="withEffect">
                                  <p:stCondLst>
                                    <p:cond delay="0"/>
                                  </p:stCondLst>
                                  <p:childTnLst>
                                    <p:set>
                                      <p:cBhvr>
                                        <p:cTn id="938" dur="1" fill="hold">
                                          <p:stCondLst>
                                            <p:cond delay="0"/>
                                          </p:stCondLst>
                                        </p:cTn>
                                        <p:tgtEl>
                                          <p:spTgt spid="89"/>
                                        </p:tgtEl>
                                        <p:attrNameLst>
                                          <p:attrName>style.visibility</p:attrName>
                                        </p:attrNameLst>
                                      </p:cBhvr>
                                      <p:to>
                                        <p:strVal val="hidden"/>
                                      </p:to>
                                    </p:set>
                                  </p:childTnLst>
                                </p:cTn>
                              </p:par>
                              <p:par>
                                <p:cTn id="939" presetID="1" presetClass="exit" presetSubtype="0" fill="hold" grpId="8" nodeType="withEffect">
                                  <p:stCondLst>
                                    <p:cond delay="0"/>
                                  </p:stCondLst>
                                  <p:childTnLst>
                                    <p:set>
                                      <p:cBhvr>
                                        <p:cTn id="940" dur="1" fill="hold">
                                          <p:stCondLst>
                                            <p:cond delay="0"/>
                                          </p:stCondLst>
                                        </p:cTn>
                                        <p:tgtEl>
                                          <p:spTgt spid="113"/>
                                        </p:tgtEl>
                                        <p:attrNameLst>
                                          <p:attrName>style.visibility</p:attrName>
                                        </p:attrNameLst>
                                      </p:cBhvr>
                                      <p:to>
                                        <p:strVal val="hidden"/>
                                      </p:to>
                                    </p:set>
                                  </p:childTnLst>
                                </p:cTn>
                              </p:par>
                              <p:par>
                                <p:cTn id="941" presetID="1" presetClass="exit" presetSubtype="0" fill="hold" grpId="4" nodeType="withEffect">
                                  <p:stCondLst>
                                    <p:cond delay="0"/>
                                  </p:stCondLst>
                                  <p:childTnLst>
                                    <p:set>
                                      <p:cBhvr>
                                        <p:cTn id="942" dur="1" fill="hold">
                                          <p:stCondLst>
                                            <p:cond delay="0"/>
                                          </p:stCondLst>
                                        </p:cTn>
                                        <p:tgtEl>
                                          <p:spTgt spid="154"/>
                                        </p:tgtEl>
                                        <p:attrNameLst>
                                          <p:attrName>style.visibility</p:attrName>
                                        </p:attrNameLst>
                                      </p:cBhvr>
                                      <p:to>
                                        <p:strVal val="hidden"/>
                                      </p:to>
                                    </p:set>
                                  </p:childTnLst>
                                </p:cTn>
                              </p:par>
                              <p:par>
                                <p:cTn id="943" presetID="1" presetClass="exit" presetSubtype="0" fill="hold" grpId="28" nodeType="withEffect">
                                  <p:stCondLst>
                                    <p:cond delay="0"/>
                                  </p:stCondLst>
                                  <p:childTnLst>
                                    <p:set>
                                      <p:cBhvr>
                                        <p:cTn id="944" dur="1" fill="hold">
                                          <p:stCondLst>
                                            <p:cond delay="0"/>
                                          </p:stCondLst>
                                        </p:cTn>
                                        <p:tgtEl>
                                          <p:spTgt spid="70"/>
                                        </p:tgtEl>
                                        <p:attrNameLst>
                                          <p:attrName>style.visibility</p:attrName>
                                        </p:attrNameLst>
                                      </p:cBhvr>
                                      <p:to>
                                        <p:strVal val="hidden"/>
                                      </p:to>
                                    </p:set>
                                  </p:childTnLst>
                                </p:cTn>
                              </p:par>
                              <p:par>
                                <p:cTn id="945" presetID="1" presetClass="exit" presetSubtype="0" fill="hold" grpId="24" nodeType="withEffect">
                                  <p:stCondLst>
                                    <p:cond delay="0"/>
                                  </p:stCondLst>
                                  <p:childTnLst>
                                    <p:set>
                                      <p:cBhvr>
                                        <p:cTn id="946" dur="1" fill="hold">
                                          <p:stCondLst>
                                            <p:cond delay="0"/>
                                          </p:stCondLst>
                                        </p:cTn>
                                        <p:tgtEl>
                                          <p:spTgt spid="71"/>
                                        </p:tgtEl>
                                        <p:attrNameLst>
                                          <p:attrName>style.visibility</p:attrName>
                                        </p:attrNameLst>
                                      </p:cBhvr>
                                      <p:to>
                                        <p:strVal val="hidden"/>
                                      </p:to>
                                    </p:set>
                                  </p:childTnLst>
                                </p:cTn>
                              </p:par>
                              <p:par>
                                <p:cTn id="947" presetID="1" presetClass="exit" presetSubtype="0" fill="hold" nodeType="withEffect">
                                  <p:stCondLst>
                                    <p:cond delay="0"/>
                                  </p:stCondLst>
                                  <p:childTnLst>
                                    <p:set>
                                      <p:cBhvr>
                                        <p:cTn id="948" dur="1" fill="hold">
                                          <p:stCondLst>
                                            <p:cond delay="0"/>
                                          </p:stCondLst>
                                        </p:cTn>
                                        <p:tgtEl>
                                          <p:spTgt spid="27"/>
                                        </p:tgtEl>
                                        <p:attrNameLst>
                                          <p:attrName>style.visibility</p:attrName>
                                        </p:attrNameLst>
                                      </p:cBhvr>
                                      <p:to>
                                        <p:strVal val="hidden"/>
                                      </p:to>
                                    </p:set>
                                  </p:childTnLst>
                                </p:cTn>
                              </p:par>
                              <p:par>
                                <p:cTn id="949" presetID="1" presetClass="entr" presetSubtype="0" fill="hold" nodeType="withEffect">
                                  <p:stCondLst>
                                    <p:cond delay="0"/>
                                  </p:stCondLst>
                                  <p:childTnLst>
                                    <p:set>
                                      <p:cBhvr>
                                        <p:cTn id="950" dur="1" fill="hold">
                                          <p:stCondLst>
                                            <p:cond delay="0"/>
                                          </p:stCondLst>
                                        </p:cTn>
                                        <p:tgtEl>
                                          <p:spTgt spid="33"/>
                                        </p:tgtEl>
                                        <p:attrNameLst>
                                          <p:attrName>style.visibility</p:attrName>
                                        </p:attrNameLst>
                                      </p:cBhvr>
                                      <p:to>
                                        <p:strVal val="visible"/>
                                      </p:to>
                                    </p:set>
                                  </p:childTnLst>
                                </p:cTn>
                              </p:par>
                              <p:par>
                                <p:cTn id="951" presetID="22" presetClass="entr" presetSubtype="8" fill="hold" nodeType="withEffect">
                                  <p:stCondLst>
                                    <p:cond delay="0"/>
                                  </p:stCondLst>
                                  <p:childTnLst>
                                    <p:set>
                                      <p:cBhvr>
                                        <p:cTn id="952" dur="1" fill="hold">
                                          <p:stCondLst>
                                            <p:cond delay="0"/>
                                          </p:stCondLst>
                                        </p:cTn>
                                        <p:tgtEl>
                                          <p:spTgt spid="92"/>
                                        </p:tgtEl>
                                        <p:attrNameLst>
                                          <p:attrName>style.visibility</p:attrName>
                                        </p:attrNameLst>
                                      </p:cBhvr>
                                      <p:to>
                                        <p:strVal val="visible"/>
                                      </p:to>
                                    </p:set>
                                    <p:animEffect transition="in" filter="wipe(left)">
                                      <p:cBhvr>
                                        <p:cTn id="953" dur="5000"/>
                                        <p:tgtEl>
                                          <p:spTgt spid="92"/>
                                        </p:tgtEl>
                                      </p:cBhvr>
                                    </p:animEffect>
                                  </p:childTnLst>
                                </p:cTn>
                              </p:par>
                              <p:par>
                                <p:cTn id="954" presetID="35" presetClass="path" presetSubtype="0" accel="50000" decel="50000" fill="remove" nodeType="withEffect">
                                  <p:stCondLst>
                                    <p:cond delay="2500"/>
                                  </p:stCondLst>
                                  <p:childTnLst>
                                    <p:animMotion origin="layout" path="M -2.5E-6 -2.37633E-6 L -0.46962 -0.00508 " pathEditMode="relative" rAng="0" ptsTypes="AA">
                                      <p:cBhvr>
                                        <p:cTn id="955" dur="2500" fill="hold"/>
                                        <p:tgtEl>
                                          <p:spTgt spid="92"/>
                                        </p:tgtEl>
                                        <p:attrNameLst>
                                          <p:attrName>ppt_x</p:attrName>
                                          <p:attrName>ppt_y</p:attrName>
                                        </p:attrNameLst>
                                      </p:cBhvr>
                                      <p:rCtr x="-23490" y="-254"/>
                                    </p:animMotion>
                                  </p:childTnLst>
                                </p:cTn>
                              </p:par>
                              <p:par>
                                <p:cTn id="956" presetID="1" presetClass="entr" presetSubtype="0" fill="hold" grpId="0" nodeType="withEffect">
                                  <p:stCondLst>
                                    <p:cond delay="0"/>
                                  </p:stCondLst>
                                  <p:childTnLst>
                                    <p:set>
                                      <p:cBhvr>
                                        <p:cTn id="957" dur="1" fill="hold">
                                          <p:stCondLst>
                                            <p:cond delay="0"/>
                                          </p:stCondLst>
                                        </p:cTn>
                                        <p:tgtEl>
                                          <p:spTgt spid="170"/>
                                        </p:tgtEl>
                                        <p:attrNameLst>
                                          <p:attrName>style.visibility</p:attrName>
                                        </p:attrNameLst>
                                      </p:cBhvr>
                                      <p:to>
                                        <p:strVal val="visible"/>
                                      </p:to>
                                    </p:set>
                                  </p:childTnLst>
                                </p:cTn>
                              </p:par>
                              <p:par>
                                <p:cTn id="958"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959" dur="2500" fill="hold"/>
                                        <p:tgtEl>
                                          <p:spTgt spid="170"/>
                                        </p:tgtEl>
                                        <p:attrNameLst>
                                          <p:attrName>ppt_x</p:attrName>
                                          <p:attrName>ppt_y</p:attrName>
                                        </p:attrNameLst>
                                      </p:cBhvr>
                                      <p:rCtr x="11372" y="-3449"/>
                                    </p:animMotion>
                                  </p:childTnLst>
                                </p:cTn>
                              </p:par>
                              <p:par>
                                <p:cTn id="960" presetID="1" presetClass="exit" presetSubtype="0" fill="hold" grpId="3" nodeType="withEffect">
                                  <p:stCondLst>
                                    <p:cond delay="2500"/>
                                  </p:stCondLst>
                                  <p:childTnLst>
                                    <p:set>
                                      <p:cBhvr>
                                        <p:cTn id="961" dur="1" fill="hold">
                                          <p:stCondLst>
                                            <p:cond delay="0"/>
                                          </p:stCondLst>
                                        </p:cTn>
                                        <p:tgtEl>
                                          <p:spTgt spid="170"/>
                                        </p:tgtEl>
                                        <p:attrNameLst>
                                          <p:attrName>style.visibility</p:attrName>
                                        </p:attrNameLst>
                                      </p:cBhvr>
                                      <p:to>
                                        <p:strVal val="hidden"/>
                                      </p:to>
                                    </p:set>
                                  </p:childTnLst>
                                </p:cTn>
                              </p:par>
                              <p:par>
                                <p:cTn id="962" presetID="1" presetClass="entr" presetSubtype="0" fill="hold" grpId="0" nodeType="withEffect">
                                  <p:stCondLst>
                                    <p:cond delay="0"/>
                                  </p:stCondLst>
                                  <p:childTnLst>
                                    <p:set>
                                      <p:cBhvr>
                                        <p:cTn id="963" dur="1" fill="hold">
                                          <p:stCondLst>
                                            <p:cond delay="0"/>
                                          </p:stCondLst>
                                        </p:cTn>
                                        <p:tgtEl>
                                          <p:spTgt spid="168"/>
                                        </p:tgtEl>
                                        <p:attrNameLst>
                                          <p:attrName>style.visibility</p:attrName>
                                        </p:attrNameLst>
                                      </p:cBhvr>
                                      <p:to>
                                        <p:strVal val="visible"/>
                                      </p:to>
                                    </p:set>
                                  </p:childTnLst>
                                </p:cTn>
                              </p:par>
                              <p:par>
                                <p:cTn id="964" presetID="0" presetClass="path" presetSubtype="0" fill="hold" grpId="1" nodeType="withEffect">
                                  <p:stCondLst>
                                    <p:cond delay="0"/>
                                  </p:stCondLst>
                                  <p:childTnLst>
                                    <p:animMotion origin="layout" path="M -0.0007 2.22222E-6 L 0.00017 0.12129 L -0.22605 0.12245 L -0.22674 -0.00602 " pathEditMode="relative" rAng="0" ptsTypes="AAAA">
                                      <p:cBhvr>
                                        <p:cTn id="965" dur="2500" fill="hold"/>
                                        <p:tgtEl>
                                          <p:spTgt spid="168"/>
                                        </p:tgtEl>
                                        <p:attrNameLst>
                                          <p:attrName>ppt_x</p:attrName>
                                          <p:attrName>ppt_y</p:attrName>
                                        </p:attrNameLst>
                                      </p:cBhvr>
                                      <p:rCtr x="-11267" y="5810"/>
                                    </p:animMotion>
                                  </p:childTnLst>
                                </p:cTn>
                              </p:par>
                              <p:par>
                                <p:cTn id="966" presetID="1" presetClass="exit" presetSubtype="0" fill="hold" grpId="2" nodeType="withEffect">
                                  <p:stCondLst>
                                    <p:cond delay="2500"/>
                                  </p:stCondLst>
                                  <p:childTnLst>
                                    <p:set>
                                      <p:cBhvr>
                                        <p:cTn id="967" dur="1" fill="hold">
                                          <p:stCondLst>
                                            <p:cond delay="0"/>
                                          </p:stCondLst>
                                        </p:cTn>
                                        <p:tgtEl>
                                          <p:spTgt spid="168"/>
                                        </p:tgtEl>
                                        <p:attrNameLst>
                                          <p:attrName>style.visibility</p:attrName>
                                        </p:attrNameLst>
                                      </p:cBhvr>
                                      <p:to>
                                        <p:strVal val="hidden"/>
                                      </p:to>
                                    </p:set>
                                  </p:childTnLst>
                                </p:cTn>
                              </p:par>
                              <p:par>
                                <p:cTn id="968" presetID="1" presetClass="exit" presetSubtype="0" fill="hold" nodeType="withEffect">
                                  <p:stCondLst>
                                    <p:cond delay="2500"/>
                                  </p:stCondLst>
                                  <p:childTnLst>
                                    <p:set>
                                      <p:cBhvr>
                                        <p:cTn id="969" dur="1" fill="hold">
                                          <p:stCondLst>
                                            <p:cond delay="0"/>
                                          </p:stCondLst>
                                        </p:cTn>
                                        <p:tgtEl>
                                          <p:spTgt spid="33"/>
                                        </p:tgtEl>
                                        <p:attrNameLst>
                                          <p:attrName>style.visibility</p:attrName>
                                        </p:attrNameLst>
                                      </p:cBhvr>
                                      <p:to>
                                        <p:strVal val="hidden"/>
                                      </p:to>
                                    </p:set>
                                  </p:childTnLst>
                                </p:cTn>
                              </p:par>
                              <p:par>
                                <p:cTn id="970" presetID="1" presetClass="entr" presetSubtype="0" fill="hold" nodeType="withEffect">
                                  <p:stCondLst>
                                    <p:cond delay="2500"/>
                                  </p:stCondLst>
                                  <p:childTnLst>
                                    <p:set>
                                      <p:cBhvr>
                                        <p:cTn id="971" dur="1" fill="hold">
                                          <p:stCondLst>
                                            <p:cond delay="0"/>
                                          </p:stCondLst>
                                        </p:cTn>
                                        <p:tgtEl>
                                          <p:spTgt spid="27"/>
                                        </p:tgtEl>
                                        <p:attrNameLst>
                                          <p:attrName>style.visibility</p:attrName>
                                        </p:attrNameLst>
                                      </p:cBhvr>
                                      <p:to>
                                        <p:strVal val="visible"/>
                                      </p:to>
                                    </p:set>
                                  </p:childTnLst>
                                </p:cTn>
                              </p:par>
                              <p:par>
                                <p:cTn id="972" presetID="1" presetClass="entr" presetSubtype="0" fill="hold" grpId="0" nodeType="withEffect">
                                  <p:stCondLst>
                                    <p:cond delay="2500"/>
                                  </p:stCondLst>
                                  <p:childTnLst>
                                    <p:set>
                                      <p:cBhvr>
                                        <p:cTn id="973" dur="1" fill="hold">
                                          <p:stCondLst>
                                            <p:cond delay="0"/>
                                          </p:stCondLst>
                                        </p:cTn>
                                        <p:tgtEl>
                                          <p:spTgt spid="169"/>
                                        </p:tgtEl>
                                        <p:attrNameLst>
                                          <p:attrName>style.visibility</p:attrName>
                                        </p:attrNameLst>
                                      </p:cBhvr>
                                      <p:to>
                                        <p:strVal val="visible"/>
                                      </p:to>
                                    </p:set>
                                  </p:childTnLst>
                                </p:cTn>
                              </p:par>
                              <p:par>
                                <p:cTn id="974" presetID="0" presetClass="path" presetSubtype="0" fill="hold" grpId="1" nodeType="withEffect">
                                  <p:stCondLst>
                                    <p:cond delay="2500"/>
                                  </p:stCondLst>
                                  <p:childTnLst>
                                    <p:animMotion origin="layout" path="M -0.0007 -1.11111E-6 L -0.00035 -0.0493 L -0.08021 -0.0493 L -0.15174 -0.02639 L -0.15104 0.0831 L -0.2257 0.08519 L -0.2257 0.15671 L -0.00035 0.15972 L 0.00052 0.03634 " pathEditMode="relative" rAng="0" ptsTypes="AAAAAAAAA">
                                      <p:cBhvr>
                                        <p:cTn id="975" dur="2500" fill="hold"/>
                                        <p:tgtEl>
                                          <p:spTgt spid="169"/>
                                        </p:tgtEl>
                                        <p:attrNameLst>
                                          <p:attrName>ppt_x</p:attrName>
                                          <p:attrName>ppt_y</p:attrName>
                                        </p:attrNameLst>
                                      </p:cBhvr>
                                      <p:rCtr x="-11198" y="5509"/>
                                    </p:animMotion>
                                  </p:childTnLst>
                                </p:cTn>
                              </p:par>
                              <p:par>
                                <p:cTn id="976" presetID="1" presetClass="exit" presetSubtype="0" fill="hold" grpId="2" nodeType="withEffect">
                                  <p:stCondLst>
                                    <p:cond delay="5000"/>
                                  </p:stCondLst>
                                  <p:childTnLst>
                                    <p:set>
                                      <p:cBhvr>
                                        <p:cTn id="977" dur="1" fill="hold">
                                          <p:stCondLst>
                                            <p:cond delay="0"/>
                                          </p:stCondLst>
                                        </p:cTn>
                                        <p:tgtEl>
                                          <p:spTgt spid="169"/>
                                        </p:tgtEl>
                                        <p:attrNameLst>
                                          <p:attrName>style.visibility</p:attrName>
                                        </p:attrNameLst>
                                      </p:cBhvr>
                                      <p:to>
                                        <p:strVal val="hidden"/>
                                      </p:to>
                                    </p:set>
                                  </p:childTnLst>
                                </p:cTn>
                              </p:par>
                            </p:childTnLst>
                          </p:cTn>
                        </p:par>
                        <p:par>
                          <p:cTn id="978" fill="hold">
                            <p:stCondLst>
                              <p:cond delay="5000"/>
                            </p:stCondLst>
                            <p:childTnLst>
                              <p:par>
                                <p:cTn id="979" presetID="1" presetClass="entr" presetSubtype="0" fill="hold" grpId="8" nodeType="afterEffect">
                                  <p:stCondLst>
                                    <p:cond delay="0"/>
                                  </p:stCondLst>
                                  <p:childTnLst>
                                    <p:set>
                                      <p:cBhvr>
                                        <p:cTn id="980" dur="1" fill="hold">
                                          <p:stCondLst>
                                            <p:cond delay="0"/>
                                          </p:stCondLst>
                                        </p:cTn>
                                        <p:tgtEl>
                                          <p:spTgt spid="111"/>
                                        </p:tgtEl>
                                        <p:attrNameLst>
                                          <p:attrName>style.visibility</p:attrName>
                                        </p:attrNameLst>
                                      </p:cBhvr>
                                      <p:to>
                                        <p:strVal val="visible"/>
                                      </p:to>
                                    </p:set>
                                  </p:childTnLst>
                                </p:cTn>
                              </p:par>
                              <p:par>
                                <p:cTn id="981" presetID="1" presetClass="entr" presetSubtype="0" fill="hold" grpId="4" nodeType="withEffect">
                                  <p:stCondLst>
                                    <p:cond delay="0"/>
                                  </p:stCondLst>
                                  <p:childTnLst>
                                    <p:set>
                                      <p:cBhvr>
                                        <p:cTn id="982" dur="1" fill="hold">
                                          <p:stCondLst>
                                            <p:cond delay="0"/>
                                          </p:stCondLst>
                                        </p:cTn>
                                        <p:tgtEl>
                                          <p:spTgt spid="145"/>
                                        </p:tgtEl>
                                        <p:attrNameLst>
                                          <p:attrName>style.visibility</p:attrName>
                                        </p:attrNameLst>
                                      </p:cBhvr>
                                      <p:to>
                                        <p:strVal val="visible"/>
                                      </p:to>
                                    </p:set>
                                  </p:childTnLst>
                                </p:cTn>
                              </p:par>
                              <p:par>
                                <p:cTn id="983" presetID="1" presetClass="entr" presetSubtype="0" fill="hold" grpId="29" nodeType="withEffect">
                                  <p:stCondLst>
                                    <p:cond delay="0"/>
                                  </p:stCondLst>
                                  <p:childTnLst>
                                    <p:set>
                                      <p:cBhvr>
                                        <p:cTn id="984" dur="1" fill="hold">
                                          <p:stCondLst>
                                            <p:cond delay="0"/>
                                          </p:stCondLst>
                                        </p:cTn>
                                        <p:tgtEl>
                                          <p:spTgt spid="70"/>
                                        </p:tgtEl>
                                        <p:attrNameLst>
                                          <p:attrName>style.visibility</p:attrName>
                                        </p:attrNameLst>
                                      </p:cBhvr>
                                      <p:to>
                                        <p:strVal val="visible"/>
                                      </p:to>
                                    </p:set>
                                  </p:childTnLst>
                                </p:cTn>
                              </p:par>
                              <p:par>
                                <p:cTn id="985" presetID="1" presetClass="entr" presetSubtype="0" fill="hold" grpId="28" nodeType="withEffect">
                                  <p:stCondLst>
                                    <p:cond delay="0"/>
                                  </p:stCondLst>
                                  <p:childTnLst>
                                    <p:set>
                                      <p:cBhvr>
                                        <p:cTn id="986"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54"/>
                  </p:tgtEl>
                </p:cond>
              </p:nextCondLst>
            </p:seq>
            <p:seq concurrent="1" nextAc="seek">
              <p:cTn id="987" restart="whenNotActive" fill="hold" evtFilter="cancelBubble" nodeType="interactiveSeq">
                <p:stCondLst>
                  <p:cond evt="onClick" delay="0">
                    <p:tgtEl>
                      <p:spTgt spid="155"/>
                    </p:tgtEl>
                  </p:cond>
                </p:stCondLst>
                <p:endSync evt="end" delay="0">
                  <p:rtn val="all"/>
                </p:endSync>
                <p:childTnLst>
                  <p:par>
                    <p:cTn id="988" fill="hold">
                      <p:stCondLst>
                        <p:cond delay="0"/>
                      </p:stCondLst>
                      <p:childTnLst>
                        <p:par>
                          <p:cTn id="989" fill="hold">
                            <p:stCondLst>
                              <p:cond delay="0"/>
                            </p:stCondLst>
                            <p:childTnLst>
                              <p:par>
                                <p:cTn id="990" presetID="1" presetClass="exit" presetSubtype="0" fill="hold" grpId="30" nodeType="withEffect">
                                  <p:stCondLst>
                                    <p:cond delay="0"/>
                                  </p:stCondLst>
                                  <p:childTnLst>
                                    <p:set>
                                      <p:cBhvr>
                                        <p:cTn id="991" dur="1" fill="hold">
                                          <p:stCondLst>
                                            <p:cond delay="0"/>
                                          </p:stCondLst>
                                        </p:cTn>
                                        <p:tgtEl>
                                          <p:spTgt spid="70"/>
                                        </p:tgtEl>
                                        <p:attrNameLst>
                                          <p:attrName>style.visibility</p:attrName>
                                        </p:attrNameLst>
                                      </p:cBhvr>
                                      <p:to>
                                        <p:strVal val="hidden"/>
                                      </p:to>
                                    </p:set>
                                  </p:childTnLst>
                                </p:cTn>
                              </p:par>
                              <p:par>
                                <p:cTn id="992" presetID="1" presetClass="exit" presetSubtype="0" fill="hold" grpId="29" nodeType="withEffect">
                                  <p:stCondLst>
                                    <p:cond delay="0"/>
                                  </p:stCondLst>
                                  <p:childTnLst>
                                    <p:set>
                                      <p:cBhvr>
                                        <p:cTn id="993" dur="1" fill="hold">
                                          <p:stCondLst>
                                            <p:cond delay="0"/>
                                          </p:stCondLst>
                                        </p:cTn>
                                        <p:tgtEl>
                                          <p:spTgt spid="71"/>
                                        </p:tgtEl>
                                        <p:attrNameLst>
                                          <p:attrName>style.visibility</p:attrName>
                                        </p:attrNameLst>
                                      </p:cBhvr>
                                      <p:to>
                                        <p:strVal val="hidden"/>
                                      </p:to>
                                    </p:set>
                                  </p:childTnLst>
                                </p:cTn>
                              </p:par>
                              <p:par>
                                <p:cTn id="994" presetID="1" presetClass="exit" presetSubtype="0" fill="hold" nodeType="withEffect">
                                  <p:stCondLst>
                                    <p:cond delay="0"/>
                                  </p:stCondLst>
                                  <p:childTnLst>
                                    <p:set>
                                      <p:cBhvr>
                                        <p:cTn id="995" dur="1" fill="hold">
                                          <p:stCondLst>
                                            <p:cond delay="0"/>
                                          </p:stCondLst>
                                        </p:cTn>
                                        <p:tgtEl>
                                          <p:spTgt spid="87"/>
                                        </p:tgtEl>
                                        <p:attrNameLst>
                                          <p:attrName>style.visibility</p:attrName>
                                        </p:attrNameLst>
                                      </p:cBhvr>
                                      <p:to>
                                        <p:strVal val="hidden"/>
                                      </p:to>
                                    </p:set>
                                  </p:childTnLst>
                                </p:cTn>
                              </p:par>
                              <p:par>
                                <p:cTn id="996" presetID="1" presetClass="exit" presetSubtype="0" fill="hold" grpId="7" nodeType="withEffect">
                                  <p:stCondLst>
                                    <p:cond delay="0"/>
                                  </p:stCondLst>
                                  <p:childTnLst>
                                    <p:set>
                                      <p:cBhvr>
                                        <p:cTn id="997" dur="1" fill="hold">
                                          <p:stCondLst>
                                            <p:cond delay="0"/>
                                          </p:stCondLst>
                                        </p:cTn>
                                        <p:tgtEl>
                                          <p:spTgt spid="117"/>
                                        </p:tgtEl>
                                        <p:attrNameLst>
                                          <p:attrName>style.visibility</p:attrName>
                                        </p:attrNameLst>
                                      </p:cBhvr>
                                      <p:to>
                                        <p:strVal val="hidden"/>
                                      </p:to>
                                    </p:set>
                                  </p:childTnLst>
                                </p:cTn>
                              </p:par>
                              <p:par>
                                <p:cTn id="998" presetID="1" presetClass="exit" presetSubtype="0" fill="hold" grpId="3" nodeType="withEffect">
                                  <p:stCondLst>
                                    <p:cond delay="0"/>
                                  </p:stCondLst>
                                  <p:childTnLst>
                                    <p:set>
                                      <p:cBhvr>
                                        <p:cTn id="999" dur="1" fill="hold">
                                          <p:stCondLst>
                                            <p:cond delay="0"/>
                                          </p:stCondLst>
                                        </p:cTn>
                                        <p:tgtEl>
                                          <p:spTgt spid="155"/>
                                        </p:tgtEl>
                                        <p:attrNameLst>
                                          <p:attrName>style.visibility</p:attrName>
                                        </p:attrNameLst>
                                      </p:cBhvr>
                                      <p:to>
                                        <p:strVal val="hidden"/>
                                      </p:to>
                                    </p:set>
                                  </p:childTnLst>
                                </p:cTn>
                              </p:par>
                              <p:par>
                                <p:cTn id="1000" presetID="1" presetClass="exit" presetSubtype="0" fill="hold" nodeType="withEffect">
                                  <p:stCondLst>
                                    <p:cond delay="0"/>
                                  </p:stCondLst>
                                  <p:childTnLst>
                                    <p:set>
                                      <p:cBhvr>
                                        <p:cTn id="1001" dur="1" fill="hold">
                                          <p:stCondLst>
                                            <p:cond delay="0"/>
                                          </p:stCondLst>
                                        </p:cTn>
                                        <p:tgtEl>
                                          <p:spTgt spid="27"/>
                                        </p:tgtEl>
                                        <p:attrNameLst>
                                          <p:attrName>style.visibility</p:attrName>
                                        </p:attrNameLst>
                                      </p:cBhvr>
                                      <p:to>
                                        <p:strVal val="hidden"/>
                                      </p:to>
                                    </p:set>
                                  </p:childTnLst>
                                </p:cTn>
                              </p:par>
                              <p:par>
                                <p:cTn id="1002" presetID="1" presetClass="entr" presetSubtype="0" fill="hold" nodeType="withEffect">
                                  <p:stCondLst>
                                    <p:cond delay="0"/>
                                  </p:stCondLst>
                                  <p:childTnLst>
                                    <p:set>
                                      <p:cBhvr>
                                        <p:cTn id="1003" dur="1" fill="hold">
                                          <p:stCondLst>
                                            <p:cond delay="0"/>
                                          </p:stCondLst>
                                        </p:cTn>
                                        <p:tgtEl>
                                          <p:spTgt spid="33"/>
                                        </p:tgtEl>
                                        <p:attrNameLst>
                                          <p:attrName>style.visibility</p:attrName>
                                        </p:attrNameLst>
                                      </p:cBhvr>
                                      <p:to>
                                        <p:strVal val="visible"/>
                                      </p:to>
                                    </p:set>
                                  </p:childTnLst>
                                </p:cTn>
                              </p:par>
                              <p:par>
                                <p:cTn id="1004" presetID="22" presetClass="entr" presetSubtype="8" fill="hold" nodeType="withEffect">
                                  <p:stCondLst>
                                    <p:cond delay="0"/>
                                  </p:stCondLst>
                                  <p:childTnLst>
                                    <p:set>
                                      <p:cBhvr>
                                        <p:cTn id="1005" dur="1" fill="hold">
                                          <p:stCondLst>
                                            <p:cond delay="0"/>
                                          </p:stCondLst>
                                        </p:cTn>
                                        <p:tgtEl>
                                          <p:spTgt spid="89"/>
                                        </p:tgtEl>
                                        <p:attrNameLst>
                                          <p:attrName>style.visibility</p:attrName>
                                        </p:attrNameLst>
                                      </p:cBhvr>
                                      <p:to>
                                        <p:strVal val="visible"/>
                                      </p:to>
                                    </p:set>
                                    <p:animEffect transition="in" filter="wipe(left)">
                                      <p:cBhvr>
                                        <p:cTn id="1006" dur="6000"/>
                                        <p:tgtEl>
                                          <p:spTgt spid="89"/>
                                        </p:tgtEl>
                                      </p:cBhvr>
                                    </p:animEffect>
                                  </p:childTnLst>
                                </p:cTn>
                              </p:par>
                              <p:par>
                                <p:cTn id="1007" presetID="35" presetClass="path" presetSubtype="0" accel="50000" decel="50000" fill="remove" nodeType="withEffect">
                                  <p:stCondLst>
                                    <p:cond delay="3000"/>
                                  </p:stCondLst>
                                  <p:childTnLst>
                                    <p:animMotion origin="layout" path="M 1.38889E-6 0 L -0.56615 -0.00185 " pathEditMode="relative" rAng="0" ptsTypes="AA">
                                      <p:cBhvr>
                                        <p:cTn id="1008" dur="3000" fill="hold"/>
                                        <p:tgtEl>
                                          <p:spTgt spid="89"/>
                                        </p:tgtEl>
                                        <p:attrNameLst>
                                          <p:attrName>ppt_x</p:attrName>
                                          <p:attrName>ppt_y</p:attrName>
                                        </p:attrNameLst>
                                      </p:cBhvr>
                                      <p:rCtr x="-28316" y="-93"/>
                                    </p:animMotion>
                                  </p:childTnLst>
                                </p:cTn>
                              </p:par>
                              <p:par>
                                <p:cTn id="1009" presetID="1" presetClass="entr" presetSubtype="0" fill="hold" grpId="0" nodeType="withEffect">
                                  <p:stCondLst>
                                    <p:cond delay="0"/>
                                  </p:stCondLst>
                                  <p:childTnLst>
                                    <p:set>
                                      <p:cBhvr>
                                        <p:cTn id="1010" dur="1" fill="hold">
                                          <p:stCondLst>
                                            <p:cond delay="0"/>
                                          </p:stCondLst>
                                        </p:cTn>
                                        <p:tgtEl>
                                          <p:spTgt spid="173"/>
                                        </p:tgtEl>
                                        <p:attrNameLst>
                                          <p:attrName>style.visibility</p:attrName>
                                        </p:attrNameLst>
                                      </p:cBhvr>
                                      <p:to>
                                        <p:strVal val="visible"/>
                                      </p:to>
                                    </p:set>
                                  </p:childTnLst>
                                </p:cTn>
                              </p:par>
                              <p:par>
                                <p:cTn id="1011"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1012" dur="3000" fill="hold"/>
                                        <p:tgtEl>
                                          <p:spTgt spid="173"/>
                                        </p:tgtEl>
                                        <p:attrNameLst>
                                          <p:attrName>ppt_x</p:attrName>
                                          <p:attrName>ppt_y</p:attrName>
                                        </p:attrNameLst>
                                      </p:cBhvr>
                                      <p:rCtr x="11372" y="-3449"/>
                                    </p:animMotion>
                                  </p:childTnLst>
                                </p:cTn>
                              </p:par>
                              <p:par>
                                <p:cTn id="1013" presetID="1" presetClass="exit" presetSubtype="0" fill="hold" grpId="3" nodeType="withEffect">
                                  <p:stCondLst>
                                    <p:cond delay="3000"/>
                                  </p:stCondLst>
                                  <p:childTnLst>
                                    <p:set>
                                      <p:cBhvr>
                                        <p:cTn id="1014" dur="1" fill="hold">
                                          <p:stCondLst>
                                            <p:cond delay="0"/>
                                          </p:stCondLst>
                                        </p:cTn>
                                        <p:tgtEl>
                                          <p:spTgt spid="173"/>
                                        </p:tgtEl>
                                        <p:attrNameLst>
                                          <p:attrName>style.visibility</p:attrName>
                                        </p:attrNameLst>
                                      </p:cBhvr>
                                      <p:to>
                                        <p:strVal val="hidden"/>
                                      </p:to>
                                    </p:set>
                                  </p:childTnLst>
                                </p:cTn>
                              </p:par>
                              <p:par>
                                <p:cTn id="1015" presetID="1" presetClass="entr" presetSubtype="0" fill="hold" grpId="0" nodeType="withEffect">
                                  <p:stCondLst>
                                    <p:cond delay="0"/>
                                  </p:stCondLst>
                                  <p:childTnLst>
                                    <p:set>
                                      <p:cBhvr>
                                        <p:cTn id="1016" dur="1" fill="hold">
                                          <p:stCondLst>
                                            <p:cond delay="0"/>
                                          </p:stCondLst>
                                        </p:cTn>
                                        <p:tgtEl>
                                          <p:spTgt spid="171"/>
                                        </p:tgtEl>
                                        <p:attrNameLst>
                                          <p:attrName>style.visibility</p:attrName>
                                        </p:attrNameLst>
                                      </p:cBhvr>
                                      <p:to>
                                        <p:strVal val="visible"/>
                                      </p:to>
                                    </p:set>
                                  </p:childTnLst>
                                </p:cTn>
                              </p:par>
                              <p:par>
                                <p:cTn id="1017" presetID="0" presetClass="path" presetSubtype="0" fill="hold" grpId="1" nodeType="withEffect">
                                  <p:stCondLst>
                                    <p:cond delay="0"/>
                                  </p:stCondLst>
                                  <p:childTnLst>
                                    <p:animMotion origin="layout" path="M -0.0007 2.22222E-6 L 0.00017 0.12129 L -0.22605 0.12245 L -0.22674 -0.00602 " pathEditMode="relative" rAng="0" ptsTypes="AAAA">
                                      <p:cBhvr>
                                        <p:cTn id="1018" dur="3000" fill="hold"/>
                                        <p:tgtEl>
                                          <p:spTgt spid="171"/>
                                        </p:tgtEl>
                                        <p:attrNameLst>
                                          <p:attrName>ppt_x</p:attrName>
                                          <p:attrName>ppt_y</p:attrName>
                                        </p:attrNameLst>
                                      </p:cBhvr>
                                      <p:rCtr x="-11267" y="5810"/>
                                    </p:animMotion>
                                  </p:childTnLst>
                                </p:cTn>
                              </p:par>
                              <p:par>
                                <p:cTn id="1019" presetID="1" presetClass="exit" presetSubtype="0" fill="hold" grpId="2" nodeType="withEffect">
                                  <p:stCondLst>
                                    <p:cond delay="3000"/>
                                  </p:stCondLst>
                                  <p:childTnLst>
                                    <p:set>
                                      <p:cBhvr>
                                        <p:cTn id="1020" dur="1" fill="hold">
                                          <p:stCondLst>
                                            <p:cond delay="0"/>
                                          </p:stCondLst>
                                        </p:cTn>
                                        <p:tgtEl>
                                          <p:spTgt spid="171"/>
                                        </p:tgtEl>
                                        <p:attrNameLst>
                                          <p:attrName>style.visibility</p:attrName>
                                        </p:attrNameLst>
                                      </p:cBhvr>
                                      <p:to>
                                        <p:strVal val="hidden"/>
                                      </p:to>
                                    </p:set>
                                  </p:childTnLst>
                                </p:cTn>
                              </p:par>
                              <p:par>
                                <p:cTn id="1021" presetID="1" presetClass="entr" presetSubtype="0" fill="hold" nodeType="withEffect">
                                  <p:stCondLst>
                                    <p:cond delay="3000"/>
                                  </p:stCondLst>
                                  <p:childTnLst>
                                    <p:set>
                                      <p:cBhvr>
                                        <p:cTn id="1022" dur="1" fill="hold">
                                          <p:stCondLst>
                                            <p:cond delay="0"/>
                                          </p:stCondLst>
                                        </p:cTn>
                                        <p:tgtEl>
                                          <p:spTgt spid="27"/>
                                        </p:tgtEl>
                                        <p:attrNameLst>
                                          <p:attrName>style.visibility</p:attrName>
                                        </p:attrNameLst>
                                      </p:cBhvr>
                                      <p:to>
                                        <p:strVal val="visible"/>
                                      </p:to>
                                    </p:set>
                                  </p:childTnLst>
                                </p:cTn>
                              </p:par>
                              <p:par>
                                <p:cTn id="1023" presetID="1" presetClass="exit" presetSubtype="0" fill="hold" nodeType="withEffect">
                                  <p:stCondLst>
                                    <p:cond delay="3000"/>
                                  </p:stCondLst>
                                  <p:childTnLst>
                                    <p:set>
                                      <p:cBhvr>
                                        <p:cTn id="1024" dur="1" fill="hold">
                                          <p:stCondLst>
                                            <p:cond delay="0"/>
                                          </p:stCondLst>
                                        </p:cTn>
                                        <p:tgtEl>
                                          <p:spTgt spid="33"/>
                                        </p:tgtEl>
                                        <p:attrNameLst>
                                          <p:attrName>style.visibility</p:attrName>
                                        </p:attrNameLst>
                                      </p:cBhvr>
                                      <p:to>
                                        <p:strVal val="hidden"/>
                                      </p:to>
                                    </p:set>
                                  </p:childTnLst>
                                </p:cTn>
                              </p:par>
                              <p:par>
                                <p:cTn id="1025" presetID="1" presetClass="entr" presetSubtype="0" fill="hold" grpId="0" nodeType="withEffect">
                                  <p:stCondLst>
                                    <p:cond delay="3000"/>
                                  </p:stCondLst>
                                  <p:childTnLst>
                                    <p:set>
                                      <p:cBhvr>
                                        <p:cTn id="1026" dur="1" fill="hold">
                                          <p:stCondLst>
                                            <p:cond delay="0"/>
                                          </p:stCondLst>
                                        </p:cTn>
                                        <p:tgtEl>
                                          <p:spTgt spid="172"/>
                                        </p:tgtEl>
                                        <p:attrNameLst>
                                          <p:attrName>style.visibility</p:attrName>
                                        </p:attrNameLst>
                                      </p:cBhvr>
                                      <p:to>
                                        <p:strVal val="visible"/>
                                      </p:to>
                                    </p:set>
                                  </p:childTnLst>
                                </p:cTn>
                              </p:par>
                              <p:par>
                                <p:cTn id="1027" presetID="0" presetClass="path" presetSubtype="0" fill="hold" grpId="1" nodeType="withEffect">
                                  <p:stCondLst>
                                    <p:cond delay="3000"/>
                                  </p:stCondLst>
                                  <p:childTnLst>
                                    <p:animMotion origin="layout" path="M -0.0007 -1.11111E-6 L -0.00035 -0.0493 L -0.08021 -0.0493 L -0.15174 -0.02639 L -0.15104 0.0831 L -0.2257 0.08519 L -0.2257 0.15671 L -0.00035 0.15972 L 0.00052 0.03634 " pathEditMode="relative" rAng="0" ptsTypes="AAAAAAAAA">
                                      <p:cBhvr>
                                        <p:cTn id="1028" dur="3000" fill="hold"/>
                                        <p:tgtEl>
                                          <p:spTgt spid="172"/>
                                        </p:tgtEl>
                                        <p:attrNameLst>
                                          <p:attrName>ppt_x</p:attrName>
                                          <p:attrName>ppt_y</p:attrName>
                                        </p:attrNameLst>
                                      </p:cBhvr>
                                      <p:rCtr x="-11198" y="5509"/>
                                    </p:animMotion>
                                  </p:childTnLst>
                                </p:cTn>
                              </p:par>
                              <p:par>
                                <p:cTn id="1029" presetID="1" presetClass="exit" presetSubtype="0" fill="hold" grpId="2" nodeType="withEffect">
                                  <p:stCondLst>
                                    <p:cond delay="6000"/>
                                  </p:stCondLst>
                                  <p:childTnLst>
                                    <p:set>
                                      <p:cBhvr>
                                        <p:cTn id="1030" dur="1" fill="hold">
                                          <p:stCondLst>
                                            <p:cond delay="0"/>
                                          </p:stCondLst>
                                        </p:cTn>
                                        <p:tgtEl>
                                          <p:spTgt spid="172"/>
                                        </p:tgtEl>
                                        <p:attrNameLst>
                                          <p:attrName>style.visibility</p:attrName>
                                        </p:attrNameLst>
                                      </p:cBhvr>
                                      <p:to>
                                        <p:strVal val="hidden"/>
                                      </p:to>
                                    </p:set>
                                  </p:childTnLst>
                                </p:cTn>
                              </p:par>
                              <p:par>
                                <p:cTn id="1031" presetID="1" presetClass="entr" presetSubtype="0" fill="hold" grpId="9" nodeType="withEffect">
                                  <p:stCondLst>
                                    <p:cond delay="6000"/>
                                  </p:stCondLst>
                                  <p:childTnLst>
                                    <p:set>
                                      <p:cBhvr>
                                        <p:cTn id="1032" dur="1" fill="hold">
                                          <p:stCondLst>
                                            <p:cond delay="0"/>
                                          </p:stCondLst>
                                        </p:cTn>
                                        <p:tgtEl>
                                          <p:spTgt spid="113"/>
                                        </p:tgtEl>
                                        <p:attrNameLst>
                                          <p:attrName>style.visibility</p:attrName>
                                        </p:attrNameLst>
                                      </p:cBhvr>
                                      <p:to>
                                        <p:strVal val="visible"/>
                                      </p:to>
                                    </p:set>
                                  </p:childTnLst>
                                </p:cTn>
                              </p:par>
                              <p:par>
                                <p:cTn id="1033" presetID="1" presetClass="entr" presetSubtype="0" fill="hold" grpId="5" nodeType="withEffect">
                                  <p:stCondLst>
                                    <p:cond delay="6000"/>
                                  </p:stCondLst>
                                  <p:childTnLst>
                                    <p:set>
                                      <p:cBhvr>
                                        <p:cTn id="1034" dur="1" fill="hold">
                                          <p:stCondLst>
                                            <p:cond delay="0"/>
                                          </p:stCondLst>
                                        </p:cTn>
                                        <p:tgtEl>
                                          <p:spTgt spid="154"/>
                                        </p:tgtEl>
                                        <p:attrNameLst>
                                          <p:attrName>style.visibility</p:attrName>
                                        </p:attrNameLst>
                                      </p:cBhvr>
                                      <p:to>
                                        <p:strVal val="visible"/>
                                      </p:to>
                                    </p:set>
                                  </p:childTnLst>
                                </p:cTn>
                              </p:par>
                              <p:par>
                                <p:cTn id="1035" presetID="1" presetClass="entr" presetSubtype="0" fill="hold" grpId="31" nodeType="withEffect">
                                  <p:stCondLst>
                                    <p:cond delay="6000"/>
                                  </p:stCondLst>
                                  <p:childTnLst>
                                    <p:set>
                                      <p:cBhvr>
                                        <p:cTn id="1036" dur="1" fill="hold">
                                          <p:stCondLst>
                                            <p:cond delay="0"/>
                                          </p:stCondLst>
                                        </p:cTn>
                                        <p:tgtEl>
                                          <p:spTgt spid="70"/>
                                        </p:tgtEl>
                                        <p:attrNameLst>
                                          <p:attrName>style.visibility</p:attrName>
                                        </p:attrNameLst>
                                      </p:cBhvr>
                                      <p:to>
                                        <p:strVal val="visible"/>
                                      </p:to>
                                    </p:set>
                                  </p:childTnLst>
                                </p:cTn>
                              </p:par>
                              <p:par>
                                <p:cTn id="1037" presetID="1" presetClass="entr" presetSubtype="0" fill="hold" grpId="30" nodeType="withEffect">
                                  <p:stCondLst>
                                    <p:cond delay="6000"/>
                                  </p:stCondLst>
                                  <p:childTnLst>
                                    <p:set>
                                      <p:cBhvr>
                                        <p:cTn id="1038"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55"/>
                  </p:tgtEl>
                </p:cond>
              </p:nextCondLst>
            </p:seq>
            <p:seq concurrent="1" nextAc="seek">
              <p:cTn id="1039" restart="whenNotActive" fill="hold" evtFilter="cancelBubble" nodeType="interactiveSeq">
                <p:stCondLst>
                  <p:cond evt="onClick" delay="0">
                    <p:tgtEl>
                      <p:spTgt spid="156"/>
                    </p:tgtEl>
                  </p:cond>
                </p:stCondLst>
                <p:endSync evt="end" delay="0">
                  <p:rtn val="all"/>
                </p:endSync>
                <p:childTnLst>
                  <p:par>
                    <p:cTn id="1040" fill="hold">
                      <p:stCondLst>
                        <p:cond delay="0"/>
                      </p:stCondLst>
                      <p:childTnLst>
                        <p:par>
                          <p:cTn id="1041" fill="hold">
                            <p:stCondLst>
                              <p:cond delay="0"/>
                            </p:stCondLst>
                            <p:childTnLst>
                              <p:par>
                                <p:cTn id="1042" presetID="1" presetClass="exit" presetSubtype="0" fill="hold" nodeType="withEffect">
                                  <p:stCondLst>
                                    <p:cond delay="0"/>
                                  </p:stCondLst>
                                  <p:childTnLst>
                                    <p:set>
                                      <p:cBhvr>
                                        <p:cTn id="1043" dur="1" fill="hold">
                                          <p:stCondLst>
                                            <p:cond delay="0"/>
                                          </p:stCondLst>
                                        </p:cTn>
                                        <p:tgtEl>
                                          <p:spTgt spid="75"/>
                                        </p:tgtEl>
                                        <p:attrNameLst>
                                          <p:attrName>style.visibility</p:attrName>
                                        </p:attrNameLst>
                                      </p:cBhvr>
                                      <p:to>
                                        <p:strVal val="hidden"/>
                                      </p:to>
                                    </p:set>
                                  </p:childTnLst>
                                </p:cTn>
                              </p:par>
                              <p:par>
                                <p:cTn id="1044" presetID="1" presetClass="exit" presetSubtype="0" fill="hold" grpId="6" nodeType="withEffect">
                                  <p:stCondLst>
                                    <p:cond delay="0"/>
                                  </p:stCondLst>
                                  <p:childTnLst>
                                    <p:set>
                                      <p:cBhvr>
                                        <p:cTn id="1045" dur="1" fill="hold">
                                          <p:stCondLst>
                                            <p:cond delay="0"/>
                                          </p:stCondLst>
                                        </p:cTn>
                                        <p:tgtEl>
                                          <p:spTgt spid="115"/>
                                        </p:tgtEl>
                                        <p:attrNameLst>
                                          <p:attrName>style.visibility</p:attrName>
                                        </p:attrNameLst>
                                      </p:cBhvr>
                                      <p:to>
                                        <p:strVal val="hidden"/>
                                      </p:to>
                                    </p:set>
                                  </p:childTnLst>
                                </p:cTn>
                              </p:par>
                              <p:par>
                                <p:cTn id="1046" presetID="1" presetClass="exit" presetSubtype="0" fill="hold" grpId="3" nodeType="withEffect">
                                  <p:stCondLst>
                                    <p:cond delay="0"/>
                                  </p:stCondLst>
                                  <p:childTnLst>
                                    <p:set>
                                      <p:cBhvr>
                                        <p:cTn id="1047" dur="1" fill="hold">
                                          <p:stCondLst>
                                            <p:cond delay="0"/>
                                          </p:stCondLst>
                                        </p:cTn>
                                        <p:tgtEl>
                                          <p:spTgt spid="156"/>
                                        </p:tgtEl>
                                        <p:attrNameLst>
                                          <p:attrName>style.visibility</p:attrName>
                                        </p:attrNameLst>
                                      </p:cBhvr>
                                      <p:to>
                                        <p:strVal val="hidden"/>
                                      </p:to>
                                    </p:set>
                                  </p:childTnLst>
                                </p:cTn>
                              </p:par>
                              <p:par>
                                <p:cTn id="1048" presetID="1" presetClass="exit" presetSubtype="0" fill="hold" grpId="32" nodeType="withEffect">
                                  <p:stCondLst>
                                    <p:cond delay="0"/>
                                  </p:stCondLst>
                                  <p:childTnLst>
                                    <p:set>
                                      <p:cBhvr>
                                        <p:cTn id="1049" dur="1" fill="hold">
                                          <p:stCondLst>
                                            <p:cond delay="0"/>
                                          </p:stCondLst>
                                        </p:cTn>
                                        <p:tgtEl>
                                          <p:spTgt spid="70"/>
                                        </p:tgtEl>
                                        <p:attrNameLst>
                                          <p:attrName>style.visibility</p:attrName>
                                        </p:attrNameLst>
                                      </p:cBhvr>
                                      <p:to>
                                        <p:strVal val="hidden"/>
                                      </p:to>
                                    </p:set>
                                  </p:childTnLst>
                                </p:cTn>
                              </p:par>
                              <p:par>
                                <p:cTn id="1050" presetID="1" presetClass="exit" presetSubtype="0" fill="hold" grpId="31" nodeType="withEffect">
                                  <p:stCondLst>
                                    <p:cond delay="0"/>
                                  </p:stCondLst>
                                  <p:childTnLst>
                                    <p:set>
                                      <p:cBhvr>
                                        <p:cTn id="1051" dur="1" fill="hold">
                                          <p:stCondLst>
                                            <p:cond delay="0"/>
                                          </p:stCondLst>
                                        </p:cTn>
                                        <p:tgtEl>
                                          <p:spTgt spid="71"/>
                                        </p:tgtEl>
                                        <p:attrNameLst>
                                          <p:attrName>style.visibility</p:attrName>
                                        </p:attrNameLst>
                                      </p:cBhvr>
                                      <p:to>
                                        <p:strVal val="hidden"/>
                                      </p:to>
                                    </p:set>
                                  </p:childTnLst>
                                </p:cTn>
                              </p:par>
                              <p:par>
                                <p:cTn id="1052" presetID="22" presetClass="entr" presetSubtype="8" fill="hold" nodeType="withEffect">
                                  <p:stCondLst>
                                    <p:cond delay="0"/>
                                  </p:stCondLst>
                                  <p:childTnLst>
                                    <p:set>
                                      <p:cBhvr>
                                        <p:cTn id="1053" dur="1" fill="hold">
                                          <p:stCondLst>
                                            <p:cond delay="0"/>
                                          </p:stCondLst>
                                        </p:cTn>
                                        <p:tgtEl>
                                          <p:spTgt spid="87"/>
                                        </p:tgtEl>
                                        <p:attrNameLst>
                                          <p:attrName>style.visibility</p:attrName>
                                        </p:attrNameLst>
                                      </p:cBhvr>
                                      <p:to>
                                        <p:strVal val="visible"/>
                                      </p:to>
                                    </p:set>
                                    <p:animEffect transition="in" filter="wipe(left)">
                                      <p:cBhvr>
                                        <p:cTn id="1054" dur="7000"/>
                                        <p:tgtEl>
                                          <p:spTgt spid="87"/>
                                        </p:tgtEl>
                                      </p:cBhvr>
                                    </p:animEffect>
                                  </p:childTnLst>
                                </p:cTn>
                              </p:par>
                              <p:par>
                                <p:cTn id="1055" presetID="35" presetClass="path" presetSubtype="0" accel="50000" decel="50000" fill="remove" nodeType="withEffect">
                                  <p:stCondLst>
                                    <p:cond delay="3500"/>
                                  </p:stCondLst>
                                  <p:childTnLst>
                                    <p:animMotion origin="layout" path="M 1.66667E-6 2.59259E-6 L -0.64375 0.00046 " pathEditMode="relative" rAng="0" ptsTypes="AA">
                                      <p:cBhvr>
                                        <p:cTn id="1056" dur="3500" fill="hold"/>
                                        <p:tgtEl>
                                          <p:spTgt spid="87"/>
                                        </p:tgtEl>
                                        <p:attrNameLst>
                                          <p:attrName>ppt_x</p:attrName>
                                          <p:attrName>ppt_y</p:attrName>
                                        </p:attrNameLst>
                                      </p:cBhvr>
                                      <p:rCtr x="-32188" y="23"/>
                                    </p:animMotion>
                                  </p:childTnLst>
                                </p:cTn>
                              </p:par>
                              <p:par>
                                <p:cTn id="1057" presetID="1" presetClass="exit" presetSubtype="0" fill="hold" nodeType="withEffect">
                                  <p:stCondLst>
                                    <p:cond delay="0"/>
                                  </p:stCondLst>
                                  <p:childTnLst>
                                    <p:set>
                                      <p:cBhvr>
                                        <p:cTn id="1058" dur="1" fill="hold">
                                          <p:stCondLst>
                                            <p:cond delay="0"/>
                                          </p:stCondLst>
                                        </p:cTn>
                                        <p:tgtEl>
                                          <p:spTgt spid="27"/>
                                        </p:tgtEl>
                                        <p:attrNameLst>
                                          <p:attrName>style.visibility</p:attrName>
                                        </p:attrNameLst>
                                      </p:cBhvr>
                                      <p:to>
                                        <p:strVal val="hidden"/>
                                      </p:to>
                                    </p:set>
                                  </p:childTnLst>
                                </p:cTn>
                              </p:par>
                              <p:par>
                                <p:cTn id="1059" presetID="1" presetClass="entr" presetSubtype="0" fill="hold" nodeType="withEffect">
                                  <p:stCondLst>
                                    <p:cond delay="0"/>
                                  </p:stCondLst>
                                  <p:childTnLst>
                                    <p:set>
                                      <p:cBhvr>
                                        <p:cTn id="1060" dur="1" fill="hold">
                                          <p:stCondLst>
                                            <p:cond delay="0"/>
                                          </p:stCondLst>
                                        </p:cTn>
                                        <p:tgtEl>
                                          <p:spTgt spid="33"/>
                                        </p:tgtEl>
                                        <p:attrNameLst>
                                          <p:attrName>style.visibility</p:attrName>
                                        </p:attrNameLst>
                                      </p:cBhvr>
                                      <p:to>
                                        <p:strVal val="visible"/>
                                      </p:to>
                                    </p:set>
                                  </p:childTnLst>
                                </p:cTn>
                              </p:par>
                              <p:par>
                                <p:cTn id="1061" presetID="1" presetClass="entr" presetSubtype="0" fill="hold" grpId="0" nodeType="withEffect">
                                  <p:stCondLst>
                                    <p:cond delay="0"/>
                                  </p:stCondLst>
                                  <p:childTnLst>
                                    <p:set>
                                      <p:cBhvr>
                                        <p:cTn id="1062" dur="1" fill="hold">
                                          <p:stCondLst>
                                            <p:cond delay="0"/>
                                          </p:stCondLst>
                                        </p:cTn>
                                        <p:tgtEl>
                                          <p:spTgt spid="174"/>
                                        </p:tgtEl>
                                        <p:attrNameLst>
                                          <p:attrName>style.visibility</p:attrName>
                                        </p:attrNameLst>
                                      </p:cBhvr>
                                      <p:to>
                                        <p:strVal val="visible"/>
                                      </p:to>
                                    </p:set>
                                  </p:childTnLst>
                                </p:cTn>
                              </p:par>
                              <p:par>
                                <p:cTn id="1063" presetID="0" presetClass="path" presetSubtype="0" fill="hold" grpId="1" nodeType="withEffect">
                                  <p:stCondLst>
                                    <p:cond delay="0"/>
                                  </p:stCondLst>
                                  <p:childTnLst>
                                    <p:animMotion origin="layout" path="M -0.0007 2.22222E-6 L 0.00017 0.12129 L -0.22605 0.12245 L -0.22674 -0.00602 " pathEditMode="relative" rAng="0" ptsTypes="AAAA">
                                      <p:cBhvr>
                                        <p:cTn id="1064" dur="3500" fill="hold"/>
                                        <p:tgtEl>
                                          <p:spTgt spid="174"/>
                                        </p:tgtEl>
                                        <p:attrNameLst>
                                          <p:attrName>ppt_x</p:attrName>
                                          <p:attrName>ppt_y</p:attrName>
                                        </p:attrNameLst>
                                      </p:cBhvr>
                                      <p:rCtr x="-11267" y="5810"/>
                                    </p:animMotion>
                                  </p:childTnLst>
                                </p:cTn>
                              </p:par>
                              <p:par>
                                <p:cTn id="1065" presetID="1" presetClass="exit" presetSubtype="0" fill="hold" grpId="2" nodeType="withEffect">
                                  <p:stCondLst>
                                    <p:cond delay="3500"/>
                                  </p:stCondLst>
                                  <p:childTnLst>
                                    <p:set>
                                      <p:cBhvr>
                                        <p:cTn id="1066" dur="1" fill="hold">
                                          <p:stCondLst>
                                            <p:cond delay="0"/>
                                          </p:stCondLst>
                                        </p:cTn>
                                        <p:tgtEl>
                                          <p:spTgt spid="174"/>
                                        </p:tgtEl>
                                        <p:attrNameLst>
                                          <p:attrName>style.visibility</p:attrName>
                                        </p:attrNameLst>
                                      </p:cBhvr>
                                      <p:to>
                                        <p:strVal val="hidden"/>
                                      </p:to>
                                    </p:set>
                                  </p:childTnLst>
                                </p:cTn>
                              </p:par>
                              <p:par>
                                <p:cTn id="1067" presetID="1" presetClass="entr" presetSubtype="0" fill="hold" nodeType="withEffect">
                                  <p:stCondLst>
                                    <p:cond delay="3500"/>
                                  </p:stCondLst>
                                  <p:childTnLst>
                                    <p:set>
                                      <p:cBhvr>
                                        <p:cTn id="1068" dur="1" fill="hold">
                                          <p:stCondLst>
                                            <p:cond delay="0"/>
                                          </p:stCondLst>
                                        </p:cTn>
                                        <p:tgtEl>
                                          <p:spTgt spid="27"/>
                                        </p:tgtEl>
                                        <p:attrNameLst>
                                          <p:attrName>style.visibility</p:attrName>
                                        </p:attrNameLst>
                                      </p:cBhvr>
                                      <p:to>
                                        <p:strVal val="visible"/>
                                      </p:to>
                                    </p:set>
                                  </p:childTnLst>
                                </p:cTn>
                              </p:par>
                              <p:par>
                                <p:cTn id="1069" presetID="1" presetClass="exit" presetSubtype="0" fill="hold" nodeType="withEffect">
                                  <p:stCondLst>
                                    <p:cond delay="3500"/>
                                  </p:stCondLst>
                                  <p:childTnLst>
                                    <p:set>
                                      <p:cBhvr>
                                        <p:cTn id="1070" dur="1" fill="hold">
                                          <p:stCondLst>
                                            <p:cond delay="0"/>
                                          </p:stCondLst>
                                        </p:cTn>
                                        <p:tgtEl>
                                          <p:spTgt spid="33"/>
                                        </p:tgtEl>
                                        <p:attrNameLst>
                                          <p:attrName>style.visibility</p:attrName>
                                        </p:attrNameLst>
                                      </p:cBhvr>
                                      <p:to>
                                        <p:strVal val="hidden"/>
                                      </p:to>
                                    </p:set>
                                  </p:childTnLst>
                                </p:cTn>
                              </p:par>
                              <p:par>
                                <p:cTn id="1071" presetID="1" presetClass="entr" presetSubtype="0" fill="hold" grpId="0" nodeType="withEffect">
                                  <p:stCondLst>
                                    <p:cond delay="0"/>
                                  </p:stCondLst>
                                  <p:childTnLst>
                                    <p:set>
                                      <p:cBhvr>
                                        <p:cTn id="1072" dur="1" fill="hold">
                                          <p:stCondLst>
                                            <p:cond delay="0"/>
                                          </p:stCondLst>
                                        </p:cTn>
                                        <p:tgtEl>
                                          <p:spTgt spid="176"/>
                                        </p:tgtEl>
                                        <p:attrNameLst>
                                          <p:attrName>style.visibility</p:attrName>
                                        </p:attrNameLst>
                                      </p:cBhvr>
                                      <p:to>
                                        <p:strVal val="visible"/>
                                      </p:to>
                                    </p:set>
                                  </p:childTnLst>
                                </p:cTn>
                              </p:par>
                              <p:par>
                                <p:cTn id="1073"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1074" dur="3500" fill="hold"/>
                                        <p:tgtEl>
                                          <p:spTgt spid="176"/>
                                        </p:tgtEl>
                                        <p:attrNameLst>
                                          <p:attrName>ppt_x</p:attrName>
                                          <p:attrName>ppt_y</p:attrName>
                                        </p:attrNameLst>
                                      </p:cBhvr>
                                      <p:rCtr x="11372" y="-3449"/>
                                    </p:animMotion>
                                  </p:childTnLst>
                                </p:cTn>
                              </p:par>
                              <p:par>
                                <p:cTn id="1075" presetID="1" presetClass="exit" presetSubtype="0" fill="hold" grpId="3" nodeType="withEffect">
                                  <p:stCondLst>
                                    <p:cond delay="3500"/>
                                  </p:stCondLst>
                                  <p:childTnLst>
                                    <p:set>
                                      <p:cBhvr>
                                        <p:cTn id="1076" dur="1" fill="hold">
                                          <p:stCondLst>
                                            <p:cond delay="0"/>
                                          </p:stCondLst>
                                        </p:cTn>
                                        <p:tgtEl>
                                          <p:spTgt spid="176"/>
                                        </p:tgtEl>
                                        <p:attrNameLst>
                                          <p:attrName>style.visibility</p:attrName>
                                        </p:attrNameLst>
                                      </p:cBhvr>
                                      <p:to>
                                        <p:strVal val="hidden"/>
                                      </p:to>
                                    </p:set>
                                  </p:childTnLst>
                                </p:cTn>
                              </p:par>
                              <p:par>
                                <p:cTn id="1077" presetID="1" presetClass="entr" presetSubtype="0" fill="hold" grpId="0" nodeType="withEffect">
                                  <p:stCondLst>
                                    <p:cond delay="3500"/>
                                  </p:stCondLst>
                                  <p:childTnLst>
                                    <p:set>
                                      <p:cBhvr>
                                        <p:cTn id="1078" dur="1" fill="hold">
                                          <p:stCondLst>
                                            <p:cond delay="0"/>
                                          </p:stCondLst>
                                        </p:cTn>
                                        <p:tgtEl>
                                          <p:spTgt spid="175"/>
                                        </p:tgtEl>
                                        <p:attrNameLst>
                                          <p:attrName>style.visibility</p:attrName>
                                        </p:attrNameLst>
                                      </p:cBhvr>
                                      <p:to>
                                        <p:strVal val="visible"/>
                                      </p:to>
                                    </p:set>
                                  </p:childTnLst>
                                </p:cTn>
                              </p:par>
                              <p:par>
                                <p:cTn id="1079" presetID="0" presetClass="path" presetSubtype="0" fill="hold" grpId="1" nodeType="withEffect">
                                  <p:stCondLst>
                                    <p:cond delay="3500"/>
                                  </p:stCondLst>
                                  <p:childTnLst>
                                    <p:animMotion origin="layout" path="M -0.0007 -1.11111E-6 L -0.00035 -0.0493 L -0.08021 -0.0493 L -0.15174 -0.02639 L -0.15104 0.0831 L -0.2257 0.08519 L -0.2257 0.15671 L -0.00035 0.15972 L 0.00052 0.03634 " pathEditMode="relative" rAng="0" ptsTypes="AAAAAAAAA">
                                      <p:cBhvr>
                                        <p:cTn id="1080" dur="3500" fill="hold"/>
                                        <p:tgtEl>
                                          <p:spTgt spid="175"/>
                                        </p:tgtEl>
                                        <p:attrNameLst>
                                          <p:attrName>ppt_x</p:attrName>
                                          <p:attrName>ppt_y</p:attrName>
                                        </p:attrNameLst>
                                      </p:cBhvr>
                                      <p:rCtr x="-11198" y="5509"/>
                                    </p:animMotion>
                                  </p:childTnLst>
                                </p:cTn>
                              </p:par>
                              <p:par>
                                <p:cTn id="1081" presetID="1" presetClass="exit" presetSubtype="0" fill="hold" grpId="2" nodeType="withEffect">
                                  <p:stCondLst>
                                    <p:cond delay="7000"/>
                                  </p:stCondLst>
                                  <p:childTnLst>
                                    <p:set>
                                      <p:cBhvr>
                                        <p:cTn id="1082" dur="1" fill="hold">
                                          <p:stCondLst>
                                            <p:cond delay="0"/>
                                          </p:stCondLst>
                                        </p:cTn>
                                        <p:tgtEl>
                                          <p:spTgt spid="175"/>
                                        </p:tgtEl>
                                        <p:attrNameLst>
                                          <p:attrName>style.visibility</p:attrName>
                                        </p:attrNameLst>
                                      </p:cBhvr>
                                      <p:to>
                                        <p:strVal val="hidden"/>
                                      </p:to>
                                    </p:set>
                                  </p:childTnLst>
                                </p:cTn>
                              </p:par>
                            </p:childTnLst>
                          </p:cTn>
                        </p:par>
                        <p:par>
                          <p:cTn id="1083" fill="hold">
                            <p:stCondLst>
                              <p:cond delay="7000"/>
                            </p:stCondLst>
                            <p:childTnLst>
                              <p:par>
                                <p:cTn id="1084" presetID="1" presetClass="entr" presetSubtype="0" fill="hold" grpId="8" nodeType="afterEffect">
                                  <p:stCondLst>
                                    <p:cond delay="0"/>
                                  </p:stCondLst>
                                  <p:childTnLst>
                                    <p:set>
                                      <p:cBhvr>
                                        <p:cTn id="1085" dur="1" fill="hold">
                                          <p:stCondLst>
                                            <p:cond delay="0"/>
                                          </p:stCondLst>
                                        </p:cTn>
                                        <p:tgtEl>
                                          <p:spTgt spid="117"/>
                                        </p:tgtEl>
                                        <p:attrNameLst>
                                          <p:attrName>style.visibility</p:attrName>
                                        </p:attrNameLst>
                                      </p:cBhvr>
                                      <p:to>
                                        <p:strVal val="visible"/>
                                      </p:to>
                                    </p:set>
                                  </p:childTnLst>
                                </p:cTn>
                              </p:par>
                              <p:par>
                                <p:cTn id="1086" presetID="1" presetClass="entr" presetSubtype="0" fill="hold" grpId="33" nodeType="withEffect">
                                  <p:stCondLst>
                                    <p:cond delay="0"/>
                                  </p:stCondLst>
                                  <p:childTnLst>
                                    <p:set>
                                      <p:cBhvr>
                                        <p:cTn id="1087" dur="1" fill="hold">
                                          <p:stCondLst>
                                            <p:cond delay="0"/>
                                          </p:stCondLst>
                                        </p:cTn>
                                        <p:tgtEl>
                                          <p:spTgt spid="70"/>
                                        </p:tgtEl>
                                        <p:attrNameLst>
                                          <p:attrName>style.visibility</p:attrName>
                                        </p:attrNameLst>
                                      </p:cBhvr>
                                      <p:to>
                                        <p:strVal val="visible"/>
                                      </p:to>
                                    </p:set>
                                  </p:childTnLst>
                                </p:cTn>
                              </p:par>
                              <p:par>
                                <p:cTn id="1088" presetID="1" presetClass="entr" presetSubtype="0" fill="hold" grpId="32" nodeType="withEffect">
                                  <p:stCondLst>
                                    <p:cond delay="0"/>
                                  </p:stCondLst>
                                  <p:childTnLst>
                                    <p:set>
                                      <p:cBhvr>
                                        <p:cTn id="1089" dur="1" fill="hold">
                                          <p:stCondLst>
                                            <p:cond delay="0"/>
                                          </p:stCondLst>
                                        </p:cTn>
                                        <p:tgtEl>
                                          <p:spTgt spid="71"/>
                                        </p:tgtEl>
                                        <p:attrNameLst>
                                          <p:attrName>style.visibility</p:attrName>
                                        </p:attrNameLst>
                                      </p:cBhvr>
                                      <p:to>
                                        <p:strVal val="visible"/>
                                      </p:to>
                                    </p:set>
                                  </p:childTnLst>
                                </p:cTn>
                              </p:par>
                              <p:par>
                                <p:cTn id="1090" presetID="1" presetClass="entr" presetSubtype="0" fill="hold" grpId="4" nodeType="withEffect">
                                  <p:stCondLst>
                                    <p:cond delay="0"/>
                                  </p:stCondLst>
                                  <p:childTnLst>
                                    <p:set>
                                      <p:cBhvr>
                                        <p:cTn id="1091" dur="1" fill="hold">
                                          <p:stCondLst>
                                            <p:cond delay="0"/>
                                          </p:stCondLst>
                                        </p:cTn>
                                        <p:tgtEl>
                                          <p:spTgt spid="155"/>
                                        </p:tgtEl>
                                        <p:attrNameLst>
                                          <p:attrName>style.visibility</p:attrName>
                                        </p:attrNameLst>
                                      </p:cBhvr>
                                      <p:to>
                                        <p:strVal val="visible"/>
                                      </p:to>
                                    </p:set>
                                  </p:childTnLst>
                                </p:cTn>
                              </p:par>
                            </p:childTnLst>
                          </p:cTn>
                        </p:par>
                      </p:childTnLst>
                    </p:cTn>
                  </p:par>
                </p:childTnLst>
              </p:cTn>
              <p:nextCondLst>
                <p:cond evt="onClick" delay="0">
                  <p:tgtEl>
                    <p:spTgt spid="156"/>
                  </p:tgtEl>
                </p:cond>
              </p:nextCondLst>
            </p:seq>
            <p:seq concurrent="1" nextAc="seek">
              <p:cTn id="1092" restart="whenNotActive" fill="hold" evtFilter="cancelBubble" nodeType="interactiveSeq">
                <p:stCondLst>
                  <p:cond evt="onClick" delay="0">
                    <p:tgtEl>
                      <p:spTgt spid="157"/>
                    </p:tgtEl>
                  </p:cond>
                </p:stCondLst>
                <p:endSync evt="end" delay="0">
                  <p:rtn val="all"/>
                </p:endSync>
                <p:childTnLst>
                  <p:par>
                    <p:cTn id="1093" fill="hold">
                      <p:stCondLst>
                        <p:cond delay="0"/>
                      </p:stCondLst>
                      <p:childTnLst>
                        <p:par>
                          <p:cTn id="1094" fill="hold">
                            <p:stCondLst>
                              <p:cond delay="0"/>
                            </p:stCondLst>
                            <p:childTnLst>
                              <p:par>
                                <p:cTn id="1095" presetID="1" presetClass="exit" presetSubtype="0" fill="hold" nodeType="withEffect">
                                  <p:stCondLst>
                                    <p:cond delay="0"/>
                                  </p:stCondLst>
                                  <p:childTnLst>
                                    <p:set>
                                      <p:cBhvr>
                                        <p:cTn id="1096" dur="1" fill="hold">
                                          <p:stCondLst>
                                            <p:cond delay="0"/>
                                          </p:stCondLst>
                                        </p:cTn>
                                        <p:tgtEl>
                                          <p:spTgt spid="68"/>
                                        </p:tgtEl>
                                        <p:attrNameLst>
                                          <p:attrName>style.visibility</p:attrName>
                                        </p:attrNameLst>
                                      </p:cBhvr>
                                      <p:to>
                                        <p:strVal val="hidden"/>
                                      </p:to>
                                    </p:set>
                                  </p:childTnLst>
                                </p:cTn>
                              </p:par>
                              <p:par>
                                <p:cTn id="1097" presetID="1" presetClass="exit" presetSubtype="0" fill="hold" grpId="34" nodeType="withEffect">
                                  <p:stCondLst>
                                    <p:cond delay="0"/>
                                  </p:stCondLst>
                                  <p:childTnLst>
                                    <p:set>
                                      <p:cBhvr>
                                        <p:cTn id="1098" dur="1" fill="hold">
                                          <p:stCondLst>
                                            <p:cond delay="0"/>
                                          </p:stCondLst>
                                        </p:cTn>
                                        <p:tgtEl>
                                          <p:spTgt spid="70"/>
                                        </p:tgtEl>
                                        <p:attrNameLst>
                                          <p:attrName>style.visibility</p:attrName>
                                        </p:attrNameLst>
                                      </p:cBhvr>
                                      <p:to>
                                        <p:strVal val="hidden"/>
                                      </p:to>
                                    </p:set>
                                  </p:childTnLst>
                                </p:cTn>
                              </p:par>
                              <p:par>
                                <p:cTn id="1099" presetID="1" presetClass="exit" presetSubtype="0" fill="hold" grpId="33" nodeType="withEffect">
                                  <p:stCondLst>
                                    <p:cond delay="0"/>
                                  </p:stCondLst>
                                  <p:childTnLst>
                                    <p:set>
                                      <p:cBhvr>
                                        <p:cTn id="1100" dur="1" fill="hold">
                                          <p:stCondLst>
                                            <p:cond delay="0"/>
                                          </p:stCondLst>
                                        </p:cTn>
                                        <p:tgtEl>
                                          <p:spTgt spid="71"/>
                                        </p:tgtEl>
                                        <p:attrNameLst>
                                          <p:attrName>style.visibility</p:attrName>
                                        </p:attrNameLst>
                                      </p:cBhvr>
                                      <p:to>
                                        <p:strVal val="hidden"/>
                                      </p:to>
                                    </p:set>
                                  </p:childTnLst>
                                </p:cTn>
                              </p:par>
                              <p:par>
                                <p:cTn id="1101" presetID="1" presetClass="exit" presetSubtype="0" fill="hold" grpId="7" nodeType="withEffect">
                                  <p:stCondLst>
                                    <p:cond delay="0"/>
                                  </p:stCondLst>
                                  <p:childTnLst>
                                    <p:set>
                                      <p:cBhvr>
                                        <p:cTn id="1102" dur="1" fill="hold">
                                          <p:stCondLst>
                                            <p:cond delay="0"/>
                                          </p:stCondLst>
                                        </p:cTn>
                                        <p:tgtEl>
                                          <p:spTgt spid="115"/>
                                        </p:tgtEl>
                                        <p:attrNameLst>
                                          <p:attrName>style.visibility</p:attrName>
                                        </p:attrNameLst>
                                      </p:cBhvr>
                                      <p:to>
                                        <p:strVal val="hidden"/>
                                      </p:to>
                                    </p:set>
                                  </p:childTnLst>
                                </p:cTn>
                              </p:par>
                              <p:par>
                                <p:cTn id="1103" presetID="1" presetClass="exit" presetSubtype="0" fill="hold" grpId="2" nodeType="withEffect">
                                  <p:stCondLst>
                                    <p:cond delay="0"/>
                                  </p:stCondLst>
                                  <p:childTnLst>
                                    <p:set>
                                      <p:cBhvr>
                                        <p:cTn id="1104" dur="1" fill="hold">
                                          <p:stCondLst>
                                            <p:cond delay="0"/>
                                          </p:stCondLst>
                                        </p:cTn>
                                        <p:tgtEl>
                                          <p:spTgt spid="157"/>
                                        </p:tgtEl>
                                        <p:attrNameLst>
                                          <p:attrName>style.visibility</p:attrName>
                                        </p:attrNameLst>
                                      </p:cBhvr>
                                      <p:to>
                                        <p:strVal val="hidden"/>
                                      </p:to>
                                    </p:set>
                                  </p:childTnLst>
                                </p:cTn>
                              </p:par>
                              <p:par>
                                <p:cTn id="1105" presetID="1" presetClass="entr" presetSubtype="0" fill="hold" nodeType="withEffect">
                                  <p:stCondLst>
                                    <p:cond delay="0"/>
                                  </p:stCondLst>
                                  <p:childTnLst>
                                    <p:set>
                                      <p:cBhvr>
                                        <p:cTn id="1106" dur="1" fill="hold">
                                          <p:stCondLst>
                                            <p:cond delay="0"/>
                                          </p:stCondLst>
                                        </p:cTn>
                                        <p:tgtEl>
                                          <p:spTgt spid="33"/>
                                        </p:tgtEl>
                                        <p:attrNameLst>
                                          <p:attrName>style.visibility</p:attrName>
                                        </p:attrNameLst>
                                      </p:cBhvr>
                                      <p:to>
                                        <p:strVal val="visible"/>
                                      </p:to>
                                    </p:set>
                                  </p:childTnLst>
                                </p:cTn>
                              </p:par>
                              <p:par>
                                <p:cTn id="1107" presetID="1" presetClass="exit" presetSubtype="0" fill="hold" nodeType="withEffect">
                                  <p:stCondLst>
                                    <p:cond delay="0"/>
                                  </p:stCondLst>
                                  <p:childTnLst>
                                    <p:set>
                                      <p:cBhvr>
                                        <p:cTn id="1108" dur="1" fill="hold">
                                          <p:stCondLst>
                                            <p:cond delay="0"/>
                                          </p:stCondLst>
                                        </p:cTn>
                                        <p:tgtEl>
                                          <p:spTgt spid="27"/>
                                        </p:tgtEl>
                                        <p:attrNameLst>
                                          <p:attrName>style.visibility</p:attrName>
                                        </p:attrNameLst>
                                      </p:cBhvr>
                                      <p:to>
                                        <p:strVal val="hidden"/>
                                      </p:to>
                                    </p:set>
                                  </p:childTnLst>
                                </p:cTn>
                              </p:par>
                              <p:par>
                                <p:cTn id="1109" presetID="22" presetClass="entr" presetSubtype="8" fill="hold" nodeType="withEffect">
                                  <p:stCondLst>
                                    <p:cond delay="0"/>
                                  </p:stCondLst>
                                  <p:childTnLst>
                                    <p:set>
                                      <p:cBhvr>
                                        <p:cTn id="1110" dur="1" fill="hold">
                                          <p:stCondLst>
                                            <p:cond delay="0"/>
                                          </p:stCondLst>
                                        </p:cTn>
                                        <p:tgtEl>
                                          <p:spTgt spid="75"/>
                                        </p:tgtEl>
                                        <p:attrNameLst>
                                          <p:attrName>style.visibility</p:attrName>
                                        </p:attrNameLst>
                                      </p:cBhvr>
                                      <p:to>
                                        <p:strVal val="visible"/>
                                      </p:to>
                                    </p:set>
                                    <p:animEffect transition="in" filter="wipe(left)">
                                      <p:cBhvr>
                                        <p:cTn id="1111" dur="8000"/>
                                        <p:tgtEl>
                                          <p:spTgt spid="75"/>
                                        </p:tgtEl>
                                      </p:cBhvr>
                                    </p:animEffect>
                                  </p:childTnLst>
                                </p:cTn>
                              </p:par>
                              <p:par>
                                <p:cTn id="1112" presetID="35" presetClass="path" presetSubtype="0" accel="50000" decel="50000" fill="remove" nodeType="withEffect">
                                  <p:stCondLst>
                                    <p:cond delay="4000"/>
                                  </p:stCondLst>
                                  <p:childTnLst>
                                    <p:animMotion origin="layout" path="M 4.16667E-6 4.03192E-6 L -0.73056 -0.00162 " pathEditMode="relative" rAng="0" ptsTypes="AA">
                                      <p:cBhvr>
                                        <p:cTn id="1113" dur="4000" fill="hold"/>
                                        <p:tgtEl>
                                          <p:spTgt spid="75"/>
                                        </p:tgtEl>
                                        <p:attrNameLst>
                                          <p:attrName>ppt_x</p:attrName>
                                          <p:attrName>ppt_y</p:attrName>
                                        </p:attrNameLst>
                                      </p:cBhvr>
                                      <p:rCtr x="-36528" y="-93"/>
                                    </p:animMotion>
                                  </p:childTnLst>
                                </p:cTn>
                              </p:par>
                              <p:par>
                                <p:cTn id="1114" presetID="1" presetClass="entr" presetSubtype="0" fill="hold" nodeType="withEffect">
                                  <p:stCondLst>
                                    <p:cond delay="4000"/>
                                  </p:stCondLst>
                                  <p:childTnLst>
                                    <p:set>
                                      <p:cBhvr>
                                        <p:cTn id="1115" dur="1" fill="hold">
                                          <p:stCondLst>
                                            <p:cond delay="0"/>
                                          </p:stCondLst>
                                        </p:cTn>
                                        <p:tgtEl>
                                          <p:spTgt spid="27"/>
                                        </p:tgtEl>
                                        <p:attrNameLst>
                                          <p:attrName>style.visibility</p:attrName>
                                        </p:attrNameLst>
                                      </p:cBhvr>
                                      <p:to>
                                        <p:strVal val="visible"/>
                                      </p:to>
                                    </p:set>
                                  </p:childTnLst>
                                </p:cTn>
                              </p:par>
                              <p:par>
                                <p:cTn id="1116" presetID="1" presetClass="exit" presetSubtype="0" fill="hold" nodeType="withEffect">
                                  <p:stCondLst>
                                    <p:cond delay="4000"/>
                                  </p:stCondLst>
                                  <p:childTnLst>
                                    <p:set>
                                      <p:cBhvr>
                                        <p:cTn id="1117" dur="1" fill="hold">
                                          <p:stCondLst>
                                            <p:cond delay="0"/>
                                          </p:stCondLst>
                                        </p:cTn>
                                        <p:tgtEl>
                                          <p:spTgt spid="33"/>
                                        </p:tgtEl>
                                        <p:attrNameLst>
                                          <p:attrName>style.visibility</p:attrName>
                                        </p:attrNameLst>
                                      </p:cBhvr>
                                      <p:to>
                                        <p:strVal val="hidden"/>
                                      </p:to>
                                    </p:set>
                                  </p:childTnLst>
                                </p:cTn>
                              </p:par>
                              <p:par>
                                <p:cTn id="1118" presetID="1" presetClass="entr" presetSubtype="0" fill="hold" grpId="0" nodeType="withEffect">
                                  <p:stCondLst>
                                    <p:cond delay="0"/>
                                  </p:stCondLst>
                                  <p:childTnLst>
                                    <p:set>
                                      <p:cBhvr>
                                        <p:cTn id="1119" dur="1" fill="hold">
                                          <p:stCondLst>
                                            <p:cond delay="0"/>
                                          </p:stCondLst>
                                        </p:cTn>
                                        <p:tgtEl>
                                          <p:spTgt spid="178"/>
                                        </p:tgtEl>
                                        <p:attrNameLst>
                                          <p:attrName>style.visibility</p:attrName>
                                        </p:attrNameLst>
                                      </p:cBhvr>
                                      <p:to>
                                        <p:strVal val="visible"/>
                                      </p:to>
                                    </p:set>
                                  </p:childTnLst>
                                </p:cTn>
                              </p:par>
                              <p:par>
                                <p:cTn id="1120" presetID="0" presetClass="path" presetSubtype="0" fill="hold" grpId="1" nodeType="withEffect">
                                  <p:stCondLst>
                                    <p:cond delay="0"/>
                                  </p:stCondLst>
                                  <p:childTnLst>
                                    <p:animMotion origin="layout" path="M -0.0007 2.22222E-6 L 0.00017 0.12129 L -0.22605 0.12245 L -0.22674 -0.00602 " pathEditMode="relative" rAng="0" ptsTypes="AAAA">
                                      <p:cBhvr>
                                        <p:cTn id="1121" dur="4000" fill="hold"/>
                                        <p:tgtEl>
                                          <p:spTgt spid="178"/>
                                        </p:tgtEl>
                                        <p:attrNameLst>
                                          <p:attrName>ppt_x</p:attrName>
                                          <p:attrName>ppt_y</p:attrName>
                                        </p:attrNameLst>
                                      </p:cBhvr>
                                      <p:rCtr x="-11267" y="5810"/>
                                    </p:animMotion>
                                  </p:childTnLst>
                                </p:cTn>
                              </p:par>
                              <p:par>
                                <p:cTn id="1122" presetID="1" presetClass="exit" presetSubtype="0" fill="hold" grpId="2" nodeType="withEffect">
                                  <p:stCondLst>
                                    <p:cond delay="4000"/>
                                  </p:stCondLst>
                                  <p:childTnLst>
                                    <p:set>
                                      <p:cBhvr>
                                        <p:cTn id="1123" dur="1" fill="hold">
                                          <p:stCondLst>
                                            <p:cond delay="0"/>
                                          </p:stCondLst>
                                        </p:cTn>
                                        <p:tgtEl>
                                          <p:spTgt spid="178"/>
                                        </p:tgtEl>
                                        <p:attrNameLst>
                                          <p:attrName>style.visibility</p:attrName>
                                        </p:attrNameLst>
                                      </p:cBhvr>
                                      <p:to>
                                        <p:strVal val="hidden"/>
                                      </p:to>
                                    </p:set>
                                  </p:childTnLst>
                                </p:cTn>
                              </p:par>
                              <p:par>
                                <p:cTn id="1124" presetID="1" presetClass="entr" presetSubtype="0" fill="hold" grpId="0" nodeType="withEffect">
                                  <p:stCondLst>
                                    <p:cond delay="0"/>
                                  </p:stCondLst>
                                  <p:childTnLst>
                                    <p:set>
                                      <p:cBhvr>
                                        <p:cTn id="1125" dur="1" fill="hold">
                                          <p:stCondLst>
                                            <p:cond delay="0"/>
                                          </p:stCondLst>
                                        </p:cTn>
                                        <p:tgtEl>
                                          <p:spTgt spid="177"/>
                                        </p:tgtEl>
                                        <p:attrNameLst>
                                          <p:attrName>style.visibility</p:attrName>
                                        </p:attrNameLst>
                                      </p:cBhvr>
                                      <p:to>
                                        <p:strVal val="visible"/>
                                      </p:to>
                                    </p:set>
                                  </p:childTnLst>
                                </p:cTn>
                              </p:par>
                              <p:par>
                                <p:cTn id="1126"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1127" dur="4000" fill="hold"/>
                                        <p:tgtEl>
                                          <p:spTgt spid="177"/>
                                        </p:tgtEl>
                                        <p:attrNameLst>
                                          <p:attrName>ppt_x</p:attrName>
                                          <p:attrName>ppt_y</p:attrName>
                                        </p:attrNameLst>
                                      </p:cBhvr>
                                      <p:rCtr x="11372" y="-3449"/>
                                    </p:animMotion>
                                  </p:childTnLst>
                                </p:cTn>
                              </p:par>
                              <p:par>
                                <p:cTn id="1128" presetID="1" presetClass="exit" presetSubtype="0" fill="hold" grpId="3" nodeType="withEffect">
                                  <p:stCondLst>
                                    <p:cond delay="4000"/>
                                  </p:stCondLst>
                                  <p:childTnLst>
                                    <p:set>
                                      <p:cBhvr>
                                        <p:cTn id="1129" dur="1" fill="hold">
                                          <p:stCondLst>
                                            <p:cond delay="0"/>
                                          </p:stCondLst>
                                        </p:cTn>
                                        <p:tgtEl>
                                          <p:spTgt spid="177"/>
                                        </p:tgtEl>
                                        <p:attrNameLst>
                                          <p:attrName>style.visibility</p:attrName>
                                        </p:attrNameLst>
                                      </p:cBhvr>
                                      <p:to>
                                        <p:strVal val="hidden"/>
                                      </p:to>
                                    </p:set>
                                  </p:childTnLst>
                                </p:cTn>
                              </p:par>
                              <p:par>
                                <p:cTn id="1130" presetID="1" presetClass="entr" presetSubtype="0" fill="hold" grpId="0" nodeType="withEffect">
                                  <p:stCondLst>
                                    <p:cond delay="4000"/>
                                  </p:stCondLst>
                                  <p:childTnLst>
                                    <p:set>
                                      <p:cBhvr>
                                        <p:cTn id="1131" dur="1" fill="hold">
                                          <p:stCondLst>
                                            <p:cond delay="0"/>
                                          </p:stCondLst>
                                        </p:cTn>
                                        <p:tgtEl>
                                          <p:spTgt spid="179"/>
                                        </p:tgtEl>
                                        <p:attrNameLst>
                                          <p:attrName>style.visibility</p:attrName>
                                        </p:attrNameLst>
                                      </p:cBhvr>
                                      <p:to>
                                        <p:strVal val="visible"/>
                                      </p:to>
                                    </p:set>
                                  </p:childTnLst>
                                </p:cTn>
                              </p:par>
                              <p:par>
                                <p:cTn id="1132" presetID="0" presetClass="path" presetSubtype="0" fill="hold" grpId="1" nodeType="withEffect">
                                  <p:stCondLst>
                                    <p:cond delay="4000"/>
                                  </p:stCondLst>
                                  <p:childTnLst>
                                    <p:animMotion origin="layout" path="M -0.0007 -1.11111E-6 L -0.00035 -0.0493 L -0.08021 -0.0493 L -0.15174 -0.02639 L -0.15104 0.0831 L -0.2257 0.08519 L -0.2257 0.15671 L -0.00035 0.15972 L 0.00052 0.03634 " pathEditMode="relative" rAng="0" ptsTypes="AAAAAAAAA">
                                      <p:cBhvr>
                                        <p:cTn id="1133" dur="4000" fill="hold"/>
                                        <p:tgtEl>
                                          <p:spTgt spid="179"/>
                                        </p:tgtEl>
                                        <p:attrNameLst>
                                          <p:attrName>ppt_x</p:attrName>
                                          <p:attrName>ppt_y</p:attrName>
                                        </p:attrNameLst>
                                      </p:cBhvr>
                                      <p:rCtr x="-11198" y="5509"/>
                                    </p:animMotion>
                                  </p:childTnLst>
                                </p:cTn>
                              </p:par>
                              <p:par>
                                <p:cTn id="1134" presetID="1" presetClass="exit" presetSubtype="0" fill="hold" grpId="2" nodeType="withEffect">
                                  <p:stCondLst>
                                    <p:cond delay="8000"/>
                                  </p:stCondLst>
                                  <p:childTnLst>
                                    <p:set>
                                      <p:cBhvr>
                                        <p:cTn id="1135" dur="1" fill="hold">
                                          <p:stCondLst>
                                            <p:cond delay="0"/>
                                          </p:stCondLst>
                                        </p:cTn>
                                        <p:tgtEl>
                                          <p:spTgt spid="179"/>
                                        </p:tgtEl>
                                        <p:attrNameLst>
                                          <p:attrName>style.visibility</p:attrName>
                                        </p:attrNameLst>
                                      </p:cBhvr>
                                      <p:to>
                                        <p:strVal val="hidden"/>
                                      </p:to>
                                    </p:set>
                                  </p:childTnLst>
                                </p:cTn>
                              </p:par>
                            </p:childTnLst>
                          </p:cTn>
                        </p:par>
                        <p:par>
                          <p:cTn id="1136" fill="hold">
                            <p:stCondLst>
                              <p:cond delay="8000"/>
                            </p:stCondLst>
                            <p:childTnLst>
                              <p:par>
                                <p:cTn id="1137" presetID="1" presetClass="entr" presetSubtype="0" fill="hold" grpId="35" nodeType="afterEffect">
                                  <p:stCondLst>
                                    <p:cond delay="0"/>
                                  </p:stCondLst>
                                  <p:childTnLst>
                                    <p:set>
                                      <p:cBhvr>
                                        <p:cTn id="1138" dur="1" fill="hold">
                                          <p:stCondLst>
                                            <p:cond delay="0"/>
                                          </p:stCondLst>
                                        </p:cTn>
                                        <p:tgtEl>
                                          <p:spTgt spid="70"/>
                                        </p:tgtEl>
                                        <p:attrNameLst>
                                          <p:attrName>style.visibility</p:attrName>
                                        </p:attrNameLst>
                                      </p:cBhvr>
                                      <p:to>
                                        <p:strVal val="visible"/>
                                      </p:to>
                                    </p:set>
                                  </p:childTnLst>
                                </p:cTn>
                              </p:par>
                              <p:par>
                                <p:cTn id="1139" presetID="1" presetClass="entr" presetSubtype="0" fill="hold" grpId="34" nodeType="withEffect">
                                  <p:stCondLst>
                                    <p:cond delay="0"/>
                                  </p:stCondLst>
                                  <p:childTnLst>
                                    <p:set>
                                      <p:cBhvr>
                                        <p:cTn id="1140" dur="1" fill="hold">
                                          <p:stCondLst>
                                            <p:cond delay="0"/>
                                          </p:stCondLst>
                                        </p:cTn>
                                        <p:tgtEl>
                                          <p:spTgt spid="71"/>
                                        </p:tgtEl>
                                        <p:attrNameLst>
                                          <p:attrName>style.visibility</p:attrName>
                                        </p:attrNameLst>
                                      </p:cBhvr>
                                      <p:to>
                                        <p:strVal val="visible"/>
                                      </p:to>
                                    </p:set>
                                  </p:childTnLst>
                                </p:cTn>
                              </p:par>
                              <p:par>
                                <p:cTn id="1141" presetID="1" presetClass="entr" presetSubtype="0" fill="hold" grpId="8" nodeType="withEffect">
                                  <p:stCondLst>
                                    <p:cond delay="0"/>
                                  </p:stCondLst>
                                  <p:childTnLst>
                                    <p:set>
                                      <p:cBhvr>
                                        <p:cTn id="1142" dur="1" fill="hold">
                                          <p:stCondLst>
                                            <p:cond delay="0"/>
                                          </p:stCondLst>
                                        </p:cTn>
                                        <p:tgtEl>
                                          <p:spTgt spid="115"/>
                                        </p:tgtEl>
                                        <p:attrNameLst>
                                          <p:attrName>style.visibility</p:attrName>
                                        </p:attrNameLst>
                                      </p:cBhvr>
                                      <p:to>
                                        <p:strVal val="visible"/>
                                      </p:to>
                                    </p:set>
                                  </p:childTnLst>
                                </p:cTn>
                              </p:par>
                              <p:par>
                                <p:cTn id="1143" presetID="1" presetClass="entr" presetSubtype="0" fill="hold" grpId="4" nodeType="withEffect">
                                  <p:stCondLst>
                                    <p:cond delay="0"/>
                                  </p:stCondLst>
                                  <p:childTnLst>
                                    <p:set>
                                      <p:cBhvr>
                                        <p:cTn id="1144" dur="1" fill="hold">
                                          <p:stCondLst>
                                            <p:cond delay="0"/>
                                          </p:stCondLst>
                                        </p:cTn>
                                        <p:tgtEl>
                                          <p:spTgt spid="156"/>
                                        </p:tgtEl>
                                        <p:attrNameLst>
                                          <p:attrName>style.visibility</p:attrName>
                                        </p:attrNameLst>
                                      </p:cBhvr>
                                      <p:to>
                                        <p:strVal val="visible"/>
                                      </p:to>
                                    </p:set>
                                  </p:childTnLst>
                                </p:cTn>
                              </p:par>
                            </p:childTnLst>
                          </p:cTn>
                        </p:par>
                      </p:childTnLst>
                    </p:cTn>
                  </p:par>
                </p:childTnLst>
              </p:cTn>
              <p:nextCondLst>
                <p:cond evt="onClick" delay="0">
                  <p:tgtEl>
                    <p:spTgt spid="157"/>
                  </p:tgtEl>
                </p:cond>
              </p:nextCondLst>
            </p:seq>
            <p:seq concurrent="1" nextAc="seek">
              <p:cTn id="1145" restart="whenNotActive" fill="hold" evtFilter="cancelBubble" nodeType="interactiveSeq">
                <p:stCondLst>
                  <p:cond evt="onClick" delay="0">
                    <p:tgtEl>
                      <p:spTgt spid="158"/>
                    </p:tgtEl>
                  </p:cond>
                </p:stCondLst>
                <p:endSync evt="end" delay="0">
                  <p:rtn val="all"/>
                </p:endSync>
                <p:childTnLst>
                  <p:par>
                    <p:cTn id="1146" fill="hold">
                      <p:stCondLst>
                        <p:cond delay="0"/>
                      </p:stCondLst>
                      <p:childTnLst>
                        <p:par>
                          <p:cTn id="1147" fill="hold">
                            <p:stCondLst>
                              <p:cond delay="0"/>
                            </p:stCondLst>
                            <p:childTnLst>
                              <p:par>
                                <p:cTn id="1148" presetID="1" presetClass="exit" presetSubtype="0" fill="hold" nodeType="withEffect">
                                  <p:stCondLst>
                                    <p:cond delay="0"/>
                                  </p:stCondLst>
                                  <p:childTnLst>
                                    <p:set>
                                      <p:cBhvr>
                                        <p:cTn id="1149" dur="1" fill="hold">
                                          <p:stCondLst>
                                            <p:cond delay="0"/>
                                          </p:stCondLst>
                                        </p:cTn>
                                        <p:tgtEl>
                                          <p:spTgt spid="64"/>
                                        </p:tgtEl>
                                        <p:attrNameLst>
                                          <p:attrName>style.visibility</p:attrName>
                                        </p:attrNameLst>
                                      </p:cBhvr>
                                      <p:to>
                                        <p:strVal val="hidden"/>
                                      </p:to>
                                    </p:set>
                                  </p:childTnLst>
                                </p:cTn>
                              </p:par>
                              <p:par>
                                <p:cTn id="1150" presetID="1" presetClass="exit" presetSubtype="0" fill="hold" grpId="7" nodeType="withEffect">
                                  <p:stCondLst>
                                    <p:cond delay="0"/>
                                  </p:stCondLst>
                                  <p:childTnLst>
                                    <p:set>
                                      <p:cBhvr>
                                        <p:cTn id="1151" dur="1" fill="hold">
                                          <p:stCondLst>
                                            <p:cond delay="0"/>
                                          </p:stCondLst>
                                        </p:cTn>
                                        <p:tgtEl>
                                          <p:spTgt spid="112"/>
                                        </p:tgtEl>
                                        <p:attrNameLst>
                                          <p:attrName>style.visibility</p:attrName>
                                        </p:attrNameLst>
                                      </p:cBhvr>
                                      <p:to>
                                        <p:strVal val="hidden"/>
                                      </p:to>
                                    </p:set>
                                  </p:childTnLst>
                                </p:cTn>
                              </p:par>
                              <p:par>
                                <p:cTn id="1152" presetID="1" presetClass="exit" presetSubtype="0" fill="hold" grpId="36" nodeType="withEffect">
                                  <p:stCondLst>
                                    <p:cond delay="0"/>
                                  </p:stCondLst>
                                  <p:childTnLst>
                                    <p:set>
                                      <p:cBhvr>
                                        <p:cTn id="1153" dur="1" fill="hold">
                                          <p:stCondLst>
                                            <p:cond delay="0"/>
                                          </p:stCondLst>
                                        </p:cTn>
                                        <p:tgtEl>
                                          <p:spTgt spid="70"/>
                                        </p:tgtEl>
                                        <p:attrNameLst>
                                          <p:attrName>style.visibility</p:attrName>
                                        </p:attrNameLst>
                                      </p:cBhvr>
                                      <p:to>
                                        <p:strVal val="hidden"/>
                                      </p:to>
                                    </p:set>
                                  </p:childTnLst>
                                </p:cTn>
                              </p:par>
                              <p:par>
                                <p:cTn id="1154" presetID="1" presetClass="exit" presetSubtype="0" fill="hold" grpId="35" nodeType="withEffect">
                                  <p:stCondLst>
                                    <p:cond delay="0"/>
                                  </p:stCondLst>
                                  <p:childTnLst>
                                    <p:set>
                                      <p:cBhvr>
                                        <p:cTn id="1155" dur="1" fill="hold">
                                          <p:stCondLst>
                                            <p:cond delay="0"/>
                                          </p:stCondLst>
                                        </p:cTn>
                                        <p:tgtEl>
                                          <p:spTgt spid="71"/>
                                        </p:tgtEl>
                                        <p:attrNameLst>
                                          <p:attrName>style.visibility</p:attrName>
                                        </p:attrNameLst>
                                      </p:cBhvr>
                                      <p:to>
                                        <p:strVal val="hidden"/>
                                      </p:to>
                                    </p:set>
                                  </p:childTnLst>
                                </p:cTn>
                              </p:par>
                              <p:par>
                                <p:cTn id="1156" presetID="1" presetClass="exit" presetSubtype="0" fill="hold" grpId="3" nodeType="withEffect">
                                  <p:stCondLst>
                                    <p:cond delay="0"/>
                                  </p:stCondLst>
                                  <p:childTnLst>
                                    <p:set>
                                      <p:cBhvr>
                                        <p:cTn id="1157" dur="1" fill="hold">
                                          <p:stCondLst>
                                            <p:cond delay="0"/>
                                          </p:stCondLst>
                                        </p:cTn>
                                        <p:tgtEl>
                                          <p:spTgt spid="158"/>
                                        </p:tgtEl>
                                        <p:attrNameLst>
                                          <p:attrName>style.visibility</p:attrName>
                                        </p:attrNameLst>
                                      </p:cBhvr>
                                      <p:to>
                                        <p:strVal val="hidden"/>
                                      </p:to>
                                    </p:set>
                                  </p:childTnLst>
                                </p:cTn>
                              </p:par>
                              <p:par>
                                <p:cTn id="1158" presetID="1" presetClass="entr" presetSubtype="0" fill="hold" nodeType="withEffect">
                                  <p:stCondLst>
                                    <p:cond delay="0"/>
                                  </p:stCondLst>
                                  <p:childTnLst>
                                    <p:set>
                                      <p:cBhvr>
                                        <p:cTn id="1159" dur="1" fill="hold">
                                          <p:stCondLst>
                                            <p:cond delay="0"/>
                                          </p:stCondLst>
                                        </p:cTn>
                                        <p:tgtEl>
                                          <p:spTgt spid="33"/>
                                        </p:tgtEl>
                                        <p:attrNameLst>
                                          <p:attrName>style.visibility</p:attrName>
                                        </p:attrNameLst>
                                      </p:cBhvr>
                                      <p:to>
                                        <p:strVal val="visible"/>
                                      </p:to>
                                    </p:set>
                                  </p:childTnLst>
                                </p:cTn>
                              </p:par>
                              <p:par>
                                <p:cTn id="1160" presetID="1" presetClass="exit" presetSubtype="0" fill="hold" nodeType="withEffect">
                                  <p:stCondLst>
                                    <p:cond delay="0"/>
                                  </p:stCondLst>
                                  <p:childTnLst>
                                    <p:set>
                                      <p:cBhvr>
                                        <p:cTn id="1161" dur="1" fill="hold">
                                          <p:stCondLst>
                                            <p:cond delay="0"/>
                                          </p:stCondLst>
                                        </p:cTn>
                                        <p:tgtEl>
                                          <p:spTgt spid="27"/>
                                        </p:tgtEl>
                                        <p:attrNameLst>
                                          <p:attrName>style.visibility</p:attrName>
                                        </p:attrNameLst>
                                      </p:cBhvr>
                                      <p:to>
                                        <p:strVal val="hidden"/>
                                      </p:to>
                                    </p:set>
                                  </p:childTnLst>
                                </p:cTn>
                              </p:par>
                              <p:par>
                                <p:cTn id="1162" presetID="22" presetClass="entr" presetSubtype="8" fill="hold" nodeType="withEffect">
                                  <p:stCondLst>
                                    <p:cond delay="0"/>
                                  </p:stCondLst>
                                  <p:childTnLst>
                                    <p:set>
                                      <p:cBhvr>
                                        <p:cTn id="1163" dur="1" fill="hold">
                                          <p:stCondLst>
                                            <p:cond delay="0"/>
                                          </p:stCondLst>
                                        </p:cTn>
                                        <p:tgtEl>
                                          <p:spTgt spid="94"/>
                                        </p:tgtEl>
                                        <p:attrNameLst>
                                          <p:attrName>style.visibility</p:attrName>
                                        </p:attrNameLst>
                                      </p:cBhvr>
                                      <p:to>
                                        <p:strVal val="visible"/>
                                      </p:to>
                                    </p:set>
                                    <p:animEffect transition="in" filter="wipe(left)">
                                      <p:cBhvr>
                                        <p:cTn id="1164" dur="3500"/>
                                        <p:tgtEl>
                                          <p:spTgt spid="94"/>
                                        </p:tgtEl>
                                      </p:cBhvr>
                                    </p:animEffect>
                                  </p:childTnLst>
                                </p:cTn>
                              </p:par>
                              <p:par>
                                <p:cTn id="1165" presetID="35" presetClass="path" presetSubtype="0" accel="50000" decel="50000" fill="remove" nodeType="withEffect">
                                  <p:stCondLst>
                                    <p:cond delay="1800"/>
                                  </p:stCondLst>
                                  <p:childTnLst>
                                    <p:animMotion origin="layout" path="M -3.61111E-6 -1.85185E-6 L -0.38715 -0.00208 " pathEditMode="relative" rAng="0" ptsTypes="AA">
                                      <p:cBhvr>
                                        <p:cTn id="1166" dur="1750" fill="hold"/>
                                        <p:tgtEl>
                                          <p:spTgt spid="94"/>
                                        </p:tgtEl>
                                        <p:attrNameLst>
                                          <p:attrName>ppt_x</p:attrName>
                                          <p:attrName>ppt_y</p:attrName>
                                        </p:attrNameLst>
                                      </p:cBhvr>
                                      <p:rCtr x="-19358" y="-116"/>
                                    </p:animMotion>
                                  </p:childTnLst>
                                </p:cTn>
                              </p:par>
                              <p:par>
                                <p:cTn id="1167" presetID="1" presetClass="entr" presetSubtype="0" fill="hold" nodeType="withEffect">
                                  <p:stCondLst>
                                    <p:cond delay="1750"/>
                                  </p:stCondLst>
                                  <p:childTnLst>
                                    <p:set>
                                      <p:cBhvr>
                                        <p:cTn id="1168" dur="1" fill="hold">
                                          <p:stCondLst>
                                            <p:cond delay="0"/>
                                          </p:stCondLst>
                                        </p:cTn>
                                        <p:tgtEl>
                                          <p:spTgt spid="27"/>
                                        </p:tgtEl>
                                        <p:attrNameLst>
                                          <p:attrName>style.visibility</p:attrName>
                                        </p:attrNameLst>
                                      </p:cBhvr>
                                      <p:to>
                                        <p:strVal val="visible"/>
                                      </p:to>
                                    </p:set>
                                  </p:childTnLst>
                                </p:cTn>
                              </p:par>
                              <p:par>
                                <p:cTn id="1169" presetID="1" presetClass="exit" presetSubtype="0" fill="hold" nodeType="withEffect">
                                  <p:stCondLst>
                                    <p:cond delay="1750"/>
                                  </p:stCondLst>
                                  <p:childTnLst>
                                    <p:set>
                                      <p:cBhvr>
                                        <p:cTn id="1170" dur="1" fill="hold">
                                          <p:stCondLst>
                                            <p:cond delay="0"/>
                                          </p:stCondLst>
                                        </p:cTn>
                                        <p:tgtEl>
                                          <p:spTgt spid="33"/>
                                        </p:tgtEl>
                                        <p:attrNameLst>
                                          <p:attrName>style.visibility</p:attrName>
                                        </p:attrNameLst>
                                      </p:cBhvr>
                                      <p:to>
                                        <p:strVal val="hidden"/>
                                      </p:to>
                                    </p:set>
                                  </p:childTnLst>
                                </p:cTn>
                              </p:par>
                              <p:par>
                                <p:cTn id="1171" presetID="1" presetClass="entr" presetSubtype="0" fill="hold" grpId="0" nodeType="withEffect">
                                  <p:stCondLst>
                                    <p:cond delay="0"/>
                                  </p:stCondLst>
                                  <p:childTnLst>
                                    <p:set>
                                      <p:cBhvr>
                                        <p:cTn id="1172" dur="1" fill="hold">
                                          <p:stCondLst>
                                            <p:cond delay="0"/>
                                          </p:stCondLst>
                                        </p:cTn>
                                        <p:tgtEl>
                                          <p:spTgt spid="181"/>
                                        </p:tgtEl>
                                        <p:attrNameLst>
                                          <p:attrName>style.visibility</p:attrName>
                                        </p:attrNameLst>
                                      </p:cBhvr>
                                      <p:to>
                                        <p:strVal val="visible"/>
                                      </p:to>
                                    </p:set>
                                  </p:childTnLst>
                                </p:cTn>
                              </p:par>
                              <p:par>
                                <p:cTn id="1173" presetID="0" presetClass="path" presetSubtype="0" fill="hold" grpId="1" nodeType="withEffect">
                                  <p:stCondLst>
                                    <p:cond delay="0"/>
                                  </p:stCondLst>
                                  <p:childTnLst>
                                    <p:animMotion origin="layout" path="M -0.0007 2.22222E-6 L 0.00017 0.12129 L -0.22605 0.12245 L -0.22674 -0.00602 " pathEditMode="relative" rAng="0" ptsTypes="AAAA">
                                      <p:cBhvr>
                                        <p:cTn id="1174" dur="1750" fill="hold"/>
                                        <p:tgtEl>
                                          <p:spTgt spid="181"/>
                                        </p:tgtEl>
                                        <p:attrNameLst>
                                          <p:attrName>ppt_x</p:attrName>
                                          <p:attrName>ppt_y</p:attrName>
                                        </p:attrNameLst>
                                      </p:cBhvr>
                                      <p:rCtr x="-11267" y="5810"/>
                                    </p:animMotion>
                                  </p:childTnLst>
                                </p:cTn>
                              </p:par>
                              <p:par>
                                <p:cTn id="1175" presetID="1" presetClass="exit" presetSubtype="0" fill="hold" grpId="2" nodeType="withEffect">
                                  <p:stCondLst>
                                    <p:cond delay="1750"/>
                                  </p:stCondLst>
                                  <p:childTnLst>
                                    <p:set>
                                      <p:cBhvr>
                                        <p:cTn id="1176" dur="1" fill="hold">
                                          <p:stCondLst>
                                            <p:cond delay="0"/>
                                          </p:stCondLst>
                                        </p:cTn>
                                        <p:tgtEl>
                                          <p:spTgt spid="181"/>
                                        </p:tgtEl>
                                        <p:attrNameLst>
                                          <p:attrName>style.visibility</p:attrName>
                                        </p:attrNameLst>
                                      </p:cBhvr>
                                      <p:to>
                                        <p:strVal val="hidden"/>
                                      </p:to>
                                    </p:set>
                                  </p:childTnLst>
                                </p:cTn>
                              </p:par>
                              <p:par>
                                <p:cTn id="1177" presetID="1" presetClass="entr" presetSubtype="0" fill="hold" grpId="0" nodeType="withEffect">
                                  <p:stCondLst>
                                    <p:cond delay="0"/>
                                  </p:stCondLst>
                                  <p:childTnLst>
                                    <p:set>
                                      <p:cBhvr>
                                        <p:cTn id="1178" dur="1" fill="hold">
                                          <p:stCondLst>
                                            <p:cond delay="0"/>
                                          </p:stCondLst>
                                        </p:cTn>
                                        <p:tgtEl>
                                          <p:spTgt spid="180"/>
                                        </p:tgtEl>
                                        <p:attrNameLst>
                                          <p:attrName>style.visibility</p:attrName>
                                        </p:attrNameLst>
                                      </p:cBhvr>
                                      <p:to>
                                        <p:strVal val="visible"/>
                                      </p:to>
                                    </p:set>
                                  </p:childTnLst>
                                </p:cTn>
                              </p:par>
                              <p:par>
                                <p:cTn id="1179"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1180" dur="1750" fill="hold"/>
                                        <p:tgtEl>
                                          <p:spTgt spid="180"/>
                                        </p:tgtEl>
                                        <p:attrNameLst>
                                          <p:attrName>ppt_x</p:attrName>
                                          <p:attrName>ppt_y</p:attrName>
                                        </p:attrNameLst>
                                      </p:cBhvr>
                                      <p:rCtr x="11372" y="-3449"/>
                                    </p:animMotion>
                                  </p:childTnLst>
                                </p:cTn>
                              </p:par>
                              <p:par>
                                <p:cTn id="1181" presetID="1" presetClass="exit" presetSubtype="0" fill="hold" grpId="3" nodeType="withEffect">
                                  <p:stCondLst>
                                    <p:cond delay="1750"/>
                                  </p:stCondLst>
                                  <p:childTnLst>
                                    <p:set>
                                      <p:cBhvr>
                                        <p:cTn id="1182" dur="1" fill="hold">
                                          <p:stCondLst>
                                            <p:cond delay="0"/>
                                          </p:stCondLst>
                                        </p:cTn>
                                        <p:tgtEl>
                                          <p:spTgt spid="180"/>
                                        </p:tgtEl>
                                        <p:attrNameLst>
                                          <p:attrName>style.visibility</p:attrName>
                                        </p:attrNameLst>
                                      </p:cBhvr>
                                      <p:to>
                                        <p:strVal val="hidden"/>
                                      </p:to>
                                    </p:set>
                                  </p:childTnLst>
                                </p:cTn>
                              </p:par>
                              <p:par>
                                <p:cTn id="1183" presetID="1" presetClass="entr" presetSubtype="0" fill="hold" grpId="0" nodeType="withEffect">
                                  <p:stCondLst>
                                    <p:cond delay="1750"/>
                                  </p:stCondLst>
                                  <p:childTnLst>
                                    <p:set>
                                      <p:cBhvr>
                                        <p:cTn id="1184" dur="1" fill="hold">
                                          <p:stCondLst>
                                            <p:cond delay="0"/>
                                          </p:stCondLst>
                                        </p:cTn>
                                        <p:tgtEl>
                                          <p:spTgt spid="182"/>
                                        </p:tgtEl>
                                        <p:attrNameLst>
                                          <p:attrName>style.visibility</p:attrName>
                                        </p:attrNameLst>
                                      </p:cBhvr>
                                      <p:to>
                                        <p:strVal val="visible"/>
                                      </p:to>
                                    </p:set>
                                  </p:childTnLst>
                                </p:cTn>
                              </p:par>
                              <p:par>
                                <p:cTn id="1185" presetID="0" presetClass="path" presetSubtype="0" fill="hold" grpId="1" nodeType="withEffect">
                                  <p:stCondLst>
                                    <p:cond delay="1750"/>
                                  </p:stCondLst>
                                  <p:childTnLst>
                                    <p:animMotion origin="layout" path="M -0.0007 -1.11111E-6 L -0.00035 -0.0493 L -0.08021 -0.0493 L -0.15174 -0.02639 L -0.15104 0.0831 L -0.2257 0.08519 L -0.2257 0.15671 L -0.00035 0.15972 L 0.00052 0.03634 " pathEditMode="relative" rAng="0" ptsTypes="AAAAAAAAA">
                                      <p:cBhvr>
                                        <p:cTn id="1186" dur="1750" fill="hold"/>
                                        <p:tgtEl>
                                          <p:spTgt spid="182"/>
                                        </p:tgtEl>
                                        <p:attrNameLst>
                                          <p:attrName>ppt_x</p:attrName>
                                          <p:attrName>ppt_y</p:attrName>
                                        </p:attrNameLst>
                                      </p:cBhvr>
                                      <p:rCtr x="-11198" y="5509"/>
                                    </p:animMotion>
                                  </p:childTnLst>
                                </p:cTn>
                              </p:par>
                              <p:par>
                                <p:cTn id="1187" presetID="1" presetClass="exit" presetSubtype="0" fill="hold" grpId="2" nodeType="withEffect">
                                  <p:stCondLst>
                                    <p:cond delay="3500"/>
                                  </p:stCondLst>
                                  <p:childTnLst>
                                    <p:set>
                                      <p:cBhvr>
                                        <p:cTn id="1188" dur="1" fill="hold">
                                          <p:stCondLst>
                                            <p:cond delay="0"/>
                                          </p:stCondLst>
                                        </p:cTn>
                                        <p:tgtEl>
                                          <p:spTgt spid="182"/>
                                        </p:tgtEl>
                                        <p:attrNameLst>
                                          <p:attrName>style.visibility</p:attrName>
                                        </p:attrNameLst>
                                      </p:cBhvr>
                                      <p:to>
                                        <p:strVal val="hidden"/>
                                      </p:to>
                                    </p:set>
                                  </p:childTnLst>
                                </p:cTn>
                              </p:par>
                            </p:childTnLst>
                          </p:cTn>
                        </p:par>
                        <p:par>
                          <p:cTn id="1189" fill="hold">
                            <p:stCondLst>
                              <p:cond delay="3550"/>
                            </p:stCondLst>
                            <p:childTnLst>
                              <p:par>
                                <p:cTn id="1190" presetID="1" presetClass="entr" presetSubtype="0" fill="hold" grpId="9" nodeType="afterEffect">
                                  <p:stCondLst>
                                    <p:cond delay="0"/>
                                  </p:stCondLst>
                                  <p:childTnLst>
                                    <p:set>
                                      <p:cBhvr>
                                        <p:cTn id="1191" dur="1" fill="hold">
                                          <p:stCondLst>
                                            <p:cond delay="0"/>
                                          </p:stCondLst>
                                        </p:cTn>
                                        <p:tgtEl>
                                          <p:spTgt spid="110"/>
                                        </p:tgtEl>
                                        <p:attrNameLst>
                                          <p:attrName>style.visibility</p:attrName>
                                        </p:attrNameLst>
                                      </p:cBhvr>
                                      <p:to>
                                        <p:strVal val="visible"/>
                                      </p:to>
                                    </p:set>
                                  </p:childTnLst>
                                </p:cTn>
                              </p:par>
                              <p:par>
                                <p:cTn id="1192" presetID="1" presetClass="entr" presetSubtype="0" fill="hold" grpId="4" nodeType="withEffect">
                                  <p:stCondLst>
                                    <p:cond delay="0"/>
                                  </p:stCondLst>
                                  <p:childTnLst>
                                    <p:set>
                                      <p:cBhvr>
                                        <p:cTn id="1193" dur="1" fill="hold">
                                          <p:stCondLst>
                                            <p:cond delay="0"/>
                                          </p:stCondLst>
                                        </p:cTn>
                                        <p:tgtEl>
                                          <p:spTgt spid="153"/>
                                        </p:tgtEl>
                                        <p:attrNameLst>
                                          <p:attrName>style.visibility</p:attrName>
                                        </p:attrNameLst>
                                      </p:cBhvr>
                                      <p:to>
                                        <p:strVal val="visible"/>
                                      </p:to>
                                    </p:set>
                                  </p:childTnLst>
                                </p:cTn>
                              </p:par>
                              <p:par>
                                <p:cTn id="1194" presetID="1" presetClass="entr" presetSubtype="0" fill="hold" grpId="37" nodeType="withEffect">
                                  <p:stCondLst>
                                    <p:cond delay="0"/>
                                  </p:stCondLst>
                                  <p:childTnLst>
                                    <p:set>
                                      <p:cBhvr>
                                        <p:cTn id="1195" dur="1" fill="hold">
                                          <p:stCondLst>
                                            <p:cond delay="0"/>
                                          </p:stCondLst>
                                        </p:cTn>
                                        <p:tgtEl>
                                          <p:spTgt spid="70"/>
                                        </p:tgtEl>
                                        <p:attrNameLst>
                                          <p:attrName>style.visibility</p:attrName>
                                        </p:attrNameLst>
                                      </p:cBhvr>
                                      <p:to>
                                        <p:strVal val="visible"/>
                                      </p:to>
                                    </p:set>
                                  </p:childTnLst>
                                </p:cTn>
                              </p:par>
                              <p:par>
                                <p:cTn id="1196" presetID="1" presetClass="entr" presetSubtype="0" fill="hold" grpId="36" nodeType="withEffect">
                                  <p:stCondLst>
                                    <p:cond delay="0"/>
                                  </p:stCondLst>
                                  <p:childTnLst>
                                    <p:set>
                                      <p:cBhvr>
                                        <p:cTn id="1197"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58"/>
                  </p:tgtEl>
                </p:cond>
              </p:nextCondLst>
            </p:seq>
            <p:seq concurrent="1" nextAc="seek">
              <p:cTn id="1198" restart="whenNotActive" fill="hold" evtFilter="cancelBubble" nodeType="interactiveSeq">
                <p:stCondLst>
                  <p:cond evt="onClick" delay="0">
                    <p:tgtEl>
                      <p:spTgt spid="159"/>
                    </p:tgtEl>
                  </p:cond>
                </p:stCondLst>
                <p:endSync evt="end" delay="0">
                  <p:rtn val="all"/>
                </p:endSync>
                <p:childTnLst>
                  <p:par>
                    <p:cTn id="1199" fill="hold">
                      <p:stCondLst>
                        <p:cond delay="0"/>
                      </p:stCondLst>
                      <p:childTnLst>
                        <p:par>
                          <p:cTn id="1200" fill="hold">
                            <p:stCondLst>
                              <p:cond delay="0"/>
                            </p:stCondLst>
                            <p:childTnLst>
                              <p:par>
                                <p:cTn id="1201" presetID="1" presetClass="exit" presetSubtype="0" fill="hold" nodeType="withEffect">
                                  <p:stCondLst>
                                    <p:cond delay="0"/>
                                  </p:stCondLst>
                                  <p:childTnLst>
                                    <p:set>
                                      <p:cBhvr>
                                        <p:cTn id="1202" dur="1" fill="hold">
                                          <p:stCondLst>
                                            <p:cond delay="0"/>
                                          </p:stCondLst>
                                        </p:cTn>
                                        <p:tgtEl>
                                          <p:spTgt spid="63"/>
                                        </p:tgtEl>
                                        <p:attrNameLst>
                                          <p:attrName>style.visibility</p:attrName>
                                        </p:attrNameLst>
                                      </p:cBhvr>
                                      <p:to>
                                        <p:strVal val="hidden"/>
                                      </p:to>
                                    </p:set>
                                  </p:childTnLst>
                                </p:cTn>
                              </p:par>
                              <p:par>
                                <p:cTn id="1203" presetID="1" presetClass="exit" presetSubtype="0" fill="hold" grpId="7" nodeType="withEffect">
                                  <p:stCondLst>
                                    <p:cond delay="0"/>
                                  </p:stCondLst>
                                  <p:childTnLst>
                                    <p:set>
                                      <p:cBhvr>
                                        <p:cTn id="1204" dur="1" fill="hold">
                                          <p:stCondLst>
                                            <p:cond delay="0"/>
                                          </p:stCondLst>
                                        </p:cTn>
                                        <p:tgtEl>
                                          <p:spTgt spid="116"/>
                                        </p:tgtEl>
                                        <p:attrNameLst>
                                          <p:attrName>style.visibility</p:attrName>
                                        </p:attrNameLst>
                                      </p:cBhvr>
                                      <p:to>
                                        <p:strVal val="hidden"/>
                                      </p:to>
                                    </p:set>
                                  </p:childTnLst>
                                </p:cTn>
                              </p:par>
                              <p:par>
                                <p:cTn id="1205" presetID="1" presetClass="exit" presetSubtype="0" fill="hold" grpId="38" nodeType="withEffect">
                                  <p:stCondLst>
                                    <p:cond delay="0"/>
                                  </p:stCondLst>
                                  <p:childTnLst>
                                    <p:set>
                                      <p:cBhvr>
                                        <p:cTn id="1206" dur="1" fill="hold">
                                          <p:stCondLst>
                                            <p:cond delay="0"/>
                                          </p:stCondLst>
                                        </p:cTn>
                                        <p:tgtEl>
                                          <p:spTgt spid="70"/>
                                        </p:tgtEl>
                                        <p:attrNameLst>
                                          <p:attrName>style.visibility</p:attrName>
                                        </p:attrNameLst>
                                      </p:cBhvr>
                                      <p:to>
                                        <p:strVal val="hidden"/>
                                      </p:to>
                                    </p:set>
                                  </p:childTnLst>
                                </p:cTn>
                              </p:par>
                              <p:par>
                                <p:cTn id="1207" presetID="1" presetClass="exit" presetSubtype="0" fill="hold" grpId="37" nodeType="withEffect">
                                  <p:stCondLst>
                                    <p:cond delay="0"/>
                                  </p:stCondLst>
                                  <p:childTnLst>
                                    <p:set>
                                      <p:cBhvr>
                                        <p:cTn id="1208" dur="1" fill="hold">
                                          <p:stCondLst>
                                            <p:cond delay="0"/>
                                          </p:stCondLst>
                                        </p:cTn>
                                        <p:tgtEl>
                                          <p:spTgt spid="71"/>
                                        </p:tgtEl>
                                        <p:attrNameLst>
                                          <p:attrName>style.visibility</p:attrName>
                                        </p:attrNameLst>
                                      </p:cBhvr>
                                      <p:to>
                                        <p:strVal val="hidden"/>
                                      </p:to>
                                    </p:set>
                                  </p:childTnLst>
                                </p:cTn>
                              </p:par>
                              <p:par>
                                <p:cTn id="1209" presetID="1" presetClass="exit" presetSubtype="0" fill="hold" grpId="3" nodeType="withEffect">
                                  <p:stCondLst>
                                    <p:cond delay="0"/>
                                  </p:stCondLst>
                                  <p:childTnLst>
                                    <p:set>
                                      <p:cBhvr>
                                        <p:cTn id="1210" dur="1" fill="hold">
                                          <p:stCondLst>
                                            <p:cond delay="0"/>
                                          </p:stCondLst>
                                        </p:cTn>
                                        <p:tgtEl>
                                          <p:spTgt spid="159"/>
                                        </p:tgtEl>
                                        <p:attrNameLst>
                                          <p:attrName>style.visibility</p:attrName>
                                        </p:attrNameLst>
                                      </p:cBhvr>
                                      <p:to>
                                        <p:strVal val="hidden"/>
                                      </p:to>
                                    </p:set>
                                  </p:childTnLst>
                                </p:cTn>
                              </p:par>
                              <p:par>
                                <p:cTn id="1211" presetID="1" presetClass="entr" presetSubtype="0" fill="hold" nodeType="withEffect">
                                  <p:stCondLst>
                                    <p:cond delay="0"/>
                                  </p:stCondLst>
                                  <p:childTnLst>
                                    <p:set>
                                      <p:cBhvr>
                                        <p:cTn id="1212" dur="1" fill="hold">
                                          <p:stCondLst>
                                            <p:cond delay="0"/>
                                          </p:stCondLst>
                                        </p:cTn>
                                        <p:tgtEl>
                                          <p:spTgt spid="33"/>
                                        </p:tgtEl>
                                        <p:attrNameLst>
                                          <p:attrName>style.visibility</p:attrName>
                                        </p:attrNameLst>
                                      </p:cBhvr>
                                      <p:to>
                                        <p:strVal val="visible"/>
                                      </p:to>
                                    </p:set>
                                  </p:childTnLst>
                                </p:cTn>
                              </p:par>
                              <p:par>
                                <p:cTn id="1213" presetID="1" presetClass="exit" presetSubtype="0" fill="hold" nodeType="withEffect">
                                  <p:stCondLst>
                                    <p:cond delay="0"/>
                                  </p:stCondLst>
                                  <p:childTnLst>
                                    <p:set>
                                      <p:cBhvr>
                                        <p:cTn id="1214" dur="1" fill="hold">
                                          <p:stCondLst>
                                            <p:cond delay="0"/>
                                          </p:stCondLst>
                                        </p:cTn>
                                        <p:tgtEl>
                                          <p:spTgt spid="27"/>
                                        </p:tgtEl>
                                        <p:attrNameLst>
                                          <p:attrName>style.visibility</p:attrName>
                                        </p:attrNameLst>
                                      </p:cBhvr>
                                      <p:to>
                                        <p:strVal val="hidden"/>
                                      </p:to>
                                    </p:set>
                                  </p:childTnLst>
                                </p:cTn>
                              </p:par>
                              <p:par>
                                <p:cTn id="1215" presetID="22" presetClass="entr" presetSubtype="8" fill="hold" nodeType="withEffect">
                                  <p:stCondLst>
                                    <p:cond delay="0"/>
                                  </p:stCondLst>
                                  <p:childTnLst>
                                    <p:set>
                                      <p:cBhvr>
                                        <p:cTn id="1216" dur="1" fill="hold">
                                          <p:stCondLst>
                                            <p:cond delay="0"/>
                                          </p:stCondLst>
                                        </p:cTn>
                                        <p:tgtEl>
                                          <p:spTgt spid="64"/>
                                        </p:tgtEl>
                                        <p:attrNameLst>
                                          <p:attrName>style.visibility</p:attrName>
                                        </p:attrNameLst>
                                      </p:cBhvr>
                                      <p:to>
                                        <p:strVal val="visible"/>
                                      </p:to>
                                    </p:set>
                                    <p:animEffect transition="in" filter="wipe(left)">
                                      <p:cBhvr>
                                        <p:cTn id="1217" dur="3000"/>
                                        <p:tgtEl>
                                          <p:spTgt spid="64"/>
                                        </p:tgtEl>
                                      </p:cBhvr>
                                    </p:animEffect>
                                  </p:childTnLst>
                                </p:cTn>
                              </p:par>
                              <p:par>
                                <p:cTn id="1218" presetID="1" presetClass="exit" presetSubtype="0" fill="hold" nodeType="withEffect">
                                  <p:stCondLst>
                                    <p:cond delay="1500"/>
                                  </p:stCondLst>
                                  <p:childTnLst>
                                    <p:set>
                                      <p:cBhvr>
                                        <p:cTn id="1219" dur="1" fill="hold">
                                          <p:stCondLst>
                                            <p:cond delay="0"/>
                                          </p:stCondLst>
                                        </p:cTn>
                                        <p:tgtEl>
                                          <p:spTgt spid="33"/>
                                        </p:tgtEl>
                                        <p:attrNameLst>
                                          <p:attrName>style.visibility</p:attrName>
                                        </p:attrNameLst>
                                      </p:cBhvr>
                                      <p:to>
                                        <p:strVal val="hidden"/>
                                      </p:to>
                                    </p:set>
                                  </p:childTnLst>
                                </p:cTn>
                              </p:par>
                              <p:par>
                                <p:cTn id="1220" presetID="1" presetClass="entr" presetSubtype="0" fill="hold" nodeType="withEffect">
                                  <p:stCondLst>
                                    <p:cond delay="1500"/>
                                  </p:stCondLst>
                                  <p:childTnLst>
                                    <p:set>
                                      <p:cBhvr>
                                        <p:cTn id="1221" dur="1" fill="hold">
                                          <p:stCondLst>
                                            <p:cond delay="0"/>
                                          </p:stCondLst>
                                        </p:cTn>
                                        <p:tgtEl>
                                          <p:spTgt spid="27"/>
                                        </p:tgtEl>
                                        <p:attrNameLst>
                                          <p:attrName>style.visibility</p:attrName>
                                        </p:attrNameLst>
                                      </p:cBhvr>
                                      <p:to>
                                        <p:strVal val="visible"/>
                                      </p:to>
                                    </p:set>
                                  </p:childTnLst>
                                </p:cTn>
                              </p:par>
                              <p:par>
                                <p:cTn id="1222" presetID="1" presetClass="entr" presetSubtype="0" fill="hold" grpId="0" nodeType="withEffect">
                                  <p:stCondLst>
                                    <p:cond delay="0"/>
                                  </p:stCondLst>
                                  <p:childTnLst>
                                    <p:set>
                                      <p:cBhvr>
                                        <p:cTn id="1223" dur="1" fill="hold">
                                          <p:stCondLst>
                                            <p:cond delay="0"/>
                                          </p:stCondLst>
                                        </p:cTn>
                                        <p:tgtEl>
                                          <p:spTgt spid="184"/>
                                        </p:tgtEl>
                                        <p:attrNameLst>
                                          <p:attrName>style.visibility</p:attrName>
                                        </p:attrNameLst>
                                      </p:cBhvr>
                                      <p:to>
                                        <p:strVal val="visible"/>
                                      </p:to>
                                    </p:set>
                                  </p:childTnLst>
                                </p:cTn>
                              </p:par>
                              <p:par>
                                <p:cTn id="1224" presetID="0" presetClass="path" presetSubtype="0" fill="hold" grpId="1" nodeType="withEffect">
                                  <p:stCondLst>
                                    <p:cond delay="0"/>
                                  </p:stCondLst>
                                  <p:childTnLst>
                                    <p:animMotion origin="layout" path="M -0.0007 2.22222E-6 L 0.00017 0.12129 L -0.22605 0.12245 L -0.22674 -0.00602 " pathEditMode="relative" rAng="0" ptsTypes="AAAA">
                                      <p:cBhvr>
                                        <p:cTn id="1225" dur="1500" fill="hold"/>
                                        <p:tgtEl>
                                          <p:spTgt spid="184"/>
                                        </p:tgtEl>
                                        <p:attrNameLst>
                                          <p:attrName>ppt_x</p:attrName>
                                          <p:attrName>ppt_y</p:attrName>
                                        </p:attrNameLst>
                                      </p:cBhvr>
                                      <p:rCtr x="-11267" y="5810"/>
                                    </p:animMotion>
                                  </p:childTnLst>
                                </p:cTn>
                              </p:par>
                              <p:par>
                                <p:cTn id="1226" presetID="1" presetClass="exit" presetSubtype="0" fill="hold" grpId="2" nodeType="withEffect">
                                  <p:stCondLst>
                                    <p:cond delay="1500"/>
                                  </p:stCondLst>
                                  <p:childTnLst>
                                    <p:set>
                                      <p:cBhvr>
                                        <p:cTn id="1227" dur="1" fill="hold">
                                          <p:stCondLst>
                                            <p:cond delay="0"/>
                                          </p:stCondLst>
                                        </p:cTn>
                                        <p:tgtEl>
                                          <p:spTgt spid="184"/>
                                        </p:tgtEl>
                                        <p:attrNameLst>
                                          <p:attrName>style.visibility</p:attrName>
                                        </p:attrNameLst>
                                      </p:cBhvr>
                                      <p:to>
                                        <p:strVal val="hidden"/>
                                      </p:to>
                                    </p:set>
                                  </p:childTnLst>
                                </p:cTn>
                              </p:par>
                              <p:par>
                                <p:cTn id="1228" presetID="1" presetClass="entr" presetSubtype="0" fill="hold" grpId="0" nodeType="withEffect">
                                  <p:stCondLst>
                                    <p:cond delay="0"/>
                                  </p:stCondLst>
                                  <p:childTnLst>
                                    <p:set>
                                      <p:cBhvr>
                                        <p:cTn id="1229" dur="1" fill="hold">
                                          <p:stCondLst>
                                            <p:cond delay="0"/>
                                          </p:stCondLst>
                                        </p:cTn>
                                        <p:tgtEl>
                                          <p:spTgt spid="183"/>
                                        </p:tgtEl>
                                        <p:attrNameLst>
                                          <p:attrName>style.visibility</p:attrName>
                                        </p:attrNameLst>
                                      </p:cBhvr>
                                      <p:to>
                                        <p:strVal val="visible"/>
                                      </p:to>
                                    </p:set>
                                  </p:childTnLst>
                                </p:cTn>
                              </p:par>
                              <p:par>
                                <p:cTn id="1230" presetID="0" presetClass="path" presetSubtype="0" fill="hold" grpId="1" nodeType="withEffect">
                                  <p:stCondLst>
                                    <p:cond delay="0"/>
                                  </p:stCondLst>
                                  <p:childTnLst>
                                    <p:animMotion origin="layout" path="M -0.00017 -0.0051 L 0.00052 -0.0736 L 0.07344 -0.07475 L 0.14757 -0.05786 L 0.22656 -0.05485 L 0.22743 -0.00417 " pathEditMode="relative" rAng="0" ptsTypes="AAAAAA">
                                      <p:cBhvr>
                                        <p:cTn id="1231" dur="1500" fill="hold"/>
                                        <p:tgtEl>
                                          <p:spTgt spid="183"/>
                                        </p:tgtEl>
                                        <p:attrNameLst>
                                          <p:attrName>ppt_x</p:attrName>
                                          <p:attrName>ppt_y</p:attrName>
                                        </p:attrNameLst>
                                      </p:cBhvr>
                                      <p:rCtr x="11372" y="-3448"/>
                                    </p:animMotion>
                                  </p:childTnLst>
                                </p:cTn>
                              </p:par>
                              <p:par>
                                <p:cTn id="1232" presetID="1" presetClass="exit" presetSubtype="0" fill="hold" grpId="3" nodeType="withEffect">
                                  <p:stCondLst>
                                    <p:cond delay="1500"/>
                                  </p:stCondLst>
                                  <p:childTnLst>
                                    <p:set>
                                      <p:cBhvr>
                                        <p:cTn id="1233" dur="1" fill="hold">
                                          <p:stCondLst>
                                            <p:cond delay="0"/>
                                          </p:stCondLst>
                                        </p:cTn>
                                        <p:tgtEl>
                                          <p:spTgt spid="183"/>
                                        </p:tgtEl>
                                        <p:attrNameLst>
                                          <p:attrName>style.visibility</p:attrName>
                                        </p:attrNameLst>
                                      </p:cBhvr>
                                      <p:to>
                                        <p:strVal val="hidden"/>
                                      </p:to>
                                    </p:set>
                                  </p:childTnLst>
                                </p:cTn>
                              </p:par>
                              <p:par>
                                <p:cTn id="1234" presetID="1" presetClass="entr" presetSubtype="0" fill="hold" grpId="0" nodeType="withEffect">
                                  <p:stCondLst>
                                    <p:cond delay="1500"/>
                                  </p:stCondLst>
                                  <p:childTnLst>
                                    <p:set>
                                      <p:cBhvr>
                                        <p:cTn id="1235" dur="1" fill="hold">
                                          <p:stCondLst>
                                            <p:cond delay="0"/>
                                          </p:stCondLst>
                                        </p:cTn>
                                        <p:tgtEl>
                                          <p:spTgt spid="185"/>
                                        </p:tgtEl>
                                        <p:attrNameLst>
                                          <p:attrName>style.visibility</p:attrName>
                                        </p:attrNameLst>
                                      </p:cBhvr>
                                      <p:to>
                                        <p:strVal val="visible"/>
                                      </p:to>
                                    </p:set>
                                  </p:childTnLst>
                                </p:cTn>
                              </p:par>
                              <p:par>
                                <p:cTn id="1236" presetID="0" presetClass="path" presetSubtype="0" fill="hold" grpId="1" nodeType="withEffect">
                                  <p:stCondLst>
                                    <p:cond delay="1500"/>
                                  </p:stCondLst>
                                  <p:childTnLst>
                                    <p:animMotion origin="layout" path="M -0.0007 -1.11111E-6 L -0.00035 -0.0493 L -0.08021 -0.0493 L -0.15174 -0.02639 L -0.15104 0.0831 L -0.2257 0.08519 L -0.2257 0.15671 L -0.00035 0.15972 L 0.00052 0.03634 " pathEditMode="relative" rAng="0" ptsTypes="AAAAAAAAA">
                                      <p:cBhvr>
                                        <p:cTn id="1237" dur="1500" fill="hold"/>
                                        <p:tgtEl>
                                          <p:spTgt spid="185"/>
                                        </p:tgtEl>
                                        <p:attrNameLst>
                                          <p:attrName>ppt_x</p:attrName>
                                          <p:attrName>ppt_y</p:attrName>
                                        </p:attrNameLst>
                                      </p:cBhvr>
                                      <p:rCtr x="-11198" y="5509"/>
                                    </p:animMotion>
                                  </p:childTnLst>
                                </p:cTn>
                              </p:par>
                              <p:par>
                                <p:cTn id="1238" presetID="1" presetClass="exit" presetSubtype="0" fill="hold" grpId="2" nodeType="withEffect">
                                  <p:stCondLst>
                                    <p:cond delay="3000"/>
                                  </p:stCondLst>
                                  <p:childTnLst>
                                    <p:set>
                                      <p:cBhvr>
                                        <p:cTn id="1239" dur="1" fill="hold">
                                          <p:stCondLst>
                                            <p:cond delay="0"/>
                                          </p:stCondLst>
                                        </p:cTn>
                                        <p:tgtEl>
                                          <p:spTgt spid="185"/>
                                        </p:tgtEl>
                                        <p:attrNameLst>
                                          <p:attrName>style.visibility</p:attrName>
                                        </p:attrNameLst>
                                      </p:cBhvr>
                                      <p:to>
                                        <p:strVal val="hidden"/>
                                      </p:to>
                                    </p:set>
                                  </p:childTnLst>
                                </p:cTn>
                              </p:par>
                            </p:childTnLst>
                          </p:cTn>
                        </p:par>
                        <p:par>
                          <p:cTn id="1240" fill="hold">
                            <p:stCondLst>
                              <p:cond delay="3000"/>
                            </p:stCondLst>
                            <p:childTnLst>
                              <p:par>
                                <p:cTn id="1241" presetID="1" presetClass="entr" presetSubtype="0" fill="hold" grpId="8" nodeType="afterEffect">
                                  <p:stCondLst>
                                    <p:cond delay="0"/>
                                  </p:stCondLst>
                                  <p:childTnLst>
                                    <p:set>
                                      <p:cBhvr>
                                        <p:cTn id="1242" dur="1" fill="hold">
                                          <p:stCondLst>
                                            <p:cond delay="0"/>
                                          </p:stCondLst>
                                        </p:cTn>
                                        <p:tgtEl>
                                          <p:spTgt spid="112"/>
                                        </p:tgtEl>
                                        <p:attrNameLst>
                                          <p:attrName>style.visibility</p:attrName>
                                        </p:attrNameLst>
                                      </p:cBhvr>
                                      <p:to>
                                        <p:strVal val="visible"/>
                                      </p:to>
                                    </p:set>
                                  </p:childTnLst>
                                </p:cTn>
                              </p:par>
                              <p:par>
                                <p:cTn id="1243" presetID="1" presetClass="entr" presetSubtype="0" fill="hold" grpId="4" nodeType="withEffect">
                                  <p:stCondLst>
                                    <p:cond delay="0"/>
                                  </p:stCondLst>
                                  <p:childTnLst>
                                    <p:set>
                                      <p:cBhvr>
                                        <p:cTn id="1244" dur="1" fill="hold">
                                          <p:stCondLst>
                                            <p:cond delay="0"/>
                                          </p:stCondLst>
                                        </p:cTn>
                                        <p:tgtEl>
                                          <p:spTgt spid="158"/>
                                        </p:tgtEl>
                                        <p:attrNameLst>
                                          <p:attrName>style.visibility</p:attrName>
                                        </p:attrNameLst>
                                      </p:cBhvr>
                                      <p:to>
                                        <p:strVal val="visible"/>
                                      </p:to>
                                    </p:set>
                                  </p:childTnLst>
                                </p:cTn>
                              </p:par>
                              <p:par>
                                <p:cTn id="1245" presetID="1" presetClass="entr" presetSubtype="0" fill="hold" grpId="39" nodeType="withEffect">
                                  <p:stCondLst>
                                    <p:cond delay="0"/>
                                  </p:stCondLst>
                                  <p:childTnLst>
                                    <p:set>
                                      <p:cBhvr>
                                        <p:cTn id="1246" dur="1" fill="hold">
                                          <p:stCondLst>
                                            <p:cond delay="0"/>
                                          </p:stCondLst>
                                        </p:cTn>
                                        <p:tgtEl>
                                          <p:spTgt spid="70"/>
                                        </p:tgtEl>
                                        <p:attrNameLst>
                                          <p:attrName>style.visibility</p:attrName>
                                        </p:attrNameLst>
                                      </p:cBhvr>
                                      <p:to>
                                        <p:strVal val="visible"/>
                                      </p:to>
                                    </p:set>
                                  </p:childTnLst>
                                </p:cTn>
                              </p:par>
                              <p:par>
                                <p:cTn id="1247" presetID="1" presetClass="entr" presetSubtype="0" fill="hold" grpId="38" nodeType="withEffect">
                                  <p:stCondLst>
                                    <p:cond delay="0"/>
                                  </p:stCondLst>
                                  <p:childTnLst>
                                    <p:set>
                                      <p:cBhvr>
                                        <p:cTn id="1248"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59"/>
                  </p:tgtEl>
                </p:cond>
              </p:nextCondLst>
            </p:seq>
            <p:seq concurrent="1" nextAc="seek">
              <p:cTn id="1249" restart="whenNotActive" fill="hold" evtFilter="cancelBubble" nodeType="interactiveSeq">
                <p:stCondLst>
                  <p:cond evt="onClick" delay="0">
                    <p:tgtEl>
                      <p:spTgt spid="160"/>
                    </p:tgtEl>
                  </p:cond>
                </p:stCondLst>
                <p:endSync evt="end" delay="0">
                  <p:rtn val="all"/>
                </p:endSync>
                <p:childTnLst>
                  <p:par>
                    <p:cTn id="1250" fill="hold">
                      <p:stCondLst>
                        <p:cond delay="0"/>
                      </p:stCondLst>
                      <p:childTnLst>
                        <p:par>
                          <p:cTn id="1251" fill="hold">
                            <p:stCondLst>
                              <p:cond delay="0"/>
                            </p:stCondLst>
                            <p:childTnLst>
                              <p:par>
                                <p:cTn id="1252" presetID="1" presetClass="exit" presetSubtype="0" fill="hold" nodeType="withEffect">
                                  <p:stCondLst>
                                    <p:cond delay="0"/>
                                  </p:stCondLst>
                                  <p:childTnLst>
                                    <p:set>
                                      <p:cBhvr>
                                        <p:cTn id="1253" dur="1" fill="hold">
                                          <p:stCondLst>
                                            <p:cond delay="0"/>
                                          </p:stCondLst>
                                        </p:cTn>
                                        <p:tgtEl>
                                          <p:spTgt spid="62"/>
                                        </p:tgtEl>
                                        <p:attrNameLst>
                                          <p:attrName>style.visibility</p:attrName>
                                        </p:attrNameLst>
                                      </p:cBhvr>
                                      <p:to>
                                        <p:strVal val="hidden"/>
                                      </p:to>
                                    </p:set>
                                  </p:childTnLst>
                                </p:cTn>
                              </p:par>
                              <p:par>
                                <p:cTn id="1254" presetID="1" presetClass="exit" presetSubtype="0" fill="hold" grpId="6" nodeType="withEffect">
                                  <p:stCondLst>
                                    <p:cond delay="0"/>
                                  </p:stCondLst>
                                  <p:childTnLst>
                                    <p:set>
                                      <p:cBhvr>
                                        <p:cTn id="1255" dur="1" fill="hold">
                                          <p:stCondLst>
                                            <p:cond delay="0"/>
                                          </p:stCondLst>
                                        </p:cTn>
                                        <p:tgtEl>
                                          <p:spTgt spid="114"/>
                                        </p:tgtEl>
                                        <p:attrNameLst>
                                          <p:attrName>style.visibility</p:attrName>
                                        </p:attrNameLst>
                                      </p:cBhvr>
                                      <p:to>
                                        <p:strVal val="hidden"/>
                                      </p:to>
                                    </p:set>
                                  </p:childTnLst>
                                </p:cTn>
                              </p:par>
                              <p:par>
                                <p:cTn id="1256" presetID="1" presetClass="exit" presetSubtype="0" fill="hold" grpId="40" nodeType="withEffect">
                                  <p:stCondLst>
                                    <p:cond delay="0"/>
                                  </p:stCondLst>
                                  <p:childTnLst>
                                    <p:set>
                                      <p:cBhvr>
                                        <p:cTn id="1257" dur="1" fill="hold">
                                          <p:stCondLst>
                                            <p:cond delay="0"/>
                                          </p:stCondLst>
                                        </p:cTn>
                                        <p:tgtEl>
                                          <p:spTgt spid="70"/>
                                        </p:tgtEl>
                                        <p:attrNameLst>
                                          <p:attrName>style.visibility</p:attrName>
                                        </p:attrNameLst>
                                      </p:cBhvr>
                                      <p:to>
                                        <p:strVal val="hidden"/>
                                      </p:to>
                                    </p:set>
                                  </p:childTnLst>
                                </p:cTn>
                              </p:par>
                              <p:par>
                                <p:cTn id="1258" presetID="1" presetClass="exit" presetSubtype="0" fill="hold" grpId="39" nodeType="withEffect">
                                  <p:stCondLst>
                                    <p:cond delay="0"/>
                                  </p:stCondLst>
                                  <p:childTnLst>
                                    <p:set>
                                      <p:cBhvr>
                                        <p:cTn id="1259" dur="1" fill="hold">
                                          <p:stCondLst>
                                            <p:cond delay="0"/>
                                          </p:stCondLst>
                                        </p:cTn>
                                        <p:tgtEl>
                                          <p:spTgt spid="71"/>
                                        </p:tgtEl>
                                        <p:attrNameLst>
                                          <p:attrName>style.visibility</p:attrName>
                                        </p:attrNameLst>
                                      </p:cBhvr>
                                      <p:to>
                                        <p:strVal val="hidden"/>
                                      </p:to>
                                    </p:set>
                                  </p:childTnLst>
                                </p:cTn>
                              </p:par>
                              <p:par>
                                <p:cTn id="1260" presetID="1" presetClass="exit" presetSubtype="0" fill="hold" grpId="3" nodeType="withEffect">
                                  <p:stCondLst>
                                    <p:cond delay="0"/>
                                  </p:stCondLst>
                                  <p:childTnLst>
                                    <p:set>
                                      <p:cBhvr>
                                        <p:cTn id="1261" dur="1" fill="hold">
                                          <p:stCondLst>
                                            <p:cond delay="0"/>
                                          </p:stCondLst>
                                        </p:cTn>
                                        <p:tgtEl>
                                          <p:spTgt spid="160"/>
                                        </p:tgtEl>
                                        <p:attrNameLst>
                                          <p:attrName>style.visibility</p:attrName>
                                        </p:attrNameLst>
                                      </p:cBhvr>
                                      <p:to>
                                        <p:strVal val="hidden"/>
                                      </p:to>
                                    </p:set>
                                  </p:childTnLst>
                                </p:cTn>
                              </p:par>
                              <p:par>
                                <p:cTn id="1262" presetID="1" presetClass="entr" presetSubtype="0" fill="hold" nodeType="withEffect">
                                  <p:stCondLst>
                                    <p:cond delay="0"/>
                                  </p:stCondLst>
                                  <p:childTnLst>
                                    <p:set>
                                      <p:cBhvr>
                                        <p:cTn id="1263" dur="1" fill="hold">
                                          <p:stCondLst>
                                            <p:cond delay="0"/>
                                          </p:stCondLst>
                                        </p:cTn>
                                        <p:tgtEl>
                                          <p:spTgt spid="33"/>
                                        </p:tgtEl>
                                        <p:attrNameLst>
                                          <p:attrName>style.visibility</p:attrName>
                                        </p:attrNameLst>
                                      </p:cBhvr>
                                      <p:to>
                                        <p:strVal val="visible"/>
                                      </p:to>
                                    </p:set>
                                  </p:childTnLst>
                                </p:cTn>
                              </p:par>
                              <p:par>
                                <p:cTn id="1264" presetID="1" presetClass="exit" presetSubtype="0" fill="hold" nodeType="withEffect">
                                  <p:stCondLst>
                                    <p:cond delay="0"/>
                                  </p:stCondLst>
                                  <p:childTnLst>
                                    <p:set>
                                      <p:cBhvr>
                                        <p:cTn id="1265" dur="1" fill="hold">
                                          <p:stCondLst>
                                            <p:cond delay="0"/>
                                          </p:stCondLst>
                                        </p:cTn>
                                        <p:tgtEl>
                                          <p:spTgt spid="27"/>
                                        </p:tgtEl>
                                        <p:attrNameLst>
                                          <p:attrName>style.visibility</p:attrName>
                                        </p:attrNameLst>
                                      </p:cBhvr>
                                      <p:to>
                                        <p:strVal val="hidden"/>
                                      </p:to>
                                    </p:set>
                                  </p:childTnLst>
                                </p:cTn>
                              </p:par>
                              <p:par>
                                <p:cTn id="1266" presetID="22" presetClass="entr" presetSubtype="8" fill="hold" nodeType="withEffect">
                                  <p:stCondLst>
                                    <p:cond delay="0"/>
                                  </p:stCondLst>
                                  <p:childTnLst>
                                    <p:set>
                                      <p:cBhvr>
                                        <p:cTn id="1267" dur="1" fill="hold">
                                          <p:stCondLst>
                                            <p:cond delay="0"/>
                                          </p:stCondLst>
                                        </p:cTn>
                                        <p:tgtEl>
                                          <p:spTgt spid="63"/>
                                        </p:tgtEl>
                                        <p:attrNameLst>
                                          <p:attrName>style.visibility</p:attrName>
                                        </p:attrNameLst>
                                      </p:cBhvr>
                                      <p:to>
                                        <p:strVal val="visible"/>
                                      </p:to>
                                    </p:set>
                                    <p:animEffect transition="in" filter="wipe(left)">
                                      <p:cBhvr>
                                        <p:cTn id="1268" dur="2500"/>
                                        <p:tgtEl>
                                          <p:spTgt spid="63"/>
                                        </p:tgtEl>
                                      </p:cBhvr>
                                    </p:animEffect>
                                  </p:childTnLst>
                                </p:cTn>
                              </p:par>
                              <p:par>
                                <p:cTn id="1269" presetID="1" presetClass="entr" presetSubtype="0" fill="hold" nodeType="withEffect">
                                  <p:stCondLst>
                                    <p:cond delay="1250"/>
                                  </p:stCondLst>
                                  <p:childTnLst>
                                    <p:set>
                                      <p:cBhvr>
                                        <p:cTn id="1270" dur="1" fill="hold">
                                          <p:stCondLst>
                                            <p:cond delay="0"/>
                                          </p:stCondLst>
                                        </p:cTn>
                                        <p:tgtEl>
                                          <p:spTgt spid="27"/>
                                        </p:tgtEl>
                                        <p:attrNameLst>
                                          <p:attrName>style.visibility</p:attrName>
                                        </p:attrNameLst>
                                      </p:cBhvr>
                                      <p:to>
                                        <p:strVal val="visible"/>
                                      </p:to>
                                    </p:set>
                                  </p:childTnLst>
                                </p:cTn>
                              </p:par>
                              <p:par>
                                <p:cTn id="1271" presetID="1" presetClass="exit" presetSubtype="0" fill="hold" nodeType="withEffect">
                                  <p:stCondLst>
                                    <p:cond delay="1250"/>
                                  </p:stCondLst>
                                  <p:childTnLst>
                                    <p:set>
                                      <p:cBhvr>
                                        <p:cTn id="1272" dur="1" fill="hold">
                                          <p:stCondLst>
                                            <p:cond delay="0"/>
                                          </p:stCondLst>
                                        </p:cTn>
                                        <p:tgtEl>
                                          <p:spTgt spid="33"/>
                                        </p:tgtEl>
                                        <p:attrNameLst>
                                          <p:attrName>style.visibility</p:attrName>
                                        </p:attrNameLst>
                                      </p:cBhvr>
                                      <p:to>
                                        <p:strVal val="hidden"/>
                                      </p:to>
                                    </p:set>
                                  </p:childTnLst>
                                </p:cTn>
                              </p:par>
                              <p:par>
                                <p:cTn id="1273" presetID="1" presetClass="entr" presetSubtype="0" fill="hold" grpId="0" nodeType="withEffect">
                                  <p:stCondLst>
                                    <p:cond delay="0"/>
                                  </p:stCondLst>
                                  <p:childTnLst>
                                    <p:set>
                                      <p:cBhvr>
                                        <p:cTn id="1274" dur="1" fill="hold">
                                          <p:stCondLst>
                                            <p:cond delay="0"/>
                                          </p:stCondLst>
                                        </p:cTn>
                                        <p:tgtEl>
                                          <p:spTgt spid="186"/>
                                        </p:tgtEl>
                                        <p:attrNameLst>
                                          <p:attrName>style.visibility</p:attrName>
                                        </p:attrNameLst>
                                      </p:cBhvr>
                                      <p:to>
                                        <p:strVal val="visible"/>
                                      </p:to>
                                    </p:set>
                                  </p:childTnLst>
                                </p:cTn>
                              </p:par>
                              <p:par>
                                <p:cTn id="1275"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1276" dur="1250" fill="hold"/>
                                        <p:tgtEl>
                                          <p:spTgt spid="186"/>
                                        </p:tgtEl>
                                        <p:attrNameLst>
                                          <p:attrName>ppt_x</p:attrName>
                                          <p:attrName>ppt_y</p:attrName>
                                        </p:attrNameLst>
                                      </p:cBhvr>
                                      <p:rCtr x="11372" y="-3449"/>
                                    </p:animMotion>
                                  </p:childTnLst>
                                </p:cTn>
                              </p:par>
                              <p:par>
                                <p:cTn id="1277" presetID="1" presetClass="exit" presetSubtype="0" fill="hold" grpId="3" nodeType="withEffect">
                                  <p:stCondLst>
                                    <p:cond delay="1250"/>
                                  </p:stCondLst>
                                  <p:childTnLst>
                                    <p:set>
                                      <p:cBhvr>
                                        <p:cTn id="1278" dur="1" fill="hold">
                                          <p:stCondLst>
                                            <p:cond delay="0"/>
                                          </p:stCondLst>
                                        </p:cTn>
                                        <p:tgtEl>
                                          <p:spTgt spid="186"/>
                                        </p:tgtEl>
                                        <p:attrNameLst>
                                          <p:attrName>style.visibility</p:attrName>
                                        </p:attrNameLst>
                                      </p:cBhvr>
                                      <p:to>
                                        <p:strVal val="hidden"/>
                                      </p:to>
                                    </p:set>
                                  </p:childTnLst>
                                </p:cTn>
                              </p:par>
                              <p:par>
                                <p:cTn id="1279" presetID="1" presetClass="entr" presetSubtype="0" fill="hold" grpId="0" nodeType="withEffect">
                                  <p:stCondLst>
                                    <p:cond delay="0"/>
                                  </p:stCondLst>
                                  <p:childTnLst>
                                    <p:set>
                                      <p:cBhvr>
                                        <p:cTn id="1280" dur="1" fill="hold">
                                          <p:stCondLst>
                                            <p:cond delay="0"/>
                                          </p:stCondLst>
                                        </p:cTn>
                                        <p:tgtEl>
                                          <p:spTgt spid="187"/>
                                        </p:tgtEl>
                                        <p:attrNameLst>
                                          <p:attrName>style.visibility</p:attrName>
                                        </p:attrNameLst>
                                      </p:cBhvr>
                                      <p:to>
                                        <p:strVal val="visible"/>
                                      </p:to>
                                    </p:set>
                                  </p:childTnLst>
                                </p:cTn>
                              </p:par>
                              <p:par>
                                <p:cTn id="1281" presetID="0" presetClass="path" presetSubtype="0" fill="hold" grpId="1" nodeType="withEffect">
                                  <p:stCondLst>
                                    <p:cond delay="0"/>
                                  </p:stCondLst>
                                  <p:childTnLst>
                                    <p:animMotion origin="layout" path="M -0.0007 2.22222E-6 L 0.00017 0.12129 L -0.22605 0.12245 L -0.22674 -0.00602 " pathEditMode="relative" rAng="0" ptsTypes="AAAA">
                                      <p:cBhvr>
                                        <p:cTn id="1282" dur="1250" fill="hold"/>
                                        <p:tgtEl>
                                          <p:spTgt spid="187"/>
                                        </p:tgtEl>
                                        <p:attrNameLst>
                                          <p:attrName>ppt_x</p:attrName>
                                          <p:attrName>ppt_y</p:attrName>
                                        </p:attrNameLst>
                                      </p:cBhvr>
                                      <p:rCtr x="-11267" y="5810"/>
                                    </p:animMotion>
                                  </p:childTnLst>
                                </p:cTn>
                              </p:par>
                              <p:par>
                                <p:cTn id="1283" presetID="1" presetClass="exit" presetSubtype="0" fill="hold" grpId="2" nodeType="withEffect">
                                  <p:stCondLst>
                                    <p:cond delay="1250"/>
                                  </p:stCondLst>
                                  <p:childTnLst>
                                    <p:set>
                                      <p:cBhvr>
                                        <p:cTn id="1284" dur="1" fill="hold">
                                          <p:stCondLst>
                                            <p:cond delay="0"/>
                                          </p:stCondLst>
                                        </p:cTn>
                                        <p:tgtEl>
                                          <p:spTgt spid="187"/>
                                        </p:tgtEl>
                                        <p:attrNameLst>
                                          <p:attrName>style.visibility</p:attrName>
                                        </p:attrNameLst>
                                      </p:cBhvr>
                                      <p:to>
                                        <p:strVal val="hidden"/>
                                      </p:to>
                                    </p:set>
                                  </p:childTnLst>
                                </p:cTn>
                              </p:par>
                              <p:par>
                                <p:cTn id="1285" presetID="1" presetClass="entr" presetSubtype="0" fill="hold" grpId="0" nodeType="withEffect">
                                  <p:stCondLst>
                                    <p:cond delay="1250"/>
                                  </p:stCondLst>
                                  <p:childTnLst>
                                    <p:set>
                                      <p:cBhvr>
                                        <p:cTn id="1286" dur="1" fill="hold">
                                          <p:stCondLst>
                                            <p:cond delay="0"/>
                                          </p:stCondLst>
                                        </p:cTn>
                                        <p:tgtEl>
                                          <p:spTgt spid="188"/>
                                        </p:tgtEl>
                                        <p:attrNameLst>
                                          <p:attrName>style.visibility</p:attrName>
                                        </p:attrNameLst>
                                      </p:cBhvr>
                                      <p:to>
                                        <p:strVal val="visible"/>
                                      </p:to>
                                    </p:set>
                                  </p:childTnLst>
                                </p:cTn>
                              </p:par>
                              <p:par>
                                <p:cTn id="1287" presetID="0" presetClass="path" presetSubtype="0" fill="hold" grpId="1" nodeType="withEffect">
                                  <p:stCondLst>
                                    <p:cond delay="1250"/>
                                  </p:stCondLst>
                                  <p:childTnLst>
                                    <p:animMotion origin="layout" path="M -0.0007 -1.11111E-6 L -0.00035 -0.0493 L -0.08021 -0.0493 L -0.15174 -0.02639 L -0.15104 0.0831 L -0.2257 0.08519 L -0.2257 0.15671 L -0.00035 0.15972 L 0.00052 0.03634 " pathEditMode="relative" rAng="0" ptsTypes="AAAAAAAAA">
                                      <p:cBhvr>
                                        <p:cTn id="1288" dur="1250" fill="hold"/>
                                        <p:tgtEl>
                                          <p:spTgt spid="188"/>
                                        </p:tgtEl>
                                        <p:attrNameLst>
                                          <p:attrName>ppt_x</p:attrName>
                                          <p:attrName>ppt_y</p:attrName>
                                        </p:attrNameLst>
                                      </p:cBhvr>
                                      <p:rCtr x="-11198" y="5509"/>
                                    </p:animMotion>
                                  </p:childTnLst>
                                </p:cTn>
                              </p:par>
                              <p:par>
                                <p:cTn id="1289" presetID="1" presetClass="exit" presetSubtype="0" fill="hold" grpId="2" nodeType="withEffect">
                                  <p:stCondLst>
                                    <p:cond delay="2500"/>
                                  </p:stCondLst>
                                  <p:childTnLst>
                                    <p:set>
                                      <p:cBhvr>
                                        <p:cTn id="1290" dur="1" fill="hold">
                                          <p:stCondLst>
                                            <p:cond delay="0"/>
                                          </p:stCondLst>
                                        </p:cTn>
                                        <p:tgtEl>
                                          <p:spTgt spid="188"/>
                                        </p:tgtEl>
                                        <p:attrNameLst>
                                          <p:attrName>style.visibility</p:attrName>
                                        </p:attrNameLst>
                                      </p:cBhvr>
                                      <p:to>
                                        <p:strVal val="hidden"/>
                                      </p:to>
                                    </p:set>
                                  </p:childTnLst>
                                </p:cTn>
                              </p:par>
                            </p:childTnLst>
                          </p:cTn>
                        </p:par>
                        <p:par>
                          <p:cTn id="1291" fill="hold">
                            <p:stCondLst>
                              <p:cond delay="2500"/>
                            </p:stCondLst>
                            <p:childTnLst>
                              <p:par>
                                <p:cTn id="1292" presetID="1" presetClass="entr" presetSubtype="0" fill="hold" grpId="4" nodeType="afterEffect">
                                  <p:stCondLst>
                                    <p:cond delay="0"/>
                                  </p:stCondLst>
                                  <p:childTnLst>
                                    <p:set>
                                      <p:cBhvr>
                                        <p:cTn id="1293" dur="1" fill="hold">
                                          <p:stCondLst>
                                            <p:cond delay="0"/>
                                          </p:stCondLst>
                                        </p:cTn>
                                        <p:tgtEl>
                                          <p:spTgt spid="159"/>
                                        </p:tgtEl>
                                        <p:attrNameLst>
                                          <p:attrName>style.visibility</p:attrName>
                                        </p:attrNameLst>
                                      </p:cBhvr>
                                      <p:to>
                                        <p:strVal val="visible"/>
                                      </p:to>
                                    </p:set>
                                  </p:childTnLst>
                                </p:cTn>
                              </p:par>
                              <p:par>
                                <p:cTn id="1294" presetID="1" presetClass="entr" presetSubtype="0" fill="hold" grpId="41" nodeType="withEffect">
                                  <p:stCondLst>
                                    <p:cond delay="0"/>
                                  </p:stCondLst>
                                  <p:childTnLst>
                                    <p:set>
                                      <p:cBhvr>
                                        <p:cTn id="1295" dur="1" fill="hold">
                                          <p:stCondLst>
                                            <p:cond delay="0"/>
                                          </p:stCondLst>
                                        </p:cTn>
                                        <p:tgtEl>
                                          <p:spTgt spid="70"/>
                                        </p:tgtEl>
                                        <p:attrNameLst>
                                          <p:attrName>style.visibility</p:attrName>
                                        </p:attrNameLst>
                                      </p:cBhvr>
                                      <p:to>
                                        <p:strVal val="visible"/>
                                      </p:to>
                                    </p:set>
                                  </p:childTnLst>
                                </p:cTn>
                              </p:par>
                              <p:par>
                                <p:cTn id="1296" presetID="1" presetClass="entr" presetSubtype="0" fill="hold" grpId="40" nodeType="withEffect">
                                  <p:stCondLst>
                                    <p:cond delay="0"/>
                                  </p:stCondLst>
                                  <p:childTnLst>
                                    <p:set>
                                      <p:cBhvr>
                                        <p:cTn id="1297" dur="1" fill="hold">
                                          <p:stCondLst>
                                            <p:cond delay="0"/>
                                          </p:stCondLst>
                                        </p:cTn>
                                        <p:tgtEl>
                                          <p:spTgt spid="71"/>
                                        </p:tgtEl>
                                        <p:attrNameLst>
                                          <p:attrName>style.visibility</p:attrName>
                                        </p:attrNameLst>
                                      </p:cBhvr>
                                      <p:to>
                                        <p:strVal val="visible"/>
                                      </p:to>
                                    </p:set>
                                  </p:childTnLst>
                                </p:cTn>
                              </p:par>
                              <p:par>
                                <p:cTn id="1298" presetID="1" presetClass="entr" presetSubtype="0" fill="hold" grpId="8" nodeType="withEffect">
                                  <p:stCondLst>
                                    <p:cond delay="0"/>
                                  </p:stCondLst>
                                  <p:childTnLst>
                                    <p:set>
                                      <p:cBhvr>
                                        <p:cTn id="1299" dur="1" fill="hold">
                                          <p:stCondLst>
                                            <p:cond delay="0"/>
                                          </p:stCondLst>
                                        </p:cTn>
                                        <p:tgtEl>
                                          <p:spTgt spid="116"/>
                                        </p:tgtEl>
                                        <p:attrNameLst>
                                          <p:attrName>style.visibility</p:attrName>
                                        </p:attrNameLst>
                                      </p:cBhvr>
                                      <p:to>
                                        <p:strVal val="visible"/>
                                      </p:to>
                                    </p:set>
                                  </p:childTnLst>
                                </p:cTn>
                              </p:par>
                            </p:childTnLst>
                          </p:cTn>
                        </p:par>
                      </p:childTnLst>
                    </p:cTn>
                  </p:par>
                </p:childTnLst>
              </p:cTn>
              <p:nextCondLst>
                <p:cond evt="onClick" delay="0">
                  <p:tgtEl>
                    <p:spTgt spid="160"/>
                  </p:tgtEl>
                </p:cond>
              </p:nextCondLst>
            </p:seq>
            <p:seq concurrent="1" nextAc="seek">
              <p:cTn id="1300" restart="whenNotActive" fill="hold" evtFilter="cancelBubble" nodeType="interactiveSeq">
                <p:stCondLst>
                  <p:cond evt="onClick" delay="0">
                    <p:tgtEl>
                      <p:spTgt spid="161"/>
                    </p:tgtEl>
                  </p:cond>
                </p:stCondLst>
                <p:endSync evt="end" delay="0">
                  <p:rtn val="all"/>
                </p:endSync>
                <p:childTnLst>
                  <p:par>
                    <p:cTn id="1301" fill="hold">
                      <p:stCondLst>
                        <p:cond delay="0"/>
                      </p:stCondLst>
                      <p:childTnLst>
                        <p:par>
                          <p:cTn id="1302" fill="hold">
                            <p:stCondLst>
                              <p:cond delay="0"/>
                            </p:stCondLst>
                            <p:childTnLst>
                              <p:par>
                                <p:cTn id="1303" presetID="1" presetClass="exit" presetSubtype="0" fill="hold" grpId="7" nodeType="withEffect">
                                  <p:stCondLst>
                                    <p:cond delay="0"/>
                                  </p:stCondLst>
                                  <p:childTnLst>
                                    <p:set>
                                      <p:cBhvr>
                                        <p:cTn id="1304" dur="1" fill="hold">
                                          <p:stCondLst>
                                            <p:cond delay="0"/>
                                          </p:stCondLst>
                                        </p:cTn>
                                        <p:tgtEl>
                                          <p:spTgt spid="114"/>
                                        </p:tgtEl>
                                        <p:attrNameLst>
                                          <p:attrName>style.visibility</p:attrName>
                                        </p:attrNameLst>
                                      </p:cBhvr>
                                      <p:to>
                                        <p:strVal val="hidden"/>
                                      </p:to>
                                    </p:set>
                                  </p:childTnLst>
                                </p:cTn>
                              </p:par>
                              <p:par>
                                <p:cTn id="1305" presetID="1" presetClass="exit" presetSubtype="0" fill="hold" grpId="42" nodeType="withEffect">
                                  <p:stCondLst>
                                    <p:cond delay="0"/>
                                  </p:stCondLst>
                                  <p:childTnLst>
                                    <p:set>
                                      <p:cBhvr>
                                        <p:cTn id="1306" dur="1" fill="hold">
                                          <p:stCondLst>
                                            <p:cond delay="0"/>
                                          </p:stCondLst>
                                        </p:cTn>
                                        <p:tgtEl>
                                          <p:spTgt spid="70"/>
                                        </p:tgtEl>
                                        <p:attrNameLst>
                                          <p:attrName>style.visibility</p:attrName>
                                        </p:attrNameLst>
                                      </p:cBhvr>
                                      <p:to>
                                        <p:strVal val="hidden"/>
                                      </p:to>
                                    </p:set>
                                  </p:childTnLst>
                                </p:cTn>
                              </p:par>
                              <p:par>
                                <p:cTn id="1307" presetID="1" presetClass="exit" presetSubtype="0" fill="hold" grpId="41" nodeType="withEffect">
                                  <p:stCondLst>
                                    <p:cond delay="0"/>
                                  </p:stCondLst>
                                  <p:childTnLst>
                                    <p:set>
                                      <p:cBhvr>
                                        <p:cTn id="1308" dur="1" fill="hold">
                                          <p:stCondLst>
                                            <p:cond delay="0"/>
                                          </p:stCondLst>
                                        </p:cTn>
                                        <p:tgtEl>
                                          <p:spTgt spid="71"/>
                                        </p:tgtEl>
                                        <p:attrNameLst>
                                          <p:attrName>style.visibility</p:attrName>
                                        </p:attrNameLst>
                                      </p:cBhvr>
                                      <p:to>
                                        <p:strVal val="hidden"/>
                                      </p:to>
                                    </p:set>
                                  </p:childTnLst>
                                </p:cTn>
                              </p:par>
                              <p:par>
                                <p:cTn id="1309" presetID="1" presetClass="exit" presetSubtype="0" fill="hold" grpId="2" nodeType="withEffect">
                                  <p:stCondLst>
                                    <p:cond delay="0"/>
                                  </p:stCondLst>
                                  <p:childTnLst>
                                    <p:set>
                                      <p:cBhvr>
                                        <p:cTn id="1310" dur="1" fill="hold">
                                          <p:stCondLst>
                                            <p:cond delay="0"/>
                                          </p:stCondLst>
                                        </p:cTn>
                                        <p:tgtEl>
                                          <p:spTgt spid="161"/>
                                        </p:tgtEl>
                                        <p:attrNameLst>
                                          <p:attrName>style.visibility</p:attrName>
                                        </p:attrNameLst>
                                      </p:cBhvr>
                                      <p:to>
                                        <p:strVal val="hidden"/>
                                      </p:to>
                                    </p:set>
                                  </p:childTnLst>
                                </p:cTn>
                              </p:par>
                              <p:par>
                                <p:cTn id="1311" presetID="1" presetClass="exit" presetSubtype="0" fill="hold" nodeType="withEffect">
                                  <p:stCondLst>
                                    <p:cond delay="0"/>
                                  </p:stCondLst>
                                  <p:childTnLst>
                                    <p:set>
                                      <p:cBhvr>
                                        <p:cTn id="1312" dur="1" fill="hold">
                                          <p:stCondLst>
                                            <p:cond delay="0"/>
                                          </p:stCondLst>
                                        </p:cTn>
                                        <p:tgtEl>
                                          <p:spTgt spid="59"/>
                                        </p:tgtEl>
                                        <p:attrNameLst>
                                          <p:attrName>style.visibility</p:attrName>
                                        </p:attrNameLst>
                                      </p:cBhvr>
                                      <p:to>
                                        <p:strVal val="hidden"/>
                                      </p:to>
                                    </p:set>
                                  </p:childTnLst>
                                </p:cTn>
                              </p:par>
                              <p:par>
                                <p:cTn id="1313" presetID="1" presetClass="exit" presetSubtype="0" fill="hold" nodeType="withEffect">
                                  <p:stCondLst>
                                    <p:cond delay="0"/>
                                  </p:stCondLst>
                                  <p:childTnLst>
                                    <p:set>
                                      <p:cBhvr>
                                        <p:cTn id="1314" dur="1" fill="hold">
                                          <p:stCondLst>
                                            <p:cond delay="0"/>
                                          </p:stCondLst>
                                        </p:cTn>
                                        <p:tgtEl>
                                          <p:spTgt spid="27"/>
                                        </p:tgtEl>
                                        <p:attrNameLst>
                                          <p:attrName>style.visibility</p:attrName>
                                        </p:attrNameLst>
                                      </p:cBhvr>
                                      <p:to>
                                        <p:strVal val="hidden"/>
                                      </p:to>
                                    </p:set>
                                  </p:childTnLst>
                                </p:cTn>
                              </p:par>
                              <p:par>
                                <p:cTn id="1315" presetID="1" presetClass="entr" presetSubtype="0" fill="hold" nodeType="withEffect">
                                  <p:stCondLst>
                                    <p:cond delay="0"/>
                                  </p:stCondLst>
                                  <p:childTnLst>
                                    <p:set>
                                      <p:cBhvr>
                                        <p:cTn id="1316" dur="1" fill="hold">
                                          <p:stCondLst>
                                            <p:cond delay="0"/>
                                          </p:stCondLst>
                                        </p:cTn>
                                        <p:tgtEl>
                                          <p:spTgt spid="33"/>
                                        </p:tgtEl>
                                        <p:attrNameLst>
                                          <p:attrName>style.visibility</p:attrName>
                                        </p:attrNameLst>
                                      </p:cBhvr>
                                      <p:to>
                                        <p:strVal val="visible"/>
                                      </p:to>
                                    </p:set>
                                  </p:childTnLst>
                                </p:cTn>
                              </p:par>
                              <p:par>
                                <p:cTn id="1317" presetID="22" presetClass="entr" presetSubtype="8" fill="hold" nodeType="withEffect">
                                  <p:stCondLst>
                                    <p:cond delay="0"/>
                                  </p:stCondLst>
                                  <p:childTnLst>
                                    <p:set>
                                      <p:cBhvr>
                                        <p:cTn id="1318" dur="1" fill="hold">
                                          <p:stCondLst>
                                            <p:cond delay="0"/>
                                          </p:stCondLst>
                                        </p:cTn>
                                        <p:tgtEl>
                                          <p:spTgt spid="62"/>
                                        </p:tgtEl>
                                        <p:attrNameLst>
                                          <p:attrName>style.visibility</p:attrName>
                                        </p:attrNameLst>
                                      </p:cBhvr>
                                      <p:to>
                                        <p:strVal val="visible"/>
                                      </p:to>
                                    </p:set>
                                    <p:animEffect transition="in" filter="wipe(left)">
                                      <p:cBhvr>
                                        <p:cTn id="1319" dur="2000"/>
                                        <p:tgtEl>
                                          <p:spTgt spid="62"/>
                                        </p:tgtEl>
                                      </p:cBhvr>
                                    </p:animEffect>
                                  </p:childTnLst>
                                </p:cTn>
                              </p:par>
                              <p:par>
                                <p:cTn id="1320" presetID="1" presetClass="entr" presetSubtype="0" fill="hold" grpId="0" nodeType="withEffect">
                                  <p:stCondLst>
                                    <p:cond delay="0"/>
                                  </p:stCondLst>
                                  <p:childTnLst>
                                    <p:set>
                                      <p:cBhvr>
                                        <p:cTn id="1321" dur="1" fill="hold">
                                          <p:stCondLst>
                                            <p:cond delay="0"/>
                                          </p:stCondLst>
                                        </p:cTn>
                                        <p:tgtEl>
                                          <p:spTgt spid="190"/>
                                        </p:tgtEl>
                                        <p:attrNameLst>
                                          <p:attrName>style.visibility</p:attrName>
                                        </p:attrNameLst>
                                      </p:cBhvr>
                                      <p:to>
                                        <p:strVal val="visible"/>
                                      </p:to>
                                    </p:set>
                                  </p:childTnLst>
                                </p:cTn>
                              </p:par>
                              <p:par>
                                <p:cTn id="1322" presetID="0" presetClass="path" presetSubtype="0" fill="hold" grpId="1" nodeType="withEffect">
                                  <p:stCondLst>
                                    <p:cond delay="0"/>
                                  </p:stCondLst>
                                  <p:childTnLst>
                                    <p:animMotion origin="layout" path="M -0.0007 2.22222E-6 L 0.00017 0.12129 L -0.22605 0.12245 L -0.22674 -0.00602 " pathEditMode="relative" rAng="0" ptsTypes="AAAA">
                                      <p:cBhvr>
                                        <p:cTn id="1323" dur="1000" fill="hold"/>
                                        <p:tgtEl>
                                          <p:spTgt spid="190"/>
                                        </p:tgtEl>
                                        <p:attrNameLst>
                                          <p:attrName>ppt_x</p:attrName>
                                          <p:attrName>ppt_y</p:attrName>
                                        </p:attrNameLst>
                                      </p:cBhvr>
                                      <p:rCtr x="-11267" y="5810"/>
                                    </p:animMotion>
                                  </p:childTnLst>
                                </p:cTn>
                              </p:par>
                              <p:par>
                                <p:cTn id="1324" presetID="1" presetClass="exit" presetSubtype="0" fill="hold" grpId="2" nodeType="withEffect">
                                  <p:stCondLst>
                                    <p:cond delay="1000"/>
                                  </p:stCondLst>
                                  <p:childTnLst>
                                    <p:set>
                                      <p:cBhvr>
                                        <p:cTn id="1325" dur="1" fill="hold">
                                          <p:stCondLst>
                                            <p:cond delay="0"/>
                                          </p:stCondLst>
                                        </p:cTn>
                                        <p:tgtEl>
                                          <p:spTgt spid="190"/>
                                        </p:tgtEl>
                                        <p:attrNameLst>
                                          <p:attrName>style.visibility</p:attrName>
                                        </p:attrNameLst>
                                      </p:cBhvr>
                                      <p:to>
                                        <p:strVal val="hidden"/>
                                      </p:to>
                                    </p:set>
                                  </p:childTnLst>
                                </p:cTn>
                              </p:par>
                              <p:par>
                                <p:cTn id="1326" presetID="1" presetClass="entr" presetSubtype="0" fill="hold" grpId="0" nodeType="withEffect">
                                  <p:stCondLst>
                                    <p:cond delay="0"/>
                                  </p:stCondLst>
                                  <p:childTnLst>
                                    <p:set>
                                      <p:cBhvr>
                                        <p:cTn id="1327" dur="1" fill="hold">
                                          <p:stCondLst>
                                            <p:cond delay="0"/>
                                          </p:stCondLst>
                                        </p:cTn>
                                        <p:tgtEl>
                                          <p:spTgt spid="189"/>
                                        </p:tgtEl>
                                        <p:attrNameLst>
                                          <p:attrName>style.visibility</p:attrName>
                                        </p:attrNameLst>
                                      </p:cBhvr>
                                      <p:to>
                                        <p:strVal val="visible"/>
                                      </p:to>
                                    </p:set>
                                  </p:childTnLst>
                                </p:cTn>
                              </p:par>
                              <p:par>
                                <p:cTn id="1328" presetID="0" presetClass="path" presetSubtype="0" fill="hold" grpId="1" nodeType="withEffect">
                                  <p:stCondLst>
                                    <p:cond delay="0"/>
                                  </p:stCondLst>
                                  <p:childTnLst>
                                    <p:animMotion origin="layout" path="M -0.00087 0.00023 L -0.00018 -0.06829 L 0.07274 -0.06944 L 0.14687 -0.05254 L 0.22586 -0.04954 L 0.22673 0.00116 " pathEditMode="relative" rAng="0" ptsTypes="AAAAAA">
                                      <p:cBhvr>
                                        <p:cTn id="1329" dur="1000" fill="hold"/>
                                        <p:tgtEl>
                                          <p:spTgt spid="189"/>
                                        </p:tgtEl>
                                        <p:attrNameLst>
                                          <p:attrName>ppt_x</p:attrName>
                                          <p:attrName>ppt_y</p:attrName>
                                        </p:attrNameLst>
                                      </p:cBhvr>
                                      <p:rCtr x="11372" y="-3449"/>
                                    </p:animMotion>
                                  </p:childTnLst>
                                </p:cTn>
                              </p:par>
                              <p:par>
                                <p:cTn id="1330" presetID="1" presetClass="exit" presetSubtype="0" fill="hold" grpId="3" nodeType="withEffect">
                                  <p:stCondLst>
                                    <p:cond delay="1000"/>
                                  </p:stCondLst>
                                  <p:childTnLst>
                                    <p:set>
                                      <p:cBhvr>
                                        <p:cTn id="1331" dur="1" fill="hold">
                                          <p:stCondLst>
                                            <p:cond delay="0"/>
                                          </p:stCondLst>
                                        </p:cTn>
                                        <p:tgtEl>
                                          <p:spTgt spid="189"/>
                                        </p:tgtEl>
                                        <p:attrNameLst>
                                          <p:attrName>style.visibility</p:attrName>
                                        </p:attrNameLst>
                                      </p:cBhvr>
                                      <p:to>
                                        <p:strVal val="hidden"/>
                                      </p:to>
                                    </p:set>
                                  </p:childTnLst>
                                </p:cTn>
                              </p:par>
                              <p:par>
                                <p:cTn id="1332" presetID="1" presetClass="entr" presetSubtype="0" fill="hold" nodeType="withEffect">
                                  <p:stCondLst>
                                    <p:cond delay="1000"/>
                                  </p:stCondLst>
                                  <p:childTnLst>
                                    <p:set>
                                      <p:cBhvr>
                                        <p:cTn id="1333" dur="1" fill="hold">
                                          <p:stCondLst>
                                            <p:cond delay="0"/>
                                          </p:stCondLst>
                                        </p:cTn>
                                        <p:tgtEl>
                                          <p:spTgt spid="27"/>
                                        </p:tgtEl>
                                        <p:attrNameLst>
                                          <p:attrName>style.visibility</p:attrName>
                                        </p:attrNameLst>
                                      </p:cBhvr>
                                      <p:to>
                                        <p:strVal val="visible"/>
                                      </p:to>
                                    </p:set>
                                  </p:childTnLst>
                                </p:cTn>
                              </p:par>
                              <p:par>
                                <p:cTn id="1334" presetID="1" presetClass="exit" presetSubtype="0" fill="hold" nodeType="withEffect">
                                  <p:stCondLst>
                                    <p:cond delay="1000"/>
                                  </p:stCondLst>
                                  <p:childTnLst>
                                    <p:set>
                                      <p:cBhvr>
                                        <p:cTn id="1335" dur="1" fill="hold">
                                          <p:stCondLst>
                                            <p:cond delay="0"/>
                                          </p:stCondLst>
                                        </p:cTn>
                                        <p:tgtEl>
                                          <p:spTgt spid="33"/>
                                        </p:tgtEl>
                                        <p:attrNameLst>
                                          <p:attrName>style.visibility</p:attrName>
                                        </p:attrNameLst>
                                      </p:cBhvr>
                                      <p:to>
                                        <p:strVal val="hidden"/>
                                      </p:to>
                                    </p:set>
                                  </p:childTnLst>
                                </p:cTn>
                              </p:par>
                              <p:par>
                                <p:cTn id="1336" presetID="1" presetClass="entr" presetSubtype="0" fill="hold" grpId="0" nodeType="withEffect">
                                  <p:stCondLst>
                                    <p:cond delay="1000"/>
                                  </p:stCondLst>
                                  <p:childTnLst>
                                    <p:set>
                                      <p:cBhvr>
                                        <p:cTn id="1337" dur="1" fill="hold">
                                          <p:stCondLst>
                                            <p:cond delay="0"/>
                                          </p:stCondLst>
                                        </p:cTn>
                                        <p:tgtEl>
                                          <p:spTgt spid="191"/>
                                        </p:tgtEl>
                                        <p:attrNameLst>
                                          <p:attrName>style.visibility</p:attrName>
                                        </p:attrNameLst>
                                      </p:cBhvr>
                                      <p:to>
                                        <p:strVal val="visible"/>
                                      </p:to>
                                    </p:set>
                                  </p:childTnLst>
                                </p:cTn>
                              </p:par>
                              <p:par>
                                <p:cTn id="1338" presetID="0" presetClass="path" presetSubtype="0" fill="hold" grpId="1" nodeType="withEffect">
                                  <p:stCondLst>
                                    <p:cond delay="1000"/>
                                  </p:stCondLst>
                                  <p:childTnLst>
                                    <p:animMotion origin="layout" path="M -0.0007 -1.11111E-6 L -0.00035 -0.0493 L -0.08021 -0.0493 L -0.15174 -0.02639 L -0.15104 0.0831 L -0.2257 0.08519 L -0.2257 0.15671 L -0.00035 0.15972 L 0.00052 0.03634 " pathEditMode="relative" rAng="0" ptsTypes="AAAAAAAAA">
                                      <p:cBhvr>
                                        <p:cTn id="1339" dur="1000" fill="hold"/>
                                        <p:tgtEl>
                                          <p:spTgt spid="191"/>
                                        </p:tgtEl>
                                        <p:attrNameLst>
                                          <p:attrName>ppt_x</p:attrName>
                                          <p:attrName>ppt_y</p:attrName>
                                        </p:attrNameLst>
                                      </p:cBhvr>
                                      <p:rCtr x="-11198" y="5509"/>
                                    </p:animMotion>
                                  </p:childTnLst>
                                </p:cTn>
                              </p:par>
                              <p:par>
                                <p:cTn id="1340" presetID="1" presetClass="exit" presetSubtype="0" fill="hold" grpId="2" nodeType="withEffect">
                                  <p:stCondLst>
                                    <p:cond delay="2000"/>
                                  </p:stCondLst>
                                  <p:childTnLst>
                                    <p:set>
                                      <p:cBhvr>
                                        <p:cTn id="1341" dur="1" fill="hold">
                                          <p:stCondLst>
                                            <p:cond delay="0"/>
                                          </p:stCondLst>
                                        </p:cTn>
                                        <p:tgtEl>
                                          <p:spTgt spid="191"/>
                                        </p:tgtEl>
                                        <p:attrNameLst>
                                          <p:attrName>style.visibility</p:attrName>
                                        </p:attrNameLst>
                                      </p:cBhvr>
                                      <p:to>
                                        <p:strVal val="hidden"/>
                                      </p:to>
                                    </p:set>
                                  </p:childTnLst>
                                </p:cTn>
                              </p:par>
                            </p:childTnLst>
                          </p:cTn>
                        </p:par>
                        <p:par>
                          <p:cTn id="1342" fill="hold">
                            <p:stCondLst>
                              <p:cond delay="2000"/>
                            </p:stCondLst>
                            <p:childTnLst>
                              <p:par>
                                <p:cTn id="1343" presetID="1" presetClass="entr" presetSubtype="0" fill="hold" grpId="8" nodeType="afterEffect">
                                  <p:stCondLst>
                                    <p:cond delay="0"/>
                                  </p:stCondLst>
                                  <p:childTnLst>
                                    <p:set>
                                      <p:cBhvr>
                                        <p:cTn id="1344" dur="1" fill="hold">
                                          <p:stCondLst>
                                            <p:cond delay="0"/>
                                          </p:stCondLst>
                                        </p:cTn>
                                        <p:tgtEl>
                                          <p:spTgt spid="114"/>
                                        </p:tgtEl>
                                        <p:attrNameLst>
                                          <p:attrName>style.visibility</p:attrName>
                                        </p:attrNameLst>
                                      </p:cBhvr>
                                      <p:to>
                                        <p:strVal val="visible"/>
                                      </p:to>
                                    </p:set>
                                  </p:childTnLst>
                                </p:cTn>
                              </p:par>
                              <p:par>
                                <p:cTn id="1345" presetID="1" presetClass="entr" presetSubtype="0" fill="hold" grpId="4" nodeType="withEffect">
                                  <p:stCondLst>
                                    <p:cond delay="0"/>
                                  </p:stCondLst>
                                  <p:childTnLst>
                                    <p:set>
                                      <p:cBhvr>
                                        <p:cTn id="1346" dur="1" fill="hold">
                                          <p:stCondLst>
                                            <p:cond delay="0"/>
                                          </p:stCondLst>
                                        </p:cTn>
                                        <p:tgtEl>
                                          <p:spTgt spid="160"/>
                                        </p:tgtEl>
                                        <p:attrNameLst>
                                          <p:attrName>style.visibility</p:attrName>
                                        </p:attrNameLst>
                                      </p:cBhvr>
                                      <p:to>
                                        <p:strVal val="visible"/>
                                      </p:to>
                                    </p:set>
                                  </p:childTnLst>
                                </p:cTn>
                              </p:par>
                              <p:par>
                                <p:cTn id="1347" presetID="1" presetClass="entr" presetSubtype="0" fill="hold" grpId="43" nodeType="withEffect">
                                  <p:stCondLst>
                                    <p:cond delay="0"/>
                                  </p:stCondLst>
                                  <p:childTnLst>
                                    <p:set>
                                      <p:cBhvr>
                                        <p:cTn id="1348" dur="1" fill="hold">
                                          <p:stCondLst>
                                            <p:cond delay="0"/>
                                          </p:stCondLst>
                                        </p:cTn>
                                        <p:tgtEl>
                                          <p:spTgt spid="70"/>
                                        </p:tgtEl>
                                        <p:attrNameLst>
                                          <p:attrName>style.visibility</p:attrName>
                                        </p:attrNameLst>
                                      </p:cBhvr>
                                      <p:to>
                                        <p:strVal val="visible"/>
                                      </p:to>
                                    </p:set>
                                  </p:childTnLst>
                                </p:cTn>
                              </p:par>
                              <p:par>
                                <p:cTn id="1349" presetID="1" presetClass="entr" presetSubtype="0" fill="hold" grpId="42" nodeType="withEffect">
                                  <p:stCondLst>
                                    <p:cond delay="0"/>
                                  </p:stCondLst>
                                  <p:childTnLst>
                                    <p:set>
                                      <p:cBhvr>
                                        <p:cTn id="1350"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61"/>
                  </p:tgtEl>
                </p:cond>
              </p:nextCondLst>
            </p:seq>
            <p:seq concurrent="1" nextAc="seek">
              <p:cTn id="1351" restart="whenNotActive" fill="hold" evtFilter="cancelBubble" nodeType="interactiveSeq">
                <p:stCondLst>
                  <p:cond evt="onClick" delay="0">
                    <p:tgtEl>
                      <p:spTgt spid="192"/>
                    </p:tgtEl>
                  </p:cond>
                </p:stCondLst>
                <p:endSync evt="end" delay="0">
                  <p:rtn val="all"/>
                </p:endSync>
                <p:childTnLst>
                  <p:par>
                    <p:cTn id="1352" fill="hold">
                      <p:stCondLst>
                        <p:cond delay="0"/>
                      </p:stCondLst>
                      <p:childTnLst>
                        <p:par>
                          <p:cTn id="1353" fill="hold">
                            <p:stCondLst>
                              <p:cond delay="0"/>
                            </p:stCondLst>
                            <p:childTnLst>
                              <p:par>
                                <p:cTn id="1354" presetID="1" presetClass="entr" presetSubtype="0" fill="hold" grpId="2" nodeType="withEffect">
                                  <p:stCondLst>
                                    <p:cond delay="0"/>
                                  </p:stCondLst>
                                  <p:childTnLst>
                                    <p:set>
                                      <p:cBhvr>
                                        <p:cTn id="1355" dur="1" fill="hold">
                                          <p:stCondLst>
                                            <p:cond delay="0"/>
                                          </p:stCondLst>
                                        </p:cTn>
                                        <p:tgtEl>
                                          <p:spTgt spid="58"/>
                                        </p:tgtEl>
                                        <p:attrNameLst>
                                          <p:attrName>style.visibility</p:attrName>
                                        </p:attrNameLst>
                                      </p:cBhvr>
                                      <p:to>
                                        <p:strVal val="visible"/>
                                      </p:to>
                                    </p:set>
                                  </p:childTnLst>
                                </p:cTn>
                              </p:par>
                              <p:par>
                                <p:cTn id="1356" presetID="1" presetClass="exit" presetSubtype="0" fill="hold" grpId="1" nodeType="withEffect">
                                  <p:stCondLst>
                                    <p:cond delay="0"/>
                                  </p:stCondLst>
                                  <p:childTnLst>
                                    <p:set>
                                      <p:cBhvr>
                                        <p:cTn id="1357" dur="1" fill="hold">
                                          <p:stCondLst>
                                            <p:cond delay="0"/>
                                          </p:stCondLst>
                                        </p:cTn>
                                        <p:tgtEl>
                                          <p:spTgt spid="192"/>
                                        </p:tgtEl>
                                        <p:attrNameLst>
                                          <p:attrName>style.visibility</p:attrName>
                                        </p:attrNameLst>
                                      </p:cBhvr>
                                      <p:to>
                                        <p:strVal val="hidden"/>
                                      </p:to>
                                    </p:set>
                                  </p:childTnLst>
                                </p:cTn>
                              </p:par>
                              <p:par>
                                <p:cTn id="1358" presetID="1" presetClass="exit" presetSubtype="0" fill="hold" nodeType="withEffect">
                                  <p:stCondLst>
                                    <p:cond delay="0"/>
                                  </p:stCondLst>
                                  <p:childTnLst>
                                    <p:set>
                                      <p:cBhvr>
                                        <p:cTn id="1359" dur="1" fill="hold">
                                          <p:stCondLst>
                                            <p:cond delay="0"/>
                                          </p:stCondLst>
                                        </p:cTn>
                                        <p:tgtEl>
                                          <p:spTgt spid="96"/>
                                        </p:tgtEl>
                                        <p:attrNameLst>
                                          <p:attrName>style.visibility</p:attrName>
                                        </p:attrNameLst>
                                      </p:cBhvr>
                                      <p:to>
                                        <p:strVal val="hidden"/>
                                      </p:to>
                                    </p:set>
                                  </p:childTnLst>
                                </p:cTn>
                              </p:par>
                              <p:par>
                                <p:cTn id="1360" presetID="1" presetClass="exit" presetSubtype="0" fill="hold" nodeType="withEffect">
                                  <p:stCondLst>
                                    <p:cond delay="0"/>
                                  </p:stCondLst>
                                  <p:childTnLst>
                                    <p:set>
                                      <p:cBhvr>
                                        <p:cTn id="1361" dur="1" fill="hold">
                                          <p:stCondLst>
                                            <p:cond delay="0"/>
                                          </p:stCondLst>
                                        </p:cTn>
                                        <p:tgtEl>
                                          <p:spTgt spid="92"/>
                                        </p:tgtEl>
                                        <p:attrNameLst>
                                          <p:attrName>style.visibility</p:attrName>
                                        </p:attrNameLst>
                                      </p:cBhvr>
                                      <p:to>
                                        <p:strVal val="hidden"/>
                                      </p:to>
                                    </p:set>
                                  </p:childTnLst>
                                </p:cTn>
                              </p:par>
                              <p:par>
                                <p:cTn id="1362" presetID="1" presetClass="exit" presetSubtype="0" fill="hold" nodeType="withEffect">
                                  <p:stCondLst>
                                    <p:cond delay="0"/>
                                  </p:stCondLst>
                                  <p:childTnLst>
                                    <p:set>
                                      <p:cBhvr>
                                        <p:cTn id="1363" dur="1" fill="hold">
                                          <p:stCondLst>
                                            <p:cond delay="0"/>
                                          </p:stCondLst>
                                        </p:cTn>
                                        <p:tgtEl>
                                          <p:spTgt spid="94"/>
                                        </p:tgtEl>
                                        <p:attrNameLst>
                                          <p:attrName>style.visibility</p:attrName>
                                        </p:attrNameLst>
                                      </p:cBhvr>
                                      <p:to>
                                        <p:strVal val="hidden"/>
                                      </p:to>
                                    </p:set>
                                  </p:childTnLst>
                                </p:cTn>
                              </p:par>
                              <p:par>
                                <p:cTn id="1364" presetID="1" presetClass="exit" presetSubtype="0" fill="hold" nodeType="withEffect">
                                  <p:stCondLst>
                                    <p:cond delay="0"/>
                                  </p:stCondLst>
                                  <p:childTnLst>
                                    <p:set>
                                      <p:cBhvr>
                                        <p:cTn id="1365" dur="1" fill="hold">
                                          <p:stCondLst>
                                            <p:cond delay="0"/>
                                          </p:stCondLst>
                                        </p:cTn>
                                        <p:tgtEl>
                                          <p:spTgt spid="89"/>
                                        </p:tgtEl>
                                        <p:attrNameLst>
                                          <p:attrName>style.visibility</p:attrName>
                                        </p:attrNameLst>
                                      </p:cBhvr>
                                      <p:to>
                                        <p:strVal val="hidden"/>
                                      </p:to>
                                    </p:set>
                                  </p:childTnLst>
                                </p:cTn>
                              </p:par>
                              <p:par>
                                <p:cTn id="1366" presetID="1" presetClass="exit" presetSubtype="0" fill="hold" nodeType="withEffect">
                                  <p:stCondLst>
                                    <p:cond delay="0"/>
                                  </p:stCondLst>
                                  <p:childTnLst>
                                    <p:set>
                                      <p:cBhvr>
                                        <p:cTn id="1367" dur="1" fill="hold">
                                          <p:stCondLst>
                                            <p:cond delay="0"/>
                                          </p:stCondLst>
                                        </p:cTn>
                                        <p:tgtEl>
                                          <p:spTgt spid="64"/>
                                        </p:tgtEl>
                                        <p:attrNameLst>
                                          <p:attrName>style.visibility</p:attrName>
                                        </p:attrNameLst>
                                      </p:cBhvr>
                                      <p:to>
                                        <p:strVal val="hidden"/>
                                      </p:to>
                                    </p:set>
                                  </p:childTnLst>
                                </p:cTn>
                              </p:par>
                              <p:par>
                                <p:cTn id="1368" presetID="1" presetClass="exit" presetSubtype="0" fill="hold" nodeType="withEffect">
                                  <p:stCondLst>
                                    <p:cond delay="0"/>
                                  </p:stCondLst>
                                  <p:childTnLst>
                                    <p:set>
                                      <p:cBhvr>
                                        <p:cTn id="1369" dur="1" fill="hold">
                                          <p:stCondLst>
                                            <p:cond delay="0"/>
                                          </p:stCondLst>
                                        </p:cTn>
                                        <p:tgtEl>
                                          <p:spTgt spid="87"/>
                                        </p:tgtEl>
                                        <p:attrNameLst>
                                          <p:attrName>style.visibility</p:attrName>
                                        </p:attrNameLst>
                                      </p:cBhvr>
                                      <p:to>
                                        <p:strVal val="hidden"/>
                                      </p:to>
                                    </p:set>
                                  </p:childTnLst>
                                </p:cTn>
                              </p:par>
                              <p:par>
                                <p:cTn id="1370" presetID="1" presetClass="exit" presetSubtype="0" fill="hold" nodeType="withEffect">
                                  <p:stCondLst>
                                    <p:cond delay="0"/>
                                  </p:stCondLst>
                                  <p:childTnLst>
                                    <p:set>
                                      <p:cBhvr>
                                        <p:cTn id="1371" dur="1" fill="hold">
                                          <p:stCondLst>
                                            <p:cond delay="0"/>
                                          </p:stCondLst>
                                        </p:cTn>
                                        <p:tgtEl>
                                          <p:spTgt spid="75"/>
                                        </p:tgtEl>
                                        <p:attrNameLst>
                                          <p:attrName>style.visibility</p:attrName>
                                        </p:attrNameLst>
                                      </p:cBhvr>
                                      <p:to>
                                        <p:strVal val="hidden"/>
                                      </p:to>
                                    </p:set>
                                  </p:childTnLst>
                                </p:cTn>
                              </p:par>
                              <p:par>
                                <p:cTn id="1372" presetID="1" presetClass="exit" presetSubtype="0" fill="hold" nodeType="withEffect">
                                  <p:stCondLst>
                                    <p:cond delay="0"/>
                                  </p:stCondLst>
                                  <p:childTnLst>
                                    <p:set>
                                      <p:cBhvr>
                                        <p:cTn id="1373" dur="1" fill="hold">
                                          <p:stCondLst>
                                            <p:cond delay="0"/>
                                          </p:stCondLst>
                                        </p:cTn>
                                        <p:tgtEl>
                                          <p:spTgt spid="68"/>
                                        </p:tgtEl>
                                        <p:attrNameLst>
                                          <p:attrName>style.visibility</p:attrName>
                                        </p:attrNameLst>
                                      </p:cBhvr>
                                      <p:to>
                                        <p:strVal val="hidden"/>
                                      </p:to>
                                    </p:set>
                                  </p:childTnLst>
                                </p:cTn>
                              </p:par>
                              <p:par>
                                <p:cTn id="1374" presetID="1" presetClass="exit" presetSubtype="0" fill="hold" nodeType="withEffect">
                                  <p:stCondLst>
                                    <p:cond delay="0"/>
                                  </p:stCondLst>
                                  <p:childTnLst>
                                    <p:set>
                                      <p:cBhvr>
                                        <p:cTn id="1375" dur="1" fill="hold">
                                          <p:stCondLst>
                                            <p:cond delay="0"/>
                                          </p:stCondLst>
                                        </p:cTn>
                                        <p:tgtEl>
                                          <p:spTgt spid="63"/>
                                        </p:tgtEl>
                                        <p:attrNameLst>
                                          <p:attrName>style.visibility</p:attrName>
                                        </p:attrNameLst>
                                      </p:cBhvr>
                                      <p:to>
                                        <p:strVal val="hidden"/>
                                      </p:to>
                                    </p:set>
                                  </p:childTnLst>
                                </p:cTn>
                              </p:par>
                              <p:par>
                                <p:cTn id="1376" presetID="1" presetClass="exit" presetSubtype="0" fill="hold" nodeType="withEffect">
                                  <p:stCondLst>
                                    <p:cond delay="0"/>
                                  </p:stCondLst>
                                  <p:childTnLst>
                                    <p:set>
                                      <p:cBhvr>
                                        <p:cTn id="1377" dur="1" fill="hold">
                                          <p:stCondLst>
                                            <p:cond delay="0"/>
                                          </p:stCondLst>
                                        </p:cTn>
                                        <p:tgtEl>
                                          <p:spTgt spid="62"/>
                                        </p:tgtEl>
                                        <p:attrNameLst>
                                          <p:attrName>style.visibility</p:attrName>
                                        </p:attrNameLst>
                                      </p:cBhvr>
                                      <p:to>
                                        <p:strVal val="hidden"/>
                                      </p:to>
                                    </p:set>
                                  </p:childTnLst>
                                </p:cTn>
                              </p:par>
                              <p:par>
                                <p:cTn id="1378" presetID="1" presetClass="exit" presetSubtype="0" fill="hold" nodeType="withEffect">
                                  <p:stCondLst>
                                    <p:cond delay="0"/>
                                  </p:stCondLst>
                                  <p:childTnLst>
                                    <p:set>
                                      <p:cBhvr>
                                        <p:cTn id="1379" dur="1" fill="hold">
                                          <p:stCondLst>
                                            <p:cond delay="0"/>
                                          </p:stCondLst>
                                        </p:cTn>
                                        <p:tgtEl>
                                          <p:spTgt spid="59"/>
                                        </p:tgtEl>
                                        <p:attrNameLst>
                                          <p:attrName>style.visibility</p:attrName>
                                        </p:attrNameLst>
                                      </p:cBhvr>
                                      <p:to>
                                        <p:strVal val="hidden"/>
                                      </p:to>
                                    </p:set>
                                  </p:childTnLst>
                                </p:cTn>
                              </p:par>
                              <p:par>
                                <p:cTn id="1380" presetID="1" presetClass="exit" presetSubtype="0" fill="hold" grpId="9" nodeType="withEffect">
                                  <p:stCondLst>
                                    <p:cond delay="0"/>
                                  </p:stCondLst>
                                  <p:childTnLst>
                                    <p:set>
                                      <p:cBhvr>
                                        <p:cTn id="1381" dur="1" fill="hold">
                                          <p:stCondLst>
                                            <p:cond delay="0"/>
                                          </p:stCondLst>
                                        </p:cTn>
                                        <p:tgtEl>
                                          <p:spTgt spid="72"/>
                                        </p:tgtEl>
                                        <p:attrNameLst>
                                          <p:attrName>style.visibility</p:attrName>
                                        </p:attrNameLst>
                                      </p:cBhvr>
                                      <p:to>
                                        <p:strVal val="hidden"/>
                                      </p:to>
                                    </p:set>
                                  </p:childTnLst>
                                </p:cTn>
                              </p:par>
                              <p:par>
                                <p:cTn id="1382" presetID="1" presetClass="exit" presetSubtype="0" fill="hold" grpId="9" nodeType="withEffect">
                                  <p:stCondLst>
                                    <p:cond delay="0"/>
                                  </p:stCondLst>
                                  <p:childTnLst>
                                    <p:set>
                                      <p:cBhvr>
                                        <p:cTn id="1383" dur="1" fill="hold">
                                          <p:stCondLst>
                                            <p:cond delay="0"/>
                                          </p:stCondLst>
                                        </p:cTn>
                                        <p:tgtEl>
                                          <p:spTgt spid="112"/>
                                        </p:tgtEl>
                                        <p:attrNameLst>
                                          <p:attrName>style.visibility</p:attrName>
                                        </p:attrNameLst>
                                      </p:cBhvr>
                                      <p:to>
                                        <p:strVal val="hidden"/>
                                      </p:to>
                                    </p:set>
                                  </p:childTnLst>
                                </p:cTn>
                              </p:par>
                              <p:par>
                                <p:cTn id="1384" presetID="1" presetClass="exit" presetSubtype="0" fill="hold" grpId="10" nodeType="withEffect">
                                  <p:stCondLst>
                                    <p:cond delay="0"/>
                                  </p:stCondLst>
                                  <p:childTnLst>
                                    <p:set>
                                      <p:cBhvr>
                                        <p:cTn id="1385" dur="1" fill="hold">
                                          <p:stCondLst>
                                            <p:cond delay="0"/>
                                          </p:stCondLst>
                                        </p:cTn>
                                        <p:tgtEl>
                                          <p:spTgt spid="110"/>
                                        </p:tgtEl>
                                        <p:attrNameLst>
                                          <p:attrName>style.visibility</p:attrName>
                                        </p:attrNameLst>
                                      </p:cBhvr>
                                      <p:to>
                                        <p:strVal val="hidden"/>
                                      </p:to>
                                    </p:set>
                                  </p:childTnLst>
                                </p:cTn>
                              </p:par>
                              <p:par>
                                <p:cTn id="1386" presetID="1" presetClass="exit" presetSubtype="0" fill="hold" grpId="9" nodeType="withEffect">
                                  <p:stCondLst>
                                    <p:cond delay="0"/>
                                  </p:stCondLst>
                                  <p:childTnLst>
                                    <p:set>
                                      <p:cBhvr>
                                        <p:cTn id="1387" dur="1" fill="hold">
                                          <p:stCondLst>
                                            <p:cond delay="0"/>
                                          </p:stCondLst>
                                        </p:cTn>
                                        <p:tgtEl>
                                          <p:spTgt spid="116"/>
                                        </p:tgtEl>
                                        <p:attrNameLst>
                                          <p:attrName>style.visibility</p:attrName>
                                        </p:attrNameLst>
                                      </p:cBhvr>
                                      <p:to>
                                        <p:strVal val="hidden"/>
                                      </p:to>
                                    </p:set>
                                  </p:childTnLst>
                                </p:cTn>
                              </p:par>
                              <p:par>
                                <p:cTn id="1388" presetID="1" presetClass="exit" presetSubtype="0" fill="hold" grpId="9" nodeType="withEffect">
                                  <p:stCondLst>
                                    <p:cond delay="0"/>
                                  </p:stCondLst>
                                  <p:childTnLst>
                                    <p:set>
                                      <p:cBhvr>
                                        <p:cTn id="1389" dur="1" fill="hold">
                                          <p:stCondLst>
                                            <p:cond delay="0"/>
                                          </p:stCondLst>
                                        </p:cTn>
                                        <p:tgtEl>
                                          <p:spTgt spid="114"/>
                                        </p:tgtEl>
                                        <p:attrNameLst>
                                          <p:attrName>style.visibility</p:attrName>
                                        </p:attrNameLst>
                                      </p:cBhvr>
                                      <p:to>
                                        <p:strVal val="hidden"/>
                                      </p:to>
                                    </p:set>
                                  </p:childTnLst>
                                </p:cTn>
                              </p:par>
                              <p:par>
                                <p:cTn id="1390" presetID="1" presetClass="exit" presetSubtype="0" fill="hold" grpId="9" nodeType="withEffect">
                                  <p:stCondLst>
                                    <p:cond delay="0"/>
                                  </p:stCondLst>
                                  <p:childTnLst>
                                    <p:set>
                                      <p:cBhvr>
                                        <p:cTn id="1391" dur="1" fill="hold">
                                          <p:stCondLst>
                                            <p:cond delay="0"/>
                                          </p:stCondLst>
                                        </p:cTn>
                                        <p:tgtEl>
                                          <p:spTgt spid="73"/>
                                        </p:tgtEl>
                                        <p:attrNameLst>
                                          <p:attrName>style.visibility</p:attrName>
                                        </p:attrNameLst>
                                      </p:cBhvr>
                                      <p:to>
                                        <p:strVal val="hidden"/>
                                      </p:to>
                                    </p:set>
                                  </p:childTnLst>
                                </p:cTn>
                              </p:par>
                              <p:par>
                                <p:cTn id="1392" presetID="1" presetClass="exit" presetSubtype="0" fill="hold" grpId="10" nodeType="withEffect">
                                  <p:stCondLst>
                                    <p:cond delay="0"/>
                                  </p:stCondLst>
                                  <p:childTnLst>
                                    <p:set>
                                      <p:cBhvr>
                                        <p:cTn id="1393" dur="1" fill="hold">
                                          <p:stCondLst>
                                            <p:cond delay="0"/>
                                          </p:stCondLst>
                                        </p:cTn>
                                        <p:tgtEl>
                                          <p:spTgt spid="113"/>
                                        </p:tgtEl>
                                        <p:attrNameLst>
                                          <p:attrName>style.visibility</p:attrName>
                                        </p:attrNameLst>
                                      </p:cBhvr>
                                      <p:to>
                                        <p:strVal val="hidden"/>
                                      </p:to>
                                    </p:set>
                                  </p:childTnLst>
                                </p:cTn>
                              </p:par>
                              <p:par>
                                <p:cTn id="1394" presetID="1" presetClass="exit" presetSubtype="0" fill="hold" grpId="9" nodeType="withEffect">
                                  <p:stCondLst>
                                    <p:cond delay="0"/>
                                  </p:stCondLst>
                                  <p:childTnLst>
                                    <p:set>
                                      <p:cBhvr>
                                        <p:cTn id="1395" dur="1" fill="hold">
                                          <p:stCondLst>
                                            <p:cond delay="0"/>
                                          </p:stCondLst>
                                        </p:cTn>
                                        <p:tgtEl>
                                          <p:spTgt spid="111"/>
                                        </p:tgtEl>
                                        <p:attrNameLst>
                                          <p:attrName>style.visibility</p:attrName>
                                        </p:attrNameLst>
                                      </p:cBhvr>
                                      <p:to>
                                        <p:strVal val="hidden"/>
                                      </p:to>
                                    </p:set>
                                  </p:childTnLst>
                                </p:cTn>
                              </p:par>
                              <p:par>
                                <p:cTn id="1396" presetID="1" presetClass="exit" presetSubtype="0" fill="hold" grpId="9" nodeType="withEffect">
                                  <p:stCondLst>
                                    <p:cond delay="0"/>
                                  </p:stCondLst>
                                  <p:childTnLst>
                                    <p:set>
                                      <p:cBhvr>
                                        <p:cTn id="1397" dur="1" fill="hold">
                                          <p:stCondLst>
                                            <p:cond delay="0"/>
                                          </p:stCondLst>
                                        </p:cTn>
                                        <p:tgtEl>
                                          <p:spTgt spid="117"/>
                                        </p:tgtEl>
                                        <p:attrNameLst>
                                          <p:attrName>style.visibility</p:attrName>
                                        </p:attrNameLst>
                                      </p:cBhvr>
                                      <p:to>
                                        <p:strVal val="hidden"/>
                                      </p:to>
                                    </p:set>
                                  </p:childTnLst>
                                </p:cTn>
                              </p:par>
                              <p:par>
                                <p:cTn id="1398" presetID="1" presetClass="exit" presetSubtype="0" fill="hold" grpId="9" nodeType="withEffect">
                                  <p:stCondLst>
                                    <p:cond delay="0"/>
                                  </p:stCondLst>
                                  <p:childTnLst>
                                    <p:set>
                                      <p:cBhvr>
                                        <p:cTn id="1399" dur="1" fill="hold">
                                          <p:stCondLst>
                                            <p:cond delay="0"/>
                                          </p:stCondLst>
                                        </p:cTn>
                                        <p:tgtEl>
                                          <p:spTgt spid="115"/>
                                        </p:tgtEl>
                                        <p:attrNameLst>
                                          <p:attrName>style.visibility</p:attrName>
                                        </p:attrNameLst>
                                      </p:cBhvr>
                                      <p:to>
                                        <p:strVal val="hidden"/>
                                      </p:to>
                                    </p:set>
                                  </p:childTnLst>
                                </p:cTn>
                              </p:par>
                              <p:par>
                                <p:cTn id="1400" presetID="1" presetClass="exit" presetSubtype="0" fill="hold" grpId="5" nodeType="withEffect">
                                  <p:stCondLst>
                                    <p:cond delay="0"/>
                                  </p:stCondLst>
                                  <p:childTnLst>
                                    <p:set>
                                      <p:cBhvr>
                                        <p:cTn id="1401" dur="1" fill="hold">
                                          <p:stCondLst>
                                            <p:cond delay="0"/>
                                          </p:stCondLst>
                                        </p:cTn>
                                        <p:tgtEl>
                                          <p:spTgt spid="145"/>
                                        </p:tgtEl>
                                        <p:attrNameLst>
                                          <p:attrName>style.visibility</p:attrName>
                                        </p:attrNameLst>
                                      </p:cBhvr>
                                      <p:to>
                                        <p:strVal val="hidden"/>
                                      </p:to>
                                    </p:set>
                                  </p:childTnLst>
                                </p:cTn>
                              </p:par>
                              <p:par>
                                <p:cTn id="1402" presetID="1" presetClass="exit" presetSubtype="0" fill="hold" grpId="5" nodeType="withEffect">
                                  <p:stCondLst>
                                    <p:cond delay="0"/>
                                  </p:stCondLst>
                                  <p:childTnLst>
                                    <p:set>
                                      <p:cBhvr>
                                        <p:cTn id="1403" dur="1" fill="hold">
                                          <p:stCondLst>
                                            <p:cond delay="0"/>
                                          </p:stCondLst>
                                        </p:cTn>
                                        <p:tgtEl>
                                          <p:spTgt spid="153"/>
                                        </p:tgtEl>
                                        <p:attrNameLst>
                                          <p:attrName>style.visibility</p:attrName>
                                        </p:attrNameLst>
                                      </p:cBhvr>
                                      <p:to>
                                        <p:strVal val="hidden"/>
                                      </p:to>
                                    </p:set>
                                  </p:childTnLst>
                                </p:cTn>
                              </p:par>
                              <p:par>
                                <p:cTn id="1404" presetID="1" presetClass="exit" presetSubtype="0" fill="hold" grpId="6" nodeType="withEffect">
                                  <p:stCondLst>
                                    <p:cond delay="0"/>
                                  </p:stCondLst>
                                  <p:childTnLst>
                                    <p:set>
                                      <p:cBhvr>
                                        <p:cTn id="1405" dur="1" fill="hold">
                                          <p:stCondLst>
                                            <p:cond delay="0"/>
                                          </p:stCondLst>
                                        </p:cTn>
                                        <p:tgtEl>
                                          <p:spTgt spid="154"/>
                                        </p:tgtEl>
                                        <p:attrNameLst>
                                          <p:attrName>style.visibility</p:attrName>
                                        </p:attrNameLst>
                                      </p:cBhvr>
                                      <p:to>
                                        <p:strVal val="hidden"/>
                                      </p:to>
                                    </p:set>
                                  </p:childTnLst>
                                </p:cTn>
                              </p:par>
                              <p:par>
                                <p:cTn id="1406" presetID="1" presetClass="exit" presetSubtype="0" fill="hold" grpId="5" nodeType="withEffect">
                                  <p:stCondLst>
                                    <p:cond delay="0"/>
                                  </p:stCondLst>
                                  <p:childTnLst>
                                    <p:set>
                                      <p:cBhvr>
                                        <p:cTn id="1407" dur="1" fill="hold">
                                          <p:stCondLst>
                                            <p:cond delay="0"/>
                                          </p:stCondLst>
                                        </p:cTn>
                                        <p:tgtEl>
                                          <p:spTgt spid="155"/>
                                        </p:tgtEl>
                                        <p:attrNameLst>
                                          <p:attrName>style.visibility</p:attrName>
                                        </p:attrNameLst>
                                      </p:cBhvr>
                                      <p:to>
                                        <p:strVal val="hidden"/>
                                      </p:to>
                                    </p:set>
                                  </p:childTnLst>
                                </p:cTn>
                              </p:par>
                              <p:par>
                                <p:cTn id="1408" presetID="1" presetClass="exit" presetSubtype="0" fill="hold" grpId="5" nodeType="withEffect">
                                  <p:stCondLst>
                                    <p:cond delay="0"/>
                                  </p:stCondLst>
                                  <p:childTnLst>
                                    <p:set>
                                      <p:cBhvr>
                                        <p:cTn id="1409" dur="1" fill="hold">
                                          <p:stCondLst>
                                            <p:cond delay="0"/>
                                          </p:stCondLst>
                                        </p:cTn>
                                        <p:tgtEl>
                                          <p:spTgt spid="156"/>
                                        </p:tgtEl>
                                        <p:attrNameLst>
                                          <p:attrName>style.visibility</p:attrName>
                                        </p:attrNameLst>
                                      </p:cBhvr>
                                      <p:to>
                                        <p:strVal val="hidden"/>
                                      </p:to>
                                    </p:set>
                                  </p:childTnLst>
                                </p:cTn>
                              </p:par>
                              <p:par>
                                <p:cTn id="1410" presetID="1" presetClass="exit" presetSubtype="0" fill="hold" grpId="3" nodeType="withEffect">
                                  <p:stCondLst>
                                    <p:cond delay="0"/>
                                  </p:stCondLst>
                                  <p:childTnLst>
                                    <p:set>
                                      <p:cBhvr>
                                        <p:cTn id="1411" dur="1" fill="hold">
                                          <p:stCondLst>
                                            <p:cond delay="0"/>
                                          </p:stCondLst>
                                        </p:cTn>
                                        <p:tgtEl>
                                          <p:spTgt spid="157"/>
                                        </p:tgtEl>
                                        <p:attrNameLst>
                                          <p:attrName>style.visibility</p:attrName>
                                        </p:attrNameLst>
                                      </p:cBhvr>
                                      <p:to>
                                        <p:strVal val="hidden"/>
                                      </p:to>
                                    </p:set>
                                  </p:childTnLst>
                                </p:cTn>
                              </p:par>
                              <p:par>
                                <p:cTn id="1412" presetID="1" presetClass="exit" presetSubtype="0" fill="hold" grpId="5" nodeType="withEffect">
                                  <p:stCondLst>
                                    <p:cond delay="0"/>
                                  </p:stCondLst>
                                  <p:childTnLst>
                                    <p:set>
                                      <p:cBhvr>
                                        <p:cTn id="1413" dur="1" fill="hold">
                                          <p:stCondLst>
                                            <p:cond delay="0"/>
                                          </p:stCondLst>
                                        </p:cTn>
                                        <p:tgtEl>
                                          <p:spTgt spid="158"/>
                                        </p:tgtEl>
                                        <p:attrNameLst>
                                          <p:attrName>style.visibility</p:attrName>
                                        </p:attrNameLst>
                                      </p:cBhvr>
                                      <p:to>
                                        <p:strVal val="hidden"/>
                                      </p:to>
                                    </p:set>
                                  </p:childTnLst>
                                </p:cTn>
                              </p:par>
                              <p:par>
                                <p:cTn id="1414" presetID="1" presetClass="exit" presetSubtype="0" fill="hold" grpId="5" nodeType="withEffect">
                                  <p:stCondLst>
                                    <p:cond delay="0"/>
                                  </p:stCondLst>
                                  <p:childTnLst>
                                    <p:set>
                                      <p:cBhvr>
                                        <p:cTn id="1415" dur="1" fill="hold">
                                          <p:stCondLst>
                                            <p:cond delay="0"/>
                                          </p:stCondLst>
                                        </p:cTn>
                                        <p:tgtEl>
                                          <p:spTgt spid="159"/>
                                        </p:tgtEl>
                                        <p:attrNameLst>
                                          <p:attrName>style.visibility</p:attrName>
                                        </p:attrNameLst>
                                      </p:cBhvr>
                                      <p:to>
                                        <p:strVal val="hidden"/>
                                      </p:to>
                                    </p:set>
                                  </p:childTnLst>
                                </p:cTn>
                              </p:par>
                              <p:par>
                                <p:cTn id="1416" presetID="1" presetClass="exit" presetSubtype="0" fill="hold" grpId="5" nodeType="withEffect">
                                  <p:stCondLst>
                                    <p:cond delay="0"/>
                                  </p:stCondLst>
                                  <p:childTnLst>
                                    <p:set>
                                      <p:cBhvr>
                                        <p:cTn id="1417" dur="1" fill="hold">
                                          <p:stCondLst>
                                            <p:cond delay="0"/>
                                          </p:stCondLst>
                                        </p:cTn>
                                        <p:tgtEl>
                                          <p:spTgt spid="160"/>
                                        </p:tgtEl>
                                        <p:attrNameLst>
                                          <p:attrName>style.visibility</p:attrName>
                                        </p:attrNameLst>
                                      </p:cBhvr>
                                      <p:to>
                                        <p:strVal val="hidden"/>
                                      </p:to>
                                    </p:set>
                                  </p:childTnLst>
                                </p:cTn>
                              </p:par>
                              <p:par>
                                <p:cTn id="1418" presetID="1" presetClass="exit" presetSubtype="0" fill="hold" grpId="3" nodeType="withEffect">
                                  <p:stCondLst>
                                    <p:cond delay="0"/>
                                  </p:stCondLst>
                                  <p:childTnLst>
                                    <p:set>
                                      <p:cBhvr>
                                        <p:cTn id="1419" dur="1" fill="hold">
                                          <p:stCondLst>
                                            <p:cond delay="0"/>
                                          </p:stCondLst>
                                        </p:cTn>
                                        <p:tgtEl>
                                          <p:spTgt spid="161"/>
                                        </p:tgtEl>
                                        <p:attrNameLst>
                                          <p:attrName>style.visibility</p:attrName>
                                        </p:attrNameLst>
                                      </p:cBhvr>
                                      <p:to>
                                        <p:strVal val="hidden"/>
                                      </p:to>
                                    </p:set>
                                  </p:childTnLst>
                                </p:cTn>
                              </p:par>
                            </p:childTnLst>
                          </p:cTn>
                        </p:par>
                      </p:childTnLst>
                    </p:cTn>
                  </p:par>
                </p:childTnLst>
              </p:cTn>
              <p:nextCondLst>
                <p:cond evt="onClick" delay="0">
                  <p:tgtEl>
                    <p:spTgt spid="192"/>
                  </p:tgtEl>
                </p:cond>
              </p:nextCondLst>
            </p:seq>
          </p:childTnLst>
        </p:cTn>
      </p:par>
    </p:tnLst>
    <p:bldLst>
      <p:bldP spid="2" grpId="0" animBg="1"/>
      <p:bldP spid="4" grpId="0"/>
      <p:bldP spid="25" grpId="0"/>
      <p:bldP spid="51" grpId="0"/>
      <p:bldP spid="45" grpId="0" animBg="1"/>
      <p:bldP spid="46" grpId="0"/>
      <p:bldP spid="67" grpId="0" animBg="1"/>
      <p:bldP spid="67" grpId="1" animBg="1"/>
      <p:bldP spid="58" grpId="0" animBg="1"/>
      <p:bldP spid="58" grpId="1" animBg="1"/>
      <p:bldP spid="58" grpId="2" animBg="1"/>
      <p:bldP spid="70" grpId="0" animBg="1"/>
      <p:bldP spid="70" grpId="1" animBg="1"/>
      <p:bldP spid="70" grpId="2" animBg="1"/>
      <p:bldP spid="70" grpId="3" animBg="1"/>
      <p:bldP spid="70" grpId="4" animBg="1"/>
      <p:bldP spid="70" grpId="5" animBg="1"/>
      <p:bldP spid="70" grpId="6" animBg="1"/>
      <p:bldP spid="70" grpId="7" animBg="1"/>
      <p:bldP spid="70" grpId="8" animBg="1"/>
      <p:bldP spid="70" grpId="9" animBg="1"/>
      <p:bldP spid="70" grpId="10" animBg="1"/>
      <p:bldP spid="70" grpId="11" animBg="1"/>
      <p:bldP spid="70" grpId="12" animBg="1"/>
      <p:bldP spid="70" grpId="13" animBg="1"/>
      <p:bldP spid="70" grpId="14" animBg="1"/>
      <p:bldP spid="70" grpId="15" animBg="1"/>
      <p:bldP spid="70" grpId="16" animBg="1"/>
      <p:bldP spid="70" grpId="17" animBg="1"/>
      <p:bldP spid="70" grpId="18" animBg="1"/>
      <p:bldP spid="70" grpId="19" animBg="1"/>
      <p:bldP spid="70" grpId="20" animBg="1"/>
      <p:bldP spid="70" grpId="21" animBg="1"/>
      <p:bldP spid="70" grpId="22" animBg="1"/>
      <p:bldP spid="70" grpId="23" animBg="1"/>
      <p:bldP spid="70" grpId="26" animBg="1"/>
      <p:bldP spid="70" grpId="27" animBg="1"/>
      <p:bldP spid="70" grpId="28" animBg="1"/>
      <p:bldP spid="70" grpId="29" animBg="1"/>
      <p:bldP spid="70" grpId="30" animBg="1"/>
      <p:bldP spid="70" grpId="31" animBg="1"/>
      <p:bldP spid="70" grpId="32" animBg="1"/>
      <p:bldP spid="70" grpId="33" animBg="1"/>
      <p:bldP spid="70" grpId="34" animBg="1"/>
      <p:bldP spid="70" grpId="35" animBg="1"/>
      <p:bldP spid="70" grpId="36" animBg="1"/>
      <p:bldP spid="70" grpId="37" animBg="1"/>
      <p:bldP spid="70" grpId="38" animBg="1"/>
      <p:bldP spid="70" grpId="39" animBg="1"/>
      <p:bldP spid="70" grpId="40" animBg="1"/>
      <p:bldP spid="70" grpId="41" animBg="1"/>
      <p:bldP spid="70" grpId="42" animBg="1"/>
      <p:bldP spid="70" grpId="43" animBg="1"/>
      <p:bldP spid="71" grpId="0" animBg="1"/>
      <p:bldP spid="71" grpId="1" animBg="1"/>
      <p:bldP spid="71" grpId="2" animBg="1"/>
      <p:bldP spid="71" grpId="3" animBg="1"/>
      <p:bldP spid="71" grpId="4" animBg="1"/>
      <p:bldP spid="71" grpId="5" animBg="1"/>
      <p:bldP spid="71" grpId="6" animBg="1"/>
      <p:bldP spid="71" grpId="7" animBg="1"/>
      <p:bldP spid="71" grpId="8" animBg="1"/>
      <p:bldP spid="71" grpId="9" animBg="1"/>
      <p:bldP spid="71" grpId="10" animBg="1"/>
      <p:bldP spid="71" grpId="11" animBg="1"/>
      <p:bldP spid="71" grpId="12" animBg="1"/>
      <p:bldP spid="71" grpId="13" animBg="1"/>
      <p:bldP spid="71" grpId="14" animBg="1"/>
      <p:bldP spid="71" grpId="15" animBg="1"/>
      <p:bldP spid="71" grpId="16" animBg="1"/>
      <p:bldP spid="71" grpId="17" animBg="1"/>
      <p:bldP spid="71" grpId="18" animBg="1"/>
      <p:bldP spid="71" grpId="19" animBg="1"/>
      <p:bldP spid="71" grpId="20" animBg="1"/>
      <p:bldP spid="71" grpId="21" animBg="1"/>
      <p:bldP spid="71" grpId="22" animBg="1"/>
      <p:bldP spid="71" grpId="23" animBg="1"/>
      <p:bldP spid="71" grpId="24" animBg="1"/>
      <p:bldP spid="71" grpId="26" animBg="1"/>
      <p:bldP spid="71" grpId="27" animBg="1"/>
      <p:bldP spid="71" grpId="28" animBg="1"/>
      <p:bldP spid="71" grpId="29" animBg="1"/>
      <p:bldP spid="71" grpId="30" animBg="1"/>
      <p:bldP spid="71" grpId="31" animBg="1"/>
      <p:bldP spid="71" grpId="32" animBg="1"/>
      <p:bldP spid="71" grpId="33" animBg="1"/>
      <p:bldP spid="71" grpId="34" animBg="1"/>
      <p:bldP spid="71" grpId="35" animBg="1"/>
      <p:bldP spid="71" grpId="36" animBg="1"/>
      <p:bldP spid="71" grpId="37" animBg="1"/>
      <p:bldP spid="71" grpId="38" animBg="1"/>
      <p:bldP spid="71" grpId="39" animBg="1"/>
      <p:bldP spid="71" grpId="40" animBg="1"/>
      <p:bldP spid="71" grpId="41" animBg="1"/>
      <p:bldP spid="71" grpId="42" animBg="1"/>
      <p:bldP spid="72" grpId="0" animBg="1"/>
      <p:bldP spid="72" grpId="1" animBg="1"/>
      <p:bldP spid="72" grpId="2" animBg="1"/>
      <p:bldP spid="72" grpId="6" animBg="1"/>
      <p:bldP spid="72" grpId="7" animBg="1"/>
      <p:bldP spid="72" grpId="8" animBg="1"/>
      <p:bldP spid="72" grpId="9" animBg="1"/>
      <p:bldP spid="73" grpId="0" animBg="1"/>
      <p:bldP spid="73" grpId="1" animBg="1"/>
      <p:bldP spid="73" grpId="2" animBg="1"/>
      <p:bldP spid="73" grpId="6" animBg="1"/>
      <p:bldP spid="73" grpId="7" animBg="1"/>
      <p:bldP spid="73" grpId="8" animBg="1"/>
      <p:bldP spid="73" grpId="9" animBg="1"/>
      <p:bldP spid="100" grpId="0" animBg="1"/>
      <p:bldP spid="100" grpId="1" animBg="1"/>
      <p:bldP spid="100" grpId="2" animBg="1"/>
      <p:bldP spid="100" grpId="3" animBg="1"/>
      <p:bldP spid="103" grpId="0" animBg="1"/>
      <p:bldP spid="103" grpId="1" animBg="1"/>
      <p:bldP spid="103" grpId="2" animBg="1"/>
      <p:bldP spid="103" grpId="3" animBg="1"/>
      <p:bldP spid="109" grpId="0" animBg="1"/>
      <p:bldP spid="109" grpId="1" animBg="1"/>
      <p:bldP spid="109" grpId="2" animBg="1"/>
      <p:bldP spid="109" grpId="3" animBg="1"/>
      <p:bldP spid="110" grpId="0" animBg="1"/>
      <p:bldP spid="110" grpId="1" animBg="1"/>
      <p:bldP spid="110" grpId="5" animBg="1"/>
      <p:bldP spid="110" grpId="8" animBg="1"/>
      <p:bldP spid="110" grpId="9" animBg="1"/>
      <p:bldP spid="110" grpId="10" animBg="1"/>
      <p:bldP spid="111" grpId="0" animBg="1"/>
      <p:bldP spid="111" grpId="1" animBg="1"/>
      <p:bldP spid="111" grpId="5" animBg="1"/>
      <p:bldP spid="111" grpId="7" animBg="1"/>
      <p:bldP spid="111" grpId="8" animBg="1"/>
      <p:bldP spid="111" grpId="9" animBg="1"/>
      <p:bldP spid="112" grpId="0" animBg="1"/>
      <p:bldP spid="112" grpId="1" animBg="1"/>
      <p:bldP spid="112" grpId="6" animBg="1"/>
      <p:bldP spid="112" grpId="7" animBg="1"/>
      <p:bldP spid="112" grpId="8" animBg="1"/>
      <p:bldP spid="112" grpId="9" animBg="1"/>
      <p:bldP spid="113" grpId="0" animBg="1"/>
      <p:bldP spid="113" grpId="1" animBg="1"/>
      <p:bldP spid="113" grpId="6" animBg="1"/>
      <p:bldP spid="113" grpId="8" animBg="1"/>
      <p:bldP spid="113" grpId="9" animBg="1"/>
      <p:bldP spid="113" grpId="10" animBg="1"/>
      <p:bldP spid="114" grpId="0" animBg="1"/>
      <p:bldP spid="114" grpId="1" animBg="1"/>
      <p:bldP spid="114" grpId="2" animBg="1"/>
      <p:bldP spid="114" grpId="5" animBg="1"/>
      <p:bldP spid="114" grpId="6" animBg="1"/>
      <p:bldP spid="114" grpId="7" animBg="1"/>
      <p:bldP spid="114" grpId="8" animBg="1"/>
      <p:bldP spid="114" grpId="9" animBg="1"/>
      <p:bldP spid="115" grpId="0" animBg="1"/>
      <p:bldP spid="115" grpId="1" animBg="1"/>
      <p:bldP spid="115" grpId="2" animBg="1"/>
      <p:bldP spid="115" grpId="5" animBg="1"/>
      <p:bldP spid="115" grpId="6" animBg="1"/>
      <p:bldP spid="115" grpId="7" animBg="1"/>
      <p:bldP spid="115" grpId="8" animBg="1"/>
      <p:bldP spid="115" grpId="9" animBg="1"/>
      <p:bldP spid="116" grpId="0" animBg="1"/>
      <p:bldP spid="116" grpId="1" animBg="1"/>
      <p:bldP spid="116" grpId="6" animBg="1"/>
      <p:bldP spid="116" grpId="7" animBg="1"/>
      <p:bldP spid="116" grpId="8" animBg="1"/>
      <p:bldP spid="116" grpId="9" animBg="1"/>
      <p:bldP spid="117" grpId="0" animBg="1"/>
      <p:bldP spid="117" grpId="1" animBg="1"/>
      <p:bldP spid="117" grpId="6" animBg="1"/>
      <p:bldP spid="117" grpId="7" animBg="1"/>
      <p:bldP spid="117" grpId="8" animBg="1"/>
      <p:bldP spid="117" grpId="9" animBg="1"/>
      <p:bldP spid="120" grpId="0" animBg="1"/>
      <p:bldP spid="120" grpId="1" animBg="1"/>
      <p:bldP spid="120" grpId="2" animBg="1"/>
      <p:bldP spid="120" grpId="3" animBg="1"/>
      <p:bldP spid="121" grpId="0" animBg="1"/>
      <p:bldP spid="121" grpId="1" animBg="1"/>
      <p:bldP spid="121" grpId="2" animBg="1"/>
      <p:bldP spid="121" grpId="3" animBg="1"/>
      <p:bldP spid="122" grpId="0" animBg="1"/>
      <p:bldP spid="122" grpId="1" animBg="1"/>
      <p:bldP spid="122" grpId="2" animBg="1"/>
      <p:bldP spid="122" grpId="3" animBg="1"/>
      <p:bldP spid="123" grpId="0" animBg="1"/>
      <p:bldP spid="123" grpId="1" animBg="1"/>
      <p:bldP spid="123" grpId="2" animBg="1"/>
      <p:bldP spid="123" grpId="3" animBg="1"/>
      <p:bldP spid="124" grpId="0" animBg="1"/>
      <p:bldP spid="124" grpId="1" animBg="1"/>
      <p:bldP spid="124" grpId="2" animBg="1"/>
      <p:bldP spid="124" grpId="3" animBg="1"/>
      <p:bldP spid="125" grpId="0" animBg="1"/>
      <p:bldP spid="125" grpId="1" animBg="1"/>
      <p:bldP spid="125" grpId="2" animBg="1"/>
      <p:bldP spid="125" grpId="3" animBg="1"/>
      <p:bldP spid="126" grpId="0" animBg="1"/>
      <p:bldP spid="126" grpId="1" animBg="1"/>
      <p:bldP spid="126" grpId="2" animBg="1"/>
      <p:bldP spid="126" grpId="3" animBg="1"/>
      <p:bldP spid="127" grpId="0" animBg="1"/>
      <p:bldP spid="127" grpId="1" animBg="1"/>
      <p:bldP spid="127" grpId="2" animBg="1"/>
      <p:bldP spid="127" grpId="3" animBg="1"/>
      <p:bldP spid="128" grpId="0" animBg="1"/>
      <p:bldP spid="128" grpId="1" animBg="1"/>
      <p:bldP spid="128" grpId="2" animBg="1"/>
      <p:bldP spid="128" grpId="3" animBg="1"/>
      <p:bldP spid="129" grpId="0" animBg="1"/>
      <p:bldP spid="129" grpId="1" animBg="1"/>
      <p:bldP spid="129" grpId="2" animBg="1"/>
      <p:bldP spid="129" grpId="3" animBg="1"/>
      <p:bldP spid="130" grpId="0" animBg="1"/>
      <p:bldP spid="130" grpId="1" animBg="1"/>
      <p:bldP spid="130" grpId="2" animBg="1"/>
      <p:bldP spid="130" grpId="3" animBg="1"/>
      <p:bldP spid="131" grpId="0" animBg="1"/>
      <p:bldP spid="131" grpId="1" animBg="1"/>
      <p:bldP spid="131" grpId="2" animBg="1"/>
      <p:bldP spid="131" grpId="3" animBg="1"/>
      <p:bldP spid="132" grpId="0" animBg="1"/>
      <p:bldP spid="132" grpId="1" animBg="1"/>
      <p:bldP spid="132" grpId="2" animBg="1"/>
      <p:bldP spid="132" grpId="3" animBg="1"/>
      <p:bldP spid="133" grpId="0" animBg="1"/>
      <p:bldP spid="133" grpId="1" animBg="1"/>
      <p:bldP spid="133" grpId="2" animBg="1"/>
      <p:bldP spid="133" grpId="3" animBg="1"/>
      <p:bldP spid="134" grpId="0" animBg="1"/>
      <p:bldP spid="134" grpId="1" animBg="1"/>
      <p:bldP spid="134" grpId="2" animBg="1"/>
      <p:bldP spid="134" grpId="3" animBg="1"/>
      <p:bldP spid="135" grpId="0" animBg="1"/>
      <p:bldP spid="135" grpId="1" animBg="1"/>
      <p:bldP spid="135" grpId="2" animBg="1"/>
      <p:bldP spid="135" grpId="3" animBg="1"/>
      <p:bldP spid="136" grpId="0" animBg="1"/>
      <p:bldP spid="136" grpId="1" animBg="1"/>
      <p:bldP spid="136" grpId="2" animBg="1"/>
      <p:bldP spid="136" grpId="3" animBg="1"/>
      <p:bldP spid="137" grpId="0" animBg="1"/>
      <p:bldP spid="137" grpId="1" animBg="1"/>
      <p:bldP spid="137" grpId="2" animBg="1"/>
      <p:bldP spid="137" grpId="3" animBg="1"/>
      <p:bldP spid="138" grpId="0" animBg="1"/>
      <p:bldP spid="138" grpId="1" animBg="1"/>
      <p:bldP spid="138" grpId="2" animBg="1"/>
      <p:bldP spid="138" grpId="3" animBg="1"/>
      <p:bldP spid="139" grpId="0" animBg="1"/>
      <p:bldP spid="139" grpId="1" animBg="1"/>
      <p:bldP spid="139" grpId="2" animBg="1"/>
      <p:bldP spid="139" grpId="3" animBg="1"/>
      <p:bldP spid="140" grpId="0" animBg="1"/>
      <p:bldP spid="140" grpId="1" animBg="1"/>
      <p:bldP spid="140" grpId="2" animBg="1"/>
      <p:bldP spid="140" grpId="3" animBg="1"/>
      <p:bldP spid="141" grpId="0" animBg="1"/>
      <p:bldP spid="141" grpId="1" animBg="1"/>
      <p:bldP spid="141" grpId="2" animBg="1"/>
      <p:bldP spid="141" grpId="3" animBg="1"/>
      <p:bldP spid="142" grpId="0" animBg="1"/>
      <p:bldP spid="142" grpId="1" animBg="1"/>
      <p:bldP spid="142" grpId="2" animBg="1"/>
      <p:bldP spid="142" grpId="3" animBg="1"/>
      <p:bldP spid="143" grpId="0" animBg="1"/>
      <p:bldP spid="143" grpId="1" animBg="1"/>
      <p:bldP spid="143" grpId="2" animBg="1"/>
      <p:bldP spid="143" grpId="3" animBg="1"/>
      <p:bldP spid="147" grpId="0" animBg="1"/>
      <p:bldP spid="147" grpId="1" animBg="1"/>
      <p:bldP spid="147" grpId="2" animBg="1"/>
      <p:bldP spid="147" grpId="3" animBg="1"/>
      <p:bldP spid="148" grpId="0" animBg="1"/>
      <p:bldP spid="148" grpId="1" animBg="1"/>
      <p:bldP spid="148" grpId="2" animBg="1"/>
      <p:bldP spid="148" grpId="3" animBg="1"/>
      <p:bldP spid="149" grpId="0" animBg="1"/>
      <p:bldP spid="149" grpId="1" animBg="1"/>
      <p:bldP spid="149" grpId="2" animBg="1"/>
      <p:bldP spid="149" grpId="3" animBg="1"/>
      <p:bldP spid="150" grpId="0" animBg="1"/>
      <p:bldP spid="150" grpId="1" animBg="1"/>
      <p:bldP spid="150" grpId="2" animBg="1"/>
      <p:bldP spid="150" grpId="3" animBg="1"/>
      <p:bldP spid="151" grpId="0" animBg="1"/>
      <p:bldP spid="151" grpId="1" animBg="1"/>
      <p:bldP spid="151" grpId="2" animBg="1"/>
      <p:bldP spid="151" grpId="3" animBg="1"/>
      <p:bldP spid="152" grpId="0" animBg="1"/>
      <p:bldP spid="152" grpId="1" animBg="1"/>
      <p:bldP spid="152" grpId="2" animBg="1"/>
      <p:bldP spid="152" grpId="3" animBg="1"/>
      <p:bldP spid="145" grpId="0" animBg="1"/>
      <p:bldP spid="145" grpId="1" animBg="1"/>
      <p:bldP spid="145" grpId="2" animBg="1"/>
      <p:bldP spid="145" grpId="3" animBg="1"/>
      <p:bldP spid="145" grpId="4" animBg="1"/>
      <p:bldP spid="145" grpId="5" animBg="1"/>
      <p:bldP spid="153" grpId="0" animBg="1"/>
      <p:bldP spid="153" grpId="1" animBg="1"/>
      <p:bldP spid="153" grpId="2" animBg="1"/>
      <p:bldP spid="153" grpId="3" animBg="1"/>
      <p:bldP spid="153" grpId="4" animBg="1"/>
      <p:bldP spid="153" grpId="5" animBg="1"/>
      <p:bldP spid="154" grpId="0" animBg="1"/>
      <p:bldP spid="154" grpId="1" animBg="1"/>
      <p:bldP spid="154" grpId="3" animBg="1"/>
      <p:bldP spid="154" grpId="4" animBg="1"/>
      <p:bldP spid="154" grpId="5" animBg="1"/>
      <p:bldP spid="154" grpId="6" animBg="1"/>
      <p:bldP spid="155" grpId="0" animBg="1"/>
      <p:bldP spid="155" grpId="1" animBg="1"/>
      <p:bldP spid="155" grpId="2" animBg="1"/>
      <p:bldP spid="155" grpId="3" animBg="1"/>
      <p:bldP spid="155" grpId="4" animBg="1"/>
      <p:bldP spid="155" grpId="5" animBg="1"/>
      <p:bldP spid="156" grpId="0" animBg="1"/>
      <p:bldP spid="156" grpId="1" animBg="1"/>
      <p:bldP spid="156" grpId="2" animBg="1"/>
      <p:bldP spid="156" grpId="3" animBg="1"/>
      <p:bldP spid="156" grpId="4" animBg="1"/>
      <p:bldP spid="156" grpId="5" animBg="1"/>
      <p:bldP spid="157" grpId="0" animBg="1"/>
      <p:bldP spid="157" grpId="1" animBg="1"/>
      <p:bldP spid="157" grpId="2" animBg="1"/>
      <p:bldP spid="157" grpId="3" animBg="1"/>
      <p:bldP spid="158" grpId="0" animBg="1"/>
      <p:bldP spid="158" grpId="1" animBg="1"/>
      <p:bldP spid="158" grpId="2" animBg="1"/>
      <p:bldP spid="158" grpId="3" animBg="1"/>
      <p:bldP spid="158" grpId="4" animBg="1"/>
      <p:bldP spid="158" grpId="5" animBg="1"/>
      <p:bldP spid="159" grpId="0" animBg="1"/>
      <p:bldP spid="159" grpId="1" animBg="1"/>
      <p:bldP spid="159" grpId="2" animBg="1"/>
      <p:bldP spid="159" grpId="3" animBg="1"/>
      <p:bldP spid="159" grpId="4" animBg="1"/>
      <p:bldP spid="159" grpId="5" animBg="1"/>
      <p:bldP spid="160" grpId="0" animBg="1"/>
      <p:bldP spid="160" grpId="1" animBg="1"/>
      <p:bldP spid="160" grpId="2" animBg="1"/>
      <p:bldP spid="160" grpId="3" animBg="1"/>
      <p:bldP spid="160" grpId="4" animBg="1"/>
      <p:bldP spid="160" grpId="5" animBg="1"/>
      <p:bldP spid="161" grpId="0" animBg="1"/>
      <p:bldP spid="161" grpId="1" animBg="1"/>
      <p:bldP spid="161" grpId="2" animBg="1"/>
      <p:bldP spid="161" grpId="3" animBg="1"/>
      <p:bldP spid="162" grpId="0" animBg="1"/>
      <p:bldP spid="162" grpId="1" animBg="1"/>
      <p:bldP spid="162" grpId="2" animBg="1"/>
      <p:bldP spid="162" grpId="3" animBg="1"/>
      <p:bldP spid="163" grpId="0" animBg="1"/>
      <p:bldP spid="163" grpId="1" animBg="1"/>
      <p:bldP spid="163" grpId="2" animBg="1"/>
      <p:bldP spid="163" grpId="3" animBg="1"/>
      <p:bldP spid="164" grpId="0" animBg="1"/>
      <p:bldP spid="164" grpId="1" animBg="1"/>
      <p:bldP spid="164" grpId="2" animBg="1"/>
      <p:bldP spid="164" grpId="3" animBg="1"/>
      <p:bldP spid="165" grpId="0" animBg="1"/>
      <p:bldP spid="165" grpId="1" animBg="1"/>
      <p:bldP spid="165" grpId="2" animBg="1"/>
      <p:bldP spid="165" grpId="3" animBg="1"/>
      <p:bldP spid="166" grpId="0" animBg="1"/>
      <p:bldP spid="166" grpId="1" animBg="1"/>
      <p:bldP spid="166" grpId="2" animBg="1"/>
      <p:bldP spid="166" grpId="3" animBg="1"/>
      <p:bldP spid="167" grpId="0" animBg="1"/>
      <p:bldP spid="167" grpId="1" animBg="1"/>
      <p:bldP spid="167" grpId="2" animBg="1"/>
      <p:bldP spid="167" grpId="3" animBg="1"/>
      <p:bldP spid="168" grpId="0" animBg="1"/>
      <p:bldP spid="168" grpId="1" animBg="1"/>
      <p:bldP spid="168" grpId="2" animBg="1"/>
      <p:bldP spid="168" grpId="3" animBg="1"/>
      <p:bldP spid="169" grpId="0" animBg="1"/>
      <p:bldP spid="169" grpId="1" animBg="1"/>
      <p:bldP spid="169" grpId="2" animBg="1"/>
      <p:bldP spid="169" grpId="3" animBg="1"/>
      <p:bldP spid="170" grpId="0" animBg="1"/>
      <p:bldP spid="170" grpId="1" animBg="1"/>
      <p:bldP spid="170" grpId="2" animBg="1"/>
      <p:bldP spid="170" grpId="3" animBg="1"/>
      <p:bldP spid="171" grpId="0" animBg="1"/>
      <p:bldP spid="171" grpId="1" animBg="1"/>
      <p:bldP spid="171" grpId="2" animBg="1"/>
      <p:bldP spid="171" grpId="3" animBg="1"/>
      <p:bldP spid="172" grpId="0" animBg="1"/>
      <p:bldP spid="172" grpId="1" animBg="1"/>
      <p:bldP spid="172" grpId="2" animBg="1"/>
      <p:bldP spid="172" grpId="3" animBg="1"/>
      <p:bldP spid="173" grpId="0" animBg="1"/>
      <p:bldP spid="173" grpId="1" animBg="1"/>
      <p:bldP spid="173" grpId="2" animBg="1"/>
      <p:bldP spid="173" grpId="3" animBg="1"/>
      <p:bldP spid="174" grpId="0" animBg="1"/>
      <p:bldP spid="174" grpId="1" animBg="1"/>
      <p:bldP spid="174" grpId="2" animBg="1"/>
      <p:bldP spid="174" grpId="3" animBg="1"/>
      <p:bldP spid="175" grpId="0" animBg="1"/>
      <p:bldP spid="175" grpId="1" animBg="1"/>
      <p:bldP spid="175" grpId="2" animBg="1"/>
      <p:bldP spid="175" grpId="3" animBg="1"/>
      <p:bldP spid="176" grpId="0" animBg="1"/>
      <p:bldP spid="176" grpId="1" animBg="1"/>
      <p:bldP spid="176" grpId="2" animBg="1"/>
      <p:bldP spid="176" grpId="3" animBg="1"/>
      <p:bldP spid="177" grpId="0" animBg="1"/>
      <p:bldP spid="177" grpId="1" animBg="1"/>
      <p:bldP spid="177" grpId="2" animBg="1"/>
      <p:bldP spid="177" grpId="3" animBg="1"/>
      <p:bldP spid="178" grpId="0" animBg="1"/>
      <p:bldP spid="178" grpId="1" animBg="1"/>
      <p:bldP spid="178" grpId="2" animBg="1"/>
      <p:bldP spid="178" grpId="3" animBg="1"/>
      <p:bldP spid="179" grpId="0" animBg="1"/>
      <p:bldP spid="179" grpId="1" animBg="1"/>
      <p:bldP spid="179" grpId="2" animBg="1"/>
      <p:bldP spid="179" grpId="3" animBg="1"/>
      <p:bldP spid="180" grpId="0" animBg="1"/>
      <p:bldP spid="180" grpId="1" animBg="1"/>
      <p:bldP spid="180" grpId="2" animBg="1"/>
      <p:bldP spid="180" grpId="3" animBg="1"/>
      <p:bldP spid="181" grpId="0" animBg="1"/>
      <p:bldP spid="181" grpId="1" animBg="1"/>
      <p:bldP spid="181" grpId="2" animBg="1"/>
      <p:bldP spid="181" grpId="3" animBg="1"/>
      <p:bldP spid="182" grpId="0" animBg="1"/>
      <p:bldP spid="182" grpId="1" animBg="1"/>
      <p:bldP spid="182" grpId="2" animBg="1"/>
      <p:bldP spid="182" grpId="3" animBg="1"/>
      <p:bldP spid="183" grpId="0" animBg="1"/>
      <p:bldP spid="183" grpId="1" animBg="1"/>
      <p:bldP spid="183" grpId="2" animBg="1"/>
      <p:bldP spid="183" grpId="3" animBg="1"/>
      <p:bldP spid="184" grpId="0" animBg="1"/>
      <p:bldP spid="184" grpId="1" animBg="1"/>
      <p:bldP spid="184" grpId="2" animBg="1"/>
      <p:bldP spid="184" grpId="3" animBg="1"/>
      <p:bldP spid="185" grpId="0" animBg="1"/>
      <p:bldP spid="185" grpId="1" animBg="1"/>
      <p:bldP spid="185" grpId="2" animBg="1"/>
      <p:bldP spid="185" grpId="3" animBg="1"/>
      <p:bldP spid="186" grpId="0" animBg="1"/>
      <p:bldP spid="186" grpId="1" animBg="1"/>
      <p:bldP spid="186" grpId="2" animBg="1"/>
      <p:bldP spid="186" grpId="3" animBg="1"/>
      <p:bldP spid="187" grpId="0" animBg="1"/>
      <p:bldP spid="187" grpId="1" animBg="1"/>
      <p:bldP spid="187" grpId="2" animBg="1"/>
      <p:bldP spid="187" grpId="3" animBg="1"/>
      <p:bldP spid="188" grpId="0" animBg="1"/>
      <p:bldP spid="188" grpId="1" animBg="1"/>
      <p:bldP spid="188" grpId="2" animBg="1"/>
      <p:bldP spid="188" grpId="3" animBg="1"/>
      <p:bldP spid="189" grpId="0" animBg="1"/>
      <p:bldP spid="189" grpId="1" animBg="1"/>
      <p:bldP spid="189" grpId="2" animBg="1"/>
      <p:bldP spid="189" grpId="3" animBg="1"/>
      <p:bldP spid="190" grpId="0" animBg="1"/>
      <p:bldP spid="190" grpId="1" animBg="1"/>
      <p:bldP spid="190" grpId="2" animBg="1"/>
      <p:bldP spid="190" grpId="3" animBg="1"/>
      <p:bldP spid="191" grpId="0" animBg="1"/>
      <p:bldP spid="191" grpId="1" animBg="1"/>
      <p:bldP spid="191" grpId="2" animBg="1"/>
      <p:bldP spid="191" grpId="3" animBg="1"/>
      <p:bldP spid="192" grpId="0" animBg="1"/>
      <p:bldP spid="19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5168" y="0"/>
            <a:ext cx="9209168" cy="850106"/>
          </a:xfrm>
          <a:solidFill>
            <a:schemeClr val="tx1">
              <a:lumMod val="65000"/>
              <a:lumOff val="35000"/>
              <a:alpha val="70000"/>
            </a:schemeClr>
          </a:solidFill>
          <a:effectLst>
            <a:softEdge rad="101600"/>
          </a:effectLst>
        </p:spPr>
        <p:txBody>
          <a:bodyPr>
            <a:noAutofit/>
          </a:bodyPr>
          <a:lstStyle/>
          <a:p>
            <a:r>
              <a:rPr lang="fr-FR" sz="3600" dirty="0" smtClean="0">
                <a:solidFill>
                  <a:schemeClr val="bg1"/>
                </a:solidFill>
                <a:effectLst>
                  <a:outerShdw blurRad="38100" dist="38100" dir="2700000" algn="tl">
                    <a:srgbClr val="000000">
                      <a:alpha val="43137"/>
                    </a:srgbClr>
                  </a:outerShdw>
                </a:effectLst>
              </a:rPr>
              <a:t>Charge décharge d’un condensateur</a:t>
            </a:r>
            <a:endParaRPr lang="fr-FR" sz="3600" dirty="0">
              <a:solidFill>
                <a:schemeClr val="bg1"/>
              </a:solidFill>
              <a:effectLst>
                <a:outerShdw blurRad="38100" dist="38100" dir="2700000" algn="tl">
                  <a:srgbClr val="000000">
                    <a:alpha val="43137"/>
                  </a:srgbClr>
                </a:outerShdw>
              </a:effectLst>
            </a:endParaRPr>
          </a:p>
        </p:txBody>
      </p:sp>
      <p:sp>
        <p:nvSpPr>
          <p:cNvPr id="4" name="Espace réservé du contenu 2"/>
          <p:cNvSpPr txBox="1">
            <a:spLocks/>
          </p:cNvSpPr>
          <p:nvPr>
            <p:custDataLst>
              <p:tags r:id="rId2"/>
            </p:custDataLst>
          </p:nvPr>
        </p:nvSpPr>
        <p:spPr>
          <a:xfrm>
            <a:off x="0" y="830521"/>
            <a:ext cx="9252520" cy="84239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Relié directement à une alimentation le condensateur se charge pratiquement de manière instantanée.</a:t>
            </a:r>
            <a:endParaRPr lang="fr-FR" sz="1900" dirty="0">
              <a:solidFill>
                <a:schemeClr val="bg1"/>
              </a:solidFill>
            </a:endParaRPr>
          </a:p>
        </p:txBody>
      </p:sp>
      <p:sp>
        <p:nvSpPr>
          <p:cNvPr id="65" name="Rectangle 64"/>
          <p:cNvSpPr/>
          <p:nvPr>
            <p:custDataLst>
              <p:tags r:id="rId3"/>
            </p:custDataLst>
          </p:nvPr>
        </p:nvSpPr>
        <p:spPr>
          <a:xfrm>
            <a:off x="10376541" y="4640575"/>
            <a:ext cx="9108504" cy="252028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click</a:t>
            </a:r>
            <a:endParaRPr lang="fr-FR" dirty="0"/>
          </a:p>
        </p:txBody>
      </p:sp>
      <p:sp>
        <p:nvSpPr>
          <p:cNvPr id="25" name="Espace réservé du contenu 2"/>
          <p:cNvSpPr txBox="1">
            <a:spLocks/>
          </p:cNvSpPr>
          <p:nvPr>
            <p:custDataLst>
              <p:tags r:id="rId4"/>
            </p:custDataLst>
          </p:nvPr>
        </p:nvSpPr>
        <p:spPr>
          <a:xfrm>
            <a:off x="-65168" y="1654389"/>
            <a:ext cx="9252520" cy="16847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Dès qu’une résistance est mise en série avec un condensateur le courant étant freiné par la résistance le transfert des électrons va être ralenti, et la charge du condensateur va se faire avec une forme caractéristique toujours identique, quelle que soit la valeur de R ou de C.</a:t>
            </a:r>
          </a:p>
          <a:p>
            <a:pPr marL="0" indent="0" algn="ctr">
              <a:buFont typeface="Arial" panose="020B0604020202020204" pitchFamily="34" charset="0"/>
              <a:buNone/>
            </a:pPr>
            <a:r>
              <a:rPr lang="fr-FR" sz="1900" dirty="0" smtClean="0">
                <a:solidFill>
                  <a:schemeClr val="bg1"/>
                </a:solidFill>
              </a:rPr>
              <a:t>Cette forme pourra nous permettre de trouver </a:t>
            </a:r>
          </a:p>
          <a:p>
            <a:pPr marL="0" indent="0" algn="ctr">
              <a:buFont typeface="Arial" panose="020B0604020202020204" pitchFamily="34" charset="0"/>
              <a:buNone/>
            </a:pPr>
            <a:r>
              <a:rPr lang="fr-FR" sz="1900" dirty="0" smtClean="0">
                <a:solidFill>
                  <a:schemeClr val="bg1"/>
                </a:solidFill>
              </a:rPr>
              <a:t>la valeur de C si on connait R ou inversement.</a:t>
            </a:r>
            <a:endParaRPr lang="fr-FR" sz="1900" dirty="0">
              <a:solidFill>
                <a:schemeClr val="bg1"/>
              </a:solidFill>
            </a:endParaRPr>
          </a:p>
        </p:txBody>
      </p:sp>
      <p:cxnSp>
        <p:nvCxnSpPr>
          <p:cNvPr id="29" name="Connecteur droit avec flèche 28"/>
          <p:cNvCxnSpPr/>
          <p:nvPr>
            <p:custDataLst>
              <p:tags r:id="rId5"/>
            </p:custDataLst>
          </p:nvPr>
        </p:nvCxnSpPr>
        <p:spPr>
          <a:xfrm flipH="1" flipV="1">
            <a:off x="3420533" y="4305905"/>
            <a:ext cx="19353" cy="2220685"/>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p:nvPr>
            <p:custDataLst>
              <p:tags r:id="rId6"/>
            </p:custDataLst>
          </p:nvPr>
        </p:nvCxnSpPr>
        <p:spPr>
          <a:xfrm>
            <a:off x="3420533" y="6526590"/>
            <a:ext cx="4506684" cy="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39" name="Image 38"/>
          <p:cNvPicPr>
            <a:picLocks noChangeAspect="1"/>
          </p:cNvPicPr>
          <p:nvPr>
            <p:custDataLst>
              <p:tags r:id="rId7"/>
            </p:custDataLst>
          </p:nvPr>
        </p:nvPicPr>
        <p:blipFill>
          <a:blip r:embed="rId20">
            <a:extLst>
              <a:ext uri="{28A0092B-C50C-407E-A947-70E740481C1C}">
                <a14:useLocalDpi xmlns:a14="http://schemas.microsoft.com/office/drawing/2010/main" val="0"/>
              </a:ext>
            </a:extLst>
          </a:blip>
          <a:stretch>
            <a:fillRect/>
          </a:stretch>
        </p:blipFill>
        <p:spPr>
          <a:xfrm>
            <a:off x="3276789" y="4101071"/>
            <a:ext cx="4247961" cy="2543113"/>
          </a:xfrm>
          <a:prstGeom prst="rect">
            <a:avLst/>
          </a:prstGeom>
        </p:spPr>
      </p:pic>
      <p:sp>
        <p:nvSpPr>
          <p:cNvPr id="51" name="Espace réservé du contenu 2"/>
          <p:cNvSpPr txBox="1">
            <a:spLocks/>
          </p:cNvSpPr>
          <p:nvPr>
            <p:custDataLst>
              <p:tags r:id="rId8"/>
            </p:custDataLst>
          </p:nvPr>
        </p:nvSpPr>
        <p:spPr>
          <a:xfrm>
            <a:off x="2889760" y="4334226"/>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U</a:t>
            </a:r>
            <a:endParaRPr lang="fr-FR" sz="1900" baseline="-25000" dirty="0">
              <a:solidFill>
                <a:schemeClr val="bg1"/>
              </a:solidFill>
            </a:endParaRPr>
          </a:p>
        </p:txBody>
      </p:sp>
      <p:cxnSp>
        <p:nvCxnSpPr>
          <p:cNvPr id="52" name="Connecteur droit avec flèche 51"/>
          <p:cNvCxnSpPr/>
          <p:nvPr>
            <p:custDataLst>
              <p:tags r:id="rId9"/>
            </p:custDataLst>
          </p:nvPr>
        </p:nvCxnSpPr>
        <p:spPr>
          <a:xfrm>
            <a:off x="3430209" y="4592285"/>
            <a:ext cx="4506684" cy="0"/>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10"/>
            </p:custDataLst>
          </p:nvPr>
        </p:nvCxnSpPr>
        <p:spPr>
          <a:xfrm flipV="1">
            <a:off x="3439886" y="4305905"/>
            <a:ext cx="884464" cy="2220686"/>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11"/>
            </p:custDataLst>
          </p:nvPr>
        </p:nvCxnSpPr>
        <p:spPr>
          <a:xfrm flipH="1" flipV="1">
            <a:off x="4211108" y="4535136"/>
            <a:ext cx="9676" cy="1991434"/>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12"/>
            </p:custDataLst>
          </p:nvPr>
        </p:nvCxnSpPr>
        <p:spPr>
          <a:xfrm>
            <a:off x="3420533" y="5278085"/>
            <a:ext cx="1205727" cy="0"/>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Rectangle 25"/>
          <p:cNvSpPr/>
          <p:nvPr>
            <p:custDataLst>
              <p:tags r:id="rId13"/>
            </p:custDataLst>
          </p:nvPr>
        </p:nvSpPr>
        <p:spPr>
          <a:xfrm>
            <a:off x="248162" y="4260646"/>
            <a:ext cx="1867504" cy="759858"/>
          </a:xfrm>
          <a:prstGeom prst="wedgeRectCallout">
            <a:avLst>
              <a:gd name="adj1" fmla="val 119841"/>
              <a:gd name="adj2" fmla="val 83511"/>
            </a:avLst>
          </a:prstGeom>
          <a:solidFill>
            <a:schemeClr val="bg2">
              <a:lumMod val="25000"/>
            </a:schemeClr>
          </a:solidFill>
          <a:ln>
            <a:solidFill>
              <a:srgbClr val="FFFF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67,3% de U à t = </a:t>
            </a:r>
            <a:r>
              <a:rPr lang="fr-FR" sz="2400" b="1" dirty="0" smtClean="0">
                <a:sym typeface="Symbol"/>
              </a:rPr>
              <a:t></a:t>
            </a:r>
            <a:endParaRPr lang="fr-FR" sz="2400" b="1" dirty="0"/>
          </a:p>
        </p:txBody>
      </p:sp>
      <p:sp>
        <p:nvSpPr>
          <p:cNvPr id="46" name="Rectangle 45"/>
          <p:cNvSpPr/>
          <p:nvPr>
            <p:custDataLst>
              <p:tags r:id="rId14"/>
            </p:custDataLst>
          </p:nvPr>
        </p:nvSpPr>
        <p:spPr>
          <a:xfrm>
            <a:off x="5859139" y="4736045"/>
            <a:ext cx="2675261" cy="636582"/>
          </a:xfrm>
          <a:prstGeom prst="wedgeRectCallout">
            <a:avLst>
              <a:gd name="adj1" fmla="val -110491"/>
              <a:gd name="adj2" fmla="val 223703"/>
            </a:avLst>
          </a:prstGeom>
          <a:solidFill>
            <a:schemeClr val="bg2">
              <a:lumMod val="25000"/>
            </a:schemeClr>
          </a:solidFill>
          <a:ln>
            <a:solidFill>
              <a:srgbClr val="FFFF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t = </a:t>
            </a:r>
            <a:r>
              <a:rPr lang="fr-FR" sz="2400" b="1" dirty="0" smtClean="0">
                <a:sym typeface="Symbol"/>
              </a:rPr>
              <a:t> </a:t>
            </a:r>
            <a:r>
              <a:rPr lang="fr-FR" b="1" dirty="0" smtClean="0">
                <a:sym typeface="Symbol"/>
              </a:rPr>
              <a:t>= </a:t>
            </a:r>
            <a:r>
              <a:rPr lang="fr-FR" dirty="0" smtClean="0">
                <a:sym typeface="Symbol"/>
              </a:rPr>
              <a:t>RC</a:t>
            </a:r>
          </a:p>
          <a:p>
            <a:pPr algn="ctr"/>
            <a:r>
              <a:rPr lang="fr-FR" dirty="0" smtClean="0">
                <a:sym typeface="Symbol"/>
              </a:rPr>
              <a:t>Constante de temps</a:t>
            </a:r>
            <a:endParaRPr lang="fr-FR" dirty="0"/>
          </a:p>
        </p:txBody>
      </p:sp>
      <p:sp>
        <p:nvSpPr>
          <p:cNvPr id="47" name="Rectangle 46"/>
          <p:cNvSpPr/>
          <p:nvPr>
            <p:custDataLst>
              <p:tags r:id="rId15"/>
            </p:custDataLst>
          </p:nvPr>
        </p:nvSpPr>
        <p:spPr>
          <a:xfrm>
            <a:off x="0" y="5226404"/>
            <a:ext cx="2675261" cy="1348622"/>
          </a:xfrm>
          <a:prstGeom prst="wedgeRectCallout">
            <a:avLst>
              <a:gd name="adj1" fmla="val 92418"/>
              <a:gd name="adj2" fmla="val -31845"/>
            </a:avLst>
          </a:prstGeom>
          <a:solidFill>
            <a:schemeClr val="bg2">
              <a:lumMod val="25000"/>
            </a:schemeClr>
          </a:solidFill>
          <a:ln>
            <a:solidFill>
              <a:srgbClr val="FFFF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ym typeface="Symbol"/>
              </a:rPr>
              <a:t>La tangente à l’origine coupe U charge à</a:t>
            </a:r>
            <a:endParaRPr lang="fr-FR" dirty="0" smtClean="0"/>
          </a:p>
          <a:p>
            <a:pPr algn="ctr"/>
            <a:r>
              <a:rPr lang="fr-FR" dirty="0" smtClean="0"/>
              <a:t>t = </a:t>
            </a:r>
            <a:r>
              <a:rPr lang="fr-FR" sz="2400" b="1" dirty="0" smtClean="0">
                <a:sym typeface="Symbol"/>
              </a:rPr>
              <a:t> </a:t>
            </a:r>
            <a:r>
              <a:rPr lang="fr-FR" b="1" dirty="0" smtClean="0">
                <a:sym typeface="Symbol"/>
              </a:rPr>
              <a:t>= </a:t>
            </a:r>
            <a:r>
              <a:rPr lang="fr-FR" dirty="0" smtClean="0">
                <a:sym typeface="Symbol"/>
              </a:rPr>
              <a:t>RC</a:t>
            </a:r>
          </a:p>
        </p:txBody>
      </p:sp>
      <p:sp>
        <p:nvSpPr>
          <p:cNvPr id="48" name="Espace réservé du contenu 2"/>
          <p:cNvSpPr txBox="1">
            <a:spLocks/>
          </p:cNvSpPr>
          <p:nvPr>
            <p:custDataLst>
              <p:tags r:id="rId16"/>
            </p:custDataLst>
          </p:nvPr>
        </p:nvSpPr>
        <p:spPr>
          <a:xfrm>
            <a:off x="-116112" y="3520863"/>
            <a:ext cx="9419771" cy="84239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La charge atteint 95% à 3</a:t>
            </a:r>
            <a:r>
              <a:rPr lang="fr-FR" sz="2800" b="1" dirty="0" smtClean="0">
                <a:solidFill>
                  <a:schemeClr val="bg1"/>
                </a:solidFill>
                <a:sym typeface="Symbol"/>
              </a:rPr>
              <a:t></a:t>
            </a:r>
            <a:r>
              <a:rPr lang="fr-FR" sz="2000" b="1" dirty="0" smtClean="0">
                <a:solidFill>
                  <a:schemeClr val="bg1"/>
                </a:solidFill>
                <a:sym typeface="Symbol"/>
              </a:rPr>
              <a:t>, </a:t>
            </a:r>
            <a:r>
              <a:rPr lang="fr-FR" sz="1900" dirty="0" smtClean="0">
                <a:solidFill>
                  <a:schemeClr val="bg1"/>
                </a:solidFill>
                <a:sym typeface="Symbol"/>
              </a:rPr>
              <a:t>à 5</a:t>
            </a:r>
            <a:r>
              <a:rPr lang="fr-FR" dirty="0" smtClean="0">
                <a:solidFill>
                  <a:schemeClr val="bg1"/>
                </a:solidFill>
                <a:sym typeface="Symbol"/>
              </a:rPr>
              <a:t></a:t>
            </a:r>
            <a:r>
              <a:rPr lang="fr-FR" sz="2400" dirty="0" smtClean="0">
                <a:solidFill>
                  <a:schemeClr val="bg1"/>
                </a:solidFill>
                <a:sym typeface="Symbol"/>
              </a:rPr>
              <a:t> </a:t>
            </a:r>
            <a:r>
              <a:rPr lang="fr-FR" sz="1900" dirty="0" smtClean="0">
                <a:solidFill>
                  <a:schemeClr val="bg1"/>
                </a:solidFill>
                <a:sym typeface="Symbol"/>
              </a:rPr>
              <a:t>le condensateur est considéré chargé </a:t>
            </a:r>
            <a:endParaRPr lang="fr-FR" sz="1900" dirty="0">
              <a:solidFill>
                <a:schemeClr val="bg1"/>
              </a:solidFill>
            </a:endParaRPr>
          </a:p>
        </p:txBody>
      </p:sp>
      <p:sp>
        <p:nvSpPr>
          <p:cNvPr id="50" name="Espace réservé du contenu 2"/>
          <p:cNvSpPr txBox="1">
            <a:spLocks/>
          </p:cNvSpPr>
          <p:nvPr>
            <p:custDataLst>
              <p:tags r:id="rId17"/>
            </p:custDataLst>
          </p:nvPr>
        </p:nvSpPr>
        <p:spPr>
          <a:xfrm>
            <a:off x="7190807" y="6516388"/>
            <a:ext cx="1787667" cy="401819"/>
          </a:xfrm>
          <a:prstGeom prst="rect">
            <a:avLst/>
          </a:prstGeom>
          <a:solidFill>
            <a:schemeClr val="accent1">
              <a:alpha val="1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T (temps )</a:t>
            </a:r>
            <a:endParaRPr lang="fr-FR" sz="1900" baseline="-25000" dirty="0">
              <a:solidFill>
                <a:schemeClr val="bg1"/>
              </a:solidFill>
            </a:endParaRPr>
          </a:p>
        </p:txBody>
      </p:sp>
    </p:spTree>
    <p:extLst>
      <p:ext uri="{BB962C8B-B14F-4D97-AF65-F5344CB8AC3E}">
        <p14:creationId xmlns:p14="http://schemas.microsoft.com/office/powerpoint/2010/main" val="31609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4150"/>
                            </p:stCondLst>
                            <p:childTnLst>
                              <p:par>
                                <p:cTn id="9" presetID="22" presetClass="entr" presetSubtype="4" fill="hold" nodeType="afterEffect">
                                  <p:stCondLst>
                                    <p:cond delay="250"/>
                                  </p:stCondLst>
                                  <p:childTnLst>
                                    <p:set>
                                      <p:cBhvr>
                                        <p:cTn id="10" dur="1" fill="hold">
                                          <p:stCondLst>
                                            <p:cond delay="0"/>
                                          </p:stCondLst>
                                        </p:cTn>
                                        <p:tgtEl>
                                          <p:spTgt spid="29"/>
                                        </p:tgtEl>
                                        <p:attrNameLst>
                                          <p:attrName>style.visibility</p:attrName>
                                        </p:attrNameLst>
                                      </p:cBhvr>
                                      <p:to>
                                        <p:strVal val="visible"/>
                                      </p:to>
                                    </p:set>
                                    <p:animEffect transition="in" filter="wipe(down)">
                                      <p:cBhvr>
                                        <p:cTn id="11" dur="500"/>
                                        <p:tgtEl>
                                          <p:spTgt spid="29"/>
                                        </p:tgtEl>
                                      </p:cBhvr>
                                    </p:animEffect>
                                  </p:childTnLst>
                                </p:cTn>
                              </p:par>
                            </p:childTnLst>
                          </p:cTn>
                        </p:par>
                        <p:par>
                          <p:cTn id="12" fill="hold">
                            <p:stCondLst>
                              <p:cond delay="4900"/>
                            </p:stCondLst>
                            <p:childTnLst>
                              <p:par>
                                <p:cTn id="13" presetID="22" presetClass="entr" presetSubtype="4" fill="hold" grpId="0" nodeType="afterEffect">
                                  <p:stCondLst>
                                    <p:cond delay="250"/>
                                  </p:stCondLst>
                                  <p:childTnLst>
                                    <p:set>
                                      <p:cBhvr>
                                        <p:cTn id="14" dur="1" fill="hold">
                                          <p:stCondLst>
                                            <p:cond delay="0"/>
                                          </p:stCondLst>
                                        </p:cTn>
                                        <p:tgtEl>
                                          <p:spTgt spid="51"/>
                                        </p:tgtEl>
                                        <p:attrNameLst>
                                          <p:attrName>style.visibility</p:attrName>
                                        </p:attrNameLst>
                                      </p:cBhvr>
                                      <p:to>
                                        <p:strVal val="visible"/>
                                      </p:to>
                                    </p:set>
                                    <p:animEffect transition="in" filter="wipe(down)">
                                      <p:cBhvr>
                                        <p:cTn id="15" dur="500"/>
                                        <p:tgtEl>
                                          <p:spTgt spid="51"/>
                                        </p:tgtEl>
                                      </p:cBhvr>
                                    </p:animEffect>
                                  </p:childTnLst>
                                </p:cTn>
                              </p:par>
                            </p:childTnLst>
                          </p:cTn>
                        </p:par>
                        <p:par>
                          <p:cTn id="16" fill="hold">
                            <p:stCondLst>
                              <p:cond delay="5650"/>
                            </p:stCondLst>
                            <p:childTnLst>
                              <p:par>
                                <p:cTn id="17" presetID="22" presetClass="entr" presetSubtype="8" fill="hold" nodeType="after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wipe(left)">
                                      <p:cBhvr>
                                        <p:cTn id="19" dur="500"/>
                                        <p:tgtEl>
                                          <p:spTgt spid="52"/>
                                        </p:tgtEl>
                                      </p:cBhvr>
                                    </p:animEffect>
                                  </p:childTnLst>
                                </p:cTn>
                              </p:par>
                            </p:childTnLst>
                          </p:cTn>
                        </p:par>
                        <p:par>
                          <p:cTn id="20" fill="hold">
                            <p:stCondLst>
                              <p:cond delay="6150"/>
                            </p:stCondLst>
                            <p:childTnLst>
                              <p:par>
                                <p:cTn id="21" presetID="22" presetClass="entr" presetSubtype="8" fill="hold" nodeType="afterEffect">
                                  <p:stCondLst>
                                    <p:cond delay="500"/>
                                  </p:stCondLst>
                                  <p:childTnLst>
                                    <p:set>
                                      <p:cBhvr>
                                        <p:cTn id="22" dur="1" fill="hold">
                                          <p:stCondLst>
                                            <p:cond delay="0"/>
                                          </p:stCondLst>
                                        </p:cTn>
                                        <p:tgtEl>
                                          <p:spTgt spid="40"/>
                                        </p:tgtEl>
                                        <p:attrNameLst>
                                          <p:attrName>style.visibility</p:attrName>
                                        </p:attrNameLst>
                                      </p:cBhvr>
                                      <p:to>
                                        <p:strVal val="visible"/>
                                      </p:to>
                                    </p:set>
                                    <p:animEffect transition="in" filter="wipe(left)">
                                      <p:cBhvr>
                                        <p:cTn id="23" dur="500"/>
                                        <p:tgtEl>
                                          <p:spTgt spid="40"/>
                                        </p:tgtEl>
                                      </p:cBhvr>
                                    </p:animEffect>
                                  </p:childTnLst>
                                </p:cTn>
                              </p:par>
                            </p:childTnLst>
                          </p:cTn>
                        </p:par>
                        <p:par>
                          <p:cTn id="24" fill="hold">
                            <p:stCondLst>
                              <p:cond delay="7150"/>
                            </p:stCondLst>
                            <p:childTnLst>
                              <p:par>
                                <p:cTn id="25" presetID="22" presetClass="entr" presetSubtype="8" fill="hold" grpId="0" nodeType="afterEffect">
                                  <p:stCondLst>
                                    <p:cond delay="500"/>
                                  </p:stCondLst>
                                  <p:childTnLst>
                                    <p:set>
                                      <p:cBhvr>
                                        <p:cTn id="26" dur="1" fill="hold">
                                          <p:stCondLst>
                                            <p:cond delay="0"/>
                                          </p:stCondLst>
                                        </p:cTn>
                                        <p:tgtEl>
                                          <p:spTgt spid="50"/>
                                        </p:tgtEl>
                                        <p:attrNameLst>
                                          <p:attrName>style.visibility</p:attrName>
                                        </p:attrNameLst>
                                      </p:cBhvr>
                                      <p:to>
                                        <p:strVal val="visible"/>
                                      </p:to>
                                    </p:set>
                                    <p:animEffect transition="in" filter="wipe(left)">
                                      <p:cBhvr>
                                        <p:cTn id="27" dur="500"/>
                                        <p:tgtEl>
                                          <p:spTgt spid="50"/>
                                        </p:tgtEl>
                                      </p:cBhvr>
                                    </p:animEffect>
                                  </p:childTnLst>
                                </p:cTn>
                              </p:par>
                            </p:childTnLst>
                          </p:cTn>
                        </p:par>
                        <p:par>
                          <p:cTn id="28" fill="hold">
                            <p:stCondLst>
                              <p:cond delay="8150"/>
                            </p:stCondLst>
                            <p:childTnLst>
                              <p:par>
                                <p:cTn id="29" presetID="22" presetClass="entr" presetSubtype="8" fill="hold"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wipe(left)">
                                      <p:cBhvr>
                                        <p:cTn id="31" dur="20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wipe(down)">
                                      <p:cBhvr>
                                        <p:cTn id="36" dur="1000"/>
                                        <p:tgtEl>
                                          <p:spTgt spid="53"/>
                                        </p:tgtEl>
                                      </p:cBhvr>
                                    </p:animEffect>
                                  </p:childTnLst>
                                </p:cTn>
                              </p:par>
                            </p:childTnLst>
                          </p:cTn>
                        </p:par>
                        <p:par>
                          <p:cTn id="37" fill="hold">
                            <p:stCondLst>
                              <p:cond delay="1000"/>
                            </p:stCondLst>
                            <p:childTnLst>
                              <p:par>
                                <p:cTn id="38" presetID="10" presetClass="entr" presetSubtype="0" fill="hold" grpId="0" nodeType="afterEffect">
                                  <p:stCondLst>
                                    <p:cond delay="500"/>
                                  </p:stCondLst>
                                  <p:iterate type="lt">
                                    <p:tmPct val="10000"/>
                                  </p:iterate>
                                  <p:childTnLst>
                                    <p:set>
                                      <p:cBhvr>
                                        <p:cTn id="39" dur="1" fill="hold">
                                          <p:stCondLst>
                                            <p:cond delay="0"/>
                                          </p:stCondLst>
                                        </p:cTn>
                                        <p:tgtEl>
                                          <p:spTgt spid="47"/>
                                        </p:tgtEl>
                                        <p:attrNameLst>
                                          <p:attrName>style.visibility</p:attrName>
                                        </p:attrNameLst>
                                      </p:cBhvr>
                                      <p:to>
                                        <p:strVal val="visible"/>
                                      </p:to>
                                    </p:set>
                                    <p:animEffect transition="in" filter="fade">
                                      <p:cBhvr>
                                        <p:cTn id="40" dur="1000"/>
                                        <p:tgtEl>
                                          <p:spTgt spid="4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57"/>
                                        </p:tgtEl>
                                        <p:attrNameLst>
                                          <p:attrName>style.visibility</p:attrName>
                                        </p:attrNameLst>
                                      </p:cBhvr>
                                      <p:to>
                                        <p:strVal val="visible"/>
                                      </p:to>
                                    </p:set>
                                    <p:animEffect transition="in" filter="wipe(up)">
                                      <p:cBhvr>
                                        <p:cTn id="45" dur="1000"/>
                                        <p:tgtEl>
                                          <p:spTgt spid="57"/>
                                        </p:tgtEl>
                                      </p:cBhvr>
                                    </p:animEffect>
                                  </p:childTnLst>
                                </p:cTn>
                              </p:par>
                            </p:childTnLst>
                          </p:cTn>
                        </p:par>
                        <p:par>
                          <p:cTn id="46" fill="hold">
                            <p:stCondLst>
                              <p:cond delay="1000"/>
                            </p:stCondLst>
                            <p:childTnLst>
                              <p:par>
                                <p:cTn id="47" presetID="10" presetClass="entr" presetSubtype="0" fill="hold" grpId="0" nodeType="afterEffect">
                                  <p:stCondLst>
                                    <p:cond delay="500"/>
                                  </p:stCondLst>
                                  <p:iterate type="lt">
                                    <p:tmPct val="10000"/>
                                  </p:iterate>
                                  <p:childTnLst>
                                    <p:set>
                                      <p:cBhvr>
                                        <p:cTn id="48" dur="1" fill="hold">
                                          <p:stCondLst>
                                            <p:cond delay="0"/>
                                          </p:stCondLst>
                                        </p:cTn>
                                        <p:tgtEl>
                                          <p:spTgt spid="46"/>
                                        </p:tgtEl>
                                        <p:attrNameLst>
                                          <p:attrName>style.visibility</p:attrName>
                                        </p:attrNameLst>
                                      </p:cBhvr>
                                      <p:to>
                                        <p:strVal val="visible"/>
                                      </p:to>
                                    </p:set>
                                    <p:animEffect transition="in" filter="fade">
                                      <p:cBhvr>
                                        <p:cTn id="49" dur="1000"/>
                                        <p:tgtEl>
                                          <p:spTgt spid="4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nodeType="clickEffect">
                                  <p:stCondLst>
                                    <p:cond delay="0"/>
                                  </p:stCondLst>
                                  <p:childTnLst>
                                    <p:set>
                                      <p:cBhvr>
                                        <p:cTn id="53" dur="1" fill="hold">
                                          <p:stCondLst>
                                            <p:cond delay="0"/>
                                          </p:stCondLst>
                                        </p:cTn>
                                        <p:tgtEl>
                                          <p:spTgt spid="66"/>
                                        </p:tgtEl>
                                        <p:attrNameLst>
                                          <p:attrName>style.visibility</p:attrName>
                                        </p:attrNameLst>
                                      </p:cBhvr>
                                      <p:to>
                                        <p:strVal val="visible"/>
                                      </p:to>
                                    </p:set>
                                    <p:animEffect transition="in" filter="wipe(right)">
                                      <p:cBhvr>
                                        <p:cTn id="54" dur="1000"/>
                                        <p:tgtEl>
                                          <p:spTgt spid="66"/>
                                        </p:tgtEl>
                                      </p:cBhvr>
                                    </p:animEffect>
                                  </p:childTnLst>
                                </p:cTn>
                              </p:par>
                            </p:childTnLst>
                          </p:cTn>
                        </p:par>
                        <p:par>
                          <p:cTn id="55" fill="hold">
                            <p:stCondLst>
                              <p:cond delay="1000"/>
                            </p:stCondLst>
                            <p:childTnLst>
                              <p:par>
                                <p:cTn id="56" presetID="10" presetClass="entr" presetSubtype="0" fill="hold" grpId="0" nodeType="afterEffect">
                                  <p:stCondLst>
                                    <p:cond delay="500"/>
                                  </p:stCondLst>
                                  <p:iterate type="lt">
                                    <p:tmPct val="10000"/>
                                  </p:iterate>
                                  <p:childTnLst>
                                    <p:set>
                                      <p:cBhvr>
                                        <p:cTn id="57" dur="1" fill="hold">
                                          <p:stCondLst>
                                            <p:cond delay="0"/>
                                          </p:stCondLst>
                                        </p:cTn>
                                        <p:tgtEl>
                                          <p:spTgt spid="26"/>
                                        </p:tgtEl>
                                        <p:attrNameLst>
                                          <p:attrName>style.visibility</p:attrName>
                                        </p:attrNameLst>
                                      </p:cBhvr>
                                      <p:to>
                                        <p:strVal val="visible"/>
                                      </p:to>
                                    </p:set>
                                    <p:animEffect transition="in" filter="fade">
                                      <p:cBhvr>
                                        <p:cTn id="58" dur="1000"/>
                                        <p:tgtEl>
                                          <p:spTgt spid="26"/>
                                        </p:tgtEl>
                                      </p:cBhvr>
                                    </p:animEffect>
                                  </p:childTnLst>
                                </p:cTn>
                              </p:par>
                            </p:childTnLst>
                          </p:cTn>
                        </p:par>
                        <p:par>
                          <p:cTn id="59" fill="hold">
                            <p:stCondLst>
                              <p:cond delay="3700"/>
                            </p:stCondLst>
                            <p:childTnLst>
                              <p:par>
                                <p:cTn id="60" presetID="10" presetClass="entr" presetSubtype="0" fill="hold" grpId="0" nodeType="afterEffect">
                                  <p:stCondLst>
                                    <p:cond delay="0"/>
                                  </p:stCondLst>
                                  <p:iterate type="wd">
                                    <p:tmPct val="10000"/>
                                  </p:iterate>
                                  <p:childTnLst>
                                    <p:set>
                                      <p:cBhvr>
                                        <p:cTn id="61" dur="1" fill="hold">
                                          <p:stCondLst>
                                            <p:cond delay="0"/>
                                          </p:stCondLst>
                                        </p:cTn>
                                        <p:tgtEl>
                                          <p:spTgt spid="48"/>
                                        </p:tgtEl>
                                        <p:attrNameLst>
                                          <p:attrName>style.visibility</p:attrName>
                                        </p:attrNameLst>
                                      </p:cBhvr>
                                      <p:to>
                                        <p:strVal val="visible"/>
                                      </p:to>
                                    </p:set>
                                    <p:animEffect transition="in" filter="fade">
                                      <p:cBhvr>
                                        <p:cTn id="6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51" grpId="0"/>
      <p:bldP spid="26" grpId="0" animBg="1"/>
      <p:bldP spid="46" grpId="0" animBg="1"/>
      <p:bldP spid="47" grpId="0" animBg="1"/>
      <p:bldP spid="48" grpId="0"/>
      <p:bldP spid="5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a:bodyPr>
          <a:lstStyle/>
          <a:p>
            <a:r>
              <a:rPr lang="fr-FR" dirty="0" smtClean="0">
                <a:solidFill>
                  <a:schemeClr val="bg1"/>
                </a:solidFill>
              </a:rPr>
              <a:t>Réactance</a:t>
            </a:r>
            <a:endParaRPr lang="fr-FR" dirty="0">
              <a:solidFill>
                <a:schemeClr val="bg1"/>
              </a:solidFill>
            </a:endParaRPr>
          </a:p>
        </p:txBody>
      </p:sp>
      <p:sp>
        <p:nvSpPr>
          <p:cNvPr id="3" name="Espace réservé du contenu 2"/>
          <p:cNvSpPr>
            <a:spLocks noGrp="1"/>
          </p:cNvSpPr>
          <p:nvPr>
            <p:ph idx="1"/>
            <p:custDataLst>
              <p:tags r:id="rId2"/>
            </p:custDataLst>
          </p:nvPr>
        </p:nvSpPr>
        <p:spPr>
          <a:xfrm>
            <a:off x="144016" y="1222970"/>
            <a:ext cx="8928992" cy="2692895"/>
          </a:xfrm>
        </p:spPr>
        <p:txBody>
          <a:bodyPr>
            <a:noAutofit/>
          </a:bodyPr>
          <a:lstStyle/>
          <a:p>
            <a:r>
              <a:rPr lang="fr-FR" sz="2000" dirty="0" smtClean="0">
                <a:solidFill>
                  <a:schemeClr val="bg1"/>
                </a:solidFill>
              </a:rPr>
              <a:t>La réactance d’un condensateur est sa capacité à s’opposer aux variations de tension à ses bornes, il servira « d’amortisseur » contre les variations trop brusques, on parlera aussi de filtre. En régime sinusoïdal  </a:t>
            </a:r>
            <a:r>
              <a:rPr lang="fr-FR" sz="2000" b="1" dirty="0" err="1" smtClean="0">
                <a:solidFill>
                  <a:schemeClr val="bg1"/>
                </a:solidFill>
              </a:rPr>
              <a:t>X</a:t>
            </a:r>
            <a:r>
              <a:rPr lang="fr-FR" sz="2000" b="1" baseline="-25000" dirty="0" err="1" smtClean="0">
                <a:solidFill>
                  <a:schemeClr val="bg1"/>
                </a:solidFill>
              </a:rPr>
              <a:t>c</a:t>
            </a:r>
            <a:r>
              <a:rPr lang="fr-FR" sz="2000" b="1" dirty="0" smtClean="0">
                <a:solidFill>
                  <a:schemeClr val="bg1"/>
                </a:solidFill>
              </a:rPr>
              <a:t> = -1/C</a:t>
            </a:r>
            <a:r>
              <a:rPr lang="el-GR" sz="2000" b="1" dirty="0" smtClean="0">
                <a:solidFill>
                  <a:schemeClr val="bg1"/>
                </a:solidFill>
                <a:sym typeface="Symbol"/>
              </a:rPr>
              <a:t>ω</a:t>
            </a:r>
            <a:r>
              <a:rPr lang="fr-FR" sz="2000" b="1" dirty="0" smtClean="0">
                <a:solidFill>
                  <a:schemeClr val="bg1"/>
                </a:solidFill>
              </a:rPr>
              <a:t> </a:t>
            </a:r>
            <a:r>
              <a:rPr lang="fr-FR" sz="2000" dirty="0" smtClean="0">
                <a:solidFill>
                  <a:schemeClr val="bg1"/>
                </a:solidFill>
              </a:rPr>
              <a:t> avec la réactance (sorte de résistance dynamique) X</a:t>
            </a:r>
            <a:r>
              <a:rPr lang="fr-FR" sz="2000" baseline="-25000" dirty="0" smtClean="0">
                <a:solidFill>
                  <a:schemeClr val="bg1"/>
                </a:solidFill>
              </a:rPr>
              <a:t>C</a:t>
            </a:r>
            <a:r>
              <a:rPr lang="fr-FR" sz="2000" dirty="0" smtClean="0">
                <a:solidFill>
                  <a:schemeClr val="bg1"/>
                </a:solidFill>
              </a:rPr>
              <a:t> en Ohms, C en Farad et </a:t>
            </a:r>
            <a:r>
              <a:rPr lang="el-GR" sz="2000" dirty="0">
                <a:solidFill>
                  <a:schemeClr val="bg1"/>
                </a:solidFill>
                <a:sym typeface="Symbol"/>
              </a:rPr>
              <a:t>ω</a:t>
            </a:r>
            <a:r>
              <a:rPr lang="fr-FR" sz="2000" dirty="0" smtClean="0">
                <a:solidFill>
                  <a:schemeClr val="bg1"/>
                </a:solidFill>
              </a:rPr>
              <a:t> (oméga: </a:t>
            </a:r>
            <a:r>
              <a:rPr lang="el-GR" sz="2000" dirty="0">
                <a:solidFill>
                  <a:schemeClr val="bg1"/>
                </a:solidFill>
                <a:sym typeface="Symbol"/>
              </a:rPr>
              <a:t>ω</a:t>
            </a:r>
            <a:r>
              <a:rPr lang="fr-FR" sz="2000" dirty="0" smtClean="0">
                <a:solidFill>
                  <a:schemeClr val="bg1"/>
                </a:solidFill>
              </a:rPr>
              <a:t> = 2</a:t>
            </a:r>
            <a:r>
              <a:rPr lang="fr-FR" sz="2000" dirty="0" smtClean="0">
                <a:solidFill>
                  <a:schemeClr val="bg1"/>
                </a:solidFill>
                <a:sym typeface="Symbol"/>
              </a:rPr>
              <a:t>f</a:t>
            </a:r>
            <a:r>
              <a:rPr lang="fr-FR" sz="2000" dirty="0" smtClean="0">
                <a:solidFill>
                  <a:schemeClr val="bg1"/>
                </a:solidFill>
              </a:rPr>
              <a:t>) en radians par secondes. Le signe « - » signifie que cette réactance fonctionne à l’inverse de la réactance d’une bobine, en série dans un même circuit elles se soustrairont.</a:t>
            </a:r>
          </a:p>
          <a:p>
            <a:r>
              <a:rPr lang="fr-FR" sz="2000" dirty="0" smtClean="0">
                <a:solidFill>
                  <a:schemeClr val="bg1"/>
                </a:solidFill>
              </a:rPr>
              <a:t>En régime sinusoïdal, la capacité peut être considérée comme pure, elle </a:t>
            </a:r>
            <a:r>
              <a:rPr lang="fr-FR" sz="2000" dirty="0">
                <a:solidFill>
                  <a:schemeClr val="bg1"/>
                </a:solidFill>
              </a:rPr>
              <a:t>retarde la </a:t>
            </a:r>
            <a:r>
              <a:rPr lang="fr-FR" sz="2000" dirty="0" smtClean="0">
                <a:solidFill>
                  <a:schemeClr val="bg1"/>
                </a:solidFill>
              </a:rPr>
              <a:t>tension de 90 ° par rapport au courant.</a:t>
            </a:r>
          </a:p>
        </p:txBody>
      </p:sp>
      <p:cxnSp>
        <p:nvCxnSpPr>
          <p:cNvPr id="14" name="Connecteur droit avec flèche 13"/>
          <p:cNvCxnSpPr/>
          <p:nvPr>
            <p:custDataLst>
              <p:tags r:id="rId3"/>
            </p:custDataLst>
          </p:nvPr>
        </p:nvCxnSpPr>
        <p:spPr>
          <a:xfrm flipV="1">
            <a:off x="2339752" y="4576595"/>
            <a:ext cx="0" cy="208346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custDataLst>
              <p:tags r:id="rId4"/>
            </p:custDataLst>
          </p:nvPr>
        </p:nvCxnSpPr>
        <p:spPr>
          <a:xfrm>
            <a:off x="2123728" y="5517232"/>
            <a:ext cx="5904656" cy="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17" name="Image 16"/>
          <p:cNvPicPr>
            <a:picLocks noChangeAspect="1"/>
          </p:cNvPicPr>
          <p:nvPr>
            <p:custDataLst>
              <p:tags r:id="rId5"/>
            </p:custDataLst>
          </p:nvPr>
        </p:nvPicPr>
        <p:blipFill rotWithShape="1">
          <a:blip r:embed="rId24" cstate="email">
            <a:extLst>
              <a:ext uri="{BEBA8EAE-BF5A-486C-A8C5-ECC9F3942E4B}">
                <a14:imgProps xmlns:a14="http://schemas.microsoft.com/office/drawing/2010/main">
                  <a14:imgLayer r:embed="rId25">
                    <a14:imgEffect>
                      <a14:colorTemperature colorTemp="11200"/>
                    </a14:imgEffect>
                    <a14:imgEffect>
                      <a14:saturation sat="400000"/>
                    </a14:imgEffect>
                  </a14:imgLayer>
                </a14:imgProps>
              </a:ext>
              <a:ext uri="{28A0092B-C50C-407E-A947-70E740481C1C}">
                <a14:useLocalDpi xmlns:a14="http://schemas.microsoft.com/office/drawing/2010/main"/>
              </a:ext>
            </a:extLst>
          </a:blip>
          <a:srcRect/>
          <a:stretch/>
        </p:blipFill>
        <p:spPr>
          <a:xfrm>
            <a:off x="2339751" y="4348716"/>
            <a:ext cx="5062534" cy="2392326"/>
          </a:xfrm>
          <a:prstGeom prst="rect">
            <a:avLst/>
          </a:prstGeom>
        </p:spPr>
      </p:pic>
      <p:grpSp>
        <p:nvGrpSpPr>
          <p:cNvPr id="45" name="Groupe 44"/>
          <p:cNvGrpSpPr/>
          <p:nvPr>
            <p:custDataLst>
              <p:tags r:id="rId6"/>
            </p:custDataLst>
          </p:nvPr>
        </p:nvGrpSpPr>
        <p:grpSpPr>
          <a:xfrm>
            <a:off x="6660232" y="4437232"/>
            <a:ext cx="2160000" cy="2160000"/>
            <a:chOff x="4356216" y="2385174"/>
            <a:chExt cx="2160000" cy="2160000"/>
          </a:xfrm>
        </p:grpSpPr>
        <p:grpSp>
          <p:nvGrpSpPr>
            <p:cNvPr id="43" name="Groupe 42"/>
            <p:cNvGrpSpPr/>
            <p:nvPr/>
          </p:nvGrpSpPr>
          <p:grpSpPr>
            <a:xfrm>
              <a:off x="4356216" y="3465174"/>
              <a:ext cx="2160000" cy="1"/>
              <a:chOff x="4356216" y="3475990"/>
              <a:chExt cx="2160000" cy="1"/>
            </a:xfrm>
          </p:grpSpPr>
          <p:cxnSp>
            <p:nvCxnSpPr>
              <p:cNvPr id="20" name="Connecteur droit avec flèche 19"/>
              <p:cNvCxnSpPr/>
              <p:nvPr/>
            </p:nvCxnSpPr>
            <p:spPr>
              <a:xfrm>
                <a:off x="5436218" y="3475990"/>
                <a:ext cx="1079998" cy="1"/>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nvCxnSpPr>
            <p:spPr>
              <a:xfrm rot="16200000">
                <a:off x="4918737" y="2913469"/>
                <a:ext cx="0" cy="1125041"/>
              </a:xfrm>
              <a:prstGeom prst="straightConnector1">
                <a:avLst/>
              </a:prstGeom>
              <a:ln w="38100">
                <a:solidFill>
                  <a:schemeClr val="tx1">
                    <a:lumMod val="75000"/>
                    <a:lumOff val="25000"/>
                    <a:alpha val="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4" name="Groupe 43"/>
            <p:cNvGrpSpPr/>
            <p:nvPr/>
          </p:nvGrpSpPr>
          <p:grpSpPr>
            <a:xfrm>
              <a:off x="5436216" y="2385174"/>
              <a:ext cx="45042" cy="2160000"/>
              <a:chOff x="5436216" y="2385174"/>
              <a:chExt cx="45042" cy="2160000"/>
            </a:xfrm>
          </p:grpSpPr>
          <p:cxnSp>
            <p:nvCxnSpPr>
              <p:cNvPr id="37" name="Connecteur droit avec flèche 36"/>
              <p:cNvCxnSpPr/>
              <p:nvPr/>
            </p:nvCxnSpPr>
            <p:spPr>
              <a:xfrm>
                <a:off x="5436216" y="3743218"/>
                <a:ext cx="0" cy="801956"/>
              </a:xfrm>
              <a:prstGeom prst="straightConnector1">
                <a:avLst/>
              </a:prstGeom>
              <a:ln w="38100">
                <a:solidFill>
                  <a:schemeClr val="tx1">
                    <a:lumMod val="75000"/>
                    <a:lumOff val="25000"/>
                    <a:alpha val="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p:nvPr/>
            </p:nvCxnSpPr>
            <p:spPr>
              <a:xfrm>
                <a:off x="5481258" y="3441905"/>
                <a:ext cx="0" cy="801956"/>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nvCxnSpPr>
            <p:spPr>
              <a:xfrm>
                <a:off x="5436216" y="2385174"/>
                <a:ext cx="0" cy="1080000"/>
              </a:xfrm>
              <a:prstGeom prst="straightConnector1">
                <a:avLst/>
              </a:prstGeom>
              <a:ln w="38100">
                <a:solidFill>
                  <a:schemeClr val="tx1">
                    <a:lumMod val="75000"/>
                    <a:lumOff val="25000"/>
                    <a:alpha val="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cxnSp>
        <p:nvCxnSpPr>
          <p:cNvPr id="52" name="Connecteur droit 51"/>
          <p:cNvCxnSpPr>
            <a:endCxn id="18" idx="3"/>
          </p:cNvCxnSpPr>
          <p:nvPr>
            <p:custDataLst>
              <p:tags r:id="rId7"/>
            </p:custDataLst>
          </p:nvPr>
        </p:nvCxnSpPr>
        <p:spPr>
          <a:xfrm flipH="1">
            <a:off x="2339751" y="5517231"/>
            <a:ext cx="6480482" cy="21697"/>
          </a:xfrm>
          <a:prstGeom prst="line">
            <a:avLst/>
          </a:prstGeom>
          <a:ln w="127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custDataLst>
              <p:tags r:id="rId8"/>
            </p:custDataLst>
          </p:nvPr>
        </p:nvCxnSpPr>
        <p:spPr>
          <a:xfrm flipH="1">
            <a:off x="2339752" y="6287623"/>
            <a:ext cx="6480480" cy="21697"/>
          </a:xfrm>
          <a:prstGeom prst="line">
            <a:avLst/>
          </a:prstGeom>
          <a:ln w="12700">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nvGrpSpPr>
          <p:cNvPr id="56" name="Groupe 55"/>
          <p:cNvGrpSpPr/>
          <p:nvPr>
            <p:custDataLst>
              <p:tags r:id="rId9"/>
            </p:custDataLst>
          </p:nvPr>
        </p:nvGrpSpPr>
        <p:grpSpPr>
          <a:xfrm>
            <a:off x="2339751" y="4758667"/>
            <a:ext cx="5062534" cy="1692987"/>
            <a:chOff x="2339751" y="4758667"/>
            <a:chExt cx="5062534" cy="1692987"/>
          </a:xfrm>
        </p:grpSpPr>
        <p:pic>
          <p:nvPicPr>
            <p:cNvPr id="18" name="Image 17"/>
            <p:cNvPicPr>
              <a:picLocks noChangeAspect="1"/>
            </p:cNvPicPr>
            <p:nvPr>
              <p:custDataLst>
                <p:tags r:id="rId20"/>
              </p:custDataLst>
            </p:nvPr>
          </p:nvPicPr>
          <p:blipFill rotWithShape="1">
            <a:blip r:embed="rId26" cstate="email">
              <a:duotone>
                <a:prstClr val="black"/>
                <a:srgbClr val="FF0000">
                  <a:tint val="45000"/>
                  <a:satMod val="400000"/>
                </a:srgbClr>
              </a:duotone>
              <a:extLst>
                <a:ext uri="{BEBA8EAE-BF5A-486C-A8C5-ECC9F3942E4B}">
                  <a14:imgProps xmlns:a14="http://schemas.microsoft.com/office/drawing/2010/main">
                    <a14:imgLayer r:embed="rId27">
                      <a14:imgEffect>
                        <a14:colorTemperature colorTemp="11200"/>
                      </a14:imgEffect>
                      <a14:imgEffect>
                        <a14:saturation sat="400000"/>
                      </a14:imgEffect>
                    </a14:imgLayer>
                  </a14:imgProps>
                </a:ext>
                <a:ext uri="{28A0092B-C50C-407E-A947-70E740481C1C}">
                  <a14:useLocalDpi xmlns:a14="http://schemas.microsoft.com/office/drawing/2010/main"/>
                </a:ext>
              </a:extLst>
            </a:blip>
            <a:srcRect/>
            <a:stretch/>
          </p:blipFill>
          <p:spPr>
            <a:xfrm flipH="1">
              <a:off x="2339751" y="4758667"/>
              <a:ext cx="4752529" cy="1560521"/>
            </a:xfrm>
            <a:prstGeom prst="rect">
              <a:avLst/>
            </a:prstGeom>
          </p:spPr>
        </p:pic>
        <p:pic>
          <p:nvPicPr>
            <p:cNvPr id="55" name="Image 54"/>
            <p:cNvPicPr>
              <a:picLocks noChangeAspect="1"/>
            </p:cNvPicPr>
            <p:nvPr>
              <p:custDataLst>
                <p:tags r:id="rId21"/>
              </p:custDataLst>
            </p:nvPr>
          </p:nvPicPr>
          <p:blipFill rotWithShape="1">
            <a:blip r:embed="rId28" cstate="email">
              <a:duotone>
                <a:prstClr val="black"/>
                <a:srgbClr val="FF0000">
                  <a:tint val="45000"/>
                  <a:satMod val="400000"/>
                </a:srgbClr>
              </a:duotone>
              <a:extLst>
                <a:ext uri="{BEBA8EAE-BF5A-486C-A8C5-ECC9F3942E4B}">
                  <a14:imgProps xmlns:a14="http://schemas.microsoft.com/office/drawing/2010/main">
                    <a14:imgLayer r:embed="rId29">
                      <a14:imgEffect>
                        <a14:colorTemperature colorTemp="11200"/>
                      </a14:imgEffect>
                      <a14:imgEffect>
                        <a14:saturation sat="400000"/>
                      </a14:imgEffect>
                    </a14:imgLayer>
                  </a14:imgProps>
                </a:ext>
                <a:ext uri="{28A0092B-C50C-407E-A947-70E740481C1C}">
                  <a14:useLocalDpi xmlns:a14="http://schemas.microsoft.com/office/drawing/2010/main"/>
                </a:ext>
              </a:extLst>
            </a:blip>
            <a:srcRect/>
            <a:stretch/>
          </p:blipFill>
          <p:spPr>
            <a:xfrm flipH="1">
              <a:off x="6954092" y="4891133"/>
              <a:ext cx="448193" cy="1560521"/>
            </a:xfrm>
            <a:prstGeom prst="rect">
              <a:avLst/>
            </a:prstGeom>
          </p:spPr>
        </p:pic>
      </p:grpSp>
      <p:cxnSp>
        <p:nvCxnSpPr>
          <p:cNvPr id="65" name="Connecteur droit avec flèche 64"/>
          <p:cNvCxnSpPr/>
          <p:nvPr>
            <p:custDataLst>
              <p:tags r:id="rId10"/>
            </p:custDataLst>
          </p:nvPr>
        </p:nvCxnSpPr>
        <p:spPr>
          <a:xfrm flipH="1" flipV="1">
            <a:off x="683568" y="4789652"/>
            <a:ext cx="1" cy="1529536"/>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11"/>
            </p:custDataLst>
          </p:nvPr>
        </p:nvCxnSpPr>
        <p:spPr>
          <a:xfrm>
            <a:off x="1048475" y="4639436"/>
            <a:ext cx="0" cy="251697"/>
          </a:xfrm>
          <a:prstGeom prst="straightConnector1">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69" name="ZoneTexte 68"/>
          <p:cNvSpPr txBox="1"/>
          <p:nvPr>
            <p:custDataLst>
              <p:tags r:id="rId12"/>
            </p:custDataLst>
          </p:nvPr>
        </p:nvSpPr>
        <p:spPr>
          <a:xfrm>
            <a:off x="323528" y="5671393"/>
            <a:ext cx="372218" cy="369332"/>
          </a:xfrm>
          <a:prstGeom prst="rect">
            <a:avLst/>
          </a:prstGeom>
          <a:noFill/>
          <a:ln>
            <a:noFill/>
          </a:ln>
        </p:spPr>
        <p:txBody>
          <a:bodyPr wrap="none" rtlCol="0">
            <a:spAutoFit/>
          </a:bodyPr>
          <a:lstStyle/>
          <a:p>
            <a:r>
              <a:rPr lang="fr-FR" b="1" dirty="0" smtClean="0">
                <a:ln>
                  <a:solidFill>
                    <a:srgbClr val="C00000"/>
                  </a:solidFill>
                </a:ln>
                <a:solidFill>
                  <a:srgbClr val="C00000"/>
                </a:solidFill>
              </a:rPr>
              <a:t>U</a:t>
            </a:r>
            <a:endParaRPr lang="fr-FR" b="1" dirty="0">
              <a:ln>
                <a:solidFill>
                  <a:srgbClr val="C00000"/>
                </a:solidFill>
              </a:ln>
              <a:solidFill>
                <a:srgbClr val="C00000"/>
              </a:solidFill>
            </a:endParaRPr>
          </a:p>
        </p:txBody>
      </p:sp>
      <p:sp>
        <p:nvSpPr>
          <p:cNvPr id="70" name="ZoneTexte 69"/>
          <p:cNvSpPr txBox="1"/>
          <p:nvPr>
            <p:custDataLst>
              <p:tags r:id="rId13"/>
            </p:custDataLst>
          </p:nvPr>
        </p:nvSpPr>
        <p:spPr>
          <a:xfrm>
            <a:off x="1115616" y="4566886"/>
            <a:ext cx="311304" cy="369332"/>
          </a:xfrm>
          <a:prstGeom prst="rect">
            <a:avLst/>
          </a:prstGeom>
          <a:noFill/>
        </p:spPr>
        <p:txBody>
          <a:bodyPr wrap="none" rtlCol="0">
            <a:spAutoFit/>
          </a:bodyPr>
          <a:lstStyle/>
          <a:p>
            <a:r>
              <a:rPr lang="fr-FR" b="1" dirty="0" smtClean="0">
                <a:solidFill>
                  <a:srgbClr val="92D050"/>
                </a:solidFill>
              </a:rPr>
              <a:t>I</a:t>
            </a:r>
            <a:endParaRPr lang="fr-FR" b="1" dirty="0">
              <a:solidFill>
                <a:srgbClr val="92D050"/>
              </a:solidFill>
            </a:endParaRPr>
          </a:p>
        </p:txBody>
      </p:sp>
      <p:sp>
        <p:nvSpPr>
          <p:cNvPr id="71" name="ZoneTexte 70"/>
          <p:cNvSpPr txBox="1"/>
          <p:nvPr>
            <p:custDataLst>
              <p:tags r:id="rId14"/>
            </p:custDataLst>
          </p:nvPr>
        </p:nvSpPr>
        <p:spPr>
          <a:xfrm>
            <a:off x="7785274" y="5493963"/>
            <a:ext cx="604653" cy="369332"/>
          </a:xfrm>
          <a:prstGeom prst="rect">
            <a:avLst/>
          </a:prstGeom>
          <a:noFill/>
        </p:spPr>
        <p:txBody>
          <a:bodyPr wrap="none" rtlCol="0">
            <a:spAutoFit/>
          </a:bodyPr>
          <a:lstStyle/>
          <a:p>
            <a:r>
              <a:rPr lang="fr-FR" dirty="0" smtClean="0">
                <a:solidFill>
                  <a:schemeClr val="bg1"/>
                </a:solidFill>
              </a:rPr>
              <a:t>90°</a:t>
            </a:r>
            <a:endParaRPr lang="fr-FR" dirty="0">
              <a:solidFill>
                <a:schemeClr val="bg1"/>
              </a:solidFill>
            </a:endParaRPr>
          </a:p>
        </p:txBody>
      </p:sp>
      <p:sp>
        <p:nvSpPr>
          <p:cNvPr id="38" name="ZoneTexte 37"/>
          <p:cNvSpPr txBox="1"/>
          <p:nvPr>
            <p:custDataLst>
              <p:tags r:id="rId15"/>
            </p:custDataLst>
          </p:nvPr>
        </p:nvSpPr>
        <p:spPr>
          <a:xfrm>
            <a:off x="1952576" y="4365104"/>
            <a:ext cx="372218" cy="369332"/>
          </a:xfrm>
          <a:prstGeom prst="rect">
            <a:avLst/>
          </a:prstGeom>
          <a:noFill/>
        </p:spPr>
        <p:txBody>
          <a:bodyPr wrap="none" rtlCol="0">
            <a:spAutoFit/>
          </a:bodyPr>
          <a:lstStyle/>
          <a:p>
            <a:r>
              <a:rPr lang="fr-FR" b="1" dirty="0" smtClean="0">
                <a:solidFill>
                  <a:srgbClr val="C00000"/>
                </a:solidFill>
              </a:rPr>
              <a:t>U</a:t>
            </a:r>
            <a:endParaRPr lang="fr-FR" b="1" dirty="0">
              <a:solidFill>
                <a:srgbClr val="C00000"/>
              </a:solidFill>
            </a:endParaRPr>
          </a:p>
        </p:txBody>
      </p:sp>
      <p:sp>
        <p:nvSpPr>
          <p:cNvPr id="39" name="ZoneTexte 38"/>
          <p:cNvSpPr txBox="1"/>
          <p:nvPr>
            <p:custDataLst>
              <p:tags r:id="rId16"/>
            </p:custDataLst>
          </p:nvPr>
        </p:nvSpPr>
        <p:spPr>
          <a:xfrm>
            <a:off x="1983033" y="4679625"/>
            <a:ext cx="311304" cy="369332"/>
          </a:xfrm>
          <a:prstGeom prst="rect">
            <a:avLst/>
          </a:prstGeom>
          <a:noFill/>
        </p:spPr>
        <p:txBody>
          <a:bodyPr wrap="none" rtlCol="0">
            <a:spAutoFit/>
          </a:bodyPr>
          <a:lstStyle/>
          <a:p>
            <a:r>
              <a:rPr lang="fr-FR" b="1" dirty="0" smtClean="0">
                <a:solidFill>
                  <a:srgbClr val="92D050"/>
                </a:solidFill>
              </a:rPr>
              <a:t>I</a:t>
            </a:r>
            <a:endParaRPr lang="fr-FR" b="1" dirty="0">
              <a:solidFill>
                <a:srgbClr val="92D050"/>
              </a:solidFill>
            </a:endParaRPr>
          </a:p>
        </p:txBody>
      </p:sp>
      <p:sp>
        <p:nvSpPr>
          <p:cNvPr id="40" name="ZoneTexte 39"/>
          <p:cNvSpPr txBox="1"/>
          <p:nvPr>
            <p:custDataLst>
              <p:tags r:id="rId17"/>
            </p:custDataLst>
          </p:nvPr>
        </p:nvSpPr>
        <p:spPr>
          <a:xfrm>
            <a:off x="7402285" y="5478860"/>
            <a:ext cx="290464" cy="369332"/>
          </a:xfrm>
          <a:prstGeom prst="rect">
            <a:avLst/>
          </a:prstGeom>
          <a:noFill/>
        </p:spPr>
        <p:txBody>
          <a:bodyPr wrap="none" rtlCol="0">
            <a:spAutoFit/>
          </a:bodyPr>
          <a:lstStyle/>
          <a:p>
            <a:r>
              <a:rPr lang="fr-FR" b="1" dirty="0">
                <a:solidFill>
                  <a:schemeClr val="bg1"/>
                </a:solidFill>
              </a:rPr>
              <a:t>t</a:t>
            </a:r>
          </a:p>
        </p:txBody>
      </p:sp>
      <p:grpSp>
        <p:nvGrpSpPr>
          <p:cNvPr id="41" name="Groupe 40"/>
          <p:cNvGrpSpPr/>
          <p:nvPr>
            <p:custDataLst>
              <p:tags r:id="rId18"/>
            </p:custDataLst>
          </p:nvPr>
        </p:nvGrpSpPr>
        <p:grpSpPr>
          <a:xfrm>
            <a:off x="792666" y="4734436"/>
            <a:ext cx="511617" cy="1409930"/>
            <a:chOff x="179512" y="3282088"/>
            <a:chExt cx="504056" cy="886254"/>
          </a:xfrm>
        </p:grpSpPr>
        <p:cxnSp>
          <p:nvCxnSpPr>
            <p:cNvPr id="42" name="Connecteur droit 41"/>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6" name="Rectangle 35"/>
          <p:cNvSpPr/>
          <p:nvPr>
            <p:custDataLst>
              <p:tags r:id="rId19"/>
            </p:custDataLst>
          </p:nvPr>
        </p:nvSpPr>
        <p:spPr>
          <a:xfrm>
            <a:off x="-178856" y="4407885"/>
            <a:ext cx="9144000" cy="242088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click</a:t>
            </a:r>
            <a:endParaRPr lang="fr-FR" dirty="0"/>
          </a:p>
        </p:txBody>
      </p:sp>
    </p:spTree>
    <p:extLst>
      <p:ext uri="{BB962C8B-B14F-4D97-AF65-F5344CB8AC3E}">
        <p14:creationId xmlns:p14="http://schemas.microsoft.com/office/powerpoint/2010/main" val="2924589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70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9200"/>
                            </p:stCondLst>
                            <p:childTnLst>
                              <p:par>
                                <p:cTn id="17" presetID="22" presetClass="entr" presetSubtype="4" fill="hold" grpId="0" nodeType="afterEffect">
                                  <p:stCondLst>
                                    <p:cond delay="0"/>
                                  </p:stCondLst>
                                  <p:childTnLst>
                                    <p:set>
                                      <p:cBhvr>
                                        <p:cTn id="18" dur="1" fill="hold">
                                          <p:stCondLst>
                                            <p:cond delay="0"/>
                                          </p:stCondLst>
                                        </p:cTn>
                                        <p:tgtEl>
                                          <p:spTgt spid="69"/>
                                        </p:tgtEl>
                                        <p:attrNameLst>
                                          <p:attrName>style.visibility</p:attrName>
                                        </p:attrNameLst>
                                      </p:cBhvr>
                                      <p:to>
                                        <p:strVal val="visible"/>
                                      </p:to>
                                    </p:set>
                                    <p:animEffect transition="in" filter="wipe(down)">
                                      <p:cBhvr>
                                        <p:cTn id="19" dur="500"/>
                                        <p:tgtEl>
                                          <p:spTgt spid="69"/>
                                        </p:tgtEl>
                                      </p:cBhvr>
                                    </p:animEffect>
                                  </p:childTnLst>
                                </p:cTn>
                              </p:par>
                            </p:childTnLst>
                          </p:cTn>
                        </p:par>
                        <p:par>
                          <p:cTn id="20" fill="hold">
                            <p:stCondLst>
                              <p:cond delay="9700"/>
                            </p:stCondLst>
                            <p:childTnLst>
                              <p:par>
                                <p:cTn id="21" presetID="22" presetClass="entr" presetSubtype="4" fill="hold" nodeType="after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wipe(down)">
                                      <p:cBhvr>
                                        <p:cTn id="23" dur="500"/>
                                        <p:tgtEl>
                                          <p:spTgt spid="65"/>
                                        </p:tgtEl>
                                      </p:cBhvr>
                                    </p:animEffect>
                                  </p:childTnLst>
                                </p:cTn>
                              </p:par>
                            </p:childTnLst>
                          </p:cTn>
                        </p:par>
                        <p:par>
                          <p:cTn id="24" fill="hold">
                            <p:stCondLst>
                              <p:cond delay="10200"/>
                            </p:stCondLst>
                            <p:childTnLst>
                              <p:par>
                                <p:cTn id="25" presetID="22" presetClass="entr" presetSubtype="4" fill="hold" grpId="0" nodeType="after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wipe(down)">
                                      <p:cBhvr>
                                        <p:cTn id="27" dur="500"/>
                                        <p:tgtEl>
                                          <p:spTgt spid="70"/>
                                        </p:tgtEl>
                                      </p:cBhvr>
                                    </p:animEffect>
                                  </p:childTnLst>
                                </p:cTn>
                              </p:par>
                            </p:childTnLst>
                          </p:cTn>
                        </p:par>
                        <p:par>
                          <p:cTn id="28" fill="hold">
                            <p:stCondLst>
                              <p:cond delay="10700"/>
                            </p:stCondLst>
                            <p:childTnLst>
                              <p:par>
                                <p:cTn id="29" presetID="22" presetClass="entr" presetSubtype="1" fill="hold" nodeType="after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wipe(up)">
                                      <p:cBhvr>
                                        <p:cTn id="31" dur="500"/>
                                        <p:tgtEl>
                                          <p:spTgt spid="66"/>
                                        </p:tgtEl>
                                      </p:cBhvr>
                                    </p:animEffect>
                                  </p:childTnLst>
                                </p:cTn>
                              </p:par>
                            </p:childTnLst>
                          </p:cTn>
                        </p:par>
                        <p:par>
                          <p:cTn id="32" fill="hold">
                            <p:stCondLst>
                              <p:cond delay="11200"/>
                            </p:stCondLst>
                            <p:childTnLst>
                              <p:par>
                                <p:cTn id="33" presetID="1" presetClass="entr" presetSubtype="0"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par>
                          <p:cTn id="35" fill="hold">
                            <p:stCondLst>
                              <p:cond delay="11200"/>
                            </p:stCondLst>
                            <p:childTnLst>
                              <p:par>
                                <p:cTn id="36" presetID="22" presetClass="entr" presetSubtype="4" fill="hold" nodeType="after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wipe(down)">
                                      <p:cBhvr>
                                        <p:cTn id="3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36"/>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grpId="1" nodeType="withEffect">
                                  <p:stCondLst>
                                    <p:cond delay="0"/>
                                  </p:stCondLst>
                                  <p:childTnLst>
                                    <p:set>
                                      <p:cBhvr>
                                        <p:cTn id="43" dur="1" fill="hold">
                                          <p:stCondLst>
                                            <p:cond delay="0"/>
                                          </p:stCondLst>
                                        </p:cTn>
                                        <p:tgtEl>
                                          <p:spTgt spid="36"/>
                                        </p:tgtEl>
                                        <p:attrNameLst>
                                          <p:attrName>style.visibility</p:attrName>
                                        </p:attrNameLst>
                                      </p:cBhvr>
                                      <p:to>
                                        <p:strVal val="hidden"/>
                                      </p:to>
                                    </p:set>
                                  </p:childTnLst>
                                </p:cTn>
                              </p:par>
                              <p:par>
                                <p:cTn id="44" presetID="22" presetClass="entr" presetSubtype="4"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down)">
                                      <p:cBhvr>
                                        <p:cTn id="46" dur="500"/>
                                        <p:tgtEl>
                                          <p:spTgt spid="14"/>
                                        </p:tgtEl>
                                      </p:cBhvr>
                                    </p:animEffect>
                                  </p:childTnLst>
                                </p:cTn>
                              </p:par>
                            </p:childTnLst>
                          </p:cTn>
                        </p:par>
                        <p:par>
                          <p:cTn id="47" fill="hold">
                            <p:stCondLst>
                              <p:cond delay="500"/>
                            </p:stCondLst>
                            <p:childTnLst>
                              <p:par>
                                <p:cTn id="48" presetID="22" presetClass="entr" presetSubtype="8" fill="hold" nodeType="after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left)">
                                      <p:cBhvr>
                                        <p:cTn id="50" dur="500"/>
                                        <p:tgtEl>
                                          <p:spTgt spid="16"/>
                                        </p:tgtEl>
                                      </p:cBhvr>
                                    </p:animEffect>
                                  </p:childTnLst>
                                </p:cTn>
                              </p:par>
                            </p:childTnLst>
                          </p:cTn>
                        </p:par>
                        <p:par>
                          <p:cTn id="51" fill="hold">
                            <p:stCondLst>
                              <p:cond delay="1000"/>
                            </p:stCondLst>
                            <p:childTnLst>
                              <p:par>
                                <p:cTn id="52" presetID="22" presetClass="entr" presetSubtype="4" fill="hold" grpId="0" nodeType="after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down)">
                                      <p:cBhvr>
                                        <p:cTn id="54" dur="500"/>
                                        <p:tgtEl>
                                          <p:spTgt spid="38"/>
                                        </p:tgtEl>
                                      </p:cBhvr>
                                    </p:animEffect>
                                  </p:childTnLst>
                                </p:cTn>
                              </p:par>
                            </p:childTnLst>
                          </p:cTn>
                        </p:par>
                        <p:par>
                          <p:cTn id="55" fill="hold">
                            <p:stCondLst>
                              <p:cond delay="1500"/>
                            </p:stCondLst>
                            <p:childTnLst>
                              <p:par>
                                <p:cTn id="56" presetID="22" presetClass="entr" presetSubtype="4" fill="hold" grpId="0" nodeType="after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down)">
                                      <p:cBhvr>
                                        <p:cTn id="58" dur="500"/>
                                        <p:tgtEl>
                                          <p:spTgt spid="39"/>
                                        </p:tgtEl>
                                      </p:cBhvr>
                                    </p:animEffect>
                                  </p:childTnLst>
                                </p:cTn>
                              </p:par>
                            </p:childTnLst>
                          </p:cTn>
                        </p:par>
                        <p:par>
                          <p:cTn id="59" fill="hold">
                            <p:stCondLst>
                              <p:cond delay="2000"/>
                            </p:stCondLst>
                            <p:childTnLst>
                              <p:par>
                                <p:cTn id="60" presetID="22" presetClass="entr" presetSubtype="4" fill="hold" grpId="0" nodeType="after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wipe(down)">
                                      <p:cBhvr>
                                        <p:cTn id="62" dur="500"/>
                                        <p:tgtEl>
                                          <p:spTgt spid="40"/>
                                        </p:tgtEl>
                                      </p:cBhvr>
                                    </p:animEffect>
                                  </p:childTnLst>
                                </p:cTn>
                              </p:par>
                            </p:childTnLst>
                          </p:cTn>
                        </p:par>
                        <p:par>
                          <p:cTn id="63" fill="hold">
                            <p:stCondLst>
                              <p:cond delay="2500"/>
                            </p:stCondLst>
                            <p:childTnLst>
                              <p:par>
                                <p:cTn id="64" presetID="22" presetClass="entr" presetSubtype="2" fill="hold" nodeType="after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wipe(right)">
                                      <p:cBhvr>
                                        <p:cTn id="66" dur="500"/>
                                        <p:tgtEl>
                                          <p:spTgt spid="52"/>
                                        </p:tgtEl>
                                      </p:cBhvr>
                                    </p:animEffect>
                                  </p:childTnLst>
                                </p:cTn>
                              </p:par>
                            </p:childTnLst>
                          </p:cTn>
                        </p:par>
                        <p:par>
                          <p:cTn id="67" fill="hold">
                            <p:stCondLst>
                              <p:cond delay="3000"/>
                            </p:stCondLst>
                            <p:childTnLst>
                              <p:par>
                                <p:cTn id="68" presetID="22" presetClass="entr" presetSubtype="2" fill="hold" nodeType="afterEffect">
                                  <p:stCondLst>
                                    <p:cond delay="0"/>
                                  </p:stCondLst>
                                  <p:childTnLst>
                                    <p:set>
                                      <p:cBhvr>
                                        <p:cTn id="69" dur="1" fill="hold">
                                          <p:stCondLst>
                                            <p:cond delay="0"/>
                                          </p:stCondLst>
                                        </p:cTn>
                                        <p:tgtEl>
                                          <p:spTgt spid="54"/>
                                        </p:tgtEl>
                                        <p:attrNameLst>
                                          <p:attrName>style.visibility</p:attrName>
                                        </p:attrNameLst>
                                      </p:cBhvr>
                                      <p:to>
                                        <p:strVal val="visible"/>
                                      </p:to>
                                    </p:set>
                                    <p:animEffect transition="in" filter="wipe(right)">
                                      <p:cBhvr>
                                        <p:cTn id="70" dur="500"/>
                                        <p:tgtEl>
                                          <p:spTgt spid="54"/>
                                        </p:tgtEl>
                                      </p:cBhvr>
                                    </p:animEffect>
                                  </p:childTnLst>
                                </p:cTn>
                              </p:par>
                            </p:childTnLst>
                          </p:cTn>
                        </p:par>
                        <p:par>
                          <p:cTn id="71" fill="hold">
                            <p:stCondLst>
                              <p:cond delay="3500"/>
                            </p:stCondLst>
                            <p:childTnLst>
                              <p:par>
                                <p:cTn id="72" presetID="22" presetClass="entr" presetSubtype="2" fill="hold" grpId="0" nodeType="afterEffect">
                                  <p:stCondLst>
                                    <p:cond delay="0"/>
                                  </p:stCondLst>
                                  <p:childTnLst>
                                    <p:set>
                                      <p:cBhvr>
                                        <p:cTn id="73" dur="1" fill="hold">
                                          <p:stCondLst>
                                            <p:cond delay="0"/>
                                          </p:stCondLst>
                                        </p:cTn>
                                        <p:tgtEl>
                                          <p:spTgt spid="71"/>
                                        </p:tgtEl>
                                        <p:attrNameLst>
                                          <p:attrName>style.visibility</p:attrName>
                                        </p:attrNameLst>
                                      </p:cBhvr>
                                      <p:to>
                                        <p:strVal val="visible"/>
                                      </p:to>
                                    </p:set>
                                    <p:animEffect transition="in" filter="wipe(right)">
                                      <p:cBhvr>
                                        <p:cTn id="74" dur="500"/>
                                        <p:tgtEl>
                                          <p:spTgt spid="71"/>
                                        </p:tgtEl>
                                      </p:cBhvr>
                                    </p:animEffect>
                                  </p:childTnLst>
                                </p:cTn>
                              </p:par>
                            </p:childTnLst>
                          </p:cTn>
                        </p:par>
                        <p:par>
                          <p:cTn id="75" fill="hold">
                            <p:stCondLst>
                              <p:cond delay="4000"/>
                            </p:stCondLst>
                            <p:childTnLst>
                              <p:par>
                                <p:cTn id="76" presetID="10" presetClass="entr" presetSubtype="0" fill="hold" nodeType="afterEffect">
                                  <p:stCondLst>
                                    <p:cond delay="0"/>
                                  </p:stCondLst>
                                  <p:childTnLst>
                                    <p:set>
                                      <p:cBhvr>
                                        <p:cTn id="77" dur="1" fill="hold">
                                          <p:stCondLst>
                                            <p:cond delay="0"/>
                                          </p:stCondLst>
                                        </p:cTn>
                                        <p:tgtEl>
                                          <p:spTgt spid="45"/>
                                        </p:tgtEl>
                                        <p:attrNameLst>
                                          <p:attrName>style.visibility</p:attrName>
                                        </p:attrNameLst>
                                      </p:cBhvr>
                                      <p:to>
                                        <p:strVal val="visible"/>
                                      </p:to>
                                    </p:set>
                                    <p:animEffect transition="in" filter="fade">
                                      <p:cBhvr>
                                        <p:cTn id="78" dur="500"/>
                                        <p:tgtEl>
                                          <p:spTgt spid="45"/>
                                        </p:tgtEl>
                                      </p:cBhvr>
                                    </p:animEffect>
                                  </p:childTnLst>
                                </p:cTn>
                              </p:par>
                            </p:childTnLst>
                          </p:cTn>
                        </p:par>
                        <p:par>
                          <p:cTn id="79" fill="hold">
                            <p:stCondLst>
                              <p:cond delay="4500"/>
                            </p:stCondLst>
                            <p:childTnLst>
                              <p:par>
                                <p:cTn id="80" presetID="22" presetClass="entr" presetSubtype="8" fill="hold" nodeType="afterEffect">
                                  <p:stCondLst>
                                    <p:cond delay="200"/>
                                  </p:stCondLst>
                                  <p:childTnLst>
                                    <p:set>
                                      <p:cBhvr>
                                        <p:cTn id="81" dur="1" fill="hold">
                                          <p:stCondLst>
                                            <p:cond delay="0"/>
                                          </p:stCondLst>
                                        </p:cTn>
                                        <p:tgtEl>
                                          <p:spTgt spid="17"/>
                                        </p:tgtEl>
                                        <p:attrNameLst>
                                          <p:attrName>style.visibility</p:attrName>
                                        </p:attrNameLst>
                                      </p:cBhvr>
                                      <p:to>
                                        <p:strVal val="visible"/>
                                      </p:to>
                                    </p:set>
                                    <p:animEffect transition="in" filter="wipe(left)">
                                      <p:cBhvr>
                                        <p:cTn id="82" dur="8700"/>
                                        <p:tgtEl>
                                          <p:spTgt spid="17"/>
                                        </p:tgtEl>
                                      </p:cBhvr>
                                    </p:animEffect>
                                  </p:childTnLst>
                                </p:cTn>
                              </p:par>
                              <p:par>
                                <p:cTn id="83" presetID="22" presetClass="entr" presetSubtype="8" fill="hold" nodeType="withEffect">
                                  <p:stCondLst>
                                    <p:cond delay="0"/>
                                  </p:stCondLst>
                                  <p:childTnLst>
                                    <p:set>
                                      <p:cBhvr>
                                        <p:cTn id="84" dur="1" fill="hold">
                                          <p:stCondLst>
                                            <p:cond delay="0"/>
                                          </p:stCondLst>
                                        </p:cTn>
                                        <p:tgtEl>
                                          <p:spTgt spid="56"/>
                                        </p:tgtEl>
                                        <p:attrNameLst>
                                          <p:attrName>style.visibility</p:attrName>
                                        </p:attrNameLst>
                                      </p:cBhvr>
                                      <p:to>
                                        <p:strVal val="visible"/>
                                      </p:to>
                                    </p:set>
                                    <p:animEffect transition="in" filter="wipe(left)">
                                      <p:cBhvr>
                                        <p:cTn id="85" dur="8900"/>
                                        <p:tgtEl>
                                          <p:spTgt spid="56"/>
                                        </p:tgtEl>
                                      </p:cBhvr>
                                    </p:animEffect>
                                  </p:childTnLst>
                                </p:cTn>
                              </p:par>
                              <p:par>
                                <p:cTn id="86" presetID="8" presetClass="emph" presetSubtype="0" repeatCount="4000" fill="hold" nodeType="withEffect">
                                  <p:stCondLst>
                                    <p:cond delay="0"/>
                                  </p:stCondLst>
                                  <p:childTnLst>
                                    <p:animRot by="-21600000">
                                      <p:cBhvr>
                                        <p:cTn id="87" dur="2000" fill="hold"/>
                                        <p:tgtEl>
                                          <p:spTgt spid="45"/>
                                        </p:tgtEl>
                                        <p:attrNameLst>
                                          <p:attrName>r</p:attrName>
                                        </p:attrNameLst>
                                      </p:cBhvr>
                                    </p:animRot>
                                  </p:childTnLst>
                                </p:cTn>
                              </p:par>
                              <p:par>
                                <p:cTn id="88" presetID="0" presetClass="path" presetSubtype="0" repeatCount="4000" fill="hold" nodeType="withEffect">
                                  <p:stCondLst>
                                    <p:cond delay="0"/>
                                  </p:stCondLst>
                                  <p:childTnLst>
                                    <p:animMotion origin="layout" path="M -0.0125 -0.00347 L -0.0125 -0.16482 L -0.0125 0.16736 L -0.0125 -0.00347 Z " pathEditMode="relative" rAng="0" ptsTypes="AAAA">
                                      <p:cBhvr>
                                        <p:cTn id="89" dur="2000" fill="hold"/>
                                        <p:tgtEl>
                                          <p:spTgt spid="52"/>
                                        </p:tgtEl>
                                        <p:attrNameLst>
                                          <p:attrName>ppt_x</p:attrName>
                                          <p:attrName>ppt_y</p:attrName>
                                        </p:attrNameLst>
                                      </p:cBhvr>
                                      <p:rCtr x="625" y="463"/>
                                    </p:animMotion>
                                  </p:childTnLst>
                                </p:cTn>
                              </p:par>
                              <p:par>
                                <p:cTn id="90" presetID="0" presetClass="path" presetSubtype="0" repeatCount="4000" fill="hold" nodeType="withEffect">
                                  <p:stCondLst>
                                    <p:cond delay="0"/>
                                  </p:stCondLst>
                                  <p:childTnLst>
                                    <p:animMotion origin="layout" path="M -0.0125 -0.00047 L -0.01371 -0.22848 L -0.01146 0.00254 L -0.0125 -0.00047 Z " pathEditMode="relative" rAng="0" ptsTypes="AAAA">
                                      <p:cBhvr>
                                        <p:cTn id="91" dur="2000" fill="hold"/>
                                        <p:tgtEl>
                                          <p:spTgt spid="54"/>
                                        </p:tgtEl>
                                        <p:attrNameLst>
                                          <p:attrName>ppt_x</p:attrName>
                                          <p:attrName>ppt_y</p:attrName>
                                        </p:attrNameLst>
                                      </p:cBhvr>
                                      <p:rCtr x="-17" y="-11250"/>
                                    </p:animMotion>
                                  </p:childTnLst>
                                </p:cTn>
                              </p:par>
                            </p:childTnLst>
                          </p:cTn>
                        </p:par>
                        <p:par>
                          <p:cTn id="92" fill="hold">
                            <p:stCondLst>
                              <p:cond delay="13400"/>
                            </p:stCondLst>
                            <p:childTnLst>
                              <p:par>
                                <p:cTn id="93" presetID="1" presetClass="entr" presetSubtype="0" fill="hold" grpId="2" nodeType="afterEffect">
                                  <p:stCondLst>
                                    <p:cond delay="0"/>
                                  </p:stCondLst>
                                  <p:childTnLst>
                                    <p:set>
                                      <p:cBhvr>
                                        <p:cTn id="94"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childTnLst>
        </p:cTn>
      </p:par>
    </p:tnLst>
    <p:bldLst>
      <p:bldP spid="2" grpId="0"/>
      <p:bldP spid="3" grpId="0" uiExpand="1" build="p"/>
      <p:bldP spid="69" grpId="0"/>
      <p:bldP spid="70" grpId="0"/>
      <p:bldP spid="71" grpId="0"/>
      <p:bldP spid="38" grpId="0"/>
      <p:bldP spid="39" grpId="0"/>
      <p:bldP spid="40" grpId="0"/>
      <p:bldP spid="36" grpId="0" animBg="1"/>
      <p:bldP spid="36" grpId="1" animBg="1"/>
      <p:bldP spid="36"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0" y="-145143"/>
            <a:ext cx="8229600" cy="1143000"/>
          </a:xfrm>
        </p:spPr>
        <p:txBody>
          <a:bodyPr/>
          <a:lstStyle/>
          <a:p>
            <a:r>
              <a:rPr lang="fr-FR" dirty="0" smtClean="0">
                <a:solidFill>
                  <a:schemeClr val="bg1"/>
                </a:solidFill>
              </a:rPr>
              <a:t>Un peu d’exercice</a:t>
            </a:r>
            <a:endParaRPr lang="fr-FR" dirty="0">
              <a:solidFill>
                <a:schemeClr val="bg1"/>
              </a:solidFill>
            </a:endParaRPr>
          </a:p>
        </p:txBody>
      </p:sp>
      <p:cxnSp>
        <p:nvCxnSpPr>
          <p:cNvPr id="4" name="Connecteur droit avec flèche 3"/>
          <p:cNvCxnSpPr/>
          <p:nvPr>
            <p:custDataLst>
              <p:tags r:id="rId2"/>
            </p:custDataLst>
          </p:nvPr>
        </p:nvCxnSpPr>
        <p:spPr>
          <a:xfrm flipH="1" flipV="1">
            <a:off x="3498343" y="1995947"/>
            <a:ext cx="19353" cy="2220685"/>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custDataLst>
              <p:tags r:id="rId3"/>
            </p:custDataLst>
          </p:nvPr>
        </p:nvCxnSpPr>
        <p:spPr>
          <a:xfrm>
            <a:off x="3498343" y="4216632"/>
            <a:ext cx="4506684" cy="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6" name="Image 5"/>
          <p:cNvPicPr>
            <a:picLocks noChangeAspect="1"/>
          </p:cNvPicPr>
          <p:nvPr>
            <p:custDataLst>
              <p:tags r:id="rId4"/>
            </p:custDataLst>
          </p:nvPr>
        </p:nvPicPr>
        <p:blipFill>
          <a:blip r:embed="rId29">
            <a:extLst>
              <a:ext uri="{28A0092B-C50C-407E-A947-70E740481C1C}">
                <a14:useLocalDpi xmlns:a14="http://schemas.microsoft.com/office/drawing/2010/main" val="0"/>
              </a:ext>
            </a:extLst>
          </a:blip>
          <a:stretch>
            <a:fillRect/>
          </a:stretch>
        </p:blipFill>
        <p:spPr>
          <a:xfrm>
            <a:off x="3354599" y="1791113"/>
            <a:ext cx="4247961" cy="2543113"/>
          </a:xfrm>
          <a:prstGeom prst="rect">
            <a:avLst/>
          </a:prstGeom>
        </p:spPr>
      </p:pic>
      <p:sp>
        <p:nvSpPr>
          <p:cNvPr id="7" name="Espace réservé du contenu 2"/>
          <p:cNvSpPr txBox="1">
            <a:spLocks/>
          </p:cNvSpPr>
          <p:nvPr>
            <p:custDataLst>
              <p:tags r:id="rId5"/>
            </p:custDataLst>
          </p:nvPr>
        </p:nvSpPr>
        <p:spPr>
          <a:xfrm>
            <a:off x="2967570" y="2024268"/>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U</a:t>
            </a:r>
            <a:endParaRPr lang="fr-FR" sz="1900" baseline="-25000" dirty="0">
              <a:solidFill>
                <a:schemeClr val="bg1"/>
              </a:solidFill>
            </a:endParaRPr>
          </a:p>
        </p:txBody>
      </p:sp>
      <p:cxnSp>
        <p:nvCxnSpPr>
          <p:cNvPr id="8" name="Connecteur droit avec flèche 7"/>
          <p:cNvCxnSpPr/>
          <p:nvPr>
            <p:custDataLst>
              <p:tags r:id="rId6"/>
            </p:custDataLst>
          </p:nvPr>
        </p:nvCxnSpPr>
        <p:spPr>
          <a:xfrm>
            <a:off x="3508019" y="2282327"/>
            <a:ext cx="4506684" cy="0"/>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custDataLst>
              <p:tags r:id="rId7"/>
            </p:custDataLst>
          </p:nvPr>
        </p:nvCxnSpPr>
        <p:spPr>
          <a:xfrm flipV="1">
            <a:off x="3517696" y="1995947"/>
            <a:ext cx="884464" cy="2220686"/>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custDataLst>
              <p:tags r:id="rId8"/>
            </p:custDataLst>
          </p:nvPr>
        </p:nvCxnSpPr>
        <p:spPr>
          <a:xfrm flipH="1" flipV="1">
            <a:off x="4303432" y="2225178"/>
            <a:ext cx="9676" cy="1991434"/>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custDataLst>
              <p:tags r:id="rId9"/>
            </p:custDataLst>
          </p:nvPr>
        </p:nvCxnSpPr>
        <p:spPr>
          <a:xfrm>
            <a:off x="3498343" y="2968127"/>
            <a:ext cx="1205727" cy="0"/>
          </a:xfrm>
          <a:prstGeom prst="straightConnector1">
            <a:avLst/>
          </a:prstGeom>
          <a:ln w="38100">
            <a:solidFill>
              <a:schemeClr val="bg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Espace réservé du contenu 2"/>
          <p:cNvSpPr txBox="1">
            <a:spLocks/>
          </p:cNvSpPr>
          <p:nvPr>
            <p:custDataLst>
              <p:tags r:id="rId10"/>
            </p:custDataLst>
          </p:nvPr>
        </p:nvSpPr>
        <p:spPr>
          <a:xfrm>
            <a:off x="7268617" y="4206430"/>
            <a:ext cx="1787667" cy="401819"/>
          </a:xfrm>
          <a:prstGeom prst="rect">
            <a:avLst/>
          </a:prstGeom>
          <a:solidFill>
            <a:schemeClr val="accent1">
              <a:alpha val="1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T (temps )</a:t>
            </a:r>
            <a:endParaRPr lang="fr-FR" sz="1900" baseline="-25000" dirty="0">
              <a:solidFill>
                <a:schemeClr val="bg1"/>
              </a:solidFill>
            </a:endParaRPr>
          </a:p>
        </p:txBody>
      </p:sp>
      <p:grpSp>
        <p:nvGrpSpPr>
          <p:cNvPr id="36" name="Groupe 35"/>
          <p:cNvGrpSpPr/>
          <p:nvPr>
            <p:custDataLst>
              <p:tags r:id="rId11"/>
            </p:custDataLst>
          </p:nvPr>
        </p:nvGrpSpPr>
        <p:grpSpPr>
          <a:xfrm>
            <a:off x="3517696" y="1702200"/>
            <a:ext cx="4378420" cy="2616226"/>
            <a:chOff x="2363466" y="1702200"/>
            <a:chExt cx="4378420" cy="2616226"/>
          </a:xfrm>
        </p:grpSpPr>
        <p:cxnSp>
          <p:nvCxnSpPr>
            <p:cNvPr id="14" name="Connecteur droit 13"/>
            <p:cNvCxnSpPr/>
            <p:nvPr/>
          </p:nvCxnSpPr>
          <p:spPr>
            <a:xfrm flipV="1">
              <a:off x="2363466"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flipV="1">
              <a:off x="2570580"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V="1">
              <a:off x="2777694"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V="1">
              <a:off x="2984808"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V="1">
              <a:off x="3191922"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V="1">
              <a:off x="3399036"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V="1">
              <a:off x="3606150"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V="1">
              <a:off x="3813264"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flipV="1">
              <a:off x="4020378"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flipV="1">
              <a:off x="4227492"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flipV="1">
              <a:off x="4434606"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flipV="1">
              <a:off x="4641720"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flipV="1">
              <a:off x="4848834"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flipV="1">
              <a:off x="5055948"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V="1">
              <a:off x="5263062"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V="1">
              <a:off x="5470176"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V="1">
              <a:off x="5677290"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flipV="1">
              <a:off x="5884404"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V="1">
              <a:off x="6091518"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flipV="1">
              <a:off x="6298632"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flipV="1">
              <a:off x="6505746"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flipV="1">
              <a:off x="6712857" y="1702200"/>
              <a:ext cx="29029" cy="2616226"/>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sp>
        <p:nvSpPr>
          <p:cNvPr id="39" name="Espace réservé du contenu 2"/>
          <p:cNvSpPr txBox="1">
            <a:spLocks/>
          </p:cNvSpPr>
          <p:nvPr>
            <p:custDataLst>
              <p:tags r:id="rId12"/>
            </p:custDataLst>
          </p:nvPr>
        </p:nvSpPr>
        <p:spPr>
          <a:xfrm>
            <a:off x="15956" y="867331"/>
            <a:ext cx="9252520" cy="7292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Si l’unité de base de ce relevé de charge est 2 ms (1 division), et que R vaut 1 kOhm que vaut C ?</a:t>
            </a:r>
            <a:endParaRPr lang="fr-FR" sz="2000" dirty="0">
              <a:solidFill>
                <a:schemeClr val="bg1"/>
              </a:solidFill>
            </a:endParaRPr>
          </a:p>
        </p:txBody>
      </p:sp>
      <p:sp>
        <p:nvSpPr>
          <p:cNvPr id="40" name="Espace réservé du contenu 2"/>
          <p:cNvSpPr txBox="1">
            <a:spLocks/>
          </p:cNvSpPr>
          <p:nvPr>
            <p:custDataLst>
              <p:tags r:id="rId13"/>
            </p:custDataLst>
          </p:nvPr>
        </p:nvSpPr>
        <p:spPr>
          <a:xfrm>
            <a:off x="127257" y="1702200"/>
            <a:ext cx="1508540" cy="7292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800" b="1" dirty="0">
                <a:solidFill>
                  <a:schemeClr val="bg1"/>
                </a:solidFill>
                <a:sym typeface="Symbol"/>
              </a:rPr>
              <a:t> </a:t>
            </a:r>
            <a:r>
              <a:rPr lang="fr-FR" sz="2000" b="1" dirty="0">
                <a:solidFill>
                  <a:schemeClr val="bg1"/>
                </a:solidFill>
                <a:sym typeface="Symbol"/>
              </a:rPr>
              <a:t>= </a:t>
            </a:r>
            <a:r>
              <a:rPr lang="fr-FR" sz="2000" dirty="0" smtClean="0">
                <a:solidFill>
                  <a:schemeClr val="bg1"/>
                </a:solidFill>
                <a:sym typeface="Symbol"/>
              </a:rPr>
              <a:t>RC</a:t>
            </a:r>
          </a:p>
        </p:txBody>
      </p:sp>
      <p:sp>
        <p:nvSpPr>
          <p:cNvPr id="41" name="Espace réservé du contenu 2"/>
          <p:cNvSpPr txBox="1">
            <a:spLocks/>
          </p:cNvSpPr>
          <p:nvPr>
            <p:custDataLst>
              <p:tags r:id="rId14"/>
            </p:custDataLst>
          </p:nvPr>
        </p:nvSpPr>
        <p:spPr>
          <a:xfrm>
            <a:off x="-2" y="2333430"/>
            <a:ext cx="3232957" cy="7292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sym typeface="Symbol"/>
              </a:rPr>
              <a:t>Sur le graphe on a: </a:t>
            </a:r>
            <a:r>
              <a:rPr lang="fr-FR" sz="2800" b="1" dirty="0" smtClean="0">
                <a:solidFill>
                  <a:schemeClr val="bg1"/>
                </a:solidFill>
                <a:sym typeface="Symbol"/>
              </a:rPr>
              <a:t></a:t>
            </a:r>
          </a:p>
          <a:p>
            <a:pPr marL="0" indent="0" algn="ctr">
              <a:buNone/>
            </a:pPr>
            <a:r>
              <a:rPr lang="fr-FR" sz="2000" b="1" dirty="0">
                <a:solidFill>
                  <a:schemeClr val="bg1"/>
                </a:solidFill>
                <a:sym typeface="Symbol"/>
              </a:rPr>
              <a:t> </a:t>
            </a:r>
            <a:r>
              <a:rPr lang="fr-FR" sz="2000" b="1" dirty="0" smtClean="0">
                <a:solidFill>
                  <a:schemeClr val="bg1"/>
                </a:solidFill>
                <a:sym typeface="Symbol"/>
              </a:rPr>
              <a:t> = </a:t>
            </a:r>
            <a:r>
              <a:rPr lang="fr-FR" sz="2000" dirty="0" smtClean="0">
                <a:solidFill>
                  <a:schemeClr val="bg1"/>
                </a:solidFill>
                <a:sym typeface="Symbol"/>
              </a:rPr>
              <a:t>4 divisions </a:t>
            </a:r>
          </a:p>
          <a:p>
            <a:pPr marL="0" indent="0" algn="ctr">
              <a:buNone/>
            </a:pPr>
            <a:r>
              <a:rPr lang="fr-FR" sz="2000" b="1" dirty="0">
                <a:solidFill>
                  <a:schemeClr val="bg1"/>
                </a:solidFill>
                <a:sym typeface="Symbol"/>
              </a:rPr>
              <a:t> </a:t>
            </a:r>
            <a:r>
              <a:rPr lang="fr-FR" sz="2000" dirty="0" smtClean="0">
                <a:solidFill>
                  <a:schemeClr val="bg1"/>
                </a:solidFill>
                <a:sym typeface="Symbol"/>
              </a:rPr>
              <a:t>= 8 ms =0,008 s</a:t>
            </a:r>
            <a:endParaRPr lang="fr-FR" sz="2000" dirty="0">
              <a:solidFill>
                <a:schemeClr val="bg1"/>
              </a:solidFill>
              <a:sym typeface="Symbol"/>
            </a:endParaRPr>
          </a:p>
          <a:p>
            <a:pPr marL="0" indent="0" algn="ctr">
              <a:buNone/>
            </a:pPr>
            <a:endParaRPr lang="fr-FR" sz="2000" dirty="0">
              <a:solidFill>
                <a:schemeClr val="bg1"/>
              </a:solidFill>
              <a:sym typeface="Symbol"/>
            </a:endParaRPr>
          </a:p>
        </p:txBody>
      </p:sp>
      <p:sp>
        <p:nvSpPr>
          <p:cNvPr id="42" name="Espace réservé du contenu 2"/>
          <p:cNvSpPr txBox="1">
            <a:spLocks/>
          </p:cNvSpPr>
          <p:nvPr>
            <p:custDataLst>
              <p:tags r:id="rId15"/>
            </p:custDataLst>
          </p:nvPr>
        </p:nvSpPr>
        <p:spPr>
          <a:xfrm>
            <a:off x="370986" y="3659357"/>
            <a:ext cx="1951469" cy="3646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sym typeface="Symbol"/>
              </a:rPr>
              <a:t>RC </a:t>
            </a:r>
            <a:r>
              <a:rPr lang="fr-FR" sz="2000" b="1" dirty="0" smtClean="0">
                <a:solidFill>
                  <a:schemeClr val="bg1"/>
                </a:solidFill>
                <a:sym typeface="Symbol"/>
              </a:rPr>
              <a:t>= </a:t>
            </a:r>
            <a:r>
              <a:rPr lang="fr-FR" sz="2000" dirty="0" smtClean="0">
                <a:solidFill>
                  <a:schemeClr val="bg1"/>
                </a:solidFill>
                <a:sym typeface="Symbol"/>
              </a:rPr>
              <a:t>0,008 s</a:t>
            </a:r>
            <a:endParaRPr lang="fr-FR" sz="2000" dirty="0">
              <a:solidFill>
                <a:schemeClr val="bg1"/>
              </a:solidFill>
              <a:sym typeface="Symbol"/>
            </a:endParaRPr>
          </a:p>
          <a:p>
            <a:pPr marL="0" indent="0" algn="ctr">
              <a:buNone/>
            </a:pPr>
            <a:endParaRPr lang="fr-FR" sz="2000" dirty="0">
              <a:solidFill>
                <a:schemeClr val="bg1"/>
              </a:solidFill>
              <a:sym typeface="Symbol"/>
            </a:endParaRPr>
          </a:p>
        </p:txBody>
      </p:sp>
      <p:sp>
        <p:nvSpPr>
          <p:cNvPr id="43" name="Espace réservé du contenu 2"/>
          <p:cNvSpPr txBox="1">
            <a:spLocks/>
          </p:cNvSpPr>
          <p:nvPr>
            <p:custDataLst>
              <p:tags r:id="rId16"/>
            </p:custDataLst>
          </p:nvPr>
        </p:nvSpPr>
        <p:spPr>
          <a:xfrm>
            <a:off x="370986" y="4206430"/>
            <a:ext cx="1813352" cy="3646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sym typeface="Symbol"/>
              </a:rPr>
              <a:t>C </a:t>
            </a:r>
            <a:r>
              <a:rPr lang="fr-FR" sz="2000" b="1" dirty="0" smtClean="0">
                <a:solidFill>
                  <a:schemeClr val="bg1"/>
                </a:solidFill>
                <a:sym typeface="Symbol"/>
              </a:rPr>
              <a:t>= </a:t>
            </a:r>
            <a:r>
              <a:rPr lang="fr-FR" sz="2000" dirty="0" smtClean="0">
                <a:solidFill>
                  <a:schemeClr val="bg1"/>
                </a:solidFill>
                <a:sym typeface="Symbol"/>
              </a:rPr>
              <a:t>0,008/R </a:t>
            </a:r>
            <a:endParaRPr lang="fr-FR" sz="2000" dirty="0">
              <a:solidFill>
                <a:schemeClr val="bg1"/>
              </a:solidFill>
              <a:sym typeface="Symbol"/>
            </a:endParaRPr>
          </a:p>
          <a:p>
            <a:pPr marL="0" indent="0" algn="ctr">
              <a:buNone/>
            </a:pPr>
            <a:endParaRPr lang="fr-FR" sz="2000" dirty="0">
              <a:solidFill>
                <a:schemeClr val="bg1"/>
              </a:solidFill>
              <a:sym typeface="Symbol"/>
            </a:endParaRPr>
          </a:p>
        </p:txBody>
      </p:sp>
      <p:sp>
        <p:nvSpPr>
          <p:cNvPr id="44" name="Espace réservé du contenu 2"/>
          <p:cNvSpPr txBox="1">
            <a:spLocks/>
          </p:cNvSpPr>
          <p:nvPr>
            <p:custDataLst>
              <p:tags r:id="rId17"/>
            </p:custDataLst>
          </p:nvPr>
        </p:nvSpPr>
        <p:spPr>
          <a:xfrm>
            <a:off x="425681" y="4835439"/>
            <a:ext cx="2381589" cy="3646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sym typeface="Symbol"/>
              </a:rPr>
              <a:t>C </a:t>
            </a:r>
            <a:r>
              <a:rPr lang="fr-FR" sz="2000" b="1" dirty="0" smtClean="0">
                <a:solidFill>
                  <a:schemeClr val="bg1"/>
                </a:solidFill>
                <a:sym typeface="Symbol"/>
              </a:rPr>
              <a:t>= </a:t>
            </a:r>
            <a:r>
              <a:rPr lang="fr-FR" sz="2000" dirty="0" smtClean="0">
                <a:solidFill>
                  <a:schemeClr val="bg1"/>
                </a:solidFill>
                <a:sym typeface="Symbol"/>
              </a:rPr>
              <a:t>0,008/1000 </a:t>
            </a:r>
            <a:endParaRPr lang="fr-FR" sz="2000" dirty="0">
              <a:solidFill>
                <a:schemeClr val="bg1"/>
              </a:solidFill>
              <a:sym typeface="Symbol"/>
            </a:endParaRPr>
          </a:p>
          <a:p>
            <a:pPr marL="0" indent="0" algn="ctr">
              <a:buNone/>
            </a:pPr>
            <a:endParaRPr lang="fr-FR" sz="2000" dirty="0">
              <a:solidFill>
                <a:schemeClr val="bg1"/>
              </a:solidFill>
              <a:sym typeface="Symbol"/>
            </a:endParaRPr>
          </a:p>
        </p:txBody>
      </p:sp>
      <p:sp>
        <p:nvSpPr>
          <p:cNvPr id="45" name="Espace réservé du contenu 2"/>
          <p:cNvSpPr txBox="1">
            <a:spLocks/>
          </p:cNvSpPr>
          <p:nvPr>
            <p:custDataLst>
              <p:tags r:id="rId18"/>
            </p:custDataLst>
          </p:nvPr>
        </p:nvSpPr>
        <p:spPr>
          <a:xfrm>
            <a:off x="3076099" y="4847501"/>
            <a:ext cx="2941479" cy="3646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sym typeface="Symbol"/>
              </a:rPr>
              <a:t>C </a:t>
            </a:r>
            <a:r>
              <a:rPr lang="fr-FR" sz="2000" b="1" dirty="0" smtClean="0">
                <a:solidFill>
                  <a:schemeClr val="bg1"/>
                </a:solidFill>
                <a:sym typeface="Symbol"/>
              </a:rPr>
              <a:t>= </a:t>
            </a:r>
            <a:r>
              <a:rPr lang="fr-FR" sz="2000" dirty="0" smtClean="0">
                <a:solidFill>
                  <a:schemeClr val="bg1"/>
                </a:solidFill>
                <a:sym typeface="Symbol"/>
              </a:rPr>
              <a:t>0,000008 Farad </a:t>
            </a:r>
            <a:endParaRPr lang="fr-FR" sz="2000" dirty="0">
              <a:solidFill>
                <a:schemeClr val="bg1"/>
              </a:solidFill>
              <a:sym typeface="Symbol"/>
            </a:endParaRPr>
          </a:p>
          <a:p>
            <a:pPr marL="0" indent="0" algn="ctr">
              <a:buNone/>
            </a:pPr>
            <a:endParaRPr lang="fr-FR" sz="2000" dirty="0">
              <a:solidFill>
                <a:schemeClr val="bg1"/>
              </a:solidFill>
              <a:sym typeface="Symbol"/>
            </a:endParaRPr>
          </a:p>
        </p:txBody>
      </p:sp>
      <p:sp>
        <p:nvSpPr>
          <p:cNvPr id="46" name="Espace réservé du contenu 2"/>
          <p:cNvSpPr txBox="1">
            <a:spLocks/>
          </p:cNvSpPr>
          <p:nvPr>
            <p:custDataLst>
              <p:tags r:id="rId19"/>
            </p:custDataLst>
          </p:nvPr>
        </p:nvSpPr>
        <p:spPr>
          <a:xfrm>
            <a:off x="6230214" y="4835438"/>
            <a:ext cx="2060095" cy="3646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sym typeface="Symbol"/>
              </a:rPr>
              <a:t>C </a:t>
            </a:r>
            <a:r>
              <a:rPr lang="fr-FR" sz="2000" b="1" dirty="0" smtClean="0">
                <a:solidFill>
                  <a:schemeClr val="bg1"/>
                </a:solidFill>
                <a:sym typeface="Symbol"/>
              </a:rPr>
              <a:t>= </a:t>
            </a:r>
            <a:r>
              <a:rPr lang="fr-FR" sz="2000" dirty="0" smtClean="0">
                <a:solidFill>
                  <a:schemeClr val="bg1"/>
                </a:solidFill>
                <a:sym typeface="Symbol"/>
              </a:rPr>
              <a:t>8 µFarad </a:t>
            </a:r>
            <a:endParaRPr lang="fr-FR" sz="2000" dirty="0">
              <a:solidFill>
                <a:schemeClr val="bg1"/>
              </a:solidFill>
              <a:sym typeface="Symbol"/>
            </a:endParaRPr>
          </a:p>
          <a:p>
            <a:pPr marL="0" indent="0" algn="ctr">
              <a:buNone/>
            </a:pPr>
            <a:endParaRPr lang="fr-FR" sz="2000" dirty="0">
              <a:solidFill>
                <a:schemeClr val="bg1"/>
              </a:solidFill>
              <a:sym typeface="Symbol"/>
            </a:endParaRPr>
          </a:p>
        </p:txBody>
      </p:sp>
      <p:sp>
        <p:nvSpPr>
          <p:cNvPr id="47" name="Espace réservé du contenu 2"/>
          <p:cNvSpPr txBox="1">
            <a:spLocks/>
          </p:cNvSpPr>
          <p:nvPr>
            <p:custDataLst>
              <p:tags r:id="rId20"/>
            </p:custDataLst>
          </p:nvPr>
        </p:nvSpPr>
        <p:spPr>
          <a:xfrm>
            <a:off x="-100771" y="5427455"/>
            <a:ext cx="9252520" cy="7292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Que vaudrait sa réactance à une fréquence de 50 Hz?</a:t>
            </a:r>
            <a:endParaRPr lang="fr-FR" sz="2000" dirty="0">
              <a:solidFill>
                <a:schemeClr val="bg1"/>
              </a:solidFill>
            </a:endParaRPr>
          </a:p>
        </p:txBody>
      </p:sp>
      <p:sp>
        <p:nvSpPr>
          <p:cNvPr id="48" name="Espace réservé du contenu 2"/>
          <p:cNvSpPr txBox="1">
            <a:spLocks/>
          </p:cNvSpPr>
          <p:nvPr>
            <p:custDataLst>
              <p:tags r:id="rId21"/>
            </p:custDataLst>
          </p:nvPr>
        </p:nvSpPr>
        <p:spPr>
          <a:xfrm>
            <a:off x="57073" y="5930256"/>
            <a:ext cx="1756267" cy="473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dirty="0" err="1">
                <a:solidFill>
                  <a:schemeClr val="bg1"/>
                </a:solidFill>
              </a:rPr>
              <a:t>X</a:t>
            </a:r>
            <a:r>
              <a:rPr lang="fr-FR" sz="1800" b="1" baseline="-25000" dirty="0" err="1">
                <a:solidFill>
                  <a:schemeClr val="bg1"/>
                </a:solidFill>
              </a:rPr>
              <a:t>c</a:t>
            </a:r>
            <a:r>
              <a:rPr lang="fr-FR" sz="1800" b="1" dirty="0">
                <a:solidFill>
                  <a:schemeClr val="bg1"/>
                </a:solidFill>
              </a:rPr>
              <a:t> = -1/C</a:t>
            </a:r>
            <a:r>
              <a:rPr lang="el-GR" sz="1800" b="1" dirty="0">
                <a:solidFill>
                  <a:schemeClr val="bg1"/>
                </a:solidFill>
                <a:sym typeface="Symbol"/>
              </a:rPr>
              <a:t>ω</a:t>
            </a:r>
            <a:endParaRPr lang="fr-FR" sz="1900" dirty="0">
              <a:solidFill>
                <a:schemeClr val="bg1"/>
              </a:solidFill>
            </a:endParaRPr>
          </a:p>
        </p:txBody>
      </p:sp>
      <p:sp>
        <p:nvSpPr>
          <p:cNvPr id="49" name="Espace réservé du contenu 2"/>
          <p:cNvSpPr txBox="1">
            <a:spLocks/>
          </p:cNvSpPr>
          <p:nvPr>
            <p:custDataLst>
              <p:tags r:id="rId22"/>
            </p:custDataLst>
          </p:nvPr>
        </p:nvSpPr>
        <p:spPr>
          <a:xfrm>
            <a:off x="1742386" y="5930256"/>
            <a:ext cx="1892793" cy="473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l-GR" sz="1800" b="1" dirty="0" smtClean="0">
                <a:solidFill>
                  <a:schemeClr val="bg1"/>
                </a:solidFill>
                <a:sym typeface="Symbol"/>
              </a:rPr>
              <a:t>ω</a:t>
            </a:r>
            <a:r>
              <a:rPr lang="fr-FR" sz="1800" b="1" dirty="0" smtClean="0">
                <a:solidFill>
                  <a:schemeClr val="bg1"/>
                </a:solidFill>
                <a:sym typeface="Symbol"/>
              </a:rPr>
              <a:t> = 2 </a:t>
            </a:r>
            <a:r>
              <a:rPr lang="el-GR" sz="1800" b="1" dirty="0" smtClean="0">
                <a:solidFill>
                  <a:schemeClr val="bg1"/>
                </a:solidFill>
                <a:sym typeface="Symbol"/>
              </a:rPr>
              <a:t>ϖ</a:t>
            </a:r>
            <a:r>
              <a:rPr lang="fr-FR" sz="1800" b="1" dirty="0" smtClean="0">
                <a:solidFill>
                  <a:schemeClr val="bg1"/>
                </a:solidFill>
                <a:sym typeface="Symbol"/>
              </a:rPr>
              <a:t> f</a:t>
            </a:r>
            <a:endParaRPr lang="fr-FR" sz="1900" dirty="0">
              <a:solidFill>
                <a:schemeClr val="bg1"/>
              </a:solidFill>
            </a:endParaRPr>
          </a:p>
        </p:txBody>
      </p:sp>
      <p:sp>
        <p:nvSpPr>
          <p:cNvPr id="50" name="Espace réservé du contenu 2"/>
          <p:cNvSpPr txBox="1">
            <a:spLocks/>
          </p:cNvSpPr>
          <p:nvPr>
            <p:custDataLst>
              <p:tags r:id="rId23"/>
            </p:custDataLst>
          </p:nvPr>
        </p:nvSpPr>
        <p:spPr>
          <a:xfrm>
            <a:off x="3960953" y="5930256"/>
            <a:ext cx="3812318" cy="473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l-GR" sz="1800" b="1" dirty="0" smtClean="0">
                <a:solidFill>
                  <a:schemeClr val="bg1"/>
                </a:solidFill>
                <a:sym typeface="Symbol"/>
              </a:rPr>
              <a:t>ω</a:t>
            </a:r>
            <a:r>
              <a:rPr lang="fr-FR" sz="1800" b="1" dirty="0" smtClean="0">
                <a:solidFill>
                  <a:schemeClr val="bg1"/>
                </a:solidFill>
                <a:sym typeface="Symbol"/>
              </a:rPr>
              <a:t> = 2 . 3,14 . 50 = 314 rd/s</a:t>
            </a:r>
            <a:endParaRPr lang="fr-FR" sz="1900" dirty="0">
              <a:solidFill>
                <a:schemeClr val="bg1"/>
              </a:solidFill>
            </a:endParaRPr>
          </a:p>
        </p:txBody>
      </p:sp>
      <p:sp>
        <p:nvSpPr>
          <p:cNvPr id="51" name="Espace réservé du contenu 2"/>
          <p:cNvSpPr txBox="1">
            <a:spLocks/>
          </p:cNvSpPr>
          <p:nvPr>
            <p:custDataLst>
              <p:tags r:id="rId24"/>
            </p:custDataLst>
          </p:nvPr>
        </p:nvSpPr>
        <p:spPr>
          <a:xfrm>
            <a:off x="2651254" y="6418099"/>
            <a:ext cx="3304356" cy="473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dirty="0" err="1">
                <a:solidFill>
                  <a:schemeClr val="bg1"/>
                </a:solidFill>
              </a:rPr>
              <a:t>X</a:t>
            </a:r>
            <a:r>
              <a:rPr lang="fr-FR" sz="1800" b="1" baseline="-25000" dirty="0" err="1">
                <a:solidFill>
                  <a:schemeClr val="bg1"/>
                </a:solidFill>
              </a:rPr>
              <a:t>c</a:t>
            </a:r>
            <a:r>
              <a:rPr lang="fr-FR" sz="1800" b="1" dirty="0">
                <a:solidFill>
                  <a:schemeClr val="bg1"/>
                </a:solidFill>
              </a:rPr>
              <a:t> = -</a:t>
            </a:r>
            <a:r>
              <a:rPr lang="fr-FR" sz="1800" b="1" dirty="0" smtClean="0">
                <a:solidFill>
                  <a:schemeClr val="bg1"/>
                </a:solidFill>
              </a:rPr>
              <a:t>1/(8.10</a:t>
            </a:r>
            <a:r>
              <a:rPr lang="fr-FR" sz="1800" b="1" baseline="30000" dirty="0" smtClean="0">
                <a:solidFill>
                  <a:schemeClr val="bg1"/>
                </a:solidFill>
              </a:rPr>
              <a:t>-6</a:t>
            </a:r>
            <a:r>
              <a:rPr lang="fr-FR" sz="1800" b="1" dirty="0" smtClean="0">
                <a:solidFill>
                  <a:schemeClr val="bg1"/>
                </a:solidFill>
              </a:rPr>
              <a:t> . 314)</a:t>
            </a:r>
            <a:endParaRPr lang="fr-FR" sz="1900" dirty="0">
              <a:solidFill>
                <a:schemeClr val="bg1"/>
              </a:solidFill>
            </a:endParaRPr>
          </a:p>
        </p:txBody>
      </p:sp>
      <p:sp>
        <p:nvSpPr>
          <p:cNvPr id="52" name="Espace réservé du contenu 2"/>
          <p:cNvSpPr txBox="1">
            <a:spLocks/>
          </p:cNvSpPr>
          <p:nvPr>
            <p:custDataLst>
              <p:tags r:id="rId25"/>
            </p:custDataLst>
          </p:nvPr>
        </p:nvSpPr>
        <p:spPr>
          <a:xfrm>
            <a:off x="6313146" y="6418099"/>
            <a:ext cx="2859507" cy="4732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dirty="0" err="1">
                <a:solidFill>
                  <a:schemeClr val="bg1"/>
                </a:solidFill>
              </a:rPr>
              <a:t>X</a:t>
            </a:r>
            <a:r>
              <a:rPr lang="fr-FR" sz="1800" b="1" baseline="-25000" dirty="0" err="1">
                <a:solidFill>
                  <a:schemeClr val="bg1"/>
                </a:solidFill>
              </a:rPr>
              <a:t>c</a:t>
            </a:r>
            <a:r>
              <a:rPr lang="fr-FR" sz="1800" b="1" dirty="0">
                <a:solidFill>
                  <a:schemeClr val="bg1"/>
                </a:solidFill>
              </a:rPr>
              <a:t> = </a:t>
            </a:r>
            <a:r>
              <a:rPr lang="fr-FR" sz="1800" b="1" dirty="0" smtClean="0">
                <a:solidFill>
                  <a:schemeClr val="bg1"/>
                </a:solidFill>
              </a:rPr>
              <a:t>-398 </a:t>
            </a:r>
            <a:r>
              <a:rPr lang="el-GR" sz="1800" b="1" dirty="0" smtClean="0">
                <a:solidFill>
                  <a:schemeClr val="bg1"/>
                </a:solidFill>
              </a:rPr>
              <a:t>Ω</a:t>
            </a:r>
            <a:r>
              <a:rPr lang="fr-FR" sz="1800" b="1" dirty="0" smtClean="0">
                <a:solidFill>
                  <a:schemeClr val="bg1"/>
                </a:solidFill>
              </a:rPr>
              <a:t> </a:t>
            </a:r>
            <a:endParaRPr lang="fr-FR" sz="1900" dirty="0">
              <a:solidFill>
                <a:schemeClr val="bg1"/>
              </a:solidFill>
            </a:endParaRPr>
          </a:p>
        </p:txBody>
      </p:sp>
      <p:sp>
        <p:nvSpPr>
          <p:cNvPr id="53" name="Espace réservé du contenu 2"/>
          <p:cNvSpPr txBox="1">
            <a:spLocks/>
          </p:cNvSpPr>
          <p:nvPr>
            <p:custDataLst>
              <p:tags r:id="rId26"/>
            </p:custDataLst>
          </p:nvPr>
        </p:nvSpPr>
        <p:spPr>
          <a:xfrm>
            <a:off x="4080296" y="4172269"/>
            <a:ext cx="623774" cy="7292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800" b="1" dirty="0" smtClean="0">
                <a:solidFill>
                  <a:schemeClr val="bg1"/>
                </a:solidFill>
                <a:sym typeface="Symbol"/>
              </a:rPr>
              <a:t></a:t>
            </a:r>
            <a:endParaRPr lang="fr-FR" sz="2000" dirty="0" smtClean="0">
              <a:solidFill>
                <a:schemeClr val="bg1"/>
              </a:solidFill>
              <a:sym typeface="Symbol"/>
            </a:endParaRPr>
          </a:p>
        </p:txBody>
      </p:sp>
    </p:spTree>
    <p:extLst>
      <p:ext uri="{BB962C8B-B14F-4D97-AF65-F5344CB8AC3E}">
        <p14:creationId xmlns:p14="http://schemas.microsoft.com/office/powerpoint/2010/main" val="86120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850"/>
                            </p:stCondLst>
                            <p:childTnLst>
                              <p:par>
                                <p:cTn id="9" presetID="10" presetClass="entr" presetSubtype="0" fill="hold" grpId="0" nodeType="afterEffect">
                                  <p:stCondLst>
                                    <p:cond delay="250"/>
                                  </p:stCondLst>
                                  <p:iterate type="wd">
                                    <p:tmPct val="10000"/>
                                  </p:iterate>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par>
                          <p:cTn id="12" fill="hold">
                            <p:stCondLst>
                              <p:cond delay="2850"/>
                            </p:stCondLst>
                            <p:childTnLst>
                              <p:par>
                                <p:cTn id="13" presetID="22" presetClass="entr" presetSubtype="4" fill="hold" nodeType="afterEffect">
                                  <p:stCondLst>
                                    <p:cond delay="50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par>
                          <p:cTn id="16" fill="hold">
                            <p:stCondLst>
                              <p:cond delay="385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par>
                          <p:cTn id="20" fill="hold">
                            <p:stCondLst>
                              <p:cond delay="4350"/>
                            </p:stCondLst>
                            <p:childTnLst>
                              <p:par>
                                <p:cTn id="21" presetID="22" presetClass="entr" presetSubtype="8" fill="hold" nodeType="afterEffect">
                                  <p:stCondLst>
                                    <p:cond delay="50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par>
                          <p:cTn id="24" fill="hold">
                            <p:stCondLst>
                              <p:cond delay="5350"/>
                            </p:stCondLst>
                            <p:childTnLst>
                              <p:par>
                                <p:cTn id="25" presetID="22" presetClass="entr" presetSubtype="8"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par>
                          <p:cTn id="28" fill="hold">
                            <p:stCondLst>
                              <p:cond delay="5850"/>
                            </p:stCondLst>
                            <p:childTnLst>
                              <p:par>
                                <p:cTn id="29" presetID="22" presetClass="entr" presetSubtype="8" fill="hold" nodeType="afterEffect">
                                  <p:stCondLst>
                                    <p:cond delay="50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par>
                          <p:cTn id="32" fill="hold">
                            <p:stCondLst>
                              <p:cond delay="6850"/>
                            </p:stCondLst>
                            <p:childTnLst>
                              <p:par>
                                <p:cTn id="33" presetID="22" presetClass="entr" presetSubtype="8"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par>
                          <p:cTn id="36" fill="hold">
                            <p:stCondLst>
                              <p:cond delay="7350"/>
                            </p:stCondLst>
                            <p:childTnLst>
                              <p:par>
                                <p:cTn id="37" presetID="22" presetClass="entr" presetSubtype="4" fill="hold" nodeType="afterEffect">
                                  <p:stCondLst>
                                    <p:cond delay="50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00"/>
                                        <p:tgtEl>
                                          <p:spTgt spid="9"/>
                                        </p:tgtEl>
                                      </p:cBhvr>
                                    </p:animEffect>
                                  </p:childTnLst>
                                </p:cTn>
                              </p:par>
                            </p:childTnLst>
                          </p:cTn>
                        </p:par>
                        <p:par>
                          <p:cTn id="40" fill="hold">
                            <p:stCondLst>
                              <p:cond delay="8350"/>
                            </p:stCondLst>
                            <p:childTnLst>
                              <p:par>
                                <p:cTn id="41" presetID="22" presetClass="entr" presetSubtype="4" fill="hold" nodeType="afterEffect">
                                  <p:stCondLst>
                                    <p:cond delay="50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00"/>
                                        <p:tgtEl>
                                          <p:spTgt spid="10"/>
                                        </p:tgtEl>
                                      </p:cBhvr>
                                    </p:animEffect>
                                  </p:childTnLst>
                                </p:cTn>
                              </p:par>
                            </p:childTnLst>
                          </p:cTn>
                        </p:par>
                        <p:par>
                          <p:cTn id="44" fill="hold">
                            <p:stCondLst>
                              <p:cond delay="9350"/>
                            </p:stCondLst>
                            <p:childTnLst>
                              <p:par>
                                <p:cTn id="45" presetID="10" presetClass="entr" presetSubtype="0" fill="hold" grpId="0" nodeType="afterEffect">
                                  <p:stCondLst>
                                    <p:cond delay="0"/>
                                  </p:stCondLst>
                                  <p:iterate type="wd">
                                    <p:tmPct val="10000"/>
                                  </p:iterate>
                                  <p:childTnLst>
                                    <p:set>
                                      <p:cBhvr>
                                        <p:cTn id="46" dur="1" fill="hold">
                                          <p:stCondLst>
                                            <p:cond delay="0"/>
                                          </p:stCondLst>
                                        </p:cTn>
                                        <p:tgtEl>
                                          <p:spTgt spid="53"/>
                                        </p:tgtEl>
                                        <p:attrNameLst>
                                          <p:attrName>style.visibility</p:attrName>
                                        </p:attrNameLst>
                                      </p:cBhvr>
                                      <p:to>
                                        <p:strVal val="visible"/>
                                      </p:to>
                                    </p:set>
                                    <p:animEffect transition="in" filter="fade">
                                      <p:cBhvr>
                                        <p:cTn id="47" dur="500"/>
                                        <p:tgtEl>
                                          <p:spTgt spid="53"/>
                                        </p:tgtEl>
                                      </p:cBhvr>
                                    </p:animEffect>
                                  </p:childTnLst>
                                </p:cTn>
                              </p:par>
                            </p:childTnLst>
                          </p:cTn>
                        </p:par>
                        <p:par>
                          <p:cTn id="48" fill="hold">
                            <p:stCondLst>
                              <p:cond delay="9850"/>
                            </p:stCondLst>
                            <p:childTnLst>
                              <p:par>
                                <p:cTn id="49" presetID="22" presetClass="entr" presetSubtype="2" fill="hold" nodeType="afterEffect">
                                  <p:stCondLst>
                                    <p:cond delay="500"/>
                                  </p:stCondLst>
                                  <p:childTnLst>
                                    <p:set>
                                      <p:cBhvr>
                                        <p:cTn id="50" dur="1" fill="hold">
                                          <p:stCondLst>
                                            <p:cond delay="0"/>
                                          </p:stCondLst>
                                        </p:cTn>
                                        <p:tgtEl>
                                          <p:spTgt spid="11"/>
                                        </p:tgtEl>
                                        <p:attrNameLst>
                                          <p:attrName>style.visibility</p:attrName>
                                        </p:attrNameLst>
                                      </p:cBhvr>
                                      <p:to>
                                        <p:strVal val="visible"/>
                                      </p:to>
                                    </p:set>
                                    <p:animEffect transition="in" filter="wipe(right)">
                                      <p:cBhvr>
                                        <p:cTn id="51" dur="500"/>
                                        <p:tgtEl>
                                          <p:spTgt spid="11"/>
                                        </p:tgtEl>
                                      </p:cBhvr>
                                    </p:animEffect>
                                  </p:childTnLst>
                                </p:cTn>
                              </p:par>
                            </p:childTnLst>
                          </p:cTn>
                        </p:par>
                        <p:par>
                          <p:cTn id="52" fill="hold">
                            <p:stCondLst>
                              <p:cond delay="10850"/>
                            </p:stCondLst>
                            <p:childTnLst>
                              <p:par>
                                <p:cTn id="53" presetID="22" presetClass="entr" presetSubtype="8" fill="hold" nodeType="after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wipe(left)">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iterate type="wd">
                                    <p:tmPct val="10000"/>
                                  </p:iterate>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iterate type="wd">
                                    <p:tmPct val="10000"/>
                                  </p:iterate>
                                  <p:childTnLst>
                                    <p:set>
                                      <p:cBhvr>
                                        <p:cTn id="64" dur="1" fill="hold">
                                          <p:stCondLst>
                                            <p:cond delay="0"/>
                                          </p:stCondLst>
                                        </p:cTn>
                                        <p:tgtEl>
                                          <p:spTgt spid="41"/>
                                        </p:tgtEl>
                                        <p:attrNameLst>
                                          <p:attrName>style.visibility</p:attrName>
                                        </p:attrNameLst>
                                      </p:cBhvr>
                                      <p:to>
                                        <p:strVal val="visible"/>
                                      </p:to>
                                    </p:set>
                                    <p:animEffect transition="in" filter="fade">
                                      <p:cBhvr>
                                        <p:cTn id="65" dur="500"/>
                                        <p:tgtEl>
                                          <p:spTgt spid="41"/>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iterate type="wd">
                                    <p:tmPct val="10000"/>
                                  </p:iterate>
                                  <p:childTnLst>
                                    <p:set>
                                      <p:cBhvr>
                                        <p:cTn id="69" dur="1" fill="hold">
                                          <p:stCondLst>
                                            <p:cond delay="0"/>
                                          </p:stCondLst>
                                        </p:cTn>
                                        <p:tgtEl>
                                          <p:spTgt spid="42"/>
                                        </p:tgtEl>
                                        <p:attrNameLst>
                                          <p:attrName>style.visibility</p:attrName>
                                        </p:attrNameLst>
                                      </p:cBhvr>
                                      <p:to>
                                        <p:strVal val="visible"/>
                                      </p:to>
                                    </p:set>
                                    <p:animEffect transition="in" filter="fade">
                                      <p:cBhvr>
                                        <p:cTn id="70" dur="500"/>
                                        <p:tgtEl>
                                          <p:spTgt spid="4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iterate type="wd">
                                    <p:tmPct val="10000"/>
                                  </p:iterate>
                                  <p:childTnLst>
                                    <p:set>
                                      <p:cBhvr>
                                        <p:cTn id="74" dur="1" fill="hold">
                                          <p:stCondLst>
                                            <p:cond delay="0"/>
                                          </p:stCondLst>
                                        </p:cTn>
                                        <p:tgtEl>
                                          <p:spTgt spid="43"/>
                                        </p:tgtEl>
                                        <p:attrNameLst>
                                          <p:attrName>style.visibility</p:attrName>
                                        </p:attrNameLst>
                                      </p:cBhvr>
                                      <p:to>
                                        <p:strVal val="visible"/>
                                      </p:to>
                                    </p:set>
                                    <p:animEffect transition="in" filter="fade">
                                      <p:cBhvr>
                                        <p:cTn id="75" dur="500"/>
                                        <p:tgtEl>
                                          <p:spTgt spid="4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iterate type="wd">
                                    <p:tmPct val="10000"/>
                                  </p:iterate>
                                  <p:childTnLst>
                                    <p:set>
                                      <p:cBhvr>
                                        <p:cTn id="79" dur="1" fill="hold">
                                          <p:stCondLst>
                                            <p:cond delay="0"/>
                                          </p:stCondLst>
                                        </p:cTn>
                                        <p:tgtEl>
                                          <p:spTgt spid="44"/>
                                        </p:tgtEl>
                                        <p:attrNameLst>
                                          <p:attrName>style.visibility</p:attrName>
                                        </p:attrNameLst>
                                      </p:cBhvr>
                                      <p:to>
                                        <p:strVal val="visible"/>
                                      </p:to>
                                    </p:set>
                                    <p:animEffect transition="in" filter="fade">
                                      <p:cBhvr>
                                        <p:cTn id="80" dur="500"/>
                                        <p:tgtEl>
                                          <p:spTgt spid="44"/>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iterate type="wd">
                                    <p:tmPct val="10000"/>
                                  </p:iterate>
                                  <p:childTnLst>
                                    <p:set>
                                      <p:cBhvr>
                                        <p:cTn id="84" dur="1" fill="hold">
                                          <p:stCondLst>
                                            <p:cond delay="0"/>
                                          </p:stCondLst>
                                        </p:cTn>
                                        <p:tgtEl>
                                          <p:spTgt spid="45"/>
                                        </p:tgtEl>
                                        <p:attrNameLst>
                                          <p:attrName>style.visibility</p:attrName>
                                        </p:attrNameLst>
                                      </p:cBhvr>
                                      <p:to>
                                        <p:strVal val="visible"/>
                                      </p:to>
                                    </p:set>
                                    <p:animEffect transition="in" filter="fade">
                                      <p:cBhvr>
                                        <p:cTn id="85" dur="500"/>
                                        <p:tgtEl>
                                          <p:spTgt spid="45"/>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iterate type="wd">
                                    <p:tmPct val="10000"/>
                                  </p:iterate>
                                  <p:childTnLst>
                                    <p:set>
                                      <p:cBhvr>
                                        <p:cTn id="89" dur="1" fill="hold">
                                          <p:stCondLst>
                                            <p:cond delay="0"/>
                                          </p:stCondLst>
                                        </p:cTn>
                                        <p:tgtEl>
                                          <p:spTgt spid="46"/>
                                        </p:tgtEl>
                                        <p:attrNameLst>
                                          <p:attrName>style.visibility</p:attrName>
                                        </p:attrNameLst>
                                      </p:cBhvr>
                                      <p:to>
                                        <p:strVal val="visible"/>
                                      </p:to>
                                    </p:set>
                                    <p:animEffect transition="in" filter="fade">
                                      <p:cBhvr>
                                        <p:cTn id="90" dur="500"/>
                                        <p:tgtEl>
                                          <p:spTgt spid="46"/>
                                        </p:tgtEl>
                                      </p:cBhvr>
                                    </p:animEffect>
                                  </p:childTnLst>
                                </p:cTn>
                              </p:par>
                            </p:childTnLst>
                          </p:cTn>
                        </p:par>
                        <p:par>
                          <p:cTn id="91" fill="hold">
                            <p:stCondLst>
                              <p:cond delay="650"/>
                            </p:stCondLst>
                            <p:childTnLst>
                              <p:par>
                                <p:cTn id="92" presetID="10" presetClass="entr" presetSubtype="0" fill="hold" grpId="0" nodeType="afterEffect">
                                  <p:stCondLst>
                                    <p:cond delay="500"/>
                                  </p:stCondLst>
                                  <p:iterate type="wd">
                                    <p:tmPct val="10000"/>
                                  </p:iterate>
                                  <p:childTnLst>
                                    <p:set>
                                      <p:cBhvr>
                                        <p:cTn id="93" dur="1" fill="hold">
                                          <p:stCondLst>
                                            <p:cond delay="0"/>
                                          </p:stCondLst>
                                        </p:cTn>
                                        <p:tgtEl>
                                          <p:spTgt spid="47"/>
                                        </p:tgtEl>
                                        <p:attrNameLst>
                                          <p:attrName>style.visibility</p:attrName>
                                        </p:attrNameLst>
                                      </p:cBhvr>
                                      <p:to>
                                        <p:strVal val="visible"/>
                                      </p:to>
                                    </p:set>
                                    <p:animEffect transition="in" filter="fade">
                                      <p:cBhvr>
                                        <p:cTn id="94" dur="500"/>
                                        <p:tgtEl>
                                          <p:spTgt spid="47"/>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iterate type="wd">
                                    <p:tmPct val="10000"/>
                                  </p:iterate>
                                  <p:childTnLst>
                                    <p:set>
                                      <p:cBhvr>
                                        <p:cTn id="98" dur="1" fill="hold">
                                          <p:stCondLst>
                                            <p:cond delay="0"/>
                                          </p:stCondLst>
                                        </p:cTn>
                                        <p:tgtEl>
                                          <p:spTgt spid="48"/>
                                        </p:tgtEl>
                                        <p:attrNameLst>
                                          <p:attrName>style.visibility</p:attrName>
                                        </p:attrNameLst>
                                      </p:cBhvr>
                                      <p:to>
                                        <p:strVal val="visible"/>
                                      </p:to>
                                    </p:set>
                                    <p:animEffect transition="in" filter="fade">
                                      <p:cBhvr>
                                        <p:cTn id="99" dur="500"/>
                                        <p:tgtEl>
                                          <p:spTgt spid="48"/>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iterate type="wd">
                                    <p:tmPct val="10000"/>
                                  </p:iterate>
                                  <p:childTnLst>
                                    <p:set>
                                      <p:cBhvr>
                                        <p:cTn id="103" dur="1" fill="hold">
                                          <p:stCondLst>
                                            <p:cond delay="0"/>
                                          </p:stCondLst>
                                        </p:cTn>
                                        <p:tgtEl>
                                          <p:spTgt spid="49"/>
                                        </p:tgtEl>
                                        <p:attrNameLst>
                                          <p:attrName>style.visibility</p:attrName>
                                        </p:attrNameLst>
                                      </p:cBhvr>
                                      <p:to>
                                        <p:strVal val="visible"/>
                                      </p:to>
                                    </p:set>
                                    <p:animEffect transition="in" filter="fade">
                                      <p:cBhvr>
                                        <p:cTn id="104" dur="500"/>
                                        <p:tgtEl>
                                          <p:spTgt spid="49"/>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iterate type="wd">
                                    <p:tmPct val="10000"/>
                                  </p:iterate>
                                  <p:childTnLst>
                                    <p:set>
                                      <p:cBhvr>
                                        <p:cTn id="108" dur="1" fill="hold">
                                          <p:stCondLst>
                                            <p:cond delay="0"/>
                                          </p:stCondLst>
                                        </p:cTn>
                                        <p:tgtEl>
                                          <p:spTgt spid="50"/>
                                        </p:tgtEl>
                                        <p:attrNameLst>
                                          <p:attrName>style.visibility</p:attrName>
                                        </p:attrNameLst>
                                      </p:cBhvr>
                                      <p:to>
                                        <p:strVal val="visible"/>
                                      </p:to>
                                    </p:set>
                                    <p:animEffect transition="in" filter="fade">
                                      <p:cBhvr>
                                        <p:cTn id="109" dur="500"/>
                                        <p:tgtEl>
                                          <p:spTgt spid="50"/>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iterate type="wd">
                                    <p:tmPct val="10000"/>
                                  </p:iterate>
                                  <p:childTnLst>
                                    <p:set>
                                      <p:cBhvr>
                                        <p:cTn id="113" dur="1" fill="hold">
                                          <p:stCondLst>
                                            <p:cond delay="0"/>
                                          </p:stCondLst>
                                        </p:cTn>
                                        <p:tgtEl>
                                          <p:spTgt spid="51"/>
                                        </p:tgtEl>
                                        <p:attrNameLst>
                                          <p:attrName>style.visibility</p:attrName>
                                        </p:attrNameLst>
                                      </p:cBhvr>
                                      <p:to>
                                        <p:strVal val="visible"/>
                                      </p:to>
                                    </p:set>
                                    <p:animEffect transition="in" filter="fade">
                                      <p:cBhvr>
                                        <p:cTn id="114" dur="500"/>
                                        <p:tgtEl>
                                          <p:spTgt spid="51"/>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iterate type="wd">
                                    <p:tmPct val="10000"/>
                                  </p:iterate>
                                  <p:childTnLst>
                                    <p:set>
                                      <p:cBhvr>
                                        <p:cTn id="118" dur="1" fill="hold">
                                          <p:stCondLst>
                                            <p:cond delay="0"/>
                                          </p:stCondLst>
                                        </p:cTn>
                                        <p:tgtEl>
                                          <p:spTgt spid="52"/>
                                        </p:tgtEl>
                                        <p:attrNameLst>
                                          <p:attrName>style.visibility</p:attrName>
                                        </p:attrNameLst>
                                      </p:cBhvr>
                                      <p:to>
                                        <p:strVal val="visible"/>
                                      </p:to>
                                    </p:set>
                                    <p:animEffect transition="in" filter="fade">
                                      <p:cBhvr>
                                        <p:cTn id="11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2" grpId="0" animBg="1"/>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67544" y="3140968"/>
            <a:ext cx="8229600" cy="1143000"/>
          </a:xfrm>
        </p:spPr>
        <p:txBody>
          <a:bodyPr>
            <a:normAutofit/>
          </a:bodyPr>
          <a:lstStyle/>
          <a:p>
            <a:r>
              <a:rPr lang="fr-FR" dirty="0" smtClean="0">
                <a:solidFill>
                  <a:schemeClr val="bg1"/>
                </a:solidFill>
              </a:rPr>
              <a:t>FIN</a:t>
            </a:r>
            <a:endParaRPr lang="fr-FR" dirty="0">
              <a:solidFill>
                <a:schemeClr val="bg1"/>
              </a:solidFill>
            </a:endParaRPr>
          </a:p>
        </p:txBody>
      </p:sp>
    </p:spTree>
    <p:extLst>
      <p:ext uri="{BB962C8B-B14F-4D97-AF65-F5344CB8AC3E}">
        <p14:creationId xmlns:p14="http://schemas.microsoft.com/office/powerpoint/2010/main" val="3638162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Afficher l'image d'origine"/>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3794" b="95122" l="9485" r="89973"/>
                    </a14:imgEffect>
                  </a14:imgLayer>
                </a14:imgProps>
              </a:ext>
              <a:ext uri="{28A0092B-C50C-407E-A947-70E740481C1C}">
                <a14:useLocalDpi xmlns:a14="http://schemas.microsoft.com/office/drawing/2010/main" val="0"/>
              </a:ext>
            </a:extLst>
          </a:blip>
          <a:srcRect/>
          <a:stretch>
            <a:fillRect/>
          </a:stretch>
        </p:blipFill>
        <p:spPr bwMode="auto">
          <a:xfrm>
            <a:off x="-301666" y="2862813"/>
            <a:ext cx="2538579" cy="25385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http://www.google.fr/url?source=imglanding&amp;ct=img&amp;q=http://www.franceguitare.fr/images/stories/spragueorangedrop47nf-5.jpg&amp;sa=X&amp;ved=0CAkQ8wc4XmoVChMI0baywsCNxgIVAVgUCh3tUwCf&amp;usg=AFQjCNFcLA1Xc9s3rHFVZN7R2RUx6n7AdQ"/>
          <p:cNvPicPr>
            <a:picLocks noChangeAspect="1" noChangeArrowheads="1"/>
          </p:cNvPicPr>
          <p:nvPr>
            <p:custDataLst>
              <p:tags r:id="rId1"/>
            </p:custDataLst>
          </p:nvPr>
        </p:nvPicPr>
        <p:blipFill rotWithShape="1">
          <a:blip r:embed="rId17">
            <a:extLst>
              <a:ext uri="{BEBA8EAE-BF5A-486C-A8C5-ECC9F3942E4B}">
                <a14:imgProps xmlns:a14="http://schemas.microsoft.com/office/drawing/2010/main">
                  <a14:imgLayer r:embed="rId18">
                    <a14:imgEffect>
                      <a14:backgroundRemoval t="10000" b="90000" l="3500" r="90000">
                        <a14:backgroundMark x1="24167" y1="23556" x2="25500" y2="65556"/>
                        <a14:backgroundMark x1="23500" y1="25778" x2="22667" y2="34222"/>
                        <a14:backgroundMark x1="12667" y1="77556" x2="25833" y2="78000"/>
                      </a14:backgroundRemoval>
                    </a14:imgEffect>
                  </a14:imgLayer>
                </a14:imgProps>
              </a:ext>
              <a:ext uri="{28A0092B-C50C-407E-A947-70E740481C1C}">
                <a14:useLocalDpi xmlns:a14="http://schemas.microsoft.com/office/drawing/2010/main" val="0"/>
              </a:ext>
            </a:extLst>
          </a:blip>
          <a:srcRect t="9539" r="12439" b="23183"/>
          <a:stretch/>
        </p:blipFill>
        <p:spPr bwMode="auto">
          <a:xfrm flipH="1">
            <a:off x="5868144" y="739232"/>
            <a:ext cx="2918229" cy="168165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custDataLst>
              <p:tags r:id="rId2"/>
            </p:custDataLst>
          </p:nvPr>
        </p:nvSpPr>
        <p:spPr>
          <a:xfrm>
            <a:off x="457200" y="44624"/>
            <a:ext cx="8229600" cy="828862"/>
          </a:xfrm>
          <a:solidFill>
            <a:schemeClr val="tx1">
              <a:lumMod val="65000"/>
              <a:lumOff val="35000"/>
              <a:alpha val="70000"/>
            </a:schemeClr>
          </a:solidFill>
          <a:effectLst>
            <a:softEdge rad="127000"/>
          </a:effectLst>
        </p:spPr>
        <p:txBody>
          <a:bodyPr/>
          <a:lstStyle/>
          <a:p>
            <a:r>
              <a:rPr lang="fr-FR" dirty="0" smtClean="0">
                <a:solidFill>
                  <a:schemeClr val="bg1"/>
                </a:solidFill>
                <a:effectLst>
                  <a:outerShdw blurRad="38100" dist="38100" dir="2700000" algn="tl">
                    <a:srgbClr val="000000">
                      <a:alpha val="43137"/>
                    </a:srgbClr>
                  </a:outerShdw>
                </a:effectLst>
              </a:rPr>
              <a:t>Utilisation du condensateur</a:t>
            </a:r>
            <a:endParaRPr lang="fr-FR" dirty="0">
              <a:solidFill>
                <a:schemeClr val="bg1"/>
              </a:solidFill>
              <a:effectLst>
                <a:outerShdw blurRad="38100" dist="38100" dir="2700000" algn="tl">
                  <a:srgbClr val="000000">
                    <a:alpha val="43137"/>
                  </a:srgbClr>
                </a:outerShdw>
              </a:effectLst>
            </a:endParaRPr>
          </a:p>
        </p:txBody>
      </p:sp>
      <p:sp>
        <p:nvSpPr>
          <p:cNvPr id="8" name="Espace réservé du contenu 2"/>
          <p:cNvSpPr txBox="1">
            <a:spLocks/>
          </p:cNvSpPr>
          <p:nvPr>
            <p:custDataLst>
              <p:tags r:id="rId3"/>
            </p:custDataLst>
          </p:nvPr>
        </p:nvSpPr>
        <p:spPr>
          <a:xfrm>
            <a:off x="0" y="2384114"/>
            <a:ext cx="9144000" cy="15407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800" dirty="0" smtClean="0">
                <a:solidFill>
                  <a:schemeClr val="bg1"/>
                </a:solidFill>
              </a:rPr>
              <a:t>Une utilisation très répandue du condensateur est le filtrage (lissage) des tensions en sortie d’une alimentation convertissant le courant alternatif en continu.</a:t>
            </a:r>
          </a:p>
        </p:txBody>
      </p:sp>
      <p:sp>
        <p:nvSpPr>
          <p:cNvPr id="4" name="AutoShape 12" descr="Résultat de recherche d'images pour &quot;alternateur&quot;"/>
          <p:cNvSpPr>
            <a:spLocks noChangeAspect="1" noChangeArrowheads="1"/>
          </p:cNvSpPr>
          <p:nvPr>
            <p:custDataLst>
              <p:tags r:id="rId4"/>
            </p:custDataLst>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14" descr="Résultat de recherche d'images pour &quot;alternateur&quot;"/>
          <p:cNvSpPr>
            <a:spLocks noChangeAspect="1" noChangeArrowheads="1"/>
          </p:cNvSpPr>
          <p:nvPr>
            <p:custDataLst>
              <p:tags r:id="rId5"/>
            </p:custDataLst>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AutoShape 16" descr="Résultat de recherche d'images pour &quot;alternateur&quot;"/>
          <p:cNvSpPr>
            <a:spLocks noChangeAspect="1" noChangeArrowheads="1"/>
          </p:cNvSpPr>
          <p:nvPr>
            <p:custDataLst>
              <p:tags r:id="rId6"/>
            </p:custDataLst>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 name="Espace réservé du contenu 2"/>
          <p:cNvSpPr txBox="1">
            <a:spLocks/>
          </p:cNvSpPr>
          <p:nvPr>
            <p:custDataLst>
              <p:tags r:id="rId7"/>
            </p:custDataLst>
          </p:nvPr>
        </p:nvSpPr>
        <p:spPr>
          <a:xfrm>
            <a:off x="1668523" y="3501008"/>
            <a:ext cx="5184575" cy="15407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800" dirty="0" smtClean="0">
                <a:solidFill>
                  <a:schemeClr val="bg1"/>
                </a:solidFill>
              </a:rPr>
              <a:t>Une autre utilisation très fréquente est la production d’énergie réactive, nécessaire pour compenser l’énergie réactive consommée par les circuits inductifs composés de moteurs, transformateurs…</a:t>
            </a:r>
            <a:br>
              <a:rPr lang="fr-FR" sz="1800" dirty="0" smtClean="0">
                <a:solidFill>
                  <a:schemeClr val="bg1"/>
                </a:solidFill>
              </a:rPr>
            </a:br>
            <a:r>
              <a:rPr lang="fr-FR" sz="1800" dirty="0" smtClean="0">
                <a:solidFill>
                  <a:schemeClr val="bg1"/>
                </a:solidFill>
              </a:rPr>
              <a:t>(on parlera de redressement de cos</a:t>
            </a:r>
            <a:r>
              <a:rPr lang="el-GR" sz="1800" dirty="0" smtClean="0">
                <a:solidFill>
                  <a:schemeClr val="bg1"/>
                </a:solidFill>
              </a:rPr>
              <a:t>φ</a:t>
            </a:r>
            <a:r>
              <a:rPr lang="fr-FR" sz="1800" dirty="0" smtClean="0">
                <a:solidFill>
                  <a:schemeClr val="bg1"/>
                </a:solidFill>
              </a:rPr>
              <a:t>).</a:t>
            </a:r>
            <a:endParaRPr lang="fr-FR" sz="1800" dirty="0">
              <a:solidFill>
                <a:schemeClr val="bg1"/>
              </a:solidFill>
            </a:endParaRPr>
          </a:p>
        </p:txBody>
      </p:sp>
      <p:sp>
        <p:nvSpPr>
          <p:cNvPr id="18" name="Espace réservé du contenu 2"/>
          <p:cNvSpPr txBox="1">
            <a:spLocks/>
          </p:cNvSpPr>
          <p:nvPr>
            <p:custDataLst>
              <p:tags r:id="rId8"/>
            </p:custDataLst>
          </p:nvPr>
        </p:nvSpPr>
        <p:spPr>
          <a:xfrm>
            <a:off x="1703594" y="5515980"/>
            <a:ext cx="7420377" cy="7268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800" dirty="0" smtClean="0">
                <a:solidFill>
                  <a:schemeClr val="bg1"/>
                </a:solidFill>
              </a:rPr>
              <a:t>Les filtres pour les circuits électriques ou électroniques utiliseront l’effet produit par le condensateur. En laissant passer les courants variables et en bloquant les courants continus.</a:t>
            </a:r>
          </a:p>
        </p:txBody>
      </p:sp>
      <p:sp>
        <p:nvSpPr>
          <p:cNvPr id="3" name="Espace réservé du contenu 2"/>
          <p:cNvSpPr>
            <a:spLocks noGrp="1"/>
          </p:cNvSpPr>
          <p:nvPr>
            <p:ph idx="1"/>
            <p:custDataLst>
              <p:tags r:id="rId9"/>
            </p:custDataLst>
          </p:nvPr>
        </p:nvSpPr>
        <p:spPr>
          <a:xfrm>
            <a:off x="1983524" y="1024137"/>
            <a:ext cx="5400599" cy="1180728"/>
          </a:xfrm>
        </p:spPr>
        <p:txBody>
          <a:bodyPr>
            <a:normAutofit/>
          </a:bodyPr>
          <a:lstStyle/>
          <a:p>
            <a:pPr marL="0" indent="0" algn="ctr">
              <a:buNone/>
            </a:pPr>
            <a:r>
              <a:rPr lang="fr-FR" sz="2000" dirty="0" smtClean="0">
                <a:solidFill>
                  <a:schemeClr val="bg1"/>
                </a:solidFill>
              </a:rPr>
              <a:t>Le Condensateur emmagasine de l’énergie, et la restitue dans des temps  relativement faibles.</a:t>
            </a:r>
          </a:p>
        </p:txBody>
      </p:sp>
      <p:pic>
        <p:nvPicPr>
          <p:cNvPr id="1026" name="Picture 2" descr="http://www.google.fr/url?source=imglanding&amp;ct=img&amp;q=http://www.audiophonics.fr/images/5320_PANASONIC_FC_1200-50V.gif&amp;sa=X&amp;ved=0CAkQ8wdqFQoTCNPxzcW-jcYCFQLsFAodq4kAPQ&amp;usg=AFQjCNFlcu-P3wSmJHxvsjzVccWLqcxvgA"/>
          <p:cNvPicPr>
            <a:picLocks noChangeAspect="1" noChangeArrowheads="1"/>
          </p:cNvPicPr>
          <p:nvPr>
            <p:custDataLst>
              <p:tags r:id="rId10"/>
            </p:custDataLst>
          </p:nvPr>
        </p:nvPicPr>
        <p:blipFill>
          <a:blip r:embed="rId19" cstate="print">
            <a:extLst>
              <a:ext uri="{28A0092B-C50C-407E-A947-70E740481C1C}">
                <a14:useLocalDpi xmlns:a14="http://schemas.microsoft.com/office/drawing/2010/main" val="0"/>
              </a:ext>
            </a:extLst>
          </a:blip>
          <a:srcRect/>
          <a:stretch>
            <a:fillRect/>
          </a:stretch>
        </p:blipFill>
        <p:spPr bwMode="auto">
          <a:xfrm rot="20153331">
            <a:off x="299662" y="662239"/>
            <a:ext cx="2175793" cy="217579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ttp://www.google.fr/url?source=imglanding&amp;ct=img&amp;q=http://www.atecfrance.fr/images/thumbnail/Condensateurs-COF.jpg&amp;sa=X&amp;ved=0CAkQ8wdqFQoTCOGh_5O_jcYCFYNcFAodxbYAzg&amp;usg=AFQjCNFrPQBidi03RR85-dNtJpJPC1RyAA"/>
          <p:cNvPicPr>
            <a:picLocks noChangeAspect="1" noChangeArrowheads="1"/>
          </p:cNvPicPr>
          <p:nvPr>
            <p:custDataLst>
              <p:tags r:id="rId11"/>
            </p:custDataLst>
          </p:nvPr>
        </p:nvPicPr>
        <p:blipFill rotWithShape="1">
          <a:blip r:embed="rId20">
            <a:extLst>
              <a:ext uri="{BEBA8EAE-BF5A-486C-A8C5-ECC9F3942E4B}">
                <a14:imgProps xmlns:a14="http://schemas.microsoft.com/office/drawing/2010/main">
                  <a14:imgLayer r:embed="rId21">
                    <a14:imgEffect>
                      <a14:backgroundRemoval t="9867" b="89867" l="4000" r="95800"/>
                    </a14:imgEffect>
                  </a14:imgLayer>
                </a14:imgProps>
              </a:ext>
              <a:ext uri="{28A0092B-C50C-407E-A947-70E740481C1C}">
                <a14:useLocalDpi xmlns:a14="http://schemas.microsoft.com/office/drawing/2010/main" val="0"/>
              </a:ext>
            </a:extLst>
          </a:blip>
          <a:srcRect t="16638" b="19785"/>
          <a:stretch/>
        </p:blipFill>
        <p:spPr bwMode="auto">
          <a:xfrm rot="19982206">
            <a:off x="6041071" y="3488068"/>
            <a:ext cx="3237260" cy="154362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http://www.google.fr/url?source=imglanding&amp;ct=img&amp;q=http://www.franceguitare.fr/images/stories/ceramic-condensateur.jpg&amp;sa=X&amp;ved=0CAkQ8wc4FWoVChMIlpyEyL-NxgIVTG0UCh2cCwAj&amp;usg=AFQjCNFoY2DpQ6rDTCDHC94QTlAeGwNJnw"/>
          <p:cNvPicPr>
            <a:picLocks noChangeAspect="1" noChangeArrowheads="1"/>
          </p:cNvPicPr>
          <p:nvPr>
            <p:custDataLst>
              <p:tags r:id="rId12"/>
            </p:custDataLst>
          </p:nvPr>
        </p:nvPicPr>
        <p:blipFill rotWithShape="1">
          <a:blip r:embed="rId22">
            <a:extLst>
              <a:ext uri="{BEBA8EAE-BF5A-486C-A8C5-ECC9F3942E4B}">
                <a14:imgProps xmlns:a14="http://schemas.microsoft.com/office/drawing/2010/main">
                  <a14:imgLayer r:embed="rId23">
                    <a14:imgEffect>
                      <a14:backgroundRemoval t="3887" b="96113" l="6587" r="89521">
                        <a14:foregroundMark x1="20060" y1="32862" x2="20060" y2="32862"/>
                        <a14:foregroundMark x1="19162" y1="51237" x2="19162" y2="51237"/>
                        <a14:foregroundMark x1="19760" y1="45230" x2="19760" y2="45230"/>
                        <a14:foregroundMark x1="20060" y1="36042" x2="20060" y2="36042"/>
                        <a14:foregroundMark x1="28443" y1="89399" x2="28443" y2="89399"/>
                        <a14:foregroundMark x1="26647" y1="90106" x2="26647" y2="90106"/>
                        <a14:foregroundMark x1="17066" y1="86926" x2="17066" y2="86926"/>
                        <a14:foregroundMark x1="27246" y1="84806" x2="27246" y2="84806"/>
                        <a14:foregroundMark x1="28443" y1="65371" x2="28443" y2="65371"/>
                        <a14:foregroundMark x1="29940" y1="35336" x2="29940" y2="35336"/>
                        <a14:foregroundMark x1="53593" y1="16608" x2="50599" y2="20495"/>
                        <a14:foregroundMark x1="47904" y1="31802" x2="47904" y2="31802"/>
                        <a14:foregroundMark x1="48204" y1="45583" x2="48204" y2="45583"/>
                        <a14:foregroundMark x1="48503" y1="58657" x2="48503" y2="58657"/>
                        <a14:foregroundMark x1="48503" y1="77385" x2="48503" y2="77385"/>
                        <a14:foregroundMark x1="64371" y1="93640" x2="64371" y2="93640"/>
                        <a14:foregroundMark x1="63174" y1="84099" x2="63174" y2="84099"/>
                        <a14:foregroundMark x1="62275" y1="71025" x2="62275" y2="71025"/>
                        <a14:foregroundMark x1="62874" y1="77032" x2="62874" y2="77032"/>
                        <a14:foregroundMark x1="61976" y1="64311" x2="61976" y2="64311"/>
                        <a14:foregroundMark x1="61677" y1="51237" x2="61677" y2="51237"/>
                        <a14:foregroundMark x1="62275" y1="58657" x2="62275" y2="58657"/>
                        <a14:foregroundMark x1="61976" y1="61131" x2="61976" y2="62544"/>
                        <a14:foregroundMark x1="61976" y1="68551" x2="62874" y2="75618"/>
                        <a14:foregroundMark x1="29341" y1="55477" x2="29341" y2="55477"/>
                      </a14:backgroundRemoval>
                    </a14:imgEffect>
                  </a14:imgLayer>
                </a14:imgProps>
              </a:ext>
              <a:ext uri="{28A0092B-C50C-407E-A947-70E740481C1C}">
                <a14:useLocalDpi xmlns:a14="http://schemas.microsoft.com/office/drawing/2010/main" val="0"/>
              </a:ext>
            </a:extLst>
          </a:blip>
          <a:srcRect l="10238" r="29715"/>
          <a:stretch/>
        </p:blipFill>
        <p:spPr bwMode="auto">
          <a:xfrm rot="18238430">
            <a:off x="658746" y="5422661"/>
            <a:ext cx="1063625" cy="1500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46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33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par>
                          <p:cTn id="21" fill="hold">
                            <p:stCondLst>
                              <p:cond delay="1700"/>
                            </p:stCondLst>
                            <p:childTnLst>
                              <p:par>
                                <p:cTn id="22" presetID="10" presetClass="entr" presetSubtype="0" fill="hold" nodeType="after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wd">
                                    <p:tmPct val="10000"/>
                                  </p:iterate>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par>
                          <p:cTn id="30" fill="hold">
                            <p:stCondLst>
                              <p:cond delay="2250"/>
                            </p:stCondLst>
                            <p:childTnLst>
                              <p:par>
                                <p:cTn id="31" presetID="10" presetClass="entr" presetSubtype="0"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par>
                          <p:cTn id="34" fill="hold">
                            <p:stCondLst>
                              <p:cond delay="2750"/>
                            </p:stCondLst>
                            <p:childTnLst>
                              <p:par>
                                <p:cTn id="35" presetID="10" presetClass="entr" presetSubtype="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iterate type="wd">
                                    <p:tmPct val="10000"/>
                                  </p:iterate>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par>
                          <p:cTn id="43" fill="hold">
                            <p:stCondLst>
                              <p:cond delay="1850"/>
                            </p:stCondLst>
                            <p:childTnLst>
                              <p:par>
                                <p:cTn id="44" presetID="10" presetClass="entr" presetSubtype="0" fill="hold"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P spid="17" grpId="0"/>
      <p:bldP spid="18"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custDataLst>
              <p:tags r:id="rId1"/>
            </p:custDataLst>
          </p:nvPr>
        </p:nvSpPr>
        <p:spPr>
          <a:xfrm>
            <a:off x="4468790" y="3624334"/>
            <a:ext cx="4655010" cy="1215752"/>
          </a:xfrm>
        </p:spPr>
        <p:txBody>
          <a:bodyPr>
            <a:noAutofit/>
          </a:bodyPr>
          <a:lstStyle/>
          <a:p>
            <a:pPr marL="0" indent="0" algn="ctr">
              <a:buNone/>
            </a:pPr>
            <a:r>
              <a:rPr lang="fr-FR" sz="1900" dirty="0" smtClean="0">
                <a:solidFill>
                  <a:schemeClr val="bg1"/>
                </a:solidFill>
              </a:rPr>
              <a:t>Dès que l’on soumet cet ensemble </a:t>
            </a:r>
            <a:br>
              <a:rPr lang="fr-FR" sz="1900" dirty="0" smtClean="0">
                <a:solidFill>
                  <a:schemeClr val="bg1"/>
                </a:solidFill>
              </a:rPr>
            </a:br>
            <a:r>
              <a:rPr lang="fr-FR" sz="1900" dirty="0" smtClean="0">
                <a:solidFill>
                  <a:schemeClr val="bg1"/>
                </a:solidFill>
              </a:rPr>
              <a:t>à une différence de potentiel, un courant circule un court instant, le temps que les électrons de la plaque reliée au plus soient « attirés » par le générateur, et que la plaque inférieure se charge d’électrons venant du moins du générateur.</a:t>
            </a:r>
          </a:p>
        </p:txBody>
      </p:sp>
      <p:sp>
        <p:nvSpPr>
          <p:cNvPr id="2" name="Titre 1"/>
          <p:cNvSpPr>
            <a:spLocks noGrp="1"/>
          </p:cNvSpPr>
          <p:nvPr>
            <p:ph type="title"/>
            <p:custDataLst>
              <p:tags r:id="rId2"/>
            </p:custDataLst>
          </p:nvPr>
        </p:nvSpPr>
        <p:spPr>
          <a:xfrm>
            <a:off x="0" y="332656"/>
            <a:ext cx="9144000" cy="850106"/>
          </a:xfrm>
        </p:spPr>
        <p:txBody>
          <a:bodyPr>
            <a:noAutofit/>
          </a:bodyPr>
          <a:lstStyle/>
          <a:p>
            <a:r>
              <a:rPr lang="fr-FR" sz="3600" dirty="0" smtClean="0">
                <a:solidFill>
                  <a:schemeClr val="bg1"/>
                </a:solidFill>
              </a:rPr>
              <a:t>Fonctionnement d’un Condensateur</a:t>
            </a:r>
            <a:endParaRPr lang="fr-FR" sz="3600" dirty="0">
              <a:solidFill>
                <a:schemeClr val="bg1"/>
              </a:solidFill>
            </a:endParaRPr>
          </a:p>
        </p:txBody>
      </p:sp>
      <p:sp>
        <p:nvSpPr>
          <p:cNvPr id="4" name="Espace réservé du contenu 2"/>
          <p:cNvSpPr txBox="1">
            <a:spLocks/>
          </p:cNvSpPr>
          <p:nvPr>
            <p:custDataLst>
              <p:tags r:id="rId3"/>
            </p:custDataLst>
          </p:nvPr>
        </p:nvSpPr>
        <p:spPr>
          <a:xfrm>
            <a:off x="0" y="1181861"/>
            <a:ext cx="9252520" cy="16847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Le fonctionnement du condensateur est caractérisé par les mouvements des charges électriques positives et négatives et l’attraction des unes vers les autres.</a:t>
            </a:r>
          </a:p>
          <a:p>
            <a:pPr marL="0" indent="0" algn="ctr">
              <a:buFont typeface="Arial" panose="020B0604020202020204" pitchFamily="34" charset="0"/>
              <a:buNone/>
            </a:pPr>
            <a:r>
              <a:rPr lang="fr-FR" sz="1900" dirty="0" smtClean="0">
                <a:solidFill>
                  <a:schemeClr val="bg1"/>
                </a:solidFill>
              </a:rPr>
              <a:t>L’exemple de condensateur le plus simple à examiner sous cet aspect est le condensateur « </a:t>
            </a:r>
            <a:r>
              <a:rPr lang="fr-FR" sz="1900" dirty="0" smtClean="0">
                <a:solidFill>
                  <a:schemeClr val="bg1"/>
                </a:solidFill>
              </a:rPr>
              <a:t>à plaque</a:t>
            </a:r>
            <a:r>
              <a:rPr lang="fr-FR" sz="1900" dirty="0" smtClean="0">
                <a:solidFill>
                  <a:schemeClr val="bg1"/>
                </a:solidFill>
              </a:rPr>
              <a:t> ».</a:t>
            </a:r>
          </a:p>
          <a:p>
            <a:pPr marL="0" indent="0" algn="ctr">
              <a:buFont typeface="Arial" panose="020B0604020202020204" pitchFamily="34" charset="0"/>
              <a:buNone/>
            </a:pPr>
            <a:r>
              <a:rPr lang="fr-FR" sz="1900" dirty="0" smtClean="0">
                <a:solidFill>
                  <a:schemeClr val="bg1"/>
                </a:solidFill>
              </a:rPr>
              <a:t>Deux « plaques » de matériau conducteur sont disposées face à face et séparées par un espace isolant appelé  « diélectrique ». </a:t>
            </a:r>
            <a:endParaRPr lang="fr-FR" sz="1900" dirty="0">
              <a:solidFill>
                <a:schemeClr val="bg1"/>
              </a:solidFill>
            </a:endParaRPr>
          </a:p>
        </p:txBody>
      </p:sp>
      <p:grpSp>
        <p:nvGrpSpPr>
          <p:cNvPr id="64" name="Groupe 63"/>
          <p:cNvGrpSpPr/>
          <p:nvPr>
            <p:custDataLst>
              <p:tags r:id="rId4"/>
            </p:custDataLst>
          </p:nvPr>
        </p:nvGrpSpPr>
        <p:grpSpPr>
          <a:xfrm>
            <a:off x="131938" y="4783419"/>
            <a:ext cx="777211" cy="938866"/>
            <a:chOff x="179512" y="3282088"/>
            <a:chExt cx="504056" cy="886254"/>
          </a:xfrm>
        </p:grpSpPr>
        <p:cxnSp>
          <p:nvCxnSpPr>
            <p:cNvPr id="58" name="Connecteur droit 57"/>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305526" y="3789040"/>
              <a:ext cx="252028" cy="612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4" name="Forme libre 93"/>
          <p:cNvSpPr/>
          <p:nvPr>
            <p:custDataLst>
              <p:tags r:id="rId5"/>
            </p:custDataLst>
          </p:nvPr>
        </p:nvSpPr>
        <p:spPr>
          <a:xfrm flipV="1">
            <a:off x="518908" y="5404195"/>
            <a:ext cx="2875350" cy="635059"/>
          </a:xfrm>
          <a:custGeom>
            <a:avLst/>
            <a:gdLst>
              <a:gd name="connsiteX0" fmla="*/ 0 w 2873715"/>
              <a:gd name="connsiteY0" fmla="*/ 526450 h 636178"/>
              <a:gd name="connsiteX1" fmla="*/ 170688 w 2873715"/>
              <a:gd name="connsiteY1" fmla="*/ 99730 h 636178"/>
              <a:gd name="connsiteX2" fmla="*/ 841248 w 2873715"/>
              <a:gd name="connsiteY2" fmla="*/ 63154 h 636178"/>
              <a:gd name="connsiteX3" fmla="*/ 2609088 w 2873715"/>
              <a:gd name="connsiteY3" fmla="*/ 38770 h 636178"/>
              <a:gd name="connsiteX4" fmla="*/ 2865120 w 2873715"/>
              <a:gd name="connsiteY4" fmla="*/ 636178 h 636178"/>
              <a:gd name="connsiteX0" fmla="*/ 743 w 2874458"/>
              <a:gd name="connsiteY0" fmla="*/ 526450 h 636178"/>
              <a:gd name="connsiteX1" fmla="*/ 171431 w 2874458"/>
              <a:gd name="connsiteY1" fmla="*/ 99730 h 636178"/>
              <a:gd name="connsiteX2" fmla="*/ 841991 w 2874458"/>
              <a:gd name="connsiteY2" fmla="*/ 63154 h 636178"/>
              <a:gd name="connsiteX3" fmla="*/ 2609831 w 2874458"/>
              <a:gd name="connsiteY3" fmla="*/ 38770 h 636178"/>
              <a:gd name="connsiteX4" fmla="*/ 2865863 w 2874458"/>
              <a:gd name="connsiteY4" fmla="*/ 636178 h 636178"/>
              <a:gd name="connsiteX0" fmla="*/ 1635 w 2875350"/>
              <a:gd name="connsiteY0" fmla="*/ 525331 h 635059"/>
              <a:gd name="connsiteX1" fmla="*/ 143062 w 2875350"/>
              <a:gd name="connsiteY1" fmla="*/ 62035 h 635059"/>
              <a:gd name="connsiteX2" fmla="*/ 842883 w 2875350"/>
              <a:gd name="connsiteY2" fmla="*/ 62035 h 635059"/>
              <a:gd name="connsiteX3" fmla="*/ 2610723 w 2875350"/>
              <a:gd name="connsiteY3" fmla="*/ 37651 h 635059"/>
              <a:gd name="connsiteX4" fmla="*/ 2866755 w 2875350"/>
              <a:gd name="connsiteY4" fmla="*/ 635059 h 635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350" h="635059">
                <a:moveTo>
                  <a:pt x="1635" y="525331"/>
                </a:moveTo>
                <a:cubicBezTo>
                  <a:pt x="-5070" y="226221"/>
                  <a:pt x="2854" y="139251"/>
                  <a:pt x="143062" y="62035"/>
                </a:cubicBezTo>
                <a:cubicBezTo>
                  <a:pt x="283270" y="-15181"/>
                  <a:pt x="431606" y="66099"/>
                  <a:pt x="842883" y="62035"/>
                </a:cubicBezTo>
                <a:cubicBezTo>
                  <a:pt x="1254160" y="57971"/>
                  <a:pt x="2273411" y="-57853"/>
                  <a:pt x="2610723" y="37651"/>
                </a:cubicBezTo>
                <a:cubicBezTo>
                  <a:pt x="2948035" y="133155"/>
                  <a:pt x="2866755" y="635059"/>
                  <a:pt x="2866755" y="635059"/>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Parallélogramme 4"/>
          <p:cNvSpPr/>
          <p:nvPr>
            <p:custDataLst>
              <p:tags r:id="rId6"/>
            </p:custDataLst>
          </p:nvPr>
        </p:nvSpPr>
        <p:spPr>
          <a:xfrm>
            <a:off x="2411760" y="5185238"/>
            <a:ext cx="2057030" cy="578614"/>
          </a:xfrm>
          <a:prstGeom prst="parallelogram">
            <a:avLst>
              <a:gd name="adj" fmla="val 108664"/>
            </a:avLst>
          </a:prstGeom>
          <a:gradFill>
            <a:gsLst>
              <a:gs pos="0">
                <a:schemeClr val="tx1">
                  <a:lumMod val="65000"/>
                  <a:lumOff val="35000"/>
                </a:schemeClr>
              </a:gs>
              <a:gs pos="50000">
                <a:schemeClr val="bg1">
                  <a:lumMod val="6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Parallélogramme 74"/>
          <p:cNvSpPr/>
          <p:nvPr>
            <p:custDataLst>
              <p:tags r:id="rId7"/>
            </p:custDataLst>
          </p:nvPr>
        </p:nvSpPr>
        <p:spPr>
          <a:xfrm>
            <a:off x="2375599" y="4747057"/>
            <a:ext cx="2057030" cy="578614"/>
          </a:xfrm>
          <a:prstGeom prst="parallelogram">
            <a:avLst>
              <a:gd name="adj" fmla="val 108664"/>
            </a:avLst>
          </a:prstGeom>
          <a:gradFill>
            <a:gsLst>
              <a:gs pos="0">
                <a:schemeClr val="tx1">
                  <a:lumMod val="50000"/>
                  <a:lumOff val="50000"/>
                </a:schemeClr>
              </a:gs>
              <a:gs pos="50000">
                <a:schemeClr val="bg1">
                  <a:lumMod val="7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Forme libre 58"/>
          <p:cNvSpPr/>
          <p:nvPr>
            <p:custDataLst>
              <p:tags r:id="rId8"/>
            </p:custDataLst>
          </p:nvPr>
        </p:nvSpPr>
        <p:spPr>
          <a:xfrm>
            <a:off x="523493" y="4334196"/>
            <a:ext cx="2874218" cy="650575"/>
          </a:xfrm>
          <a:custGeom>
            <a:avLst/>
            <a:gdLst>
              <a:gd name="connsiteX0" fmla="*/ 0 w 2873715"/>
              <a:gd name="connsiteY0" fmla="*/ 526450 h 636178"/>
              <a:gd name="connsiteX1" fmla="*/ 170688 w 2873715"/>
              <a:gd name="connsiteY1" fmla="*/ 99730 h 636178"/>
              <a:gd name="connsiteX2" fmla="*/ 841248 w 2873715"/>
              <a:gd name="connsiteY2" fmla="*/ 63154 h 636178"/>
              <a:gd name="connsiteX3" fmla="*/ 2609088 w 2873715"/>
              <a:gd name="connsiteY3" fmla="*/ 38770 h 636178"/>
              <a:gd name="connsiteX4" fmla="*/ 2865120 w 2873715"/>
              <a:gd name="connsiteY4" fmla="*/ 636178 h 636178"/>
              <a:gd name="connsiteX0" fmla="*/ 743 w 2874458"/>
              <a:gd name="connsiteY0" fmla="*/ 526450 h 636178"/>
              <a:gd name="connsiteX1" fmla="*/ 171431 w 2874458"/>
              <a:gd name="connsiteY1" fmla="*/ 99730 h 636178"/>
              <a:gd name="connsiteX2" fmla="*/ 841991 w 2874458"/>
              <a:gd name="connsiteY2" fmla="*/ 63154 h 636178"/>
              <a:gd name="connsiteX3" fmla="*/ 2609831 w 2874458"/>
              <a:gd name="connsiteY3" fmla="*/ 38770 h 636178"/>
              <a:gd name="connsiteX4" fmla="*/ 2865863 w 2874458"/>
              <a:gd name="connsiteY4" fmla="*/ 636178 h 636178"/>
              <a:gd name="connsiteX0" fmla="*/ 743 w 2874458"/>
              <a:gd name="connsiteY0" fmla="*/ 533367 h 643095"/>
              <a:gd name="connsiteX1" fmla="*/ 171431 w 2874458"/>
              <a:gd name="connsiteY1" fmla="*/ 26180 h 643095"/>
              <a:gd name="connsiteX2" fmla="*/ 841991 w 2874458"/>
              <a:gd name="connsiteY2" fmla="*/ 70071 h 643095"/>
              <a:gd name="connsiteX3" fmla="*/ 2609831 w 2874458"/>
              <a:gd name="connsiteY3" fmla="*/ 45687 h 643095"/>
              <a:gd name="connsiteX4" fmla="*/ 2865863 w 2874458"/>
              <a:gd name="connsiteY4" fmla="*/ 643095 h 643095"/>
              <a:gd name="connsiteX0" fmla="*/ 762 w 2874218"/>
              <a:gd name="connsiteY0" fmla="*/ 540847 h 650575"/>
              <a:gd name="connsiteX1" fmla="*/ 171450 w 2874218"/>
              <a:gd name="connsiteY1" fmla="*/ 33660 h 650575"/>
              <a:gd name="connsiteX2" fmla="*/ 849325 w 2874218"/>
              <a:gd name="connsiteY2" fmla="*/ 48290 h 650575"/>
              <a:gd name="connsiteX3" fmla="*/ 2609850 w 2874218"/>
              <a:gd name="connsiteY3" fmla="*/ 53167 h 650575"/>
              <a:gd name="connsiteX4" fmla="*/ 2865882 w 2874218"/>
              <a:gd name="connsiteY4" fmla="*/ 650575 h 650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4218" h="650575">
                <a:moveTo>
                  <a:pt x="762" y="540847"/>
                </a:moveTo>
                <a:cubicBezTo>
                  <a:pt x="-5944" y="153954"/>
                  <a:pt x="30023" y="115753"/>
                  <a:pt x="171450" y="33660"/>
                </a:cubicBezTo>
                <a:cubicBezTo>
                  <a:pt x="312877" y="-48433"/>
                  <a:pt x="442925" y="45039"/>
                  <a:pt x="849325" y="48290"/>
                </a:cubicBezTo>
                <a:cubicBezTo>
                  <a:pt x="1255725" y="51541"/>
                  <a:pt x="2273757" y="-47214"/>
                  <a:pt x="2609850" y="53167"/>
                </a:cubicBezTo>
                <a:cubicBezTo>
                  <a:pt x="2945943" y="153548"/>
                  <a:pt x="2865882" y="650575"/>
                  <a:pt x="2865882" y="650575"/>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Ellipse 94"/>
          <p:cNvSpPr/>
          <p:nvPr>
            <p:custDataLst>
              <p:tags r:id="rId9"/>
            </p:custDataLst>
          </p:nvPr>
        </p:nvSpPr>
        <p:spPr>
          <a:xfrm flipH="1">
            <a:off x="3836862" y="5057754"/>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96" name="Ellipse 95"/>
          <p:cNvSpPr/>
          <p:nvPr>
            <p:custDataLst>
              <p:tags r:id="rId10"/>
            </p:custDataLst>
          </p:nvPr>
        </p:nvSpPr>
        <p:spPr>
          <a:xfrm flipH="1">
            <a:off x="2882579" y="5006884"/>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97" name="Ellipse 96"/>
          <p:cNvSpPr/>
          <p:nvPr>
            <p:custDataLst>
              <p:tags r:id="rId11"/>
            </p:custDataLst>
          </p:nvPr>
        </p:nvSpPr>
        <p:spPr>
          <a:xfrm>
            <a:off x="3445136" y="5175636"/>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98" name="Ellipse 97"/>
          <p:cNvSpPr/>
          <p:nvPr>
            <p:custDataLst>
              <p:tags r:id="rId12"/>
            </p:custDataLst>
          </p:nvPr>
        </p:nvSpPr>
        <p:spPr>
          <a:xfrm>
            <a:off x="3268435" y="4858030"/>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Ellipse 98"/>
          <p:cNvSpPr/>
          <p:nvPr>
            <p:custDataLst>
              <p:tags r:id="rId13"/>
            </p:custDataLst>
          </p:nvPr>
        </p:nvSpPr>
        <p:spPr>
          <a:xfrm>
            <a:off x="3679701" y="4880889"/>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Ellipse 99"/>
          <p:cNvSpPr/>
          <p:nvPr>
            <p:custDataLst>
              <p:tags r:id="rId14"/>
            </p:custDataLst>
          </p:nvPr>
        </p:nvSpPr>
        <p:spPr>
          <a:xfrm>
            <a:off x="2915816" y="5151100"/>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Ellipse 100"/>
          <p:cNvSpPr/>
          <p:nvPr>
            <p:custDataLst>
              <p:tags r:id="rId15"/>
            </p:custDataLst>
          </p:nvPr>
        </p:nvSpPr>
        <p:spPr>
          <a:xfrm>
            <a:off x="3337852" y="5035198"/>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Ellipse 101"/>
          <p:cNvSpPr/>
          <p:nvPr>
            <p:custDataLst>
              <p:tags r:id="rId16"/>
            </p:custDataLst>
          </p:nvPr>
        </p:nvSpPr>
        <p:spPr>
          <a:xfrm>
            <a:off x="3086190" y="4984328"/>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Ellipse 102"/>
          <p:cNvSpPr/>
          <p:nvPr>
            <p:custDataLst>
              <p:tags r:id="rId17"/>
            </p:custDataLst>
          </p:nvPr>
        </p:nvSpPr>
        <p:spPr>
          <a:xfrm>
            <a:off x="3478554" y="4879933"/>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Ellipse 103"/>
          <p:cNvSpPr/>
          <p:nvPr>
            <p:custDataLst>
              <p:tags r:id="rId18"/>
            </p:custDataLst>
          </p:nvPr>
        </p:nvSpPr>
        <p:spPr>
          <a:xfrm>
            <a:off x="3615131" y="5107361"/>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Ellipse 104"/>
          <p:cNvSpPr/>
          <p:nvPr>
            <p:custDataLst>
              <p:tags r:id="rId19"/>
            </p:custDataLst>
          </p:nvPr>
        </p:nvSpPr>
        <p:spPr>
          <a:xfrm>
            <a:off x="3917251" y="4810022"/>
            <a:ext cx="45719"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Ellipse 105"/>
          <p:cNvSpPr/>
          <p:nvPr>
            <p:custDataLst>
              <p:tags r:id="rId20"/>
            </p:custDataLst>
          </p:nvPr>
        </p:nvSpPr>
        <p:spPr>
          <a:xfrm>
            <a:off x="2571378" y="5175636"/>
            <a:ext cx="56406" cy="68275"/>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Ellipse 106"/>
          <p:cNvSpPr/>
          <p:nvPr>
            <p:custDataLst>
              <p:tags r:id="rId21"/>
            </p:custDataLst>
          </p:nvPr>
        </p:nvSpPr>
        <p:spPr>
          <a:xfrm flipH="1">
            <a:off x="3221550" y="5118638"/>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108" name="Ellipse 107"/>
          <p:cNvSpPr/>
          <p:nvPr>
            <p:custDataLst>
              <p:tags r:id="rId22"/>
            </p:custDataLst>
          </p:nvPr>
        </p:nvSpPr>
        <p:spPr>
          <a:xfrm flipH="1">
            <a:off x="3059832" y="4857855"/>
            <a:ext cx="72725" cy="45719"/>
          </a:xfrm>
          <a:prstGeom prst="ellipse">
            <a:avLst/>
          </a:prstGeom>
          <a:solidFill>
            <a:srgbClr val="FF0000"/>
          </a:solidFill>
          <a:ln>
            <a:noFill/>
          </a:ln>
          <a:effectLst>
            <a:glow rad="762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
        <p:nvSpPr>
          <p:cNvPr id="62" name="Ellipse 61"/>
          <p:cNvSpPr/>
          <p:nvPr>
            <p:custDataLst>
              <p:tags r:id="rId23"/>
            </p:custDataLst>
          </p:nvPr>
        </p:nvSpPr>
        <p:spPr>
          <a:xfrm>
            <a:off x="3946748" y="4809344"/>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3" name="Ellipse 122"/>
          <p:cNvSpPr/>
          <p:nvPr>
            <p:custDataLst>
              <p:tags r:id="rId24"/>
            </p:custDataLst>
          </p:nvPr>
        </p:nvSpPr>
        <p:spPr>
          <a:xfrm>
            <a:off x="3866240" y="5018465"/>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4" name="Ellipse 123"/>
          <p:cNvSpPr/>
          <p:nvPr>
            <p:custDataLst>
              <p:tags r:id="rId25"/>
            </p:custDataLst>
          </p:nvPr>
        </p:nvSpPr>
        <p:spPr>
          <a:xfrm>
            <a:off x="3704180" y="490461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5" name="Ellipse 124"/>
          <p:cNvSpPr/>
          <p:nvPr>
            <p:custDataLst>
              <p:tags r:id="rId26"/>
            </p:custDataLst>
          </p:nvPr>
        </p:nvSpPr>
        <p:spPr>
          <a:xfrm>
            <a:off x="3620812" y="5157513"/>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6" name="Ellipse 125"/>
          <p:cNvSpPr/>
          <p:nvPr>
            <p:custDataLst>
              <p:tags r:id="rId27"/>
            </p:custDataLst>
          </p:nvPr>
        </p:nvSpPr>
        <p:spPr>
          <a:xfrm>
            <a:off x="3419187" y="5213164"/>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7" name="Ellipse 126"/>
          <p:cNvSpPr/>
          <p:nvPr>
            <p:custDataLst>
              <p:tags r:id="rId28"/>
            </p:custDataLst>
          </p:nvPr>
        </p:nvSpPr>
        <p:spPr>
          <a:xfrm>
            <a:off x="3478554" y="4833284"/>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8" name="Ellipse 127"/>
          <p:cNvSpPr/>
          <p:nvPr>
            <p:custDataLst>
              <p:tags r:id="rId29"/>
            </p:custDataLst>
          </p:nvPr>
        </p:nvSpPr>
        <p:spPr>
          <a:xfrm>
            <a:off x="3324980" y="5057754"/>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29" name="Ellipse 128"/>
          <p:cNvSpPr/>
          <p:nvPr>
            <p:custDataLst>
              <p:tags r:id="rId30"/>
            </p:custDataLst>
          </p:nvPr>
        </p:nvSpPr>
        <p:spPr>
          <a:xfrm>
            <a:off x="3163902" y="5140305"/>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0" name="Ellipse 129"/>
          <p:cNvSpPr/>
          <p:nvPr>
            <p:custDataLst>
              <p:tags r:id="rId31"/>
            </p:custDataLst>
          </p:nvPr>
        </p:nvSpPr>
        <p:spPr>
          <a:xfrm>
            <a:off x="3231689" y="4816438"/>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1" name="Ellipse 130"/>
          <p:cNvSpPr/>
          <p:nvPr>
            <p:custDataLst>
              <p:tags r:id="rId32"/>
            </p:custDataLst>
          </p:nvPr>
        </p:nvSpPr>
        <p:spPr>
          <a:xfrm>
            <a:off x="2986321" y="4808388"/>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3" name="Ellipse 132"/>
          <p:cNvSpPr/>
          <p:nvPr>
            <p:custDataLst>
              <p:tags r:id="rId33"/>
            </p:custDataLst>
          </p:nvPr>
        </p:nvSpPr>
        <p:spPr>
          <a:xfrm>
            <a:off x="3043968" y="499397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4" name="Ellipse 133"/>
          <p:cNvSpPr/>
          <p:nvPr>
            <p:custDataLst>
              <p:tags r:id="rId34"/>
            </p:custDataLst>
          </p:nvPr>
        </p:nvSpPr>
        <p:spPr>
          <a:xfrm>
            <a:off x="2871025" y="5193285"/>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5" name="Ellipse 134"/>
          <p:cNvSpPr/>
          <p:nvPr>
            <p:custDataLst>
              <p:tags r:id="rId35"/>
            </p:custDataLst>
          </p:nvPr>
        </p:nvSpPr>
        <p:spPr>
          <a:xfrm>
            <a:off x="2571878" y="5213164"/>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6" name="Ellipse 135"/>
          <p:cNvSpPr/>
          <p:nvPr>
            <p:custDataLst>
              <p:tags r:id="rId36"/>
            </p:custDataLst>
          </p:nvPr>
        </p:nvSpPr>
        <p:spPr>
          <a:xfrm>
            <a:off x="4091462" y="531725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7" name="Ellipse 136"/>
          <p:cNvSpPr/>
          <p:nvPr>
            <p:custDataLst>
              <p:tags r:id="rId37"/>
            </p:custDataLst>
          </p:nvPr>
        </p:nvSpPr>
        <p:spPr>
          <a:xfrm>
            <a:off x="3901029" y="5394425"/>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8" name="Ellipse 137"/>
          <p:cNvSpPr/>
          <p:nvPr>
            <p:custDataLst>
              <p:tags r:id="rId38"/>
            </p:custDataLst>
          </p:nvPr>
        </p:nvSpPr>
        <p:spPr>
          <a:xfrm>
            <a:off x="3855231" y="552042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39" name="Ellipse 138"/>
          <p:cNvSpPr/>
          <p:nvPr>
            <p:custDataLst>
              <p:tags r:id="rId39"/>
            </p:custDataLst>
          </p:nvPr>
        </p:nvSpPr>
        <p:spPr>
          <a:xfrm>
            <a:off x="3163901" y="5614405"/>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0" name="Ellipse 139"/>
          <p:cNvSpPr/>
          <p:nvPr>
            <p:custDataLst>
              <p:tags r:id="rId40"/>
            </p:custDataLst>
          </p:nvPr>
        </p:nvSpPr>
        <p:spPr>
          <a:xfrm>
            <a:off x="3599077" y="5606941"/>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1" name="Ellipse 140"/>
          <p:cNvSpPr/>
          <p:nvPr>
            <p:custDataLst>
              <p:tags r:id="rId41"/>
            </p:custDataLst>
          </p:nvPr>
        </p:nvSpPr>
        <p:spPr>
          <a:xfrm>
            <a:off x="3891571" y="526483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2" name="Ellipse 141"/>
          <p:cNvSpPr/>
          <p:nvPr>
            <p:custDataLst>
              <p:tags r:id="rId42"/>
            </p:custDataLst>
          </p:nvPr>
        </p:nvSpPr>
        <p:spPr>
          <a:xfrm>
            <a:off x="3459886" y="565074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3" name="Ellipse 142"/>
          <p:cNvSpPr/>
          <p:nvPr>
            <p:custDataLst>
              <p:tags r:id="rId43"/>
            </p:custDataLst>
          </p:nvPr>
        </p:nvSpPr>
        <p:spPr>
          <a:xfrm>
            <a:off x="3512821" y="5353177"/>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4" name="Ellipse 143"/>
          <p:cNvSpPr/>
          <p:nvPr>
            <p:custDataLst>
              <p:tags r:id="rId44"/>
            </p:custDataLst>
          </p:nvPr>
        </p:nvSpPr>
        <p:spPr>
          <a:xfrm>
            <a:off x="3324980" y="5353177"/>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5" name="Ellipse 144"/>
          <p:cNvSpPr/>
          <p:nvPr>
            <p:custDataLst>
              <p:tags r:id="rId45"/>
            </p:custDataLst>
          </p:nvPr>
        </p:nvSpPr>
        <p:spPr>
          <a:xfrm>
            <a:off x="3181343" y="5353022"/>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6" name="Ellipse 145"/>
          <p:cNvSpPr/>
          <p:nvPr>
            <p:custDataLst>
              <p:tags r:id="rId46"/>
            </p:custDataLst>
          </p:nvPr>
        </p:nvSpPr>
        <p:spPr>
          <a:xfrm>
            <a:off x="2967104" y="5345712"/>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7" name="Ellipse 146"/>
          <p:cNvSpPr/>
          <p:nvPr>
            <p:custDataLst>
              <p:tags r:id="rId47"/>
            </p:custDataLst>
          </p:nvPr>
        </p:nvSpPr>
        <p:spPr>
          <a:xfrm>
            <a:off x="2803646" y="5417257"/>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8" name="Ellipse 147"/>
          <p:cNvSpPr/>
          <p:nvPr>
            <p:custDataLst>
              <p:tags r:id="rId48"/>
            </p:custDataLst>
          </p:nvPr>
        </p:nvSpPr>
        <p:spPr>
          <a:xfrm>
            <a:off x="3053740" y="5538067"/>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49" name="Ellipse 148"/>
          <p:cNvSpPr/>
          <p:nvPr>
            <p:custDataLst>
              <p:tags r:id="rId49"/>
            </p:custDataLst>
          </p:nvPr>
        </p:nvSpPr>
        <p:spPr>
          <a:xfrm>
            <a:off x="2657228" y="5614406"/>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150" name="Ellipse 149"/>
          <p:cNvSpPr/>
          <p:nvPr>
            <p:custDataLst>
              <p:tags r:id="rId50"/>
            </p:custDataLst>
          </p:nvPr>
        </p:nvSpPr>
        <p:spPr>
          <a:xfrm>
            <a:off x="2800521" y="4993970"/>
            <a:ext cx="115295" cy="71545"/>
          </a:xfrm>
          <a:prstGeom prst="ellipse">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t>+</a:t>
            </a:r>
            <a:endParaRPr lang="fr-FR" sz="1000" dirty="0"/>
          </a:p>
        </p:txBody>
      </p:sp>
      <p:sp>
        <p:nvSpPr>
          <p:cNvPr id="6" name="Rectangle 5"/>
          <p:cNvSpPr/>
          <p:nvPr>
            <p:custDataLst>
              <p:tags r:id="rId51"/>
            </p:custDataLst>
          </p:nvPr>
        </p:nvSpPr>
        <p:spPr>
          <a:xfrm>
            <a:off x="0" y="6186910"/>
            <a:ext cx="9143999" cy="646331"/>
          </a:xfrm>
          <a:prstGeom prst="rect">
            <a:avLst/>
          </a:prstGeom>
        </p:spPr>
        <p:txBody>
          <a:bodyPr wrap="square">
            <a:spAutoFit/>
          </a:bodyPr>
          <a:lstStyle/>
          <a:p>
            <a:pPr algn="ctr"/>
            <a:r>
              <a:rPr lang="fr-FR" dirty="0">
                <a:solidFill>
                  <a:schemeClr val="bg1"/>
                </a:solidFill>
              </a:rPr>
              <a:t>La tension est présente presque instantanément aux bornes du condensateur, même si on le déconnecte. On dira qu’il est « chargé ».</a:t>
            </a:r>
          </a:p>
        </p:txBody>
      </p:sp>
      <p:sp>
        <p:nvSpPr>
          <p:cNvPr id="7" name="Rectangle 6"/>
          <p:cNvSpPr/>
          <p:nvPr>
            <p:custDataLst>
              <p:tags r:id="rId52"/>
            </p:custDataLst>
          </p:nvPr>
        </p:nvSpPr>
        <p:spPr>
          <a:xfrm>
            <a:off x="-4871" y="3523764"/>
            <a:ext cx="5065485" cy="2776053"/>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fr-FR" dirty="0" smtClean="0"/>
          </a:p>
          <a:p>
            <a:endParaRPr lang="fr-FR" dirty="0"/>
          </a:p>
          <a:p>
            <a:r>
              <a:rPr lang="fr-FR" dirty="0" smtClean="0"/>
              <a:t>click</a:t>
            </a:r>
            <a:endParaRPr lang="fr-FR" dirty="0"/>
          </a:p>
        </p:txBody>
      </p:sp>
    </p:spTree>
    <p:extLst>
      <p:ext uri="{BB962C8B-B14F-4D97-AF65-F5344CB8AC3E}">
        <p14:creationId xmlns:p14="http://schemas.microsoft.com/office/powerpoint/2010/main" val="2099889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grpId="0" nodeType="afterEffect">
                                  <p:stCondLst>
                                    <p:cond delay="500"/>
                                  </p:stCondLst>
                                  <p:iterate type="wd">
                                    <p:tmPct val="16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664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7140"/>
                            </p:stCondLst>
                            <p:childTnLst>
                              <p:par>
                                <p:cTn id="17" presetID="10" presetClass="entr" presetSubtype="0" fill="hold" grpId="0" nodeType="afterEffect">
                                  <p:stCondLst>
                                    <p:cond delay="0"/>
                                  </p:stCondLst>
                                  <p:childTnLst>
                                    <p:set>
                                      <p:cBhvr>
                                        <p:cTn id="18" dur="1" fill="hold">
                                          <p:stCondLst>
                                            <p:cond delay="0"/>
                                          </p:stCondLst>
                                        </p:cTn>
                                        <p:tgtEl>
                                          <p:spTgt spid="75"/>
                                        </p:tgtEl>
                                        <p:attrNameLst>
                                          <p:attrName>style.visibility</p:attrName>
                                        </p:attrNameLst>
                                      </p:cBhvr>
                                      <p:to>
                                        <p:strVal val="visible"/>
                                      </p:to>
                                    </p:set>
                                    <p:animEffect transition="in" filter="fade">
                                      <p:cBhvr>
                                        <p:cTn id="19" dur="500"/>
                                        <p:tgtEl>
                                          <p:spTgt spid="75"/>
                                        </p:tgtEl>
                                      </p:cBhvr>
                                    </p:animEffect>
                                  </p:childTnLst>
                                </p:cTn>
                              </p:par>
                            </p:childTnLst>
                          </p:cTn>
                        </p:par>
                        <p:par>
                          <p:cTn id="20" fill="hold">
                            <p:stCondLst>
                              <p:cond delay="7640"/>
                            </p:stCondLst>
                            <p:childTnLst>
                              <p:par>
                                <p:cTn id="21" presetID="10" presetClass="entr" presetSubtype="0" fill="hold" nodeType="after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fade">
                                      <p:cBhvr>
                                        <p:cTn id="23" dur="500"/>
                                        <p:tgtEl>
                                          <p:spTgt spid="64"/>
                                        </p:tgtEl>
                                      </p:cBhvr>
                                    </p:animEffect>
                                  </p:childTnLst>
                                </p:cTn>
                              </p:par>
                            </p:childTnLst>
                          </p:cTn>
                        </p:par>
                        <p:par>
                          <p:cTn id="24" fill="hold">
                            <p:stCondLst>
                              <p:cond delay="8140"/>
                            </p:stCondLst>
                            <p:childTnLst>
                              <p:par>
                                <p:cTn id="25" presetID="22" presetClass="entr" presetSubtype="2" fill="hold" grpId="0" nodeType="afterEffect">
                                  <p:stCondLst>
                                    <p:cond delay="0"/>
                                  </p:stCondLst>
                                  <p:childTnLst>
                                    <p:set>
                                      <p:cBhvr>
                                        <p:cTn id="26" dur="1" fill="hold">
                                          <p:stCondLst>
                                            <p:cond delay="0"/>
                                          </p:stCondLst>
                                        </p:cTn>
                                        <p:tgtEl>
                                          <p:spTgt spid="94"/>
                                        </p:tgtEl>
                                        <p:attrNameLst>
                                          <p:attrName>style.visibility</p:attrName>
                                        </p:attrNameLst>
                                      </p:cBhvr>
                                      <p:to>
                                        <p:strVal val="visible"/>
                                      </p:to>
                                    </p:set>
                                    <p:animEffect transition="in" filter="wipe(right)">
                                      <p:cBhvr>
                                        <p:cTn id="27" dur="500"/>
                                        <p:tgtEl>
                                          <p:spTgt spid="94"/>
                                        </p:tgtEl>
                                      </p:cBhvr>
                                    </p:animEffect>
                                  </p:childTnLst>
                                </p:cTn>
                              </p:par>
                            </p:childTnLst>
                          </p:cTn>
                        </p:par>
                        <p:par>
                          <p:cTn id="28" fill="hold">
                            <p:stCondLst>
                              <p:cond delay="8640"/>
                            </p:stCondLst>
                            <p:childTnLst>
                              <p:par>
                                <p:cTn id="29" presetID="22" presetClass="entr" presetSubtype="8" fill="hold" grpId="0" nodeType="afterEffect">
                                  <p:stCondLst>
                                    <p:cond delay="0"/>
                                  </p:stCondLst>
                                  <p:childTnLst>
                                    <p:set>
                                      <p:cBhvr>
                                        <p:cTn id="30" dur="1" fill="hold">
                                          <p:stCondLst>
                                            <p:cond delay="0"/>
                                          </p:stCondLst>
                                        </p:cTn>
                                        <p:tgtEl>
                                          <p:spTgt spid="59"/>
                                        </p:tgtEl>
                                        <p:attrNameLst>
                                          <p:attrName>style.visibility</p:attrName>
                                        </p:attrNameLst>
                                      </p:cBhvr>
                                      <p:to>
                                        <p:strVal val="visible"/>
                                      </p:to>
                                    </p:set>
                                    <p:animEffect transition="in" filter="wipe(left)">
                                      <p:cBhvr>
                                        <p:cTn id="31" dur="500"/>
                                        <p:tgtEl>
                                          <p:spTgt spid="59"/>
                                        </p:tgtEl>
                                      </p:cBhvr>
                                    </p:animEffect>
                                  </p:childTnLst>
                                </p:cTn>
                              </p:par>
                            </p:childTnLst>
                          </p:cTn>
                        </p:par>
                        <p:par>
                          <p:cTn id="32" fill="hold">
                            <p:stCondLst>
                              <p:cond delay="9140"/>
                            </p:stCondLst>
                            <p:childTnLst>
                              <p:par>
                                <p:cTn id="33" presetID="10" presetClass="entr" presetSubtype="0" fill="hold" grpId="0" nodeType="afterEffect">
                                  <p:stCondLst>
                                    <p:cond delay="3000"/>
                                  </p:stCondLst>
                                  <p:iterate type="wd">
                                    <p:tmPct val="16000"/>
                                  </p:iterate>
                                  <p:childTnLst>
                                    <p:set>
                                      <p:cBhvr>
                                        <p:cTn id="34" dur="1" fill="hold">
                                          <p:stCondLst>
                                            <p:cond delay="0"/>
                                          </p:stCondLst>
                                        </p:cTn>
                                        <p:tgtEl>
                                          <p:spTgt spid="3">
                                            <p:txEl>
                                              <p:pRg st="0" end="0"/>
                                            </p:txEl>
                                          </p:spTgt>
                                        </p:tgtEl>
                                        <p:attrNameLst>
                                          <p:attrName>style.visibility</p:attrName>
                                        </p:attrNameLst>
                                      </p:cBhvr>
                                      <p:to>
                                        <p:strVal val="visible"/>
                                      </p:to>
                                    </p:set>
                                    <p:animEffect transition="in" filter="fade">
                                      <p:cBhvr>
                                        <p:cTn id="35" dur="500"/>
                                        <p:tgtEl>
                                          <p:spTgt spid="3">
                                            <p:txEl>
                                              <p:pRg st="0" end="0"/>
                                            </p:txEl>
                                          </p:spTgt>
                                        </p:tgtEl>
                                      </p:cBhvr>
                                    </p:animEffect>
                                  </p:childTnLst>
                                </p:cTn>
                              </p:par>
                            </p:childTnLst>
                          </p:cTn>
                        </p:par>
                        <p:par>
                          <p:cTn id="36" fill="hold">
                            <p:stCondLst>
                              <p:cond delay="16720"/>
                            </p:stCondLst>
                            <p:childTnLst>
                              <p:par>
                                <p:cTn id="37" presetID="10" presetClass="entr" presetSubtype="0" fill="hold" grpId="0"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par>
                          <p:cTn id="40" fill="hold">
                            <p:stCondLst>
                              <p:cond delay="17220"/>
                            </p:stCondLst>
                            <p:childTnLst>
                              <p:par>
                                <p:cTn id="41" presetID="10" presetClass="entr" presetSubtype="0" fill="hold" grpId="0" nodeType="afterEffect">
                                  <p:stCondLst>
                                    <p:cond delay="0"/>
                                  </p:stCondLst>
                                  <p:iterate type="wd">
                                    <p:tmPct val="16000"/>
                                  </p:iterate>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7"/>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withEffect">
                                  <p:stCondLst>
                                    <p:cond delay="0"/>
                                  </p:stCondLst>
                                  <p:childTnLst>
                                    <p:set>
                                      <p:cBhvr>
                                        <p:cTn id="48" dur="1" fill="hold">
                                          <p:stCondLst>
                                            <p:cond delay="0"/>
                                          </p:stCondLst>
                                        </p:cTn>
                                        <p:tgtEl>
                                          <p:spTgt spid="95"/>
                                        </p:tgtEl>
                                        <p:attrNameLst>
                                          <p:attrName>style.visibility</p:attrName>
                                        </p:attrNameLst>
                                      </p:cBhvr>
                                      <p:to>
                                        <p:strVal val="visible"/>
                                      </p:to>
                                    </p:set>
                                    <p:animEffect transition="in" filter="fade">
                                      <p:cBhvr>
                                        <p:cTn id="49" dur="200"/>
                                        <p:tgtEl>
                                          <p:spTgt spid="95"/>
                                        </p:tgtEl>
                                      </p:cBhvr>
                                    </p:animEffect>
                                  </p:childTnLst>
                                </p:cTn>
                              </p:par>
                              <p:par>
                                <p:cTn id="50" presetID="0" presetClass="path" presetSubtype="0" accel="50000" decel="50000" fill="hold" grpId="0" nodeType="withEffect">
                                  <p:stCondLst>
                                    <p:cond delay="0"/>
                                  </p:stCondLst>
                                  <p:childTnLst>
                                    <p:animMotion origin="layout" path="M -0.00278 -0.00509 L -0.04757 -0.01643 L -0.05486 -0.07315 L -0.06736 -0.09722 L -0.09132 -0.11088 L -0.17882 -0.10926 L -0.25174 -0.10532 L -0.2809 -0.10532 L -0.30382 -0.10787 L -0.33403 -0.11203 L -0.34965 -0.10648 L -0.36111 -0.0912 L -0.36528 -0.0662 C -0.3651 -0.03703 -0.36667 0.05741 -0.36528 0.08935 C -0.36389 0.12107 -0.36337 0.11621 -0.35694 0.12408 L -0.32691 0.13658 L -0.27934 0.12847 L -0.18004 0.13496 L -0.11319 0.1375 L -0.07257 0.12986 L -0.05469 0.09722 L -0.04705 0.06065 L 0.0283 0.0331 " pathEditMode="relative" rAng="0" ptsTypes="AAAAAAAAAAAAfaAAAAAAAAA">
                                      <p:cBhvr>
                                        <p:cTn id="51" dur="2000" fill="hold"/>
                                        <p:tgtEl>
                                          <p:spTgt spid="95"/>
                                        </p:tgtEl>
                                        <p:attrNameLst>
                                          <p:attrName>ppt_x</p:attrName>
                                          <p:attrName>ppt_y</p:attrName>
                                        </p:attrNameLst>
                                      </p:cBhvr>
                                      <p:rCtr x="-16649" y="1782"/>
                                    </p:animMotion>
                                  </p:childTnLst>
                                </p:cTn>
                              </p:par>
                              <p:par>
                                <p:cTn id="52" presetID="10" presetClass="entr" presetSubtype="0" fill="hold" grpId="0" nodeType="withEffect">
                                  <p:stCondLst>
                                    <p:cond delay="250"/>
                                  </p:stCondLst>
                                  <p:childTnLst>
                                    <p:set>
                                      <p:cBhvr>
                                        <p:cTn id="53" dur="1" fill="hold">
                                          <p:stCondLst>
                                            <p:cond delay="0"/>
                                          </p:stCondLst>
                                        </p:cTn>
                                        <p:tgtEl>
                                          <p:spTgt spid="123"/>
                                        </p:tgtEl>
                                        <p:attrNameLst>
                                          <p:attrName>style.visibility</p:attrName>
                                        </p:attrNameLst>
                                      </p:cBhvr>
                                      <p:to>
                                        <p:strVal val="visible"/>
                                      </p:to>
                                    </p:set>
                                    <p:animEffect transition="in" filter="fade">
                                      <p:cBhvr>
                                        <p:cTn id="54" dur="500"/>
                                        <p:tgtEl>
                                          <p:spTgt spid="123"/>
                                        </p:tgtEl>
                                      </p:cBhvr>
                                    </p:animEffect>
                                  </p:childTnLst>
                                </p:cTn>
                              </p:par>
                              <p:par>
                                <p:cTn id="55" presetID="10" presetClass="entr" presetSubtype="0" fill="hold" grpId="0" nodeType="withEffect">
                                  <p:stCondLst>
                                    <p:cond delay="2000"/>
                                  </p:stCondLst>
                                  <p:childTnLst>
                                    <p:set>
                                      <p:cBhvr>
                                        <p:cTn id="56" dur="1" fill="hold">
                                          <p:stCondLst>
                                            <p:cond delay="0"/>
                                          </p:stCondLst>
                                        </p:cTn>
                                        <p:tgtEl>
                                          <p:spTgt spid="136"/>
                                        </p:tgtEl>
                                        <p:attrNameLst>
                                          <p:attrName>style.visibility</p:attrName>
                                        </p:attrNameLst>
                                      </p:cBhvr>
                                      <p:to>
                                        <p:strVal val="visible"/>
                                      </p:to>
                                    </p:set>
                                    <p:animEffect transition="in" filter="fade">
                                      <p:cBhvr>
                                        <p:cTn id="57" dur="500"/>
                                        <p:tgtEl>
                                          <p:spTgt spid="136"/>
                                        </p:tgtEl>
                                      </p:cBhvr>
                                    </p:animEffect>
                                  </p:childTnLst>
                                </p:cTn>
                              </p:par>
                              <p:par>
                                <p:cTn id="58" presetID="10" presetClass="exit" presetSubtype="0" fill="hold" grpId="2" nodeType="withEffect">
                                  <p:stCondLst>
                                    <p:cond delay="2000"/>
                                  </p:stCondLst>
                                  <p:childTnLst>
                                    <p:animEffect transition="out" filter="fade">
                                      <p:cBhvr>
                                        <p:cTn id="59" dur="500"/>
                                        <p:tgtEl>
                                          <p:spTgt spid="95"/>
                                        </p:tgtEl>
                                      </p:cBhvr>
                                    </p:animEffect>
                                    <p:set>
                                      <p:cBhvr>
                                        <p:cTn id="60" dur="1" fill="hold">
                                          <p:stCondLst>
                                            <p:cond delay="499"/>
                                          </p:stCondLst>
                                        </p:cTn>
                                        <p:tgtEl>
                                          <p:spTgt spid="95"/>
                                        </p:tgtEl>
                                        <p:attrNameLst>
                                          <p:attrName>style.visibility</p:attrName>
                                        </p:attrNameLst>
                                      </p:cBhvr>
                                      <p:to>
                                        <p:strVal val="hidden"/>
                                      </p:to>
                                    </p:set>
                                  </p:childTnLst>
                                </p:cTn>
                              </p:par>
                              <p:par>
                                <p:cTn id="61" presetID="10" presetClass="entr" presetSubtype="0" fill="hold" grpId="1" nodeType="withEffect">
                                  <p:stCondLst>
                                    <p:cond delay="250"/>
                                  </p:stCondLst>
                                  <p:childTnLst>
                                    <p:set>
                                      <p:cBhvr>
                                        <p:cTn id="62" dur="1" fill="hold">
                                          <p:stCondLst>
                                            <p:cond delay="0"/>
                                          </p:stCondLst>
                                        </p:cTn>
                                        <p:tgtEl>
                                          <p:spTgt spid="105"/>
                                        </p:tgtEl>
                                        <p:attrNameLst>
                                          <p:attrName>style.visibility</p:attrName>
                                        </p:attrNameLst>
                                      </p:cBhvr>
                                      <p:to>
                                        <p:strVal val="visible"/>
                                      </p:to>
                                    </p:set>
                                    <p:animEffect transition="in" filter="fade">
                                      <p:cBhvr>
                                        <p:cTn id="63" dur="500"/>
                                        <p:tgtEl>
                                          <p:spTgt spid="105"/>
                                        </p:tgtEl>
                                      </p:cBhvr>
                                    </p:animEffect>
                                  </p:childTnLst>
                                </p:cTn>
                              </p:par>
                              <p:par>
                                <p:cTn id="64" presetID="0" presetClass="path" presetSubtype="0" accel="50000" decel="50000" fill="hold" grpId="0" nodeType="withEffect">
                                  <p:stCondLst>
                                    <p:cond delay="500"/>
                                  </p:stCondLst>
                                  <p:childTnLst>
                                    <p:animMotion origin="layout" path="M -0.00121 0.00255 L -0.05364 0.02523 L -0.06093 -0.03148 L -0.07343 -0.05555 L -0.09739 -0.06921 L -0.18489 -0.06759 L -0.25781 -0.06365 L -0.28698 -0.06365 L -0.30989 -0.0662 L -0.3401 -0.07037 L -0.35573 -0.06481 L -0.36718 -0.04953 L -0.37135 -0.02453 C -0.37118 0.00463 -0.37274 0.09908 -0.37135 0.13102 C -0.36996 0.16273 -0.36944 0.15787 -0.36302 0.16574 L -0.33298 0.17824 L -0.28541 0.17014 L -0.18611 0.17662 L -0.11927 0.17917 L -0.07882 0.17153 L -0.06076 0.13889 L -0.05312 0.10232 L -0.00139 0.10417 " pathEditMode="relative" rAng="0" ptsTypes="AAAAAAAAAAAAfaAAAAAAAAA">
                                      <p:cBhvr>
                                        <p:cTn id="65" dur="2000" fill="hold"/>
                                        <p:tgtEl>
                                          <p:spTgt spid="105"/>
                                        </p:tgtEl>
                                        <p:attrNameLst>
                                          <p:attrName>ppt_x</p:attrName>
                                          <p:attrName>ppt_y</p:attrName>
                                        </p:attrNameLst>
                                      </p:cBhvr>
                                      <p:rCtr x="-18576" y="5185"/>
                                    </p:animMotion>
                                  </p:childTnLst>
                                </p:cTn>
                              </p:par>
                              <p:par>
                                <p:cTn id="66" presetID="10" presetClass="entr" presetSubtype="0" fill="hold" grpId="0" nodeType="withEffect">
                                  <p:stCondLst>
                                    <p:cond delay="750"/>
                                  </p:stCondLst>
                                  <p:childTnLst>
                                    <p:set>
                                      <p:cBhvr>
                                        <p:cTn id="67" dur="1" fill="hold">
                                          <p:stCondLst>
                                            <p:cond delay="0"/>
                                          </p:stCondLst>
                                        </p:cTn>
                                        <p:tgtEl>
                                          <p:spTgt spid="62"/>
                                        </p:tgtEl>
                                        <p:attrNameLst>
                                          <p:attrName>style.visibility</p:attrName>
                                        </p:attrNameLst>
                                      </p:cBhvr>
                                      <p:to>
                                        <p:strVal val="visible"/>
                                      </p:to>
                                    </p:set>
                                    <p:animEffect transition="in" filter="fade">
                                      <p:cBhvr>
                                        <p:cTn id="68" dur="500"/>
                                        <p:tgtEl>
                                          <p:spTgt spid="62"/>
                                        </p:tgtEl>
                                      </p:cBhvr>
                                    </p:animEffect>
                                  </p:childTnLst>
                                </p:cTn>
                              </p:par>
                              <p:par>
                                <p:cTn id="69" presetID="10" presetClass="entr" presetSubtype="0" fill="hold" grpId="0" nodeType="withEffect">
                                  <p:stCondLst>
                                    <p:cond delay="2250"/>
                                  </p:stCondLst>
                                  <p:childTnLst>
                                    <p:set>
                                      <p:cBhvr>
                                        <p:cTn id="70" dur="1" fill="hold">
                                          <p:stCondLst>
                                            <p:cond delay="0"/>
                                          </p:stCondLst>
                                        </p:cTn>
                                        <p:tgtEl>
                                          <p:spTgt spid="138"/>
                                        </p:tgtEl>
                                        <p:attrNameLst>
                                          <p:attrName>style.visibility</p:attrName>
                                        </p:attrNameLst>
                                      </p:cBhvr>
                                      <p:to>
                                        <p:strVal val="visible"/>
                                      </p:to>
                                    </p:set>
                                    <p:animEffect transition="in" filter="fade">
                                      <p:cBhvr>
                                        <p:cTn id="71" dur="500"/>
                                        <p:tgtEl>
                                          <p:spTgt spid="138"/>
                                        </p:tgtEl>
                                      </p:cBhvr>
                                    </p:animEffect>
                                  </p:childTnLst>
                                </p:cTn>
                              </p:par>
                              <p:par>
                                <p:cTn id="72" presetID="10" presetClass="exit" presetSubtype="0" fill="hold" grpId="2" nodeType="withEffect">
                                  <p:stCondLst>
                                    <p:cond delay="2250"/>
                                  </p:stCondLst>
                                  <p:childTnLst>
                                    <p:animEffect transition="out" filter="fade">
                                      <p:cBhvr>
                                        <p:cTn id="73" dur="500"/>
                                        <p:tgtEl>
                                          <p:spTgt spid="105"/>
                                        </p:tgtEl>
                                      </p:cBhvr>
                                    </p:animEffect>
                                    <p:set>
                                      <p:cBhvr>
                                        <p:cTn id="74" dur="1" fill="hold">
                                          <p:stCondLst>
                                            <p:cond delay="499"/>
                                          </p:stCondLst>
                                        </p:cTn>
                                        <p:tgtEl>
                                          <p:spTgt spid="105"/>
                                        </p:tgtEl>
                                        <p:attrNameLst>
                                          <p:attrName>style.visibility</p:attrName>
                                        </p:attrNameLst>
                                      </p:cBhvr>
                                      <p:to>
                                        <p:strVal val="hidden"/>
                                      </p:to>
                                    </p:set>
                                  </p:childTnLst>
                                </p:cTn>
                              </p:par>
                              <p:par>
                                <p:cTn id="75" presetID="10" presetClass="entr" presetSubtype="0" fill="hold" grpId="1" nodeType="withEffect">
                                  <p:stCondLst>
                                    <p:cond delay="750"/>
                                  </p:stCondLst>
                                  <p:childTnLst>
                                    <p:set>
                                      <p:cBhvr>
                                        <p:cTn id="76" dur="1" fill="hold">
                                          <p:stCondLst>
                                            <p:cond delay="0"/>
                                          </p:stCondLst>
                                        </p:cTn>
                                        <p:tgtEl>
                                          <p:spTgt spid="103"/>
                                        </p:tgtEl>
                                        <p:attrNameLst>
                                          <p:attrName>style.visibility</p:attrName>
                                        </p:attrNameLst>
                                      </p:cBhvr>
                                      <p:to>
                                        <p:strVal val="visible"/>
                                      </p:to>
                                    </p:set>
                                    <p:animEffect transition="in" filter="fade">
                                      <p:cBhvr>
                                        <p:cTn id="77" dur="500"/>
                                        <p:tgtEl>
                                          <p:spTgt spid="103"/>
                                        </p:tgtEl>
                                      </p:cBhvr>
                                    </p:animEffect>
                                  </p:childTnLst>
                                </p:cTn>
                              </p:par>
                              <p:par>
                                <p:cTn id="78" presetID="0" presetClass="path" presetSubtype="0" accel="50000" decel="50000" fill="hold" grpId="0" nodeType="withEffect">
                                  <p:stCondLst>
                                    <p:cond delay="1000"/>
                                  </p:stCondLst>
                                  <p:childTnLst>
                                    <p:animMotion origin="layout" path="M -0.00052 0.00116 L -0.00677 0.0125 L -0.01407 -0.04422 L -0.02657 -0.06829 L -0.0507 -0.08195 L -0.13802 -0.08033 L -0.21094 -0.07639 L -0.24028 -0.07639 L -0.26302 -0.07894 L -0.29323 -0.0831 L -0.30886 -0.07755 L -0.32032 -0.06227 L -0.32448 -0.03727 C -0.32431 -0.0081 -0.32587 0.08634 -0.32448 0.11828 C -0.32309 0.15 -0.32257 0.14514 -0.31615 0.15301 L -0.28611 0.16551 L -0.23854 0.15741 L -0.13941 0.16389 L -0.0724 0.16643 L -0.03195 0.15879 L -0.01389 0.12616 L -0.00643 0.08958 L 0.02222 0.10949 " pathEditMode="relative" rAng="0" ptsTypes="AAAAAAAAAAAAfaAAAAAAAAA">
                                      <p:cBhvr>
                                        <p:cTn id="79" dur="2000" fill="hold"/>
                                        <p:tgtEl>
                                          <p:spTgt spid="103"/>
                                        </p:tgtEl>
                                        <p:attrNameLst>
                                          <p:attrName>ppt_x</p:attrName>
                                          <p:attrName>ppt_y</p:attrName>
                                        </p:attrNameLst>
                                      </p:cBhvr>
                                      <p:rCtr x="-15139" y="4051"/>
                                    </p:animMotion>
                                  </p:childTnLst>
                                </p:cTn>
                              </p:par>
                              <p:par>
                                <p:cTn id="80" presetID="10" presetClass="entr" presetSubtype="0" fill="hold" grpId="0" nodeType="withEffect">
                                  <p:stCondLst>
                                    <p:cond delay="1250"/>
                                  </p:stCondLst>
                                  <p:childTnLst>
                                    <p:set>
                                      <p:cBhvr>
                                        <p:cTn id="81" dur="1" fill="hold">
                                          <p:stCondLst>
                                            <p:cond delay="0"/>
                                          </p:stCondLst>
                                        </p:cTn>
                                        <p:tgtEl>
                                          <p:spTgt spid="127"/>
                                        </p:tgtEl>
                                        <p:attrNameLst>
                                          <p:attrName>style.visibility</p:attrName>
                                        </p:attrNameLst>
                                      </p:cBhvr>
                                      <p:to>
                                        <p:strVal val="visible"/>
                                      </p:to>
                                    </p:set>
                                    <p:animEffect transition="in" filter="fade">
                                      <p:cBhvr>
                                        <p:cTn id="82" dur="500"/>
                                        <p:tgtEl>
                                          <p:spTgt spid="127"/>
                                        </p:tgtEl>
                                      </p:cBhvr>
                                    </p:animEffect>
                                  </p:childTnLst>
                                </p:cTn>
                              </p:par>
                              <p:par>
                                <p:cTn id="83" presetID="10" presetClass="entr" presetSubtype="0" fill="hold" grpId="0" nodeType="withEffect">
                                  <p:stCondLst>
                                    <p:cond delay="3000"/>
                                  </p:stCondLst>
                                  <p:childTnLst>
                                    <p:set>
                                      <p:cBhvr>
                                        <p:cTn id="84" dur="1" fill="hold">
                                          <p:stCondLst>
                                            <p:cond delay="0"/>
                                          </p:stCondLst>
                                        </p:cTn>
                                        <p:tgtEl>
                                          <p:spTgt spid="140"/>
                                        </p:tgtEl>
                                        <p:attrNameLst>
                                          <p:attrName>style.visibility</p:attrName>
                                        </p:attrNameLst>
                                      </p:cBhvr>
                                      <p:to>
                                        <p:strVal val="visible"/>
                                      </p:to>
                                    </p:set>
                                    <p:animEffect transition="in" filter="fade">
                                      <p:cBhvr>
                                        <p:cTn id="85" dur="500"/>
                                        <p:tgtEl>
                                          <p:spTgt spid="140"/>
                                        </p:tgtEl>
                                      </p:cBhvr>
                                    </p:animEffect>
                                  </p:childTnLst>
                                </p:cTn>
                              </p:par>
                              <p:par>
                                <p:cTn id="86" presetID="10" presetClass="exit" presetSubtype="0" fill="hold" grpId="2" nodeType="withEffect">
                                  <p:stCondLst>
                                    <p:cond delay="3000"/>
                                  </p:stCondLst>
                                  <p:childTnLst>
                                    <p:animEffect transition="out" filter="fade">
                                      <p:cBhvr>
                                        <p:cTn id="87" dur="500"/>
                                        <p:tgtEl>
                                          <p:spTgt spid="103"/>
                                        </p:tgtEl>
                                      </p:cBhvr>
                                    </p:animEffect>
                                    <p:set>
                                      <p:cBhvr>
                                        <p:cTn id="88" dur="1" fill="hold">
                                          <p:stCondLst>
                                            <p:cond delay="499"/>
                                          </p:stCondLst>
                                        </p:cTn>
                                        <p:tgtEl>
                                          <p:spTgt spid="103"/>
                                        </p:tgtEl>
                                        <p:attrNameLst>
                                          <p:attrName>style.visibility</p:attrName>
                                        </p:attrNameLst>
                                      </p:cBhvr>
                                      <p:to>
                                        <p:strVal val="hidden"/>
                                      </p:to>
                                    </p:set>
                                  </p:childTnLst>
                                </p:cTn>
                              </p:par>
                              <p:par>
                                <p:cTn id="89" presetID="10" presetClass="entr" presetSubtype="0" fill="hold" grpId="1" nodeType="withEffect">
                                  <p:stCondLst>
                                    <p:cond delay="1000"/>
                                  </p:stCondLst>
                                  <p:childTnLst>
                                    <p:set>
                                      <p:cBhvr>
                                        <p:cTn id="90" dur="1" fill="hold">
                                          <p:stCondLst>
                                            <p:cond delay="0"/>
                                          </p:stCondLst>
                                        </p:cTn>
                                        <p:tgtEl>
                                          <p:spTgt spid="99"/>
                                        </p:tgtEl>
                                        <p:attrNameLst>
                                          <p:attrName>style.visibility</p:attrName>
                                        </p:attrNameLst>
                                      </p:cBhvr>
                                      <p:to>
                                        <p:strVal val="visible"/>
                                      </p:to>
                                    </p:set>
                                    <p:animEffect transition="in" filter="fade">
                                      <p:cBhvr>
                                        <p:cTn id="91" dur="500"/>
                                        <p:tgtEl>
                                          <p:spTgt spid="99"/>
                                        </p:tgtEl>
                                      </p:cBhvr>
                                    </p:animEffect>
                                  </p:childTnLst>
                                </p:cTn>
                              </p:par>
                              <p:par>
                                <p:cTn id="92" presetID="0" presetClass="path" presetSubtype="0" accel="50000" decel="50000" fill="hold" grpId="0" nodeType="withEffect">
                                  <p:stCondLst>
                                    <p:cond delay="1250"/>
                                  </p:stCondLst>
                                  <p:childTnLst>
                                    <p:animMotion origin="layout" path="M -0.00173 0.00162 L -0.0316 0.01041 L -0.03889 -0.0463 L -0.05156 -0.07037 L -0.07535 -0.08403 L -0.16285 -0.08241 L -0.23576 -0.07847 L -0.26493 -0.07847 L -0.28785 -0.08102 L -0.31805 -0.08519 L -0.33368 -0.07963 L -0.34514 -0.06435 L -0.3493 -0.03935 C -0.34913 -0.01019 -0.35069 0.08426 -0.3493 0.1162 C -0.34791 0.14791 -0.34739 0.14305 -0.34097 0.15092 L -0.31094 0.16342 L -0.26337 0.15532 L -0.16406 0.1618 L -0.09739 0.16435 L -0.05677 0.15671 L -0.03871 0.12407 L -0.03107 0.0875 L -0.03889 0.0662 " pathEditMode="relative" rAng="0" ptsTypes="AAAAAAAAAAAAfaAAAAAAAAA">
                                      <p:cBhvr>
                                        <p:cTn id="93" dur="2000" fill="hold"/>
                                        <p:tgtEl>
                                          <p:spTgt spid="99"/>
                                        </p:tgtEl>
                                        <p:attrNameLst>
                                          <p:attrName>ppt_x</p:attrName>
                                          <p:attrName>ppt_y</p:attrName>
                                        </p:attrNameLst>
                                      </p:cBhvr>
                                      <p:rCtr x="-17448" y="3796"/>
                                    </p:animMotion>
                                  </p:childTnLst>
                                </p:cTn>
                              </p:par>
                              <p:par>
                                <p:cTn id="94" presetID="10" presetClass="entr" presetSubtype="0" fill="hold" grpId="0" nodeType="withEffect">
                                  <p:stCondLst>
                                    <p:cond delay="1500"/>
                                  </p:stCondLst>
                                  <p:childTnLst>
                                    <p:set>
                                      <p:cBhvr>
                                        <p:cTn id="95" dur="1" fill="hold">
                                          <p:stCondLst>
                                            <p:cond delay="0"/>
                                          </p:stCondLst>
                                        </p:cTn>
                                        <p:tgtEl>
                                          <p:spTgt spid="124"/>
                                        </p:tgtEl>
                                        <p:attrNameLst>
                                          <p:attrName>style.visibility</p:attrName>
                                        </p:attrNameLst>
                                      </p:cBhvr>
                                      <p:to>
                                        <p:strVal val="visible"/>
                                      </p:to>
                                    </p:set>
                                    <p:animEffect transition="in" filter="fade">
                                      <p:cBhvr>
                                        <p:cTn id="96" dur="500"/>
                                        <p:tgtEl>
                                          <p:spTgt spid="124"/>
                                        </p:tgtEl>
                                      </p:cBhvr>
                                    </p:animEffect>
                                  </p:childTnLst>
                                </p:cTn>
                              </p:par>
                              <p:par>
                                <p:cTn id="97" presetID="10" presetClass="entr" presetSubtype="0" fill="hold" grpId="0" nodeType="withEffect">
                                  <p:stCondLst>
                                    <p:cond delay="3250"/>
                                  </p:stCondLst>
                                  <p:childTnLst>
                                    <p:set>
                                      <p:cBhvr>
                                        <p:cTn id="98" dur="1" fill="hold">
                                          <p:stCondLst>
                                            <p:cond delay="0"/>
                                          </p:stCondLst>
                                        </p:cTn>
                                        <p:tgtEl>
                                          <p:spTgt spid="144"/>
                                        </p:tgtEl>
                                        <p:attrNameLst>
                                          <p:attrName>style.visibility</p:attrName>
                                        </p:attrNameLst>
                                      </p:cBhvr>
                                      <p:to>
                                        <p:strVal val="visible"/>
                                      </p:to>
                                    </p:set>
                                    <p:animEffect transition="in" filter="fade">
                                      <p:cBhvr>
                                        <p:cTn id="99" dur="500"/>
                                        <p:tgtEl>
                                          <p:spTgt spid="144"/>
                                        </p:tgtEl>
                                      </p:cBhvr>
                                    </p:animEffect>
                                  </p:childTnLst>
                                </p:cTn>
                              </p:par>
                              <p:par>
                                <p:cTn id="100" presetID="10" presetClass="exit" presetSubtype="0" fill="hold" grpId="2" nodeType="withEffect">
                                  <p:stCondLst>
                                    <p:cond delay="3250"/>
                                  </p:stCondLst>
                                  <p:childTnLst>
                                    <p:animEffect transition="out" filter="fade">
                                      <p:cBhvr>
                                        <p:cTn id="101" dur="500"/>
                                        <p:tgtEl>
                                          <p:spTgt spid="99"/>
                                        </p:tgtEl>
                                      </p:cBhvr>
                                    </p:animEffect>
                                    <p:set>
                                      <p:cBhvr>
                                        <p:cTn id="102" dur="1" fill="hold">
                                          <p:stCondLst>
                                            <p:cond delay="499"/>
                                          </p:stCondLst>
                                        </p:cTn>
                                        <p:tgtEl>
                                          <p:spTgt spid="99"/>
                                        </p:tgtEl>
                                        <p:attrNameLst>
                                          <p:attrName>style.visibility</p:attrName>
                                        </p:attrNameLst>
                                      </p:cBhvr>
                                      <p:to>
                                        <p:strVal val="hidden"/>
                                      </p:to>
                                    </p:set>
                                  </p:childTnLst>
                                </p:cTn>
                              </p:par>
                              <p:par>
                                <p:cTn id="103" presetID="10" presetClass="entr" presetSubtype="0" fill="hold" grpId="1" nodeType="withEffect">
                                  <p:stCondLst>
                                    <p:cond delay="1250"/>
                                  </p:stCondLst>
                                  <p:childTnLst>
                                    <p:set>
                                      <p:cBhvr>
                                        <p:cTn id="104" dur="1" fill="hold">
                                          <p:stCondLst>
                                            <p:cond delay="0"/>
                                          </p:stCondLst>
                                        </p:cTn>
                                        <p:tgtEl>
                                          <p:spTgt spid="104"/>
                                        </p:tgtEl>
                                        <p:attrNameLst>
                                          <p:attrName>style.visibility</p:attrName>
                                        </p:attrNameLst>
                                      </p:cBhvr>
                                      <p:to>
                                        <p:strVal val="visible"/>
                                      </p:to>
                                    </p:set>
                                    <p:animEffect transition="in" filter="fade">
                                      <p:cBhvr>
                                        <p:cTn id="105" dur="500"/>
                                        <p:tgtEl>
                                          <p:spTgt spid="104"/>
                                        </p:tgtEl>
                                      </p:cBhvr>
                                    </p:animEffect>
                                  </p:childTnLst>
                                </p:cTn>
                              </p:par>
                              <p:par>
                                <p:cTn id="106" presetID="0" presetClass="path" presetSubtype="0" accel="50000" decel="50000" fill="hold" grpId="0" nodeType="withEffect">
                                  <p:stCondLst>
                                    <p:cond delay="1500"/>
                                  </p:stCondLst>
                                  <p:childTnLst>
                                    <p:animMotion origin="layout" path="M -0.00365 -0.00278 L -0.02466 -0.02199 L -0.03195 -0.0787 L -0.04445 -0.10278 L -0.06841 -0.11644 L -0.15591 -0.11482 L -0.22882 -0.11088 L -0.25799 -0.11088 L -0.28091 -0.11343 L -0.31111 -0.11759 L -0.32674 -0.11204 L -0.3382 -0.09676 L -0.34236 -0.07176 C -0.34219 -0.04259 -0.34375 0.05185 -0.34236 0.0838 C -0.34097 0.11551 -0.34045 0.11065 -0.33403 0.11852 L -0.304 0.13102 L -0.25643 0.12292 L -0.15712 0.1294 L -0.09028 0.13194 L -0.04966 0.12431 L -0.03177 0.09167 L -0.02413 0.05509 L -0.00747 0.03009 " pathEditMode="relative" rAng="0" ptsTypes="AAAAAAAAAAAAfaAAAAAAAAA">
                                      <p:cBhvr>
                                        <p:cTn id="107" dur="2000" fill="hold"/>
                                        <p:tgtEl>
                                          <p:spTgt spid="104"/>
                                        </p:tgtEl>
                                        <p:attrNameLst>
                                          <p:attrName>ppt_x</p:attrName>
                                          <p:attrName>ppt_y</p:attrName>
                                        </p:attrNameLst>
                                      </p:cBhvr>
                                      <p:rCtr x="-17014" y="995"/>
                                    </p:animMotion>
                                  </p:childTnLst>
                                </p:cTn>
                              </p:par>
                              <p:par>
                                <p:cTn id="108" presetID="10" presetClass="entr" presetSubtype="0" fill="hold" grpId="0" nodeType="withEffect">
                                  <p:stCondLst>
                                    <p:cond delay="1750"/>
                                  </p:stCondLst>
                                  <p:childTnLst>
                                    <p:set>
                                      <p:cBhvr>
                                        <p:cTn id="109" dur="1" fill="hold">
                                          <p:stCondLst>
                                            <p:cond delay="0"/>
                                          </p:stCondLst>
                                        </p:cTn>
                                        <p:tgtEl>
                                          <p:spTgt spid="125"/>
                                        </p:tgtEl>
                                        <p:attrNameLst>
                                          <p:attrName>style.visibility</p:attrName>
                                        </p:attrNameLst>
                                      </p:cBhvr>
                                      <p:to>
                                        <p:strVal val="visible"/>
                                      </p:to>
                                    </p:set>
                                    <p:animEffect transition="in" filter="fade">
                                      <p:cBhvr>
                                        <p:cTn id="110" dur="500"/>
                                        <p:tgtEl>
                                          <p:spTgt spid="125"/>
                                        </p:tgtEl>
                                      </p:cBhvr>
                                    </p:animEffect>
                                  </p:childTnLst>
                                </p:cTn>
                              </p:par>
                              <p:par>
                                <p:cTn id="111" presetID="10" presetClass="entr" presetSubtype="0" fill="hold" grpId="0" nodeType="withEffect">
                                  <p:stCondLst>
                                    <p:cond delay="3250"/>
                                  </p:stCondLst>
                                  <p:childTnLst>
                                    <p:set>
                                      <p:cBhvr>
                                        <p:cTn id="112" dur="1" fill="hold">
                                          <p:stCondLst>
                                            <p:cond delay="0"/>
                                          </p:stCondLst>
                                        </p:cTn>
                                        <p:tgtEl>
                                          <p:spTgt spid="143"/>
                                        </p:tgtEl>
                                        <p:attrNameLst>
                                          <p:attrName>style.visibility</p:attrName>
                                        </p:attrNameLst>
                                      </p:cBhvr>
                                      <p:to>
                                        <p:strVal val="visible"/>
                                      </p:to>
                                    </p:set>
                                    <p:animEffect transition="in" filter="fade">
                                      <p:cBhvr>
                                        <p:cTn id="113" dur="500"/>
                                        <p:tgtEl>
                                          <p:spTgt spid="143"/>
                                        </p:tgtEl>
                                      </p:cBhvr>
                                    </p:animEffect>
                                  </p:childTnLst>
                                </p:cTn>
                              </p:par>
                              <p:par>
                                <p:cTn id="114" presetID="10" presetClass="exit" presetSubtype="0" fill="hold" grpId="2" nodeType="withEffect">
                                  <p:stCondLst>
                                    <p:cond delay="3250"/>
                                  </p:stCondLst>
                                  <p:childTnLst>
                                    <p:animEffect transition="out" filter="fade">
                                      <p:cBhvr>
                                        <p:cTn id="115" dur="500"/>
                                        <p:tgtEl>
                                          <p:spTgt spid="104"/>
                                        </p:tgtEl>
                                      </p:cBhvr>
                                    </p:animEffect>
                                    <p:set>
                                      <p:cBhvr>
                                        <p:cTn id="116" dur="1" fill="hold">
                                          <p:stCondLst>
                                            <p:cond delay="499"/>
                                          </p:stCondLst>
                                        </p:cTn>
                                        <p:tgtEl>
                                          <p:spTgt spid="104"/>
                                        </p:tgtEl>
                                        <p:attrNameLst>
                                          <p:attrName>style.visibility</p:attrName>
                                        </p:attrNameLst>
                                      </p:cBhvr>
                                      <p:to>
                                        <p:strVal val="hidden"/>
                                      </p:to>
                                    </p:set>
                                  </p:childTnLst>
                                </p:cTn>
                              </p:par>
                              <p:par>
                                <p:cTn id="117" presetID="10" presetClass="entr" presetSubtype="0" fill="hold" grpId="1" nodeType="withEffect">
                                  <p:stCondLst>
                                    <p:cond delay="1500"/>
                                  </p:stCondLst>
                                  <p:childTnLst>
                                    <p:set>
                                      <p:cBhvr>
                                        <p:cTn id="118" dur="1" fill="hold">
                                          <p:stCondLst>
                                            <p:cond delay="0"/>
                                          </p:stCondLst>
                                        </p:cTn>
                                        <p:tgtEl>
                                          <p:spTgt spid="97"/>
                                        </p:tgtEl>
                                        <p:attrNameLst>
                                          <p:attrName>style.visibility</p:attrName>
                                        </p:attrNameLst>
                                      </p:cBhvr>
                                      <p:to>
                                        <p:strVal val="visible"/>
                                      </p:to>
                                    </p:set>
                                    <p:animEffect transition="in" filter="fade">
                                      <p:cBhvr>
                                        <p:cTn id="119" dur="500"/>
                                        <p:tgtEl>
                                          <p:spTgt spid="97"/>
                                        </p:tgtEl>
                                      </p:cBhvr>
                                    </p:animEffect>
                                  </p:childTnLst>
                                </p:cTn>
                              </p:par>
                              <p:par>
                                <p:cTn id="120" presetID="0" presetClass="path" presetSubtype="0" accel="50000" decel="50000" fill="hold" grpId="0" nodeType="withEffect">
                                  <p:stCondLst>
                                    <p:cond delay="1750"/>
                                  </p:stCondLst>
                                  <p:childTnLst>
                                    <p:animMotion origin="layout" path="M -0.00052 -0.00069 L -0.00313 -0.03032 L -0.01042 -0.08703 L -0.02292 -0.11111 L -0.04688 -0.12477 L -0.13438 -0.12314 L -0.20729 -0.11921 L -0.23646 -0.11921 L -0.25938 -0.12176 L -0.28958 -0.12592 L -0.30521 -0.12037 L -0.31667 -0.10509 L -0.32083 -0.08009 C -0.32066 -0.05092 -0.32222 0.04352 -0.32083 0.07547 C -0.31944 0.10718 -0.31892 0.10232 -0.3125 0.11019 L -0.28247 0.12269 L -0.2349 0.11459 L -0.13559 0.12107 L -0.06875 0.12361 L -0.02813 0.11598 L -0.01024 0.08334 L -0.0026 0.04676 L 0.04809 0.01412 " pathEditMode="relative" rAng="0" ptsTypes="AAAAAAAAAAAAfaAAAAAAAAA">
                                      <p:cBhvr>
                                        <p:cTn id="121" dur="2000" fill="hold"/>
                                        <p:tgtEl>
                                          <p:spTgt spid="97"/>
                                        </p:tgtEl>
                                        <p:attrNameLst>
                                          <p:attrName>ppt_x</p:attrName>
                                          <p:attrName>ppt_y</p:attrName>
                                        </p:attrNameLst>
                                      </p:cBhvr>
                                      <p:rCtr x="-13663" y="-46"/>
                                    </p:animMotion>
                                  </p:childTnLst>
                                </p:cTn>
                              </p:par>
                              <p:par>
                                <p:cTn id="122" presetID="10" presetClass="entr" presetSubtype="0" fill="hold" grpId="0" nodeType="withEffect">
                                  <p:stCondLst>
                                    <p:cond delay="2000"/>
                                  </p:stCondLst>
                                  <p:childTnLst>
                                    <p:set>
                                      <p:cBhvr>
                                        <p:cTn id="123" dur="1" fill="hold">
                                          <p:stCondLst>
                                            <p:cond delay="0"/>
                                          </p:stCondLst>
                                        </p:cTn>
                                        <p:tgtEl>
                                          <p:spTgt spid="126"/>
                                        </p:tgtEl>
                                        <p:attrNameLst>
                                          <p:attrName>style.visibility</p:attrName>
                                        </p:attrNameLst>
                                      </p:cBhvr>
                                      <p:to>
                                        <p:strVal val="visible"/>
                                      </p:to>
                                    </p:set>
                                    <p:animEffect transition="in" filter="fade">
                                      <p:cBhvr>
                                        <p:cTn id="124" dur="500"/>
                                        <p:tgtEl>
                                          <p:spTgt spid="126"/>
                                        </p:tgtEl>
                                      </p:cBhvr>
                                    </p:animEffect>
                                  </p:childTnLst>
                                </p:cTn>
                              </p:par>
                              <p:par>
                                <p:cTn id="125" presetID="10" presetClass="entr" presetSubtype="0" fill="hold" grpId="0" nodeType="withEffect">
                                  <p:stCondLst>
                                    <p:cond delay="3500"/>
                                  </p:stCondLst>
                                  <p:childTnLst>
                                    <p:set>
                                      <p:cBhvr>
                                        <p:cTn id="126" dur="1" fill="hold">
                                          <p:stCondLst>
                                            <p:cond delay="0"/>
                                          </p:stCondLst>
                                        </p:cTn>
                                        <p:tgtEl>
                                          <p:spTgt spid="141"/>
                                        </p:tgtEl>
                                        <p:attrNameLst>
                                          <p:attrName>style.visibility</p:attrName>
                                        </p:attrNameLst>
                                      </p:cBhvr>
                                      <p:to>
                                        <p:strVal val="visible"/>
                                      </p:to>
                                    </p:set>
                                    <p:animEffect transition="in" filter="fade">
                                      <p:cBhvr>
                                        <p:cTn id="127" dur="500"/>
                                        <p:tgtEl>
                                          <p:spTgt spid="141"/>
                                        </p:tgtEl>
                                      </p:cBhvr>
                                    </p:animEffect>
                                  </p:childTnLst>
                                </p:cTn>
                              </p:par>
                              <p:par>
                                <p:cTn id="128" presetID="10" presetClass="exit" presetSubtype="0" fill="hold" grpId="2" nodeType="withEffect">
                                  <p:stCondLst>
                                    <p:cond delay="3500"/>
                                  </p:stCondLst>
                                  <p:childTnLst>
                                    <p:animEffect transition="out" filter="fade">
                                      <p:cBhvr>
                                        <p:cTn id="129" dur="500"/>
                                        <p:tgtEl>
                                          <p:spTgt spid="97"/>
                                        </p:tgtEl>
                                      </p:cBhvr>
                                    </p:animEffect>
                                    <p:set>
                                      <p:cBhvr>
                                        <p:cTn id="130" dur="1" fill="hold">
                                          <p:stCondLst>
                                            <p:cond delay="499"/>
                                          </p:stCondLst>
                                        </p:cTn>
                                        <p:tgtEl>
                                          <p:spTgt spid="97"/>
                                        </p:tgtEl>
                                        <p:attrNameLst>
                                          <p:attrName>style.visibility</p:attrName>
                                        </p:attrNameLst>
                                      </p:cBhvr>
                                      <p:to>
                                        <p:strVal val="hidden"/>
                                      </p:to>
                                    </p:set>
                                  </p:childTnLst>
                                </p:cTn>
                              </p:par>
                              <p:par>
                                <p:cTn id="131" presetID="10" presetClass="entr" presetSubtype="0" fill="hold" grpId="1" nodeType="withEffect">
                                  <p:stCondLst>
                                    <p:cond delay="1750"/>
                                  </p:stCondLst>
                                  <p:childTnLst>
                                    <p:set>
                                      <p:cBhvr>
                                        <p:cTn id="132" dur="1" fill="hold">
                                          <p:stCondLst>
                                            <p:cond delay="0"/>
                                          </p:stCondLst>
                                        </p:cTn>
                                        <p:tgtEl>
                                          <p:spTgt spid="101"/>
                                        </p:tgtEl>
                                        <p:attrNameLst>
                                          <p:attrName>style.visibility</p:attrName>
                                        </p:attrNameLst>
                                      </p:cBhvr>
                                      <p:to>
                                        <p:strVal val="visible"/>
                                      </p:to>
                                    </p:set>
                                    <p:animEffect transition="in" filter="fade">
                                      <p:cBhvr>
                                        <p:cTn id="133" dur="500"/>
                                        <p:tgtEl>
                                          <p:spTgt spid="101"/>
                                        </p:tgtEl>
                                      </p:cBhvr>
                                    </p:animEffect>
                                  </p:childTnLst>
                                </p:cTn>
                              </p:par>
                              <p:par>
                                <p:cTn id="134" presetID="0" presetClass="path" presetSubtype="0" accel="50000" decel="50000" fill="hold" grpId="0" nodeType="withEffect">
                                  <p:stCondLst>
                                    <p:cond delay="2000"/>
                                  </p:stCondLst>
                                  <p:childTnLst>
                                    <p:animMotion origin="layout" path="M 0.00052 -0.00115 L 0.0052 -0.01273 L -0.00209 -0.06944 L -0.01459 -0.09352 L -0.03855 -0.10717 L -0.12605 -0.10555 L -0.19896 -0.10162 L -0.22813 -0.10162 L -0.25105 -0.10416 L -0.28125 -0.10833 L -0.29688 -0.10277 L -0.30834 -0.0875 L -0.3125 -0.0625 C -0.31233 -0.03333 -0.31389 0.06111 -0.3125 0.09306 C -0.31112 0.12477 -0.31059 0.11991 -0.30417 0.12778 L -0.27414 0.14028 L -0.22657 0.13218 L -0.12726 0.13866 L -0.06042 0.14121 L -0.0198 0.13357 L -0.00191 0.10093 L 0.00572 0.06435 L 0.01701 0.08727 " pathEditMode="relative" rAng="0" ptsTypes="AAAAAAAAAAAAfaAAAAAAAAA">
                                      <p:cBhvr>
                                        <p:cTn id="135" dur="2000" fill="hold"/>
                                        <p:tgtEl>
                                          <p:spTgt spid="101"/>
                                        </p:tgtEl>
                                        <p:attrNameLst>
                                          <p:attrName>ppt_x</p:attrName>
                                          <p:attrName>ppt_y</p:attrName>
                                        </p:attrNameLst>
                                      </p:cBhvr>
                                      <p:rCtr x="-14896" y="1759"/>
                                    </p:animMotion>
                                  </p:childTnLst>
                                </p:cTn>
                              </p:par>
                              <p:par>
                                <p:cTn id="136" presetID="10" presetClass="entr" presetSubtype="0" fill="hold" grpId="0" nodeType="withEffect">
                                  <p:stCondLst>
                                    <p:cond delay="2000"/>
                                  </p:stCondLst>
                                  <p:childTnLst>
                                    <p:set>
                                      <p:cBhvr>
                                        <p:cTn id="137" dur="1" fill="hold">
                                          <p:stCondLst>
                                            <p:cond delay="0"/>
                                          </p:stCondLst>
                                        </p:cTn>
                                        <p:tgtEl>
                                          <p:spTgt spid="128"/>
                                        </p:tgtEl>
                                        <p:attrNameLst>
                                          <p:attrName>style.visibility</p:attrName>
                                        </p:attrNameLst>
                                      </p:cBhvr>
                                      <p:to>
                                        <p:strVal val="visible"/>
                                      </p:to>
                                    </p:set>
                                    <p:animEffect transition="in" filter="fade">
                                      <p:cBhvr>
                                        <p:cTn id="138" dur="500"/>
                                        <p:tgtEl>
                                          <p:spTgt spid="128"/>
                                        </p:tgtEl>
                                      </p:cBhvr>
                                    </p:animEffect>
                                  </p:childTnLst>
                                </p:cTn>
                              </p:par>
                              <p:par>
                                <p:cTn id="139" presetID="10" presetClass="entr" presetSubtype="0" fill="hold" grpId="0" nodeType="withEffect">
                                  <p:stCondLst>
                                    <p:cond delay="3750"/>
                                  </p:stCondLst>
                                  <p:childTnLst>
                                    <p:set>
                                      <p:cBhvr>
                                        <p:cTn id="140" dur="1" fill="hold">
                                          <p:stCondLst>
                                            <p:cond delay="0"/>
                                          </p:stCondLst>
                                        </p:cTn>
                                        <p:tgtEl>
                                          <p:spTgt spid="142"/>
                                        </p:tgtEl>
                                        <p:attrNameLst>
                                          <p:attrName>style.visibility</p:attrName>
                                        </p:attrNameLst>
                                      </p:cBhvr>
                                      <p:to>
                                        <p:strVal val="visible"/>
                                      </p:to>
                                    </p:set>
                                    <p:animEffect transition="in" filter="fade">
                                      <p:cBhvr>
                                        <p:cTn id="141" dur="500"/>
                                        <p:tgtEl>
                                          <p:spTgt spid="142"/>
                                        </p:tgtEl>
                                      </p:cBhvr>
                                    </p:animEffect>
                                  </p:childTnLst>
                                </p:cTn>
                              </p:par>
                              <p:par>
                                <p:cTn id="142" presetID="10" presetClass="exit" presetSubtype="0" fill="hold" grpId="2" nodeType="withEffect">
                                  <p:stCondLst>
                                    <p:cond delay="3750"/>
                                  </p:stCondLst>
                                  <p:childTnLst>
                                    <p:animEffect transition="out" filter="fade">
                                      <p:cBhvr>
                                        <p:cTn id="143" dur="500"/>
                                        <p:tgtEl>
                                          <p:spTgt spid="101"/>
                                        </p:tgtEl>
                                      </p:cBhvr>
                                    </p:animEffect>
                                    <p:set>
                                      <p:cBhvr>
                                        <p:cTn id="144" dur="1" fill="hold">
                                          <p:stCondLst>
                                            <p:cond delay="499"/>
                                          </p:stCondLst>
                                        </p:cTn>
                                        <p:tgtEl>
                                          <p:spTgt spid="101"/>
                                        </p:tgtEl>
                                        <p:attrNameLst>
                                          <p:attrName>style.visibility</p:attrName>
                                        </p:attrNameLst>
                                      </p:cBhvr>
                                      <p:to>
                                        <p:strVal val="hidden"/>
                                      </p:to>
                                    </p:set>
                                  </p:childTnLst>
                                </p:cTn>
                              </p:par>
                              <p:par>
                                <p:cTn id="145" presetID="10" presetClass="entr" presetSubtype="0" fill="hold" grpId="1" nodeType="withEffect">
                                  <p:stCondLst>
                                    <p:cond delay="2000"/>
                                  </p:stCondLst>
                                  <p:childTnLst>
                                    <p:set>
                                      <p:cBhvr>
                                        <p:cTn id="146" dur="1" fill="hold">
                                          <p:stCondLst>
                                            <p:cond delay="0"/>
                                          </p:stCondLst>
                                        </p:cTn>
                                        <p:tgtEl>
                                          <p:spTgt spid="107"/>
                                        </p:tgtEl>
                                        <p:attrNameLst>
                                          <p:attrName>style.visibility</p:attrName>
                                        </p:attrNameLst>
                                      </p:cBhvr>
                                      <p:to>
                                        <p:strVal val="visible"/>
                                      </p:to>
                                    </p:set>
                                    <p:animEffect transition="in" filter="fade">
                                      <p:cBhvr>
                                        <p:cTn id="147" dur="500"/>
                                        <p:tgtEl>
                                          <p:spTgt spid="107"/>
                                        </p:tgtEl>
                                      </p:cBhvr>
                                    </p:animEffect>
                                  </p:childTnLst>
                                </p:cTn>
                              </p:par>
                              <p:par>
                                <p:cTn id="148" presetID="0" presetClass="path" presetSubtype="0" accel="50000" decel="50000" fill="hold" grpId="0" nodeType="withEffect">
                                  <p:stCondLst>
                                    <p:cond delay="2250"/>
                                  </p:stCondLst>
                                  <p:childTnLst>
                                    <p:animMotion origin="layout" path="M 0.00052 -0.0037 L 0.01875 -0.0206 L 0.01146 -0.07732 L -0.00104 -0.10139 L -0.025 -0.11505 L -0.1125 -0.11343 L -0.18542 -0.10949 L -0.21458 -0.10949 L -0.2375 -0.11204 L -0.26771 -0.1162 L -0.28333 -0.11065 L -0.29479 -0.09537 L -0.29896 -0.07037 C -0.29878 -0.0412 -0.30035 0.05324 -0.29896 0.08518 C -0.29757 0.1169 -0.29705 0.11204 -0.29062 0.11991 L -0.26059 0.13241 L -0.21302 0.12431 L -0.11372 0.13079 L -0.04687 0.13333 L -0.00642 0.12569 L 0.01163 0.09306 L 0.01927 0.05648 L 0.07587 0.04213 " pathEditMode="relative" rAng="0" ptsTypes="AAAAAAAAAAAAfaAAAAAAAAA">
                                      <p:cBhvr>
                                        <p:cTn id="149" dur="2000" fill="hold"/>
                                        <p:tgtEl>
                                          <p:spTgt spid="107"/>
                                        </p:tgtEl>
                                        <p:attrNameLst>
                                          <p:attrName>ppt_x</p:attrName>
                                          <p:attrName>ppt_y</p:attrName>
                                        </p:attrNameLst>
                                      </p:cBhvr>
                                      <p:rCtr x="-11285" y="1227"/>
                                    </p:animMotion>
                                  </p:childTnLst>
                                </p:cTn>
                              </p:par>
                              <p:par>
                                <p:cTn id="150" presetID="10" presetClass="entr" presetSubtype="0" fill="hold" grpId="0" nodeType="withEffect">
                                  <p:stCondLst>
                                    <p:cond delay="2500"/>
                                  </p:stCondLst>
                                  <p:childTnLst>
                                    <p:set>
                                      <p:cBhvr>
                                        <p:cTn id="151" dur="1" fill="hold">
                                          <p:stCondLst>
                                            <p:cond delay="0"/>
                                          </p:stCondLst>
                                        </p:cTn>
                                        <p:tgtEl>
                                          <p:spTgt spid="129"/>
                                        </p:tgtEl>
                                        <p:attrNameLst>
                                          <p:attrName>style.visibility</p:attrName>
                                        </p:attrNameLst>
                                      </p:cBhvr>
                                      <p:to>
                                        <p:strVal val="visible"/>
                                      </p:to>
                                    </p:set>
                                    <p:animEffect transition="in" filter="fade">
                                      <p:cBhvr>
                                        <p:cTn id="152" dur="500"/>
                                        <p:tgtEl>
                                          <p:spTgt spid="129"/>
                                        </p:tgtEl>
                                      </p:cBhvr>
                                    </p:animEffect>
                                  </p:childTnLst>
                                </p:cTn>
                              </p:par>
                              <p:par>
                                <p:cTn id="153" presetID="10" presetClass="entr" presetSubtype="0" fill="hold" grpId="0" nodeType="withEffect">
                                  <p:stCondLst>
                                    <p:cond delay="4000"/>
                                  </p:stCondLst>
                                  <p:childTnLst>
                                    <p:set>
                                      <p:cBhvr>
                                        <p:cTn id="154" dur="1" fill="hold">
                                          <p:stCondLst>
                                            <p:cond delay="0"/>
                                          </p:stCondLst>
                                        </p:cTn>
                                        <p:tgtEl>
                                          <p:spTgt spid="137"/>
                                        </p:tgtEl>
                                        <p:attrNameLst>
                                          <p:attrName>style.visibility</p:attrName>
                                        </p:attrNameLst>
                                      </p:cBhvr>
                                      <p:to>
                                        <p:strVal val="visible"/>
                                      </p:to>
                                    </p:set>
                                    <p:animEffect transition="in" filter="fade">
                                      <p:cBhvr>
                                        <p:cTn id="155" dur="500"/>
                                        <p:tgtEl>
                                          <p:spTgt spid="137"/>
                                        </p:tgtEl>
                                      </p:cBhvr>
                                    </p:animEffect>
                                  </p:childTnLst>
                                </p:cTn>
                              </p:par>
                              <p:par>
                                <p:cTn id="156" presetID="10" presetClass="exit" presetSubtype="0" fill="hold" grpId="2" nodeType="withEffect">
                                  <p:stCondLst>
                                    <p:cond delay="4000"/>
                                  </p:stCondLst>
                                  <p:childTnLst>
                                    <p:animEffect transition="out" filter="fade">
                                      <p:cBhvr>
                                        <p:cTn id="157" dur="500"/>
                                        <p:tgtEl>
                                          <p:spTgt spid="107"/>
                                        </p:tgtEl>
                                      </p:cBhvr>
                                    </p:animEffect>
                                    <p:set>
                                      <p:cBhvr>
                                        <p:cTn id="158" dur="1" fill="hold">
                                          <p:stCondLst>
                                            <p:cond delay="499"/>
                                          </p:stCondLst>
                                        </p:cTn>
                                        <p:tgtEl>
                                          <p:spTgt spid="107"/>
                                        </p:tgtEl>
                                        <p:attrNameLst>
                                          <p:attrName>style.visibility</p:attrName>
                                        </p:attrNameLst>
                                      </p:cBhvr>
                                      <p:to>
                                        <p:strVal val="hidden"/>
                                      </p:to>
                                    </p:set>
                                  </p:childTnLst>
                                </p:cTn>
                              </p:par>
                              <p:par>
                                <p:cTn id="159" presetID="10" presetClass="entr" presetSubtype="0" fill="hold" grpId="1" nodeType="withEffect">
                                  <p:stCondLst>
                                    <p:cond delay="2500"/>
                                  </p:stCondLst>
                                  <p:childTnLst>
                                    <p:set>
                                      <p:cBhvr>
                                        <p:cTn id="160" dur="1" fill="hold">
                                          <p:stCondLst>
                                            <p:cond delay="0"/>
                                          </p:stCondLst>
                                        </p:cTn>
                                        <p:tgtEl>
                                          <p:spTgt spid="98"/>
                                        </p:tgtEl>
                                        <p:attrNameLst>
                                          <p:attrName>style.visibility</p:attrName>
                                        </p:attrNameLst>
                                      </p:cBhvr>
                                      <p:to>
                                        <p:strVal val="visible"/>
                                      </p:to>
                                    </p:set>
                                    <p:animEffect transition="in" filter="fade">
                                      <p:cBhvr>
                                        <p:cTn id="161" dur="500"/>
                                        <p:tgtEl>
                                          <p:spTgt spid="98"/>
                                        </p:tgtEl>
                                      </p:cBhvr>
                                    </p:animEffect>
                                  </p:childTnLst>
                                </p:cTn>
                              </p:par>
                              <p:par>
                                <p:cTn id="162" presetID="0" presetClass="path" presetSubtype="0" accel="50000" decel="50000" fill="hold" grpId="0" nodeType="withEffect">
                                  <p:stCondLst>
                                    <p:cond delay="2750"/>
                                  </p:stCondLst>
                                  <p:childTnLst>
                                    <p:animMotion origin="layout" path="M 3.33333E-6 -0.00232 L 0.01736 0.01551 L 0.01007 -0.04121 L -0.00243 -0.06528 L -0.02639 -0.07894 L -0.11389 -0.07732 L -0.18698 -0.07338 L -0.21598 -0.07338 L -0.23889 -0.07593 L -0.2691 -0.0801 L -0.28473 -0.07454 L -0.29618 -0.05926 L -0.30035 -0.03426 C -0.30018 -0.0051 -0.30174 0.08935 -0.30035 0.12129 C -0.29896 0.15301 -0.29844 0.14815 -0.29202 0.15602 L -0.26198 0.16852 L -0.21441 0.16041 L -0.11528 0.1669 L -0.04827 0.16944 L -0.00799 0.1618 L 0.01024 0.12916 L 0.01788 0.09259 L -0.0099 0.06551 " pathEditMode="relative" rAng="0" ptsTypes="AAAAAAAAAAAAfaAAAAAAAAA">
                                      <p:cBhvr>
                                        <p:cTn id="163" dur="2000" fill="hold"/>
                                        <p:tgtEl>
                                          <p:spTgt spid="98"/>
                                        </p:tgtEl>
                                        <p:attrNameLst>
                                          <p:attrName>ppt_x</p:attrName>
                                          <p:attrName>ppt_y</p:attrName>
                                        </p:attrNameLst>
                                      </p:cBhvr>
                                      <p:rCtr x="-14201" y="4699"/>
                                    </p:animMotion>
                                  </p:childTnLst>
                                </p:cTn>
                              </p:par>
                              <p:par>
                                <p:cTn id="164" presetID="10" presetClass="entr" presetSubtype="0" fill="hold" grpId="0" nodeType="withEffect">
                                  <p:stCondLst>
                                    <p:cond delay="3000"/>
                                  </p:stCondLst>
                                  <p:childTnLst>
                                    <p:set>
                                      <p:cBhvr>
                                        <p:cTn id="165" dur="1" fill="hold">
                                          <p:stCondLst>
                                            <p:cond delay="0"/>
                                          </p:stCondLst>
                                        </p:cTn>
                                        <p:tgtEl>
                                          <p:spTgt spid="130"/>
                                        </p:tgtEl>
                                        <p:attrNameLst>
                                          <p:attrName>style.visibility</p:attrName>
                                        </p:attrNameLst>
                                      </p:cBhvr>
                                      <p:to>
                                        <p:strVal val="visible"/>
                                      </p:to>
                                    </p:set>
                                    <p:animEffect transition="in" filter="fade">
                                      <p:cBhvr>
                                        <p:cTn id="166" dur="500"/>
                                        <p:tgtEl>
                                          <p:spTgt spid="130"/>
                                        </p:tgtEl>
                                      </p:cBhvr>
                                    </p:animEffect>
                                  </p:childTnLst>
                                </p:cTn>
                              </p:par>
                              <p:par>
                                <p:cTn id="167" presetID="10" presetClass="entr" presetSubtype="0" fill="hold" grpId="0" nodeType="withEffect">
                                  <p:stCondLst>
                                    <p:cond delay="4500"/>
                                  </p:stCondLst>
                                  <p:childTnLst>
                                    <p:set>
                                      <p:cBhvr>
                                        <p:cTn id="168" dur="1" fill="hold">
                                          <p:stCondLst>
                                            <p:cond delay="0"/>
                                          </p:stCondLst>
                                        </p:cTn>
                                        <p:tgtEl>
                                          <p:spTgt spid="145"/>
                                        </p:tgtEl>
                                        <p:attrNameLst>
                                          <p:attrName>style.visibility</p:attrName>
                                        </p:attrNameLst>
                                      </p:cBhvr>
                                      <p:to>
                                        <p:strVal val="visible"/>
                                      </p:to>
                                    </p:set>
                                    <p:animEffect transition="in" filter="fade">
                                      <p:cBhvr>
                                        <p:cTn id="169" dur="500"/>
                                        <p:tgtEl>
                                          <p:spTgt spid="145"/>
                                        </p:tgtEl>
                                      </p:cBhvr>
                                    </p:animEffect>
                                  </p:childTnLst>
                                </p:cTn>
                              </p:par>
                              <p:par>
                                <p:cTn id="170" presetID="10" presetClass="exit" presetSubtype="0" fill="hold" grpId="2" nodeType="withEffect">
                                  <p:stCondLst>
                                    <p:cond delay="4500"/>
                                  </p:stCondLst>
                                  <p:childTnLst>
                                    <p:animEffect transition="out" filter="fade">
                                      <p:cBhvr>
                                        <p:cTn id="171" dur="500"/>
                                        <p:tgtEl>
                                          <p:spTgt spid="98"/>
                                        </p:tgtEl>
                                      </p:cBhvr>
                                    </p:animEffect>
                                    <p:set>
                                      <p:cBhvr>
                                        <p:cTn id="172" dur="1" fill="hold">
                                          <p:stCondLst>
                                            <p:cond delay="499"/>
                                          </p:stCondLst>
                                        </p:cTn>
                                        <p:tgtEl>
                                          <p:spTgt spid="98"/>
                                        </p:tgtEl>
                                        <p:attrNameLst>
                                          <p:attrName>style.visibility</p:attrName>
                                        </p:attrNameLst>
                                      </p:cBhvr>
                                      <p:to>
                                        <p:strVal val="hidden"/>
                                      </p:to>
                                    </p:set>
                                  </p:childTnLst>
                                </p:cTn>
                              </p:par>
                              <p:par>
                                <p:cTn id="173" presetID="10" presetClass="entr" presetSubtype="0" fill="hold" grpId="1" nodeType="withEffect">
                                  <p:stCondLst>
                                    <p:cond delay="3000"/>
                                  </p:stCondLst>
                                  <p:childTnLst>
                                    <p:set>
                                      <p:cBhvr>
                                        <p:cTn id="174" dur="1" fill="hold">
                                          <p:stCondLst>
                                            <p:cond delay="0"/>
                                          </p:stCondLst>
                                        </p:cTn>
                                        <p:tgtEl>
                                          <p:spTgt spid="108"/>
                                        </p:tgtEl>
                                        <p:attrNameLst>
                                          <p:attrName>style.visibility</p:attrName>
                                        </p:attrNameLst>
                                      </p:cBhvr>
                                      <p:to>
                                        <p:strVal val="visible"/>
                                      </p:to>
                                    </p:set>
                                    <p:animEffect transition="in" filter="fade">
                                      <p:cBhvr>
                                        <p:cTn id="175" dur="500"/>
                                        <p:tgtEl>
                                          <p:spTgt spid="108"/>
                                        </p:tgtEl>
                                      </p:cBhvr>
                                    </p:animEffect>
                                  </p:childTnLst>
                                </p:cTn>
                              </p:par>
                              <p:par>
                                <p:cTn id="176" presetID="0" presetClass="path" presetSubtype="0" accel="50000" decel="50000" fill="hold" grpId="0" nodeType="withEffect">
                                  <p:stCondLst>
                                    <p:cond delay="3250"/>
                                  </p:stCondLst>
                                  <p:childTnLst>
                                    <p:animMotion origin="layout" path="M 0.0007 0.00115 L 0.03802 0.01689 L 0.03073 -0.03982 L 0.01823 -0.06389 L -0.00573 -0.07755 L -0.09323 -0.07593 L -0.16614 -0.07199 L -0.19548 -0.07199 L -0.21823 -0.07454 L -0.24844 -0.07871 L -0.26406 -0.07315 L -0.27552 -0.05787 L -0.27969 -0.03287 C -0.27951 -0.00371 -0.28107 0.09074 -0.27969 0.12268 C -0.2783 0.15439 -0.27778 0.14953 -0.27135 0.1574 L -0.24132 0.1699 L -0.19375 0.1618 L -0.09444 0.16828 L -0.0276 0.17083 L 0.01285 0.16319 L 0.0309 0.13055 L 0.03837 0.09398 L -0.01354 0.07245 " pathEditMode="relative" rAng="0" ptsTypes="AAAAAAAAAAAAfaAAAAAAAAA">
                                      <p:cBhvr>
                                        <p:cTn id="177" dur="2000" fill="hold"/>
                                        <p:tgtEl>
                                          <p:spTgt spid="108"/>
                                        </p:tgtEl>
                                        <p:attrNameLst>
                                          <p:attrName>ppt_x</p:attrName>
                                          <p:attrName>ppt_y</p:attrName>
                                        </p:attrNameLst>
                                      </p:cBhvr>
                                      <p:rCtr x="-12205" y="4491"/>
                                    </p:animMotion>
                                  </p:childTnLst>
                                </p:cTn>
                              </p:par>
                              <p:par>
                                <p:cTn id="178" presetID="10" presetClass="entr" presetSubtype="0" fill="hold" grpId="0" nodeType="withEffect">
                                  <p:stCondLst>
                                    <p:cond delay="3500"/>
                                  </p:stCondLst>
                                  <p:childTnLst>
                                    <p:set>
                                      <p:cBhvr>
                                        <p:cTn id="179" dur="1" fill="hold">
                                          <p:stCondLst>
                                            <p:cond delay="0"/>
                                          </p:stCondLst>
                                        </p:cTn>
                                        <p:tgtEl>
                                          <p:spTgt spid="131"/>
                                        </p:tgtEl>
                                        <p:attrNameLst>
                                          <p:attrName>style.visibility</p:attrName>
                                        </p:attrNameLst>
                                      </p:cBhvr>
                                      <p:to>
                                        <p:strVal val="visible"/>
                                      </p:to>
                                    </p:set>
                                    <p:animEffect transition="in" filter="fade">
                                      <p:cBhvr>
                                        <p:cTn id="180" dur="500"/>
                                        <p:tgtEl>
                                          <p:spTgt spid="131"/>
                                        </p:tgtEl>
                                      </p:cBhvr>
                                    </p:animEffect>
                                  </p:childTnLst>
                                </p:cTn>
                              </p:par>
                              <p:par>
                                <p:cTn id="181" presetID="10" presetClass="entr" presetSubtype="0" fill="hold" grpId="0" nodeType="withEffect">
                                  <p:stCondLst>
                                    <p:cond delay="5000"/>
                                  </p:stCondLst>
                                  <p:childTnLst>
                                    <p:set>
                                      <p:cBhvr>
                                        <p:cTn id="182" dur="1" fill="hold">
                                          <p:stCondLst>
                                            <p:cond delay="0"/>
                                          </p:stCondLst>
                                        </p:cTn>
                                        <p:tgtEl>
                                          <p:spTgt spid="146"/>
                                        </p:tgtEl>
                                        <p:attrNameLst>
                                          <p:attrName>style.visibility</p:attrName>
                                        </p:attrNameLst>
                                      </p:cBhvr>
                                      <p:to>
                                        <p:strVal val="visible"/>
                                      </p:to>
                                    </p:set>
                                    <p:animEffect transition="in" filter="fade">
                                      <p:cBhvr>
                                        <p:cTn id="183" dur="500"/>
                                        <p:tgtEl>
                                          <p:spTgt spid="146"/>
                                        </p:tgtEl>
                                      </p:cBhvr>
                                    </p:animEffect>
                                  </p:childTnLst>
                                </p:cTn>
                              </p:par>
                              <p:par>
                                <p:cTn id="184" presetID="10" presetClass="exit" presetSubtype="0" fill="hold" grpId="2" nodeType="withEffect">
                                  <p:stCondLst>
                                    <p:cond delay="5000"/>
                                  </p:stCondLst>
                                  <p:childTnLst>
                                    <p:animEffect transition="out" filter="fade">
                                      <p:cBhvr>
                                        <p:cTn id="185" dur="500"/>
                                        <p:tgtEl>
                                          <p:spTgt spid="108"/>
                                        </p:tgtEl>
                                      </p:cBhvr>
                                    </p:animEffect>
                                    <p:set>
                                      <p:cBhvr>
                                        <p:cTn id="186" dur="1" fill="hold">
                                          <p:stCondLst>
                                            <p:cond delay="499"/>
                                          </p:stCondLst>
                                        </p:cTn>
                                        <p:tgtEl>
                                          <p:spTgt spid="108"/>
                                        </p:tgtEl>
                                        <p:attrNameLst>
                                          <p:attrName>style.visibility</p:attrName>
                                        </p:attrNameLst>
                                      </p:cBhvr>
                                      <p:to>
                                        <p:strVal val="hidden"/>
                                      </p:to>
                                    </p:set>
                                  </p:childTnLst>
                                </p:cTn>
                              </p:par>
                              <p:par>
                                <p:cTn id="187" presetID="10" presetClass="entr" presetSubtype="0" fill="hold" grpId="1" nodeType="withEffect">
                                  <p:stCondLst>
                                    <p:cond delay="3500"/>
                                  </p:stCondLst>
                                  <p:childTnLst>
                                    <p:set>
                                      <p:cBhvr>
                                        <p:cTn id="188" dur="1" fill="hold">
                                          <p:stCondLst>
                                            <p:cond delay="0"/>
                                          </p:stCondLst>
                                        </p:cTn>
                                        <p:tgtEl>
                                          <p:spTgt spid="102"/>
                                        </p:tgtEl>
                                        <p:attrNameLst>
                                          <p:attrName>style.visibility</p:attrName>
                                        </p:attrNameLst>
                                      </p:cBhvr>
                                      <p:to>
                                        <p:strVal val="visible"/>
                                      </p:to>
                                    </p:set>
                                    <p:animEffect transition="in" filter="fade">
                                      <p:cBhvr>
                                        <p:cTn id="189" dur="500"/>
                                        <p:tgtEl>
                                          <p:spTgt spid="102"/>
                                        </p:tgtEl>
                                      </p:cBhvr>
                                    </p:animEffect>
                                  </p:childTnLst>
                                </p:cTn>
                              </p:par>
                              <p:par>
                                <p:cTn id="190" presetID="0" presetClass="path" presetSubtype="0" accel="50000" decel="50000" fill="hold" grpId="0" nodeType="withEffect">
                                  <p:stCondLst>
                                    <p:cond delay="3750"/>
                                  </p:stCondLst>
                                  <p:childTnLst>
                                    <p:animMotion origin="layout" path="M 5E-6 0.00115 L 0.03716 -0.0051 L 0.02987 -0.06181 L 0.01737 -0.08588 L -0.00659 -0.09954 L -0.0941 -0.09792 L -0.16719 -0.09399 L -0.19619 -0.09399 L -0.2191 -0.09653 L -0.24931 -0.1007 L -0.26494 -0.09514 L -0.27639 -0.07987 L -0.28056 -0.05487 C -0.28039 -0.0257 -0.28195 0.06875 -0.28056 0.10069 C -0.27917 0.1324 -0.27865 0.12754 -0.27223 0.13541 L -0.24219 0.14791 L -0.19462 0.13981 L -0.09549 0.14629 L -0.02848 0.14884 L 0.01181 0.1412 L 0.03004 0.10856 L 0.03768 0.07199 L -0.02587 0.06342 " pathEditMode="relative" rAng="0" ptsTypes="AAAAAAAAAAAAfaAAAAAAAAA">
                                      <p:cBhvr>
                                        <p:cTn id="191" dur="2000" fill="hold"/>
                                        <p:tgtEl>
                                          <p:spTgt spid="102"/>
                                        </p:tgtEl>
                                        <p:attrNameLst>
                                          <p:attrName>ppt_x</p:attrName>
                                          <p:attrName>ppt_y</p:attrName>
                                        </p:attrNameLst>
                                      </p:cBhvr>
                                      <p:rCtr x="-12222" y="2292"/>
                                    </p:animMotion>
                                  </p:childTnLst>
                                </p:cTn>
                              </p:par>
                              <p:par>
                                <p:cTn id="192" presetID="10" presetClass="entr" presetSubtype="0" fill="hold" grpId="0" nodeType="withEffect">
                                  <p:stCondLst>
                                    <p:cond delay="4000"/>
                                  </p:stCondLst>
                                  <p:childTnLst>
                                    <p:set>
                                      <p:cBhvr>
                                        <p:cTn id="193" dur="1" fill="hold">
                                          <p:stCondLst>
                                            <p:cond delay="0"/>
                                          </p:stCondLst>
                                        </p:cTn>
                                        <p:tgtEl>
                                          <p:spTgt spid="133"/>
                                        </p:tgtEl>
                                        <p:attrNameLst>
                                          <p:attrName>style.visibility</p:attrName>
                                        </p:attrNameLst>
                                      </p:cBhvr>
                                      <p:to>
                                        <p:strVal val="visible"/>
                                      </p:to>
                                    </p:set>
                                    <p:animEffect transition="in" filter="fade">
                                      <p:cBhvr>
                                        <p:cTn id="194" dur="500"/>
                                        <p:tgtEl>
                                          <p:spTgt spid="133"/>
                                        </p:tgtEl>
                                      </p:cBhvr>
                                    </p:animEffect>
                                  </p:childTnLst>
                                </p:cTn>
                              </p:par>
                              <p:par>
                                <p:cTn id="195" presetID="10" presetClass="entr" presetSubtype="0" fill="hold" grpId="0" nodeType="withEffect">
                                  <p:stCondLst>
                                    <p:cond delay="5500"/>
                                  </p:stCondLst>
                                  <p:childTnLst>
                                    <p:set>
                                      <p:cBhvr>
                                        <p:cTn id="196" dur="1" fill="hold">
                                          <p:stCondLst>
                                            <p:cond delay="0"/>
                                          </p:stCondLst>
                                        </p:cTn>
                                        <p:tgtEl>
                                          <p:spTgt spid="147"/>
                                        </p:tgtEl>
                                        <p:attrNameLst>
                                          <p:attrName>style.visibility</p:attrName>
                                        </p:attrNameLst>
                                      </p:cBhvr>
                                      <p:to>
                                        <p:strVal val="visible"/>
                                      </p:to>
                                    </p:set>
                                    <p:animEffect transition="in" filter="fade">
                                      <p:cBhvr>
                                        <p:cTn id="197" dur="500"/>
                                        <p:tgtEl>
                                          <p:spTgt spid="147"/>
                                        </p:tgtEl>
                                      </p:cBhvr>
                                    </p:animEffect>
                                  </p:childTnLst>
                                </p:cTn>
                              </p:par>
                              <p:par>
                                <p:cTn id="198" presetID="10" presetClass="exit" presetSubtype="0" fill="hold" grpId="2" nodeType="withEffect">
                                  <p:stCondLst>
                                    <p:cond delay="5500"/>
                                  </p:stCondLst>
                                  <p:childTnLst>
                                    <p:animEffect transition="out" filter="fade">
                                      <p:cBhvr>
                                        <p:cTn id="199" dur="500"/>
                                        <p:tgtEl>
                                          <p:spTgt spid="102"/>
                                        </p:tgtEl>
                                      </p:cBhvr>
                                    </p:animEffect>
                                    <p:set>
                                      <p:cBhvr>
                                        <p:cTn id="200" dur="1" fill="hold">
                                          <p:stCondLst>
                                            <p:cond delay="499"/>
                                          </p:stCondLst>
                                        </p:cTn>
                                        <p:tgtEl>
                                          <p:spTgt spid="102"/>
                                        </p:tgtEl>
                                        <p:attrNameLst>
                                          <p:attrName>style.visibility</p:attrName>
                                        </p:attrNameLst>
                                      </p:cBhvr>
                                      <p:to>
                                        <p:strVal val="hidden"/>
                                      </p:to>
                                    </p:set>
                                  </p:childTnLst>
                                </p:cTn>
                              </p:par>
                              <p:par>
                                <p:cTn id="201" presetID="10" presetClass="entr" presetSubtype="0" fill="hold" grpId="1" nodeType="withEffect">
                                  <p:stCondLst>
                                    <p:cond delay="4000"/>
                                  </p:stCondLst>
                                  <p:childTnLst>
                                    <p:set>
                                      <p:cBhvr>
                                        <p:cTn id="202" dur="1" fill="hold">
                                          <p:stCondLst>
                                            <p:cond delay="0"/>
                                          </p:stCondLst>
                                        </p:cTn>
                                        <p:tgtEl>
                                          <p:spTgt spid="96"/>
                                        </p:tgtEl>
                                        <p:attrNameLst>
                                          <p:attrName>style.visibility</p:attrName>
                                        </p:attrNameLst>
                                      </p:cBhvr>
                                      <p:to>
                                        <p:strVal val="visible"/>
                                      </p:to>
                                    </p:set>
                                    <p:animEffect transition="in" filter="fade">
                                      <p:cBhvr>
                                        <p:cTn id="203" dur="500"/>
                                        <p:tgtEl>
                                          <p:spTgt spid="96"/>
                                        </p:tgtEl>
                                      </p:cBhvr>
                                    </p:animEffect>
                                  </p:childTnLst>
                                </p:cTn>
                              </p:par>
                              <p:par>
                                <p:cTn id="204" presetID="0" presetClass="path" presetSubtype="0" accel="50000" decel="50000" fill="hold" grpId="0" nodeType="withEffect">
                                  <p:stCondLst>
                                    <p:cond delay="4250"/>
                                  </p:stCondLst>
                                  <p:childTnLst>
                                    <p:animMotion origin="layout" path="M 0.00122 -0.00093 L 0.05399 -0.00602 L 0.0467 -0.06274 L 0.03403 -0.08681 L 0.01024 -0.10047 L -0.07726 -0.09885 L -0.15035 -0.09491 L -0.17934 -0.09491 L -0.20226 -0.09746 L -0.23246 -0.10162 L -0.24809 -0.09607 L -0.25955 -0.08079 L -0.26371 -0.05579 C -0.26354 -0.02662 -0.2651 0.06782 -0.26371 0.09976 C -0.26233 0.13148 -0.2618 0.12662 -0.25538 0.13449 L -0.22535 0.14699 L -0.17778 0.13888 L -0.07864 0.14537 L -0.01163 0.14791 L 0.02865 0.14027 L 0.04688 0.10763 L 0.05451 0.07106 L 0.03559 0.08726 L 0.03056 0.09166 " pathEditMode="relative" rAng="0" ptsTypes="AAAAAAAAAAAAfaAAAAAAAAAA">
                                      <p:cBhvr>
                                        <p:cTn id="205" dur="2000" fill="hold"/>
                                        <p:tgtEl>
                                          <p:spTgt spid="96"/>
                                        </p:tgtEl>
                                        <p:attrNameLst>
                                          <p:attrName>ppt_x</p:attrName>
                                          <p:attrName>ppt_y</p:attrName>
                                        </p:attrNameLst>
                                      </p:cBhvr>
                                      <p:rCtr x="-10660" y="2407"/>
                                    </p:animMotion>
                                  </p:childTnLst>
                                </p:cTn>
                              </p:par>
                              <p:par>
                                <p:cTn id="206" presetID="10" presetClass="entr" presetSubtype="0" fill="hold" grpId="0" nodeType="withEffect">
                                  <p:stCondLst>
                                    <p:cond delay="4500"/>
                                  </p:stCondLst>
                                  <p:childTnLst>
                                    <p:set>
                                      <p:cBhvr>
                                        <p:cTn id="207" dur="1" fill="hold">
                                          <p:stCondLst>
                                            <p:cond delay="0"/>
                                          </p:stCondLst>
                                        </p:cTn>
                                        <p:tgtEl>
                                          <p:spTgt spid="150"/>
                                        </p:tgtEl>
                                        <p:attrNameLst>
                                          <p:attrName>style.visibility</p:attrName>
                                        </p:attrNameLst>
                                      </p:cBhvr>
                                      <p:to>
                                        <p:strVal val="visible"/>
                                      </p:to>
                                    </p:set>
                                    <p:animEffect transition="in" filter="fade">
                                      <p:cBhvr>
                                        <p:cTn id="208" dur="500"/>
                                        <p:tgtEl>
                                          <p:spTgt spid="150"/>
                                        </p:tgtEl>
                                      </p:cBhvr>
                                    </p:animEffect>
                                  </p:childTnLst>
                                </p:cTn>
                              </p:par>
                              <p:par>
                                <p:cTn id="209" presetID="10" presetClass="entr" presetSubtype="0" fill="hold" grpId="0" nodeType="withEffect">
                                  <p:stCondLst>
                                    <p:cond delay="6250"/>
                                  </p:stCondLst>
                                  <p:childTnLst>
                                    <p:set>
                                      <p:cBhvr>
                                        <p:cTn id="210" dur="1" fill="hold">
                                          <p:stCondLst>
                                            <p:cond delay="0"/>
                                          </p:stCondLst>
                                        </p:cTn>
                                        <p:tgtEl>
                                          <p:spTgt spid="139"/>
                                        </p:tgtEl>
                                        <p:attrNameLst>
                                          <p:attrName>style.visibility</p:attrName>
                                        </p:attrNameLst>
                                      </p:cBhvr>
                                      <p:to>
                                        <p:strVal val="visible"/>
                                      </p:to>
                                    </p:set>
                                    <p:animEffect transition="in" filter="fade">
                                      <p:cBhvr>
                                        <p:cTn id="211" dur="500"/>
                                        <p:tgtEl>
                                          <p:spTgt spid="139"/>
                                        </p:tgtEl>
                                      </p:cBhvr>
                                    </p:animEffect>
                                  </p:childTnLst>
                                </p:cTn>
                              </p:par>
                              <p:par>
                                <p:cTn id="212" presetID="10" presetClass="exit" presetSubtype="0" fill="hold" grpId="2" nodeType="withEffect">
                                  <p:stCondLst>
                                    <p:cond delay="6250"/>
                                  </p:stCondLst>
                                  <p:childTnLst>
                                    <p:animEffect transition="out" filter="fade">
                                      <p:cBhvr>
                                        <p:cTn id="213" dur="500"/>
                                        <p:tgtEl>
                                          <p:spTgt spid="96"/>
                                        </p:tgtEl>
                                      </p:cBhvr>
                                    </p:animEffect>
                                    <p:set>
                                      <p:cBhvr>
                                        <p:cTn id="214" dur="1" fill="hold">
                                          <p:stCondLst>
                                            <p:cond delay="499"/>
                                          </p:stCondLst>
                                        </p:cTn>
                                        <p:tgtEl>
                                          <p:spTgt spid="96"/>
                                        </p:tgtEl>
                                        <p:attrNameLst>
                                          <p:attrName>style.visibility</p:attrName>
                                        </p:attrNameLst>
                                      </p:cBhvr>
                                      <p:to>
                                        <p:strVal val="hidden"/>
                                      </p:to>
                                    </p:set>
                                  </p:childTnLst>
                                </p:cTn>
                              </p:par>
                              <p:par>
                                <p:cTn id="215" presetID="10" presetClass="entr" presetSubtype="0" fill="hold" grpId="1" nodeType="withEffect">
                                  <p:stCondLst>
                                    <p:cond delay="4500"/>
                                  </p:stCondLst>
                                  <p:childTnLst>
                                    <p:set>
                                      <p:cBhvr>
                                        <p:cTn id="216" dur="1" fill="hold">
                                          <p:stCondLst>
                                            <p:cond delay="0"/>
                                          </p:stCondLst>
                                        </p:cTn>
                                        <p:tgtEl>
                                          <p:spTgt spid="100"/>
                                        </p:tgtEl>
                                        <p:attrNameLst>
                                          <p:attrName>style.visibility</p:attrName>
                                        </p:attrNameLst>
                                      </p:cBhvr>
                                      <p:to>
                                        <p:strVal val="visible"/>
                                      </p:to>
                                    </p:set>
                                    <p:animEffect transition="in" filter="fade">
                                      <p:cBhvr>
                                        <p:cTn id="217" dur="500"/>
                                        <p:tgtEl>
                                          <p:spTgt spid="100"/>
                                        </p:tgtEl>
                                      </p:cBhvr>
                                    </p:animEffect>
                                  </p:childTnLst>
                                </p:cTn>
                              </p:par>
                              <p:par>
                                <p:cTn id="218" presetID="0" presetClass="path" presetSubtype="0" accel="50000" decel="50000" fill="hold" grpId="0" nodeType="withEffect">
                                  <p:stCondLst>
                                    <p:cond delay="4750"/>
                                  </p:stCondLst>
                                  <p:childTnLst>
                                    <p:animMotion origin="layout" path="M -0.00034 -0.00208 L 0.0533 -0.02662 L 0.04601 -0.08333 L 0.03334 -0.10741 L 0.00955 -0.12106 L -0.07796 -0.11944 L -0.15105 -0.11551 L -0.18004 -0.11551 L -0.20296 -0.11805 L -0.23316 -0.12222 L -0.24879 -0.11667 L -0.26025 -0.10139 L -0.26441 -0.07639 C -0.26424 -0.04722 -0.2658 0.04722 -0.26441 0.07917 C -0.26303 0.11088 -0.2625 0.10602 -0.25608 0.11389 L -0.22605 0.12639 L -0.17848 0.11829 L -0.07935 0.12477 L -0.01233 0.12732 L 0.02796 0.11968 L 0.04619 0.08704 L 0.05382 0.05046 L 0.0132 0.05463 " pathEditMode="relative" rAng="0" ptsTypes="AAAAAAAAAAAAfaAAAAAAAAA">
                                      <p:cBhvr>
                                        <p:cTn id="219" dur="2000" fill="hold"/>
                                        <p:tgtEl>
                                          <p:spTgt spid="100"/>
                                        </p:tgtEl>
                                        <p:attrNameLst>
                                          <p:attrName>ppt_x</p:attrName>
                                          <p:attrName>ppt_y</p:attrName>
                                        </p:attrNameLst>
                                      </p:cBhvr>
                                      <p:rCtr x="-10573" y="463"/>
                                    </p:animMotion>
                                  </p:childTnLst>
                                </p:cTn>
                              </p:par>
                              <p:par>
                                <p:cTn id="220" presetID="10" presetClass="entr" presetSubtype="0" fill="hold" grpId="0" nodeType="withEffect">
                                  <p:stCondLst>
                                    <p:cond delay="5000"/>
                                  </p:stCondLst>
                                  <p:childTnLst>
                                    <p:set>
                                      <p:cBhvr>
                                        <p:cTn id="221" dur="1" fill="hold">
                                          <p:stCondLst>
                                            <p:cond delay="0"/>
                                          </p:stCondLst>
                                        </p:cTn>
                                        <p:tgtEl>
                                          <p:spTgt spid="134"/>
                                        </p:tgtEl>
                                        <p:attrNameLst>
                                          <p:attrName>style.visibility</p:attrName>
                                        </p:attrNameLst>
                                      </p:cBhvr>
                                      <p:to>
                                        <p:strVal val="visible"/>
                                      </p:to>
                                    </p:set>
                                    <p:animEffect transition="in" filter="fade">
                                      <p:cBhvr>
                                        <p:cTn id="222" dur="500"/>
                                        <p:tgtEl>
                                          <p:spTgt spid="134"/>
                                        </p:tgtEl>
                                      </p:cBhvr>
                                    </p:animEffect>
                                  </p:childTnLst>
                                </p:cTn>
                              </p:par>
                              <p:par>
                                <p:cTn id="223" presetID="10" presetClass="entr" presetSubtype="0" fill="hold" grpId="0" nodeType="withEffect">
                                  <p:stCondLst>
                                    <p:cond delay="6500"/>
                                  </p:stCondLst>
                                  <p:childTnLst>
                                    <p:set>
                                      <p:cBhvr>
                                        <p:cTn id="224" dur="1" fill="hold">
                                          <p:stCondLst>
                                            <p:cond delay="0"/>
                                          </p:stCondLst>
                                        </p:cTn>
                                        <p:tgtEl>
                                          <p:spTgt spid="148"/>
                                        </p:tgtEl>
                                        <p:attrNameLst>
                                          <p:attrName>style.visibility</p:attrName>
                                        </p:attrNameLst>
                                      </p:cBhvr>
                                      <p:to>
                                        <p:strVal val="visible"/>
                                      </p:to>
                                    </p:set>
                                    <p:animEffect transition="in" filter="fade">
                                      <p:cBhvr>
                                        <p:cTn id="225" dur="500"/>
                                        <p:tgtEl>
                                          <p:spTgt spid="148"/>
                                        </p:tgtEl>
                                      </p:cBhvr>
                                    </p:animEffect>
                                  </p:childTnLst>
                                </p:cTn>
                              </p:par>
                              <p:par>
                                <p:cTn id="226" presetID="10" presetClass="exit" presetSubtype="0" fill="hold" grpId="2" nodeType="withEffect">
                                  <p:stCondLst>
                                    <p:cond delay="6500"/>
                                  </p:stCondLst>
                                  <p:childTnLst>
                                    <p:animEffect transition="out" filter="fade">
                                      <p:cBhvr>
                                        <p:cTn id="227" dur="500"/>
                                        <p:tgtEl>
                                          <p:spTgt spid="100"/>
                                        </p:tgtEl>
                                      </p:cBhvr>
                                    </p:animEffect>
                                    <p:set>
                                      <p:cBhvr>
                                        <p:cTn id="228" dur="1" fill="hold">
                                          <p:stCondLst>
                                            <p:cond delay="499"/>
                                          </p:stCondLst>
                                        </p:cTn>
                                        <p:tgtEl>
                                          <p:spTgt spid="100"/>
                                        </p:tgtEl>
                                        <p:attrNameLst>
                                          <p:attrName>style.visibility</p:attrName>
                                        </p:attrNameLst>
                                      </p:cBhvr>
                                      <p:to>
                                        <p:strVal val="hidden"/>
                                      </p:to>
                                    </p:set>
                                  </p:childTnLst>
                                </p:cTn>
                              </p:par>
                              <p:par>
                                <p:cTn id="229" presetID="10" presetClass="entr" presetSubtype="0" fill="hold" grpId="1" nodeType="withEffect">
                                  <p:stCondLst>
                                    <p:cond delay="5000"/>
                                  </p:stCondLst>
                                  <p:childTnLst>
                                    <p:set>
                                      <p:cBhvr>
                                        <p:cTn id="230" dur="1" fill="hold">
                                          <p:stCondLst>
                                            <p:cond delay="0"/>
                                          </p:stCondLst>
                                        </p:cTn>
                                        <p:tgtEl>
                                          <p:spTgt spid="106"/>
                                        </p:tgtEl>
                                        <p:attrNameLst>
                                          <p:attrName>style.visibility</p:attrName>
                                        </p:attrNameLst>
                                      </p:cBhvr>
                                      <p:to>
                                        <p:strVal val="visible"/>
                                      </p:to>
                                    </p:set>
                                    <p:animEffect transition="in" filter="fade">
                                      <p:cBhvr>
                                        <p:cTn id="231" dur="500"/>
                                        <p:tgtEl>
                                          <p:spTgt spid="106"/>
                                        </p:tgtEl>
                                      </p:cBhvr>
                                    </p:animEffect>
                                  </p:childTnLst>
                                </p:cTn>
                              </p:par>
                              <p:par>
                                <p:cTn id="232" presetID="0" presetClass="path" presetSubtype="0" accel="50000" decel="50000" fill="hold" grpId="0" nodeType="withEffect">
                                  <p:stCondLst>
                                    <p:cond delay="5250"/>
                                  </p:stCondLst>
                                  <p:childTnLst>
                                    <p:animMotion origin="layout" path="M 0.00087 -0.00231 L -0.00017 -0.00231 L 0.09063 -0.03356 L 0.08333 -0.09027 L 0.07066 -0.11435 L 0.04688 -0.12801 L -0.04062 -0.12639 L -0.11371 -0.12245 L -0.14271 -0.12245 L -0.16562 -0.125 L -0.19583 -0.12916 L -0.21146 -0.12361 L -0.22292 -0.10833 L -0.22708 -0.08333 C -0.22691 -0.05416 -0.22847 0.04028 -0.22708 0.07223 C -0.22569 0.10394 -0.22517 0.09908 -0.21875 0.10695 L -0.18871 0.11945 L -0.14114 0.11135 L -0.04201 0.11783 L 0.025 0.12037 L 0.06528 0.11273 L 0.08351 0.0801 L 0.09115 0.04352 L 0.00643 0.06343 " pathEditMode="relative" rAng="0" ptsTypes="AAAAAAAAAAAAAfaAAAAAAAAA">
                                      <p:cBhvr>
                                        <p:cTn id="233" dur="2000" fill="hold"/>
                                        <p:tgtEl>
                                          <p:spTgt spid="106"/>
                                        </p:tgtEl>
                                        <p:attrNameLst>
                                          <p:attrName>ppt_x</p:attrName>
                                          <p:attrName>ppt_y</p:attrName>
                                        </p:attrNameLst>
                                      </p:cBhvr>
                                      <p:rCtr x="-6962" y="-208"/>
                                    </p:animMotion>
                                  </p:childTnLst>
                                </p:cTn>
                              </p:par>
                              <p:par>
                                <p:cTn id="234" presetID="10" presetClass="entr" presetSubtype="0" fill="hold" grpId="0" nodeType="withEffect">
                                  <p:stCondLst>
                                    <p:cond delay="5500"/>
                                  </p:stCondLst>
                                  <p:childTnLst>
                                    <p:set>
                                      <p:cBhvr>
                                        <p:cTn id="235" dur="1" fill="hold">
                                          <p:stCondLst>
                                            <p:cond delay="0"/>
                                          </p:stCondLst>
                                        </p:cTn>
                                        <p:tgtEl>
                                          <p:spTgt spid="135"/>
                                        </p:tgtEl>
                                        <p:attrNameLst>
                                          <p:attrName>style.visibility</p:attrName>
                                        </p:attrNameLst>
                                      </p:cBhvr>
                                      <p:to>
                                        <p:strVal val="visible"/>
                                      </p:to>
                                    </p:set>
                                    <p:animEffect transition="in" filter="fade">
                                      <p:cBhvr>
                                        <p:cTn id="236" dur="500"/>
                                        <p:tgtEl>
                                          <p:spTgt spid="135"/>
                                        </p:tgtEl>
                                      </p:cBhvr>
                                    </p:animEffect>
                                  </p:childTnLst>
                                </p:cTn>
                              </p:par>
                              <p:par>
                                <p:cTn id="237" presetID="10" presetClass="entr" presetSubtype="0" fill="hold" grpId="0" nodeType="withEffect">
                                  <p:stCondLst>
                                    <p:cond delay="7000"/>
                                  </p:stCondLst>
                                  <p:childTnLst>
                                    <p:set>
                                      <p:cBhvr>
                                        <p:cTn id="238" dur="1" fill="hold">
                                          <p:stCondLst>
                                            <p:cond delay="0"/>
                                          </p:stCondLst>
                                        </p:cTn>
                                        <p:tgtEl>
                                          <p:spTgt spid="149"/>
                                        </p:tgtEl>
                                        <p:attrNameLst>
                                          <p:attrName>style.visibility</p:attrName>
                                        </p:attrNameLst>
                                      </p:cBhvr>
                                      <p:to>
                                        <p:strVal val="visible"/>
                                      </p:to>
                                    </p:set>
                                    <p:animEffect transition="in" filter="fade">
                                      <p:cBhvr>
                                        <p:cTn id="239" dur="500"/>
                                        <p:tgtEl>
                                          <p:spTgt spid="149"/>
                                        </p:tgtEl>
                                      </p:cBhvr>
                                    </p:animEffect>
                                  </p:childTnLst>
                                </p:cTn>
                              </p:par>
                              <p:par>
                                <p:cTn id="240" presetID="10" presetClass="exit" presetSubtype="0" fill="hold" grpId="2" nodeType="withEffect">
                                  <p:stCondLst>
                                    <p:cond delay="7000"/>
                                  </p:stCondLst>
                                  <p:childTnLst>
                                    <p:animEffect transition="out" filter="fade">
                                      <p:cBhvr>
                                        <p:cTn id="241" dur="500"/>
                                        <p:tgtEl>
                                          <p:spTgt spid="106"/>
                                        </p:tgtEl>
                                      </p:cBhvr>
                                    </p:animEffect>
                                    <p:set>
                                      <p:cBhvr>
                                        <p:cTn id="242" dur="1" fill="hold">
                                          <p:stCondLst>
                                            <p:cond delay="499"/>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3" grpId="0" build="p"/>
      <p:bldP spid="2" grpId="0"/>
      <p:bldP spid="4" grpId="0"/>
      <p:bldP spid="94" grpId="0" animBg="1"/>
      <p:bldP spid="5" grpId="0" animBg="1"/>
      <p:bldP spid="75" grpId="0" animBg="1"/>
      <p:bldP spid="59" grpId="0" animBg="1"/>
      <p:bldP spid="95" grpId="0" animBg="1"/>
      <p:bldP spid="95" grpId="1" animBg="1"/>
      <p:bldP spid="95" grpId="2" animBg="1"/>
      <p:bldP spid="96" grpId="0" animBg="1"/>
      <p:bldP spid="96" grpId="1" animBg="1"/>
      <p:bldP spid="96" grpId="2" animBg="1"/>
      <p:bldP spid="97" grpId="0" animBg="1"/>
      <p:bldP spid="97" grpId="1" animBg="1"/>
      <p:bldP spid="97" grpId="2" animBg="1"/>
      <p:bldP spid="98" grpId="0" animBg="1"/>
      <p:bldP spid="98" grpId="1" animBg="1"/>
      <p:bldP spid="98" grpId="2" animBg="1"/>
      <p:bldP spid="99" grpId="0" animBg="1"/>
      <p:bldP spid="99" grpId="1" animBg="1"/>
      <p:bldP spid="99" grpId="2" animBg="1"/>
      <p:bldP spid="100" grpId="0" animBg="1"/>
      <p:bldP spid="100" grpId="1" animBg="1"/>
      <p:bldP spid="100" grpId="2" animBg="1"/>
      <p:bldP spid="101" grpId="0" animBg="1"/>
      <p:bldP spid="101" grpId="1" animBg="1"/>
      <p:bldP spid="101" grpId="2" animBg="1"/>
      <p:bldP spid="102" grpId="0" animBg="1"/>
      <p:bldP spid="102" grpId="1" animBg="1"/>
      <p:bldP spid="102" grpId="2" animBg="1"/>
      <p:bldP spid="103" grpId="0" animBg="1"/>
      <p:bldP spid="103" grpId="1" animBg="1"/>
      <p:bldP spid="103" grpId="2" animBg="1"/>
      <p:bldP spid="104" grpId="0" animBg="1"/>
      <p:bldP spid="104" grpId="1" animBg="1"/>
      <p:bldP spid="104" grpId="2" animBg="1"/>
      <p:bldP spid="105" grpId="0" animBg="1"/>
      <p:bldP spid="105" grpId="1" animBg="1"/>
      <p:bldP spid="105" grpId="2" animBg="1"/>
      <p:bldP spid="106" grpId="0" animBg="1"/>
      <p:bldP spid="106" grpId="1" animBg="1"/>
      <p:bldP spid="106" grpId="2" animBg="1"/>
      <p:bldP spid="107" grpId="0" animBg="1"/>
      <p:bldP spid="107" grpId="1" animBg="1"/>
      <p:bldP spid="107" grpId="2" animBg="1"/>
      <p:bldP spid="108" grpId="0" animBg="1"/>
      <p:bldP spid="108" grpId="1" animBg="1"/>
      <p:bldP spid="108" grpId="2" animBg="1"/>
      <p:bldP spid="6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144" grpId="0" animBg="1"/>
      <p:bldP spid="145" grpId="0" animBg="1"/>
      <p:bldP spid="146" grpId="0" animBg="1"/>
      <p:bldP spid="147" grpId="0" animBg="1"/>
      <p:bldP spid="148" grpId="0" animBg="1"/>
      <p:bldP spid="149" grpId="0" animBg="1"/>
      <p:bldP spid="150" grpId="0" animBg="1"/>
      <p:bldP spid="6"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custDataLst>
              <p:tags r:id="rId1"/>
            </p:custDataLst>
          </p:nvPr>
        </p:nvGrpSpPr>
        <p:grpSpPr>
          <a:xfrm>
            <a:off x="772430" y="4658565"/>
            <a:ext cx="2093191" cy="1396066"/>
            <a:chOff x="772430" y="4112045"/>
            <a:chExt cx="2093191" cy="1396066"/>
          </a:xfrm>
        </p:grpSpPr>
        <p:cxnSp>
          <p:nvCxnSpPr>
            <p:cNvPr id="119" name="Connecteur droit 118"/>
            <p:cNvCxnSpPr/>
            <p:nvPr/>
          </p:nvCxnSpPr>
          <p:spPr>
            <a:xfrm>
              <a:off x="1755784" y="5106292"/>
              <a:ext cx="0" cy="4018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arallélogramme 4"/>
            <p:cNvSpPr/>
            <p:nvPr/>
          </p:nvSpPr>
          <p:spPr>
            <a:xfrm>
              <a:off x="808591" y="4662738"/>
              <a:ext cx="2057030" cy="578614"/>
            </a:xfrm>
            <a:prstGeom prst="parallelogram">
              <a:avLst>
                <a:gd name="adj" fmla="val 108664"/>
              </a:avLst>
            </a:prstGeom>
            <a:gradFill>
              <a:gsLst>
                <a:gs pos="0">
                  <a:schemeClr val="tx1">
                    <a:lumMod val="65000"/>
                    <a:lumOff val="35000"/>
                  </a:schemeClr>
                </a:gs>
                <a:gs pos="50000">
                  <a:schemeClr val="bg1">
                    <a:lumMod val="6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Parallélogramme 74"/>
            <p:cNvSpPr/>
            <p:nvPr/>
          </p:nvSpPr>
          <p:spPr>
            <a:xfrm>
              <a:off x="772430" y="4224557"/>
              <a:ext cx="2057030" cy="578614"/>
            </a:xfrm>
            <a:prstGeom prst="parallelogram">
              <a:avLst>
                <a:gd name="adj" fmla="val 108664"/>
              </a:avLst>
            </a:prstGeom>
            <a:gradFill>
              <a:gsLst>
                <a:gs pos="0">
                  <a:schemeClr val="tx1">
                    <a:lumMod val="50000"/>
                    <a:lumOff val="50000"/>
                  </a:schemeClr>
                </a:gs>
                <a:gs pos="50000">
                  <a:schemeClr val="bg1">
                    <a:lumMod val="7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8" name="Connecteur droit 117"/>
            <p:cNvCxnSpPr/>
            <p:nvPr/>
          </p:nvCxnSpPr>
          <p:spPr>
            <a:xfrm>
              <a:off x="1755784" y="4112045"/>
              <a:ext cx="0" cy="4018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Espace réservé du contenu 2"/>
          <p:cNvSpPr>
            <a:spLocks noGrp="1"/>
          </p:cNvSpPr>
          <p:nvPr>
            <p:ph idx="1"/>
            <p:custDataLst>
              <p:tags r:id="rId2"/>
            </p:custDataLst>
          </p:nvPr>
        </p:nvSpPr>
        <p:spPr>
          <a:xfrm>
            <a:off x="3402026" y="4635096"/>
            <a:ext cx="5581814" cy="1215752"/>
          </a:xfrm>
        </p:spPr>
        <p:txBody>
          <a:bodyPr>
            <a:noAutofit/>
          </a:bodyPr>
          <a:lstStyle/>
          <a:p>
            <a:pPr marL="0" indent="0" algn="ctr">
              <a:buNone/>
            </a:pPr>
            <a:r>
              <a:rPr lang="fr-FR" sz="1900" dirty="0" smtClean="0">
                <a:solidFill>
                  <a:schemeClr val="bg1"/>
                </a:solidFill>
              </a:rPr>
              <a:t>Calculez la capacité d’un condensateur réalisé par deux plaques rectangulaires face à face de 3 m de long par 20 cm de large. Le diélectrique est constitué d’un espace isolant d’air de 1 mm d’épaisseur.</a:t>
            </a:r>
          </a:p>
        </p:txBody>
      </p:sp>
      <p:sp>
        <p:nvSpPr>
          <p:cNvPr id="2" name="Titre 1"/>
          <p:cNvSpPr>
            <a:spLocks noGrp="1"/>
          </p:cNvSpPr>
          <p:nvPr>
            <p:ph type="title"/>
            <p:custDataLst>
              <p:tags r:id="rId3"/>
            </p:custDataLst>
          </p:nvPr>
        </p:nvSpPr>
        <p:spPr>
          <a:xfrm>
            <a:off x="0" y="332656"/>
            <a:ext cx="9144000" cy="850106"/>
          </a:xfrm>
        </p:spPr>
        <p:txBody>
          <a:bodyPr>
            <a:normAutofit/>
          </a:bodyPr>
          <a:lstStyle/>
          <a:p>
            <a:r>
              <a:rPr lang="fr-FR" sz="3600" dirty="0" smtClean="0">
                <a:solidFill>
                  <a:schemeClr val="bg1"/>
                </a:solidFill>
              </a:rPr>
              <a:t>Fonctionnement d’un Condensateur</a:t>
            </a:r>
            <a:endParaRPr lang="fr-FR" sz="3600" dirty="0">
              <a:solidFill>
                <a:schemeClr val="bg1"/>
              </a:solidFill>
            </a:endParaRPr>
          </a:p>
        </p:txBody>
      </p:sp>
      <p:sp>
        <p:nvSpPr>
          <p:cNvPr id="4" name="Espace réservé du contenu 2"/>
          <p:cNvSpPr txBox="1">
            <a:spLocks/>
          </p:cNvSpPr>
          <p:nvPr>
            <p:custDataLst>
              <p:tags r:id="rId4"/>
            </p:custDataLst>
          </p:nvPr>
        </p:nvSpPr>
        <p:spPr>
          <a:xfrm>
            <a:off x="0" y="1244423"/>
            <a:ext cx="9252520" cy="16847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La « Capacité » d’un condensateur s’exprime en Farad (F). Cette grandeur représente ce que le condensateur peut stocker.</a:t>
            </a:r>
          </a:p>
          <a:p>
            <a:pPr marL="0" indent="0" algn="ctr">
              <a:buFont typeface="Arial" panose="020B0604020202020204" pitchFamily="34" charset="0"/>
              <a:buNone/>
            </a:pPr>
            <a:r>
              <a:rPr lang="fr-FR" sz="1900" dirty="0" smtClean="0">
                <a:solidFill>
                  <a:schemeClr val="bg1"/>
                </a:solidFill>
              </a:rPr>
              <a:t>Cette capacité sera:</a:t>
            </a:r>
          </a:p>
          <a:p>
            <a:pPr marL="0" indent="0" algn="ctr">
              <a:buNone/>
            </a:pPr>
            <a:r>
              <a:rPr lang="fr-FR" sz="1900" dirty="0" smtClean="0">
                <a:solidFill>
                  <a:schemeClr val="bg1"/>
                </a:solidFill>
              </a:rPr>
              <a:t>- Proportionnelle à la surface des plaques (S.) « en regard »,</a:t>
            </a:r>
            <a:br>
              <a:rPr lang="fr-FR" sz="1900" dirty="0" smtClean="0">
                <a:solidFill>
                  <a:schemeClr val="bg1"/>
                </a:solidFill>
              </a:rPr>
            </a:br>
            <a:r>
              <a:rPr lang="fr-FR" sz="1900" dirty="0" smtClean="0">
                <a:solidFill>
                  <a:schemeClr val="bg1"/>
                </a:solidFill>
              </a:rPr>
              <a:t>- Inversement proportionnelle à la distance (e.) entre ces deux plaques</a:t>
            </a:r>
            <a:br>
              <a:rPr lang="fr-FR" sz="1900" dirty="0" smtClean="0">
                <a:solidFill>
                  <a:schemeClr val="bg1"/>
                </a:solidFill>
              </a:rPr>
            </a:br>
            <a:r>
              <a:rPr lang="fr-FR" sz="1900" dirty="0" smtClean="0">
                <a:solidFill>
                  <a:schemeClr val="bg1"/>
                </a:solidFill>
              </a:rPr>
              <a:t>- Proportionnelle à deux coefficients liés au matériau isolant exprimés </a:t>
            </a:r>
            <a:br>
              <a:rPr lang="fr-FR" sz="1900" dirty="0" smtClean="0">
                <a:solidFill>
                  <a:schemeClr val="bg1"/>
                </a:solidFill>
              </a:rPr>
            </a:br>
            <a:r>
              <a:rPr lang="fr-FR" sz="1900" dirty="0" smtClean="0">
                <a:solidFill>
                  <a:schemeClr val="bg1"/>
                </a:solidFill>
              </a:rPr>
              <a:t>en Farad/mètre: </a:t>
            </a:r>
            <a:r>
              <a:rPr lang="el-GR" sz="2400" dirty="0" smtClean="0">
                <a:solidFill>
                  <a:schemeClr val="bg1"/>
                </a:solidFill>
              </a:rPr>
              <a:t>ε</a:t>
            </a:r>
            <a:r>
              <a:rPr lang="fr-FR" sz="1900" baseline="-25000" dirty="0" smtClean="0">
                <a:solidFill>
                  <a:schemeClr val="bg1"/>
                </a:solidFill>
              </a:rPr>
              <a:t>0 </a:t>
            </a:r>
            <a:r>
              <a:rPr lang="fr-FR" sz="1900" dirty="0" smtClean="0">
                <a:solidFill>
                  <a:schemeClr val="bg1"/>
                </a:solidFill>
              </a:rPr>
              <a:t>.pour le vide et </a:t>
            </a:r>
            <a:r>
              <a:rPr lang="el-GR" sz="2400" dirty="0" smtClean="0">
                <a:solidFill>
                  <a:schemeClr val="bg1"/>
                </a:solidFill>
              </a:rPr>
              <a:t>ε</a:t>
            </a:r>
            <a:r>
              <a:rPr lang="fr-FR" sz="1900" baseline="-25000" dirty="0">
                <a:solidFill>
                  <a:schemeClr val="bg1"/>
                </a:solidFill>
              </a:rPr>
              <a:t>r</a:t>
            </a:r>
            <a:r>
              <a:rPr lang="fr-FR" sz="1900" dirty="0">
                <a:solidFill>
                  <a:schemeClr val="bg1"/>
                </a:solidFill>
              </a:rPr>
              <a:t> </a:t>
            </a:r>
            <a:r>
              <a:rPr lang="fr-FR" sz="1900" dirty="0" smtClean="0">
                <a:solidFill>
                  <a:schemeClr val="bg1"/>
                </a:solidFill>
              </a:rPr>
              <a:t>pour l’isolant,</a:t>
            </a:r>
            <a:br>
              <a:rPr lang="fr-FR" sz="1900" dirty="0" smtClean="0">
                <a:solidFill>
                  <a:schemeClr val="bg1"/>
                </a:solidFill>
              </a:rPr>
            </a:br>
            <a:r>
              <a:rPr lang="fr-FR" sz="1900" dirty="0" smtClean="0">
                <a:solidFill>
                  <a:schemeClr val="bg1"/>
                </a:solidFill>
              </a:rPr>
              <a:t> </a:t>
            </a:r>
            <a:r>
              <a:rPr lang="fr-FR" sz="1700" dirty="0" smtClean="0">
                <a:solidFill>
                  <a:schemeClr val="bg1"/>
                </a:solidFill>
              </a:rPr>
              <a:t>(</a:t>
            </a:r>
            <a:r>
              <a:rPr lang="el-GR" sz="1700" dirty="0">
                <a:solidFill>
                  <a:schemeClr val="bg1"/>
                </a:solidFill>
              </a:rPr>
              <a:t>ε</a:t>
            </a:r>
            <a:r>
              <a:rPr lang="fr-FR" sz="1700" baseline="-25000" dirty="0" smtClean="0">
                <a:solidFill>
                  <a:schemeClr val="bg1"/>
                </a:solidFill>
              </a:rPr>
              <a:t>0</a:t>
            </a:r>
            <a:r>
              <a:rPr lang="fr-FR" sz="1700" dirty="0" smtClean="0">
                <a:solidFill>
                  <a:schemeClr val="bg1"/>
                </a:solidFill>
              </a:rPr>
              <a:t> =8,85.10</a:t>
            </a:r>
            <a:r>
              <a:rPr lang="fr-FR" sz="1700" baseline="30000" dirty="0" smtClean="0">
                <a:solidFill>
                  <a:schemeClr val="bg1"/>
                </a:solidFill>
              </a:rPr>
              <a:t>-12 </a:t>
            </a:r>
            <a:r>
              <a:rPr lang="fr-FR" sz="1700" dirty="0" smtClean="0">
                <a:solidFill>
                  <a:schemeClr val="bg1"/>
                </a:solidFill>
              </a:rPr>
              <a:t>; pour l’air </a:t>
            </a:r>
            <a:r>
              <a:rPr lang="el-GR" sz="1700" dirty="0" smtClean="0">
                <a:solidFill>
                  <a:schemeClr val="bg1"/>
                </a:solidFill>
              </a:rPr>
              <a:t>ε</a:t>
            </a:r>
            <a:r>
              <a:rPr lang="fr-FR" sz="1700" baseline="-25000" dirty="0" smtClean="0">
                <a:solidFill>
                  <a:schemeClr val="bg1"/>
                </a:solidFill>
              </a:rPr>
              <a:t>r </a:t>
            </a:r>
            <a:r>
              <a:rPr lang="fr-FR" sz="1700" dirty="0" smtClean="0">
                <a:solidFill>
                  <a:schemeClr val="bg1"/>
                </a:solidFill>
              </a:rPr>
              <a:t>=1; le papier </a:t>
            </a:r>
            <a:r>
              <a:rPr lang="el-GR" sz="1700" dirty="0">
                <a:solidFill>
                  <a:schemeClr val="bg1"/>
                </a:solidFill>
              </a:rPr>
              <a:t>ε</a:t>
            </a:r>
            <a:r>
              <a:rPr lang="fr-FR" sz="1700" baseline="-25000" dirty="0">
                <a:solidFill>
                  <a:schemeClr val="bg1"/>
                </a:solidFill>
              </a:rPr>
              <a:t>r </a:t>
            </a:r>
            <a:r>
              <a:rPr lang="fr-FR" sz="1700" dirty="0" smtClean="0">
                <a:solidFill>
                  <a:schemeClr val="bg1"/>
                </a:solidFill>
              </a:rPr>
              <a:t>=2 à 3; Mica</a:t>
            </a:r>
            <a:r>
              <a:rPr lang="el-GR" sz="1700" dirty="0" smtClean="0">
                <a:solidFill>
                  <a:schemeClr val="bg1"/>
                </a:solidFill>
              </a:rPr>
              <a:t> </a:t>
            </a:r>
            <a:r>
              <a:rPr lang="el-GR" sz="1700" dirty="0">
                <a:solidFill>
                  <a:schemeClr val="bg1"/>
                </a:solidFill>
              </a:rPr>
              <a:t>ε</a:t>
            </a:r>
            <a:r>
              <a:rPr lang="fr-FR" sz="1700" baseline="-25000" dirty="0">
                <a:solidFill>
                  <a:schemeClr val="bg1"/>
                </a:solidFill>
              </a:rPr>
              <a:t>r </a:t>
            </a:r>
            <a:r>
              <a:rPr lang="fr-FR" sz="1700" dirty="0" smtClean="0">
                <a:solidFill>
                  <a:schemeClr val="bg1"/>
                </a:solidFill>
              </a:rPr>
              <a:t>=6 à 9; </a:t>
            </a:r>
            <a:br>
              <a:rPr lang="fr-FR" sz="1700" dirty="0" smtClean="0">
                <a:solidFill>
                  <a:schemeClr val="bg1"/>
                </a:solidFill>
              </a:rPr>
            </a:br>
            <a:r>
              <a:rPr lang="fr-FR" sz="1700" dirty="0" smtClean="0">
                <a:solidFill>
                  <a:schemeClr val="bg1"/>
                </a:solidFill>
              </a:rPr>
              <a:t>plastique </a:t>
            </a:r>
            <a:r>
              <a:rPr lang="el-GR" sz="1700" dirty="0">
                <a:solidFill>
                  <a:schemeClr val="bg1"/>
                </a:solidFill>
              </a:rPr>
              <a:t>ε</a:t>
            </a:r>
            <a:r>
              <a:rPr lang="fr-FR" sz="1700" baseline="-25000" dirty="0">
                <a:solidFill>
                  <a:schemeClr val="bg1"/>
                </a:solidFill>
              </a:rPr>
              <a:t>r </a:t>
            </a:r>
            <a:r>
              <a:rPr lang="fr-FR" sz="1700" dirty="0" smtClean="0">
                <a:solidFill>
                  <a:schemeClr val="bg1"/>
                </a:solidFill>
              </a:rPr>
              <a:t>=2à3;céramique </a:t>
            </a:r>
            <a:r>
              <a:rPr lang="el-GR" sz="1700" dirty="0">
                <a:solidFill>
                  <a:schemeClr val="bg1"/>
                </a:solidFill>
              </a:rPr>
              <a:t>ε</a:t>
            </a:r>
            <a:r>
              <a:rPr lang="fr-FR" sz="1700" baseline="-25000" dirty="0">
                <a:solidFill>
                  <a:schemeClr val="bg1"/>
                </a:solidFill>
              </a:rPr>
              <a:t>r </a:t>
            </a:r>
            <a:r>
              <a:rPr lang="fr-FR" sz="1700" dirty="0" smtClean="0">
                <a:solidFill>
                  <a:schemeClr val="bg1"/>
                </a:solidFill>
              </a:rPr>
              <a:t>=5 à 15000;alumine</a:t>
            </a:r>
            <a:r>
              <a:rPr lang="el-GR" sz="1700" dirty="0" smtClean="0">
                <a:solidFill>
                  <a:schemeClr val="bg1"/>
                </a:solidFill>
              </a:rPr>
              <a:t> </a:t>
            </a:r>
            <a:r>
              <a:rPr lang="el-GR" sz="1700" dirty="0">
                <a:solidFill>
                  <a:schemeClr val="bg1"/>
                </a:solidFill>
              </a:rPr>
              <a:t>ε</a:t>
            </a:r>
            <a:r>
              <a:rPr lang="fr-FR" sz="1700" baseline="-25000" dirty="0">
                <a:solidFill>
                  <a:schemeClr val="bg1"/>
                </a:solidFill>
              </a:rPr>
              <a:t>r </a:t>
            </a:r>
            <a:r>
              <a:rPr lang="fr-FR" sz="1700" dirty="0" smtClean="0">
                <a:solidFill>
                  <a:schemeClr val="bg1"/>
                </a:solidFill>
              </a:rPr>
              <a:t>=4,5 à 8,5)</a:t>
            </a:r>
          </a:p>
          <a:p>
            <a:pPr marL="0" indent="0" algn="ctr">
              <a:buNone/>
            </a:pPr>
            <a:r>
              <a:rPr lang="fr-FR" sz="2400" b="1" dirty="0" smtClean="0">
                <a:solidFill>
                  <a:schemeClr val="bg1"/>
                </a:solidFill>
              </a:rPr>
              <a:t>C = </a:t>
            </a:r>
            <a:r>
              <a:rPr lang="el-GR" sz="2400" b="1" dirty="0" smtClean="0">
                <a:solidFill>
                  <a:schemeClr val="bg1"/>
                </a:solidFill>
              </a:rPr>
              <a:t>ε</a:t>
            </a:r>
            <a:r>
              <a:rPr lang="fr-FR" sz="2400" b="1" baseline="-25000" dirty="0" smtClean="0">
                <a:solidFill>
                  <a:schemeClr val="bg1"/>
                </a:solidFill>
              </a:rPr>
              <a:t>0</a:t>
            </a:r>
            <a:r>
              <a:rPr lang="fr-FR" sz="2400" b="1" dirty="0" smtClean="0">
                <a:solidFill>
                  <a:schemeClr val="bg1"/>
                </a:solidFill>
              </a:rPr>
              <a:t>.</a:t>
            </a:r>
            <a:r>
              <a:rPr lang="el-GR" sz="2400" b="1" dirty="0" smtClean="0">
                <a:solidFill>
                  <a:schemeClr val="bg1"/>
                </a:solidFill>
              </a:rPr>
              <a:t>ε</a:t>
            </a:r>
            <a:r>
              <a:rPr lang="fr-FR" sz="2400" b="1" baseline="-25000" dirty="0" smtClean="0">
                <a:solidFill>
                  <a:schemeClr val="bg1"/>
                </a:solidFill>
              </a:rPr>
              <a:t>r</a:t>
            </a:r>
            <a:r>
              <a:rPr lang="fr-FR" sz="2400" b="1" dirty="0">
                <a:solidFill>
                  <a:schemeClr val="bg1"/>
                </a:solidFill>
              </a:rPr>
              <a:t> </a:t>
            </a:r>
            <a:r>
              <a:rPr lang="fr-FR" sz="2400" b="1" dirty="0" smtClean="0">
                <a:solidFill>
                  <a:schemeClr val="bg1"/>
                </a:solidFill>
              </a:rPr>
              <a:t>.S/e</a:t>
            </a:r>
            <a:endParaRPr lang="fr-FR" sz="2400" b="1" dirty="0">
              <a:solidFill>
                <a:schemeClr val="bg1"/>
              </a:solidFill>
            </a:endParaRPr>
          </a:p>
        </p:txBody>
      </p:sp>
      <p:grpSp>
        <p:nvGrpSpPr>
          <p:cNvPr id="8" name="Groupe 7"/>
          <p:cNvGrpSpPr/>
          <p:nvPr>
            <p:custDataLst>
              <p:tags r:id="rId5"/>
            </p:custDataLst>
          </p:nvPr>
        </p:nvGrpSpPr>
        <p:grpSpPr>
          <a:xfrm>
            <a:off x="885473" y="5209258"/>
            <a:ext cx="1776570" cy="578614"/>
            <a:chOff x="885473" y="4662738"/>
            <a:chExt cx="1776570" cy="578614"/>
          </a:xfrm>
        </p:grpSpPr>
        <p:cxnSp>
          <p:nvCxnSpPr>
            <p:cNvPr id="7" name="Connecteur droit 6"/>
            <p:cNvCxnSpPr/>
            <p:nvPr/>
          </p:nvCxnSpPr>
          <p:spPr>
            <a:xfrm flipV="1">
              <a:off x="885473" y="4803171"/>
              <a:ext cx="441609"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V="1">
              <a:off x="1032676" y="4792661"/>
              <a:ext cx="453896"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V="1">
              <a:off x="1179879"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p:nvPr/>
          </p:nvCxnSpPr>
          <p:spPr>
            <a:xfrm flipV="1">
              <a:off x="1327082" y="4792661"/>
              <a:ext cx="473863" cy="438182"/>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flipV="1">
              <a:off x="1474285"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2" name="Connecteur droit 111"/>
            <p:cNvCxnSpPr/>
            <p:nvPr/>
          </p:nvCxnSpPr>
          <p:spPr>
            <a:xfrm flipV="1">
              <a:off x="1621488"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V="1">
              <a:off x="1768691"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V="1">
              <a:off x="1915894"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V="1">
              <a:off x="2063098"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sp>
        <p:nvSpPr>
          <p:cNvPr id="116" name="Espace réservé du contenu 2"/>
          <p:cNvSpPr txBox="1">
            <a:spLocks/>
          </p:cNvSpPr>
          <p:nvPr>
            <p:custDataLst>
              <p:tags r:id="rId6"/>
            </p:custDataLst>
          </p:nvPr>
        </p:nvSpPr>
        <p:spPr>
          <a:xfrm>
            <a:off x="194190" y="5279474"/>
            <a:ext cx="434956" cy="4381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e</a:t>
            </a:r>
            <a:endParaRPr lang="fr-FR" sz="2000" dirty="0">
              <a:solidFill>
                <a:schemeClr val="bg1"/>
              </a:solidFill>
            </a:endParaRPr>
          </a:p>
        </p:txBody>
      </p:sp>
      <p:sp>
        <p:nvSpPr>
          <p:cNvPr id="117" name="Espace réservé du contenu 2"/>
          <p:cNvSpPr txBox="1">
            <a:spLocks/>
          </p:cNvSpPr>
          <p:nvPr>
            <p:custDataLst>
              <p:tags r:id="rId7"/>
            </p:custDataLst>
          </p:nvPr>
        </p:nvSpPr>
        <p:spPr>
          <a:xfrm>
            <a:off x="1995066" y="5349691"/>
            <a:ext cx="434956" cy="4381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t>S</a:t>
            </a:r>
            <a:endParaRPr lang="fr-FR" sz="2000" dirty="0"/>
          </a:p>
        </p:txBody>
      </p:sp>
      <p:sp>
        <p:nvSpPr>
          <p:cNvPr id="9" name="Accolade ouvrante 8"/>
          <p:cNvSpPr/>
          <p:nvPr>
            <p:custDataLst>
              <p:tags r:id="rId8"/>
            </p:custDataLst>
          </p:nvPr>
        </p:nvSpPr>
        <p:spPr>
          <a:xfrm>
            <a:off x="629146" y="5349691"/>
            <a:ext cx="189003" cy="367964"/>
          </a:xfrm>
          <a:prstGeom prst="lef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0" name="Espace réservé du contenu 2"/>
          <p:cNvSpPr txBox="1">
            <a:spLocks/>
          </p:cNvSpPr>
          <p:nvPr>
            <p:custDataLst>
              <p:tags r:id="rId9"/>
            </p:custDataLst>
          </p:nvPr>
        </p:nvSpPr>
        <p:spPr>
          <a:xfrm>
            <a:off x="207133" y="6323438"/>
            <a:ext cx="5288179" cy="40916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C </a:t>
            </a:r>
            <a:r>
              <a:rPr lang="fr-FR" sz="1900" dirty="0">
                <a:solidFill>
                  <a:schemeClr val="bg1"/>
                </a:solidFill>
              </a:rPr>
              <a:t>= </a:t>
            </a:r>
            <a:r>
              <a:rPr lang="fr-FR" sz="1900" dirty="0" smtClean="0">
                <a:solidFill>
                  <a:schemeClr val="bg1"/>
                </a:solidFill>
              </a:rPr>
              <a:t>8,85.10</a:t>
            </a:r>
            <a:r>
              <a:rPr lang="fr-FR" sz="1900" baseline="30000" dirty="0" smtClean="0">
                <a:solidFill>
                  <a:schemeClr val="bg1"/>
                </a:solidFill>
              </a:rPr>
              <a:t>-12</a:t>
            </a:r>
            <a:r>
              <a:rPr lang="fr-FR" sz="1900" dirty="0" smtClean="0">
                <a:solidFill>
                  <a:schemeClr val="bg1"/>
                </a:solidFill>
              </a:rPr>
              <a:t>.3.0,2/10</a:t>
            </a:r>
            <a:r>
              <a:rPr lang="fr-FR" sz="1900" baseline="30000" dirty="0" smtClean="0">
                <a:solidFill>
                  <a:schemeClr val="bg1"/>
                </a:solidFill>
              </a:rPr>
              <a:t>-3</a:t>
            </a:r>
            <a:endParaRPr lang="fr-FR" sz="1900" dirty="0" smtClean="0">
              <a:solidFill>
                <a:schemeClr val="bg1"/>
              </a:solidFill>
            </a:endParaRPr>
          </a:p>
        </p:txBody>
      </p:sp>
      <p:sp>
        <p:nvSpPr>
          <p:cNvPr id="25" name="Espace réservé du contenu 2"/>
          <p:cNvSpPr txBox="1">
            <a:spLocks/>
          </p:cNvSpPr>
          <p:nvPr>
            <p:custDataLst>
              <p:tags r:id="rId10"/>
            </p:custDataLst>
          </p:nvPr>
        </p:nvSpPr>
        <p:spPr>
          <a:xfrm>
            <a:off x="5171090" y="6308413"/>
            <a:ext cx="3812750" cy="5495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rPr>
              <a:t>C </a:t>
            </a:r>
            <a:r>
              <a:rPr lang="fr-FR" sz="2000" dirty="0">
                <a:solidFill>
                  <a:schemeClr val="bg1"/>
                </a:solidFill>
              </a:rPr>
              <a:t>= </a:t>
            </a:r>
            <a:r>
              <a:rPr lang="fr-FR" sz="2000" dirty="0" smtClean="0">
                <a:solidFill>
                  <a:schemeClr val="bg1"/>
                </a:solidFill>
              </a:rPr>
              <a:t>53.10</a:t>
            </a:r>
            <a:r>
              <a:rPr lang="fr-FR" sz="2000" baseline="30000" dirty="0" smtClean="0">
                <a:solidFill>
                  <a:schemeClr val="bg1"/>
                </a:solidFill>
              </a:rPr>
              <a:t>-10</a:t>
            </a:r>
            <a:r>
              <a:rPr lang="fr-FR" sz="2000" dirty="0" smtClean="0">
                <a:solidFill>
                  <a:schemeClr val="bg1"/>
                </a:solidFill>
              </a:rPr>
              <a:t>Farads</a:t>
            </a:r>
          </a:p>
        </p:txBody>
      </p:sp>
    </p:spTree>
    <p:extLst>
      <p:ext uri="{BB962C8B-B14F-4D97-AF65-F5344CB8AC3E}">
        <p14:creationId xmlns:p14="http://schemas.microsoft.com/office/powerpoint/2010/main" val="365975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8800"/>
                            </p:stCondLst>
                            <p:childTnLst>
                              <p:par>
                                <p:cTn id="13" presetID="10" presetClass="entr" presetSubtype="0" fill="hold" nodeType="afterEffect">
                                  <p:stCondLst>
                                    <p:cond delay="500"/>
                                  </p:stCondLst>
                                  <p:iterate type="wd">
                                    <p:tmPct val="10000"/>
                                  </p:iterate>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9800"/>
                            </p:stCondLst>
                            <p:childTnLst>
                              <p:par>
                                <p:cTn id="17" presetID="10" presetClass="entr" presetSubtype="0" fill="hold" nodeType="afterEffect">
                                  <p:stCondLst>
                                    <p:cond delay="500"/>
                                  </p:stCondLst>
                                  <p:iterate type="wd">
                                    <p:tmPct val="10000"/>
                                  </p:iterate>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1080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116"/>
                                        </p:tgtEl>
                                        <p:attrNameLst>
                                          <p:attrName>style.visibility</p:attrName>
                                        </p:attrNameLst>
                                      </p:cBhvr>
                                      <p:to>
                                        <p:strVal val="visible"/>
                                      </p:to>
                                    </p:set>
                                    <p:animEffect transition="in" filter="fade">
                                      <p:cBhvr>
                                        <p:cTn id="23" dur="500"/>
                                        <p:tgtEl>
                                          <p:spTgt spid="116"/>
                                        </p:tgtEl>
                                      </p:cBhvr>
                                    </p:animEffect>
                                  </p:childTnLst>
                                </p:cTn>
                              </p:par>
                            </p:childTnLst>
                          </p:cTn>
                        </p:par>
                        <p:par>
                          <p:cTn id="24" fill="hold">
                            <p:stCondLst>
                              <p:cond delay="1180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117"/>
                                        </p:tgtEl>
                                        <p:attrNameLst>
                                          <p:attrName>style.visibility</p:attrName>
                                        </p:attrNameLst>
                                      </p:cBhvr>
                                      <p:to>
                                        <p:strVal val="visible"/>
                                      </p:to>
                                    </p:set>
                                    <p:animEffect transition="in" filter="fade">
                                      <p:cBhvr>
                                        <p:cTn id="27" dur="500"/>
                                        <p:tgtEl>
                                          <p:spTgt spid="117"/>
                                        </p:tgtEl>
                                      </p:cBhvr>
                                    </p:animEffect>
                                  </p:childTnLst>
                                </p:cTn>
                              </p:par>
                            </p:childTnLst>
                          </p:cTn>
                        </p:par>
                        <p:par>
                          <p:cTn id="28" fill="hold">
                            <p:stCondLst>
                              <p:cond delay="1280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par>
                          <p:cTn id="32" fill="hold">
                            <p:stCondLst>
                              <p:cond delay="13800"/>
                            </p:stCondLst>
                            <p:childTnLst>
                              <p:par>
                                <p:cTn id="33" presetID="10" presetClass="entr" presetSubtype="0" fill="hold" grpId="0" nodeType="afterEffect">
                                  <p:stCondLst>
                                    <p:cond delay="500"/>
                                  </p:stCondLst>
                                  <p:iterate type="wd">
                                    <p:tmPct val="10000"/>
                                  </p:iterate>
                                  <p:childTnLst>
                                    <p:set>
                                      <p:cBhvr>
                                        <p:cTn id="34" dur="1" fill="hold">
                                          <p:stCondLst>
                                            <p:cond delay="0"/>
                                          </p:stCondLst>
                                        </p:cTn>
                                        <p:tgtEl>
                                          <p:spTgt spid="3">
                                            <p:txEl>
                                              <p:pRg st="0" end="0"/>
                                            </p:txEl>
                                          </p:spTgt>
                                        </p:tgtEl>
                                        <p:attrNameLst>
                                          <p:attrName>style.visibility</p:attrName>
                                        </p:attrNameLst>
                                      </p:cBhvr>
                                      <p:to>
                                        <p:strVal val="visible"/>
                                      </p:to>
                                    </p:set>
                                    <p:animEffect transition="in" filter="fade">
                                      <p:cBhvr>
                                        <p:cTn id="35" dur="500"/>
                                        <p:tgtEl>
                                          <p:spTgt spid="3">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iterate type="wd">
                                    <p:tmPct val="10000"/>
                                  </p:iterate>
                                  <p:childTnLst>
                                    <p:set>
                                      <p:cBhvr>
                                        <p:cTn id="39" dur="1" fill="hold">
                                          <p:stCondLst>
                                            <p:cond delay="0"/>
                                          </p:stCondLst>
                                        </p:cTn>
                                        <p:tgtEl>
                                          <p:spTgt spid="120"/>
                                        </p:tgtEl>
                                        <p:attrNameLst>
                                          <p:attrName>style.visibility</p:attrName>
                                        </p:attrNameLst>
                                      </p:cBhvr>
                                      <p:to>
                                        <p:strVal val="visible"/>
                                      </p:to>
                                    </p:set>
                                    <p:animEffect transition="in" filter="fade">
                                      <p:cBhvr>
                                        <p:cTn id="40" dur="500"/>
                                        <p:tgtEl>
                                          <p:spTgt spid="12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iterate type="wd">
                                    <p:tmPct val="10000"/>
                                  </p:iterate>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4" grpId="0"/>
      <p:bldP spid="116" grpId="0"/>
      <p:bldP spid="117" grpId="0"/>
      <p:bldP spid="9" grpId="0" animBg="1"/>
      <p:bldP spid="120"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custDataLst>
              <p:tags r:id="rId1"/>
            </p:custDataLst>
          </p:nvPr>
        </p:nvGrpSpPr>
        <p:grpSpPr>
          <a:xfrm>
            <a:off x="772430" y="4112045"/>
            <a:ext cx="2093191" cy="1396066"/>
            <a:chOff x="772430" y="4112045"/>
            <a:chExt cx="2093191" cy="1396066"/>
          </a:xfrm>
        </p:grpSpPr>
        <p:cxnSp>
          <p:nvCxnSpPr>
            <p:cNvPr id="119" name="Connecteur droit 118"/>
            <p:cNvCxnSpPr/>
            <p:nvPr/>
          </p:nvCxnSpPr>
          <p:spPr>
            <a:xfrm>
              <a:off x="1755784" y="5106292"/>
              <a:ext cx="0" cy="4018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arallélogramme 4"/>
            <p:cNvSpPr/>
            <p:nvPr/>
          </p:nvSpPr>
          <p:spPr>
            <a:xfrm>
              <a:off x="808591" y="4662738"/>
              <a:ext cx="2057030" cy="578614"/>
            </a:xfrm>
            <a:prstGeom prst="parallelogram">
              <a:avLst>
                <a:gd name="adj" fmla="val 108664"/>
              </a:avLst>
            </a:prstGeom>
            <a:gradFill>
              <a:gsLst>
                <a:gs pos="0">
                  <a:schemeClr val="tx1">
                    <a:lumMod val="65000"/>
                    <a:lumOff val="35000"/>
                  </a:schemeClr>
                </a:gs>
                <a:gs pos="50000">
                  <a:schemeClr val="bg1">
                    <a:lumMod val="6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Parallélogramme 74"/>
            <p:cNvSpPr/>
            <p:nvPr/>
          </p:nvSpPr>
          <p:spPr>
            <a:xfrm>
              <a:off x="772430" y="4224557"/>
              <a:ext cx="2057030" cy="578614"/>
            </a:xfrm>
            <a:prstGeom prst="parallelogram">
              <a:avLst>
                <a:gd name="adj" fmla="val 108664"/>
              </a:avLst>
            </a:prstGeom>
            <a:gradFill>
              <a:gsLst>
                <a:gs pos="0">
                  <a:schemeClr val="tx1">
                    <a:lumMod val="50000"/>
                    <a:lumOff val="50000"/>
                  </a:schemeClr>
                </a:gs>
                <a:gs pos="50000">
                  <a:schemeClr val="bg1">
                    <a:lumMod val="7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8" name="Connecteur droit 117"/>
            <p:cNvCxnSpPr/>
            <p:nvPr/>
          </p:nvCxnSpPr>
          <p:spPr>
            <a:xfrm>
              <a:off x="1755784" y="4112045"/>
              <a:ext cx="0" cy="4018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Espace réservé du contenu 2"/>
          <p:cNvSpPr>
            <a:spLocks noGrp="1"/>
          </p:cNvSpPr>
          <p:nvPr>
            <p:ph idx="1"/>
            <p:custDataLst>
              <p:tags r:id="rId2"/>
            </p:custDataLst>
          </p:nvPr>
        </p:nvSpPr>
        <p:spPr>
          <a:xfrm>
            <a:off x="675273" y="1862562"/>
            <a:ext cx="8058830" cy="1374123"/>
          </a:xfrm>
        </p:spPr>
        <p:txBody>
          <a:bodyPr>
            <a:noAutofit/>
          </a:bodyPr>
          <a:lstStyle/>
          <a:p>
            <a:pPr marL="0" indent="0" algn="ctr">
              <a:buNone/>
            </a:pPr>
            <a:r>
              <a:rPr lang="fr-FR" sz="1900" dirty="0" smtClean="0">
                <a:solidFill>
                  <a:schemeClr val="bg1"/>
                </a:solidFill>
              </a:rPr>
              <a:t>La capacité fixe la quantité d’électricité Q en coulomb (C)  (ampères secondes) que va stocker le condensateur soumis à une tension U en volts.</a:t>
            </a:r>
          </a:p>
          <a:p>
            <a:pPr marL="0" indent="0" algn="ctr">
              <a:buNone/>
            </a:pPr>
            <a:r>
              <a:rPr lang="fr-FR" sz="1900" b="1" dirty="0" smtClean="0">
                <a:solidFill>
                  <a:schemeClr val="bg1"/>
                </a:solidFill>
              </a:rPr>
              <a:t>Q = C.U</a:t>
            </a:r>
          </a:p>
          <a:p>
            <a:pPr marL="0" indent="0" algn="ctr">
              <a:buNone/>
            </a:pPr>
            <a:endParaRPr lang="fr-FR" sz="1900" dirty="0" smtClean="0">
              <a:solidFill>
                <a:schemeClr val="bg1"/>
              </a:solidFill>
            </a:endParaRPr>
          </a:p>
        </p:txBody>
      </p:sp>
      <p:sp>
        <p:nvSpPr>
          <p:cNvPr id="2" name="Titre 1"/>
          <p:cNvSpPr>
            <a:spLocks noGrp="1"/>
          </p:cNvSpPr>
          <p:nvPr>
            <p:ph type="title"/>
            <p:custDataLst>
              <p:tags r:id="rId3"/>
            </p:custDataLst>
          </p:nvPr>
        </p:nvSpPr>
        <p:spPr>
          <a:xfrm>
            <a:off x="360040" y="332656"/>
            <a:ext cx="8244408" cy="850106"/>
          </a:xfrm>
        </p:spPr>
        <p:txBody>
          <a:bodyPr>
            <a:normAutofit fontScale="90000"/>
          </a:bodyPr>
          <a:lstStyle/>
          <a:p>
            <a:r>
              <a:rPr lang="fr-FR" dirty="0" smtClean="0">
                <a:solidFill>
                  <a:schemeClr val="bg1"/>
                </a:solidFill>
              </a:rPr>
              <a:t>Fonctionnement d’un Condensateur</a:t>
            </a:r>
            <a:endParaRPr lang="fr-FR" dirty="0">
              <a:solidFill>
                <a:schemeClr val="bg1"/>
              </a:solidFill>
            </a:endParaRPr>
          </a:p>
        </p:txBody>
      </p:sp>
      <p:grpSp>
        <p:nvGrpSpPr>
          <p:cNvPr id="8" name="Groupe 7"/>
          <p:cNvGrpSpPr/>
          <p:nvPr>
            <p:custDataLst>
              <p:tags r:id="rId4"/>
            </p:custDataLst>
          </p:nvPr>
        </p:nvGrpSpPr>
        <p:grpSpPr>
          <a:xfrm>
            <a:off x="885473" y="4662738"/>
            <a:ext cx="1776570" cy="578615"/>
            <a:chOff x="885473" y="4662738"/>
            <a:chExt cx="1776570" cy="578615"/>
          </a:xfrm>
        </p:grpSpPr>
        <p:cxnSp>
          <p:nvCxnSpPr>
            <p:cNvPr id="7" name="Connecteur droit 6"/>
            <p:cNvCxnSpPr/>
            <p:nvPr/>
          </p:nvCxnSpPr>
          <p:spPr>
            <a:xfrm flipV="1">
              <a:off x="885473" y="4803171"/>
              <a:ext cx="441609"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a:endCxn id="75" idx="3"/>
            </p:cNvCxnSpPr>
            <p:nvPr/>
          </p:nvCxnSpPr>
          <p:spPr>
            <a:xfrm flipV="1">
              <a:off x="1032676" y="4803171"/>
              <a:ext cx="453896"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V="1">
              <a:off x="1179879"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a:endCxn id="75" idx="4"/>
            </p:cNvCxnSpPr>
            <p:nvPr/>
          </p:nvCxnSpPr>
          <p:spPr>
            <a:xfrm flipV="1">
              <a:off x="1327082" y="4803171"/>
              <a:ext cx="473863" cy="438182"/>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flipV="1">
              <a:off x="1474285"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2" name="Connecteur droit 111"/>
            <p:cNvCxnSpPr/>
            <p:nvPr/>
          </p:nvCxnSpPr>
          <p:spPr>
            <a:xfrm flipV="1">
              <a:off x="1621488"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V="1">
              <a:off x="1768691"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V="1">
              <a:off x="1915894"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V="1">
              <a:off x="2063098"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sp>
        <p:nvSpPr>
          <p:cNvPr id="116" name="Espace réservé du contenu 2"/>
          <p:cNvSpPr txBox="1">
            <a:spLocks/>
          </p:cNvSpPr>
          <p:nvPr>
            <p:custDataLst>
              <p:tags r:id="rId5"/>
            </p:custDataLst>
          </p:nvPr>
        </p:nvSpPr>
        <p:spPr>
          <a:xfrm>
            <a:off x="194190" y="4732954"/>
            <a:ext cx="434956" cy="4381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e</a:t>
            </a:r>
            <a:endParaRPr lang="fr-FR" sz="2000" dirty="0">
              <a:solidFill>
                <a:schemeClr val="bg1"/>
              </a:solidFill>
            </a:endParaRPr>
          </a:p>
        </p:txBody>
      </p:sp>
      <p:sp>
        <p:nvSpPr>
          <p:cNvPr id="117" name="Espace réservé du contenu 2"/>
          <p:cNvSpPr txBox="1">
            <a:spLocks/>
          </p:cNvSpPr>
          <p:nvPr>
            <p:custDataLst>
              <p:tags r:id="rId6"/>
            </p:custDataLst>
          </p:nvPr>
        </p:nvSpPr>
        <p:spPr>
          <a:xfrm>
            <a:off x="1995066" y="4803171"/>
            <a:ext cx="434956" cy="4381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t>S</a:t>
            </a:r>
            <a:endParaRPr lang="fr-FR" sz="2000" dirty="0"/>
          </a:p>
        </p:txBody>
      </p:sp>
      <p:sp>
        <p:nvSpPr>
          <p:cNvPr id="9" name="Accolade ouvrante 8"/>
          <p:cNvSpPr/>
          <p:nvPr>
            <p:custDataLst>
              <p:tags r:id="rId7"/>
            </p:custDataLst>
          </p:nvPr>
        </p:nvSpPr>
        <p:spPr>
          <a:xfrm>
            <a:off x="629146" y="4803171"/>
            <a:ext cx="189003" cy="367964"/>
          </a:xfrm>
          <a:prstGeom prst="lef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0" name="Espace réservé du contenu 2"/>
          <p:cNvSpPr txBox="1">
            <a:spLocks/>
          </p:cNvSpPr>
          <p:nvPr>
            <p:custDataLst>
              <p:tags r:id="rId8"/>
            </p:custDataLst>
          </p:nvPr>
        </p:nvSpPr>
        <p:spPr>
          <a:xfrm>
            <a:off x="4719145" y="4739681"/>
            <a:ext cx="2951275" cy="5293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Q = </a:t>
            </a:r>
            <a:r>
              <a:rPr lang="fr-FR" sz="1800" dirty="0" smtClean="0">
                <a:solidFill>
                  <a:schemeClr val="bg1"/>
                </a:solidFill>
              </a:rPr>
              <a:t>53.10</a:t>
            </a:r>
            <a:r>
              <a:rPr lang="fr-FR" sz="1800" baseline="30000" dirty="0" smtClean="0">
                <a:solidFill>
                  <a:schemeClr val="bg1"/>
                </a:solidFill>
              </a:rPr>
              <a:t>-10</a:t>
            </a:r>
            <a:r>
              <a:rPr lang="fr-FR" sz="1800" dirty="0" smtClean="0">
                <a:solidFill>
                  <a:schemeClr val="bg1"/>
                </a:solidFill>
              </a:rPr>
              <a:t>.230</a:t>
            </a:r>
            <a:endParaRPr lang="fr-FR" sz="1900" dirty="0" smtClean="0">
              <a:solidFill>
                <a:schemeClr val="bg1"/>
              </a:solidFill>
            </a:endParaRPr>
          </a:p>
        </p:txBody>
      </p:sp>
      <p:sp>
        <p:nvSpPr>
          <p:cNvPr id="25" name="Espace réservé du contenu 2"/>
          <p:cNvSpPr txBox="1">
            <a:spLocks/>
          </p:cNvSpPr>
          <p:nvPr>
            <p:custDataLst>
              <p:tags r:id="rId9"/>
            </p:custDataLst>
          </p:nvPr>
        </p:nvSpPr>
        <p:spPr>
          <a:xfrm>
            <a:off x="3531476" y="3430004"/>
            <a:ext cx="5525264" cy="12157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Calculez la quantité d’électricité stockée par le condensateur précédent soumis à une tension de </a:t>
            </a:r>
            <a:r>
              <a:rPr lang="fr-FR" sz="1900" dirty="0" err="1" smtClean="0">
                <a:solidFill>
                  <a:schemeClr val="bg1"/>
                </a:solidFill>
              </a:rPr>
              <a:t>Ucc</a:t>
            </a:r>
            <a:r>
              <a:rPr lang="fr-FR" sz="1900" dirty="0" smtClean="0">
                <a:solidFill>
                  <a:schemeClr val="bg1"/>
                </a:solidFill>
              </a:rPr>
              <a:t>=230V</a:t>
            </a:r>
          </a:p>
          <a:p>
            <a:pPr marL="0" indent="0" algn="ctr">
              <a:buFont typeface="Arial" panose="020B0604020202020204" pitchFamily="34" charset="0"/>
              <a:buNone/>
            </a:pPr>
            <a:endParaRPr lang="fr-FR" sz="1900" dirty="0" smtClean="0">
              <a:solidFill>
                <a:schemeClr val="bg1"/>
              </a:solidFill>
            </a:endParaRPr>
          </a:p>
        </p:txBody>
      </p:sp>
      <p:sp>
        <p:nvSpPr>
          <p:cNvPr id="26" name="Espace réservé du contenu 2"/>
          <p:cNvSpPr txBox="1">
            <a:spLocks/>
          </p:cNvSpPr>
          <p:nvPr>
            <p:custDataLst>
              <p:tags r:id="rId10"/>
            </p:custDataLst>
          </p:nvPr>
        </p:nvSpPr>
        <p:spPr>
          <a:xfrm>
            <a:off x="4367048" y="5440447"/>
            <a:ext cx="3431628" cy="5293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Q = </a:t>
            </a:r>
            <a:r>
              <a:rPr lang="fr-FR" sz="1800" dirty="0" smtClean="0">
                <a:solidFill>
                  <a:schemeClr val="bg1"/>
                </a:solidFill>
              </a:rPr>
              <a:t>12,2.10</a:t>
            </a:r>
            <a:r>
              <a:rPr lang="fr-FR" sz="1800" baseline="30000" dirty="0" smtClean="0">
                <a:solidFill>
                  <a:schemeClr val="bg1"/>
                </a:solidFill>
              </a:rPr>
              <a:t>-7 </a:t>
            </a:r>
            <a:r>
              <a:rPr lang="fr-FR" sz="1800" dirty="0" smtClean="0">
                <a:solidFill>
                  <a:schemeClr val="bg1"/>
                </a:solidFill>
              </a:rPr>
              <a:t> </a:t>
            </a:r>
            <a:r>
              <a:rPr lang="fr-FR" sz="1800" dirty="0">
                <a:solidFill>
                  <a:schemeClr val="bg1"/>
                </a:solidFill>
              </a:rPr>
              <a:t>C</a:t>
            </a:r>
            <a:endParaRPr lang="fr-FR" sz="1900" dirty="0" smtClean="0">
              <a:solidFill>
                <a:schemeClr val="bg1"/>
              </a:solidFill>
            </a:endParaRPr>
          </a:p>
        </p:txBody>
      </p:sp>
    </p:spTree>
    <p:extLst>
      <p:ext uri="{BB962C8B-B14F-4D97-AF65-F5344CB8AC3E}">
        <p14:creationId xmlns:p14="http://schemas.microsoft.com/office/powerpoint/2010/main" val="1006019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19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30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120"/>
                                        </p:tgtEl>
                                        <p:attrNameLst>
                                          <p:attrName>style.visibility</p:attrName>
                                        </p:attrNameLst>
                                      </p:cBhvr>
                                      <p:to>
                                        <p:strVal val="visible"/>
                                      </p:to>
                                    </p:set>
                                    <p:animEffect transition="in" filter="fade">
                                      <p:cBhvr>
                                        <p:cTn id="20" dur="500"/>
                                        <p:tgtEl>
                                          <p:spTgt spid="12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wd">
                                    <p:tmPct val="10000"/>
                                  </p:iterate>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20" grpId="0"/>
      <p:bldP spid="25"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custDataLst>
              <p:tags r:id="rId1"/>
            </p:custDataLst>
          </p:nvPr>
        </p:nvGrpSpPr>
        <p:grpSpPr>
          <a:xfrm>
            <a:off x="772430" y="4112045"/>
            <a:ext cx="2093191" cy="1396066"/>
            <a:chOff x="772430" y="4112045"/>
            <a:chExt cx="2093191" cy="1396066"/>
          </a:xfrm>
        </p:grpSpPr>
        <p:cxnSp>
          <p:nvCxnSpPr>
            <p:cNvPr id="119" name="Connecteur droit 118"/>
            <p:cNvCxnSpPr/>
            <p:nvPr/>
          </p:nvCxnSpPr>
          <p:spPr>
            <a:xfrm>
              <a:off x="1755784" y="5106292"/>
              <a:ext cx="0" cy="4018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arallélogramme 4"/>
            <p:cNvSpPr/>
            <p:nvPr/>
          </p:nvSpPr>
          <p:spPr>
            <a:xfrm>
              <a:off x="808591" y="4662738"/>
              <a:ext cx="2057030" cy="578614"/>
            </a:xfrm>
            <a:prstGeom prst="parallelogram">
              <a:avLst>
                <a:gd name="adj" fmla="val 108664"/>
              </a:avLst>
            </a:prstGeom>
            <a:gradFill>
              <a:gsLst>
                <a:gs pos="0">
                  <a:schemeClr val="tx1">
                    <a:lumMod val="65000"/>
                    <a:lumOff val="35000"/>
                  </a:schemeClr>
                </a:gs>
                <a:gs pos="50000">
                  <a:schemeClr val="bg1">
                    <a:lumMod val="6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Parallélogramme 74"/>
            <p:cNvSpPr/>
            <p:nvPr/>
          </p:nvSpPr>
          <p:spPr>
            <a:xfrm>
              <a:off x="772430" y="4224557"/>
              <a:ext cx="2057030" cy="578614"/>
            </a:xfrm>
            <a:prstGeom prst="parallelogram">
              <a:avLst>
                <a:gd name="adj" fmla="val 108664"/>
              </a:avLst>
            </a:prstGeom>
            <a:gradFill>
              <a:gsLst>
                <a:gs pos="0">
                  <a:schemeClr val="tx1">
                    <a:lumMod val="50000"/>
                    <a:lumOff val="50000"/>
                  </a:schemeClr>
                </a:gs>
                <a:gs pos="50000">
                  <a:schemeClr val="bg1">
                    <a:lumMod val="75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8" name="Connecteur droit 117"/>
            <p:cNvCxnSpPr/>
            <p:nvPr/>
          </p:nvCxnSpPr>
          <p:spPr>
            <a:xfrm>
              <a:off x="1755784" y="4112045"/>
              <a:ext cx="0" cy="4018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p:cNvSpPr>
            <a:spLocks noGrp="1"/>
          </p:cNvSpPr>
          <p:nvPr>
            <p:ph type="title"/>
            <p:custDataLst>
              <p:tags r:id="rId2"/>
            </p:custDataLst>
          </p:nvPr>
        </p:nvSpPr>
        <p:spPr>
          <a:xfrm>
            <a:off x="360040" y="332656"/>
            <a:ext cx="8244408" cy="850106"/>
          </a:xfrm>
        </p:spPr>
        <p:txBody>
          <a:bodyPr>
            <a:normAutofit fontScale="90000"/>
          </a:bodyPr>
          <a:lstStyle/>
          <a:p>
            <a:r>
              <a:rPr lang="fr-FR" dirty="0" smtClean="0">
                <a:solidFill>
                  <a:schemeClr val="bg1"/>
                </a:solidFill>
              </a:rPr>
              <a:t>Fonctionnement d’un Condensateur</a:t>
            </a:r>
            <a:endParaRPr lang="fr-FR" dirty="0">
              <a:solidFill>
                <a:schemeClr val="bg1"/>
              </a:solidFill>
            </a:endParaRPr>
          </a:p>
        </p:txBody>
      </p:sp>
      <p:grpSp>
        <p:nvGrpSpPr>
          <p:cNvPr id="8" name="Groupe 7"/>
          <p:cNvGrpSpPr/>
          <p:nvPr>
            <p:custDataLst>
              <p:tags r:id="rId3"/>
            </p:custDataLst>
          </p:nvPr>
        </p:nvGrpSpPr>
        <p:grpSpPr>
          <a:xfrm>
            <a:off x="885473" y="4662738"/>
            <a:ext cx="1776570" cy="578615"/>
            <a:chOff x="885473" y="4662738"/>
            <a:chExt cx="1776570" cy="578615"/>
          </a:xfrm>
        </p:grpSpPr>
        <p:cxnSp>
          <p:nvCxnSpPr>
            <p:cNvPr id="7" name="Connecteur droit 6"/>
            <p:cNvCxnSpPr/>
            <p:nvPr/>
          </p:nvCxnSpPr>
          <p:spPr>
            <a:xfrm flipV="1">
              <a:off x="885473" y="4803171"/>
              <a:ext cx="441609"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a:endCxn id="75" idx="3"/>
            </p:cNvCxnSpPr>
            <p:nvPr/>
          </p:nvCxnSpPr>
          <p:spPr>
            <a:xfrm flipV="1">
              <a:off x="1032676" y="4803171"/>
              <a:ext cx="453896"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V="1">
              <a:off x="1179879"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a:endCxn id="75" idx="4"/>
            </p:cNvCxnSpPr>
            <p:nvPr/>
          </p:nvCxnSpPr>
          <p:spPr>
            <a:xfrm flipV="1">
              <a:off x="1327082" y="4803171"/>
              <a:ext cx="473863" cy="438182"/>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0" name="Connecteur droit 109"/>
            <p:cNvCxnSpPr/>
            <p:nvPr/>
          </p:nvCxnSpPr>
          <p:spPr>
            <a:xfrm flipV="1">
              <a:off x="1474285"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2" name="Connecteur droit 111"/>
            <p:cNvCxnSpPr/>
            <p:nvPr/>
          </p:nvCxnSpPr>
          <p:spPr>
            <a:xfrm flipV="1">
              <a:off x="1621488" y="4803171"/>
              <a:ext cx="451742" cy="438181"/>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V="1">
              <a:off x="1768691"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V="1">
              <a:off x="1915894"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V="1">
              <a:off x="2063098" y="4662738"/>
              <a:ext cx="598945" cy="578614"/>
            </a:xfrm>
            <a:prstGeom prst="line">
              <a:avLst/>
            </a:prstGeom>
            <a:ln w="127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sp>
        <p:nvSpPr>
          <p:cNvPr id="116" name="Espace réservé du contenu 2"/>
          <p:cNvSpPr txBox="1">
            <a:spLocks/>
          </p:cNvSpPr>
          <p:nvPr>
            <p:custDataLst>
              <p:tags r:id="rId4"/>
            </p:custDataLst>
          </p:nvPr>
        </p:nvSpPr>
        <p:spPr>
          <a:xfrm>
            <a:off x="194190" y="4732954"/>
            <a:ext cx="434956" cy="4381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e</a:t>
            </a:r>
            <a:endParaRPr lang="fr-FR" sz="2000" dirty="0">
              <a:solidFill>
                <a:schemeClr val="bg1"/>
              </a:solidFill>
            </a:endParaRPr>
          </a:p>
        </p:txBody>
      </p:sp>
      <p:sp>
        <p:nvSpPr>
          <p:cNvPr id="117" name="Espace réservé du contenu 2"/>
          <p:cNvSpPr txBox="1">
            <a:spLocks/>
          </p:cNvSpPr>
          <p:nvPr>
            <p:custDataLst>
              <p:tags r:id="rId5"/>
            </p:custDataLst>
          </p:nvPr>
        </p:nvSpPr>
        <p:spPr>
          <a:xfrm>
            <a:off x="1995066" y="4803171"/>
            <a:ext cx="434956" cy="4381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t>S</a:t>
            </a:r>
            <a:endParaRPr lang="fr-FR" sz="2000" dirty="0"/>
          </a:p>
        </p:txBody>
      </p:sp>
      <p:sp>
        <p:nvSpPr>
          <p:cNvPr id="9" name="Accolade ouvrante 8"/>
          <p:cNvSpPr/>
          <p:nvPr>
            <p:custDataLst>
              <p:tags r:id="rId6"/>
            </p:custDataLst>
          </p:nvPr>
        </p:nvSpPr>
        <p:spPr>
          <a:xfrm>
            <a:off x="629146" y="4803171"/>
            <a:ext cx="189003" cy="367964"/>
          </a:xfrm>
          <a:prstGeom prst="lef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0" name="Espace réservé du contenu 2"/>
          <p:cNvSpPr txBox="1">
            <a:spLocks/>
          </p:cNvSpPr>
          <p:nvPr>
            <p:custDataLst>
              <p:tags r:id="rId7"/>
            </p:custDataLst>
          </p:nvPr>
        </p:nvSpPr>
        <p:spPr>
          <a:xfrm>
            <a:off x="-1" y="1722516"/>
            <a:ext cx="9124149" cy="81833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L’énergie W en joules (J) est </a:t>
            </a:r>
            <a:r>
              <a:rPr lang="fr-FR" sz="2000" dirty="0" smtClean="0">
                <a:solidFill>
                  <a:schemeClr val="bg1"/>
                </a:solidFill>
              </a:rPr>
              <a:t>emmagasinée</a:t>
            </a:r>
            <a:r>
              <a:rPr lang="fr-FR" sz="1900" dirty="0" smtClean="0">
                <a:solidFill>
                  <a:schemeClr val="bg1"/>
                </a:solidFill>
              </a:rPr>
              <a:t> par le condensateur</a:t>
            </a:r>
          </a:p>
          <a:p>
            <a:pPr marL="0" indent="0" algn="ctr">
              <a:buFont typeface="Arial" panose="020B0604020202020204" pitchFamily="34" charset="0"/>
              <a:buNone/>
            </a:pPr>
            <a:r>
              <a:rPr lang="fr-FR" sz="1900" dirty="0" smtClean="0">
                <a:solidFill>
                  <a:schemeClr val="bg1"/>
                </a:solidFill>
              </a:rPr>
              <a:t>W = ½ .C.U</a:t>
            </a:r>
            <a:r>
              <a:rPr lang="fr-FR" sz="1900" baseline="30000" dirty="0" smtClean="0">
                <a:solidFill>
                  <a:schemeClr val="bg1"/>
                </a:solidFill>
              </a:rPr>
              <a:t>2</a:t>
            </a:r>
          </a:p>
          <a:p>
            <a:pPr marL="0" indent="0" algn="ctr">
              <a:buNone/>
            </a:pPr>
            <a:r>
              <a:rPr lang="fr-FR" sz="1900" dirty="0" smtClean="0">
                <a:solidFill>
                  <a:schemeClr val="bg1"/>
                </a:solidFill>
              </a:rPr>
              <a:t>(Combien </a:t>
            </a:r>
            <a:r>
              <a:rPr lang="fr-FR" sz="1900" dirty="0">
                <a:solidFill>
                  <a:schemeClr val="bg1"/>
                </a:solidFill>
              </a:rPr>
              <a:t>de watts va pouvoir fournir ce réservoir d’énergie et pendant combien de </a:t>
            </a:r>
            <a:r>
              <a:rPr lang="fr-FR" sz="1900" dirty="0" smtClean="0">
                <a:solidFill>
                  <a:schemeClr val="bg1"/>
                </a:solidFill>
              </a:rPr>
              <a:t>temps en secondes; 1joule = 1watt pendant 1 seconde</a:t>
            </a:r>
            <a:r>
              <a:rPr lang="fr-FR" sz="1900" dirty="0">
                <a:solidFill>
                  <a:schemeClr val="bg1"/>
                </a:solidFill>
              </a:rPr>
              <a:t>)</a:t>
            </a:r>
            <a:endParaRPr lang="fr-FR" sz="1900" dirty="0" smtClean="0">
              <a:solidFill>
                <a:schemeClr val="bg1"/>
              </a:solidFill>
            </a:endParaRPr>
          </a:p>
        </p:txBody>
      </p:sp>
      <p:sp>
        <p:nvSpPr>
          <p:cNvPr id="26" name="Espace réservé du contenu 2"/>
          <p:cNvSpPr txBox="1">
            <a:spLocks/>
          </p:cNvSpPr>
          <p:nvPr>
            <p:custDataLst>
              <p:tags r:id="rId8"/>
            </p:custDataLst>
          </p:nvPr>
        </p:nvSpPr>
        <p:spPr>
          <a:xfrm>
            <a:off x="3426368" y="3554003"/>
            <a:ext cx="5697780" cy="9598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Calculez </a:t>
            </a:r>
            <a:r>
              <a:rPr lang="fr-FR" sz="2000" dirty="0" smtClean="0">
                <a:solidFill>
                  <a:schemeClr val="bg1"/>
                </a:solidFill>
              </a:rPr>
              <a:t>l’énergie</a:t>
            </a:r>
            <a:r>
              <a:rPr lang="fr-FR" sz="1900" dirty="0" smtClean="0">
                <a:solidFill>
                  <a:schemeClr val="bg1"/>
                </a:solidFill>
              </a:rPr>
              <a:t> W en joules emmagasinée par le condensateur précédent soumis à la même tension.</a:t>
            </a:r>
          </a:p>
        </p:txBody>
      </p:sp>
      <p:sp>
        <p:nvSpPr>
          <p:cNvPr id="27" name="Espace réservé du contenu 2"/>
          <p:cNvSpPr txBox="1">
            <a:spLocks/>
          </p:cNvSpPr>
          <p:nvPr>
            <p:custDataLst>
              <p:tags r:id="rId9"/>
            </p:custDataLst>
          </p:nvPr>
        </p:nvSpPr>
        <p:spPr>
          <a:xfrm>
            <a:off x="4298730" y="4952045"/>
            <a:ext cx="4520621" cy="4799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rPr>
              <a:t>W = ½ .</a:t>
            </a:r>
            <a:r>
              <a:rPr lang="fr-FR" sz="2000" dirty="0">
                <a:solidFill>
                  <a:schemeClr val="bg1"/>
                </a:solidFill>
              </a:rPr>
              <a:t> </a:t>
            </a:r>
            <a:r>
              <a:rPr lang="fr-FR" sz="2000" dirty="0" smtClean="0">
                <a:solidFill>
                  <a:schemeClr val="bg1"/>
                </a:solidFill>
              </a:rPr>
              <a:t>53.10</a:t>
            </a:r>
            <a:r>
              <a:rPr lang="fr-FR" sz="2000" baseline="30000" dirty="0" smtClean="0">
                <a:solidFill>
                  <a:schemeClr val="bg1"/>
                </a:solidFill>
              </a:rPr>
              <a:t>-10</a:t>
            </a:r>
            <a:r>
              <a:rPr lang="fr-FR" sz="2000" dirty="0" smtClean="0">
                <a:solidFill>
                  <a:schemeClr val="bg1"/>
                </a:solidFill>
              </a:rPr>
              <a:t>.230</a:t>
            </a:r>
            <a:r>
              <a:rPr lang="fr-FR" sz="2000" baseline="30000" dirty="0" smtClean="0">
                <a:solidFill>
                  <a:schemeClr val="bg1"/>
                </a:solidFill>
              </a:rPr>
              <a:t>2</a:t>
            </a:r>
            <a:endParaRPr lang="fr-FR" sz="2000" dirty="0" smtClean="0">
              <a:solidFill>
                <a:schemeClr val="bg1"/>
              </a:solidFill>
            </a:endParaRPr>
          </a:p>
        </p:txBody>
      </p:sp>
      <p:sp>
        <p:nvSpPr>
          <p:cNvPr id="29" name="Espace réservé du contenu 2"/>
          <p:cNvSpPr txBox="1">
            <a:spLocks/>
          </p:cNvSpPr>
          <p:nvPr>
            <p:custDataLst>
              <p:tags r:id="rId10"/>
            </p:custDataLst>
          </p:nvPr>
        </p:nvSpPr>
        <p:spPr>
          <a:xfrm>
            <a:off x="4451129" y="5549312"/>
            <a:ext cx="4520621" cy="4799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rPr>
              <a:t>W = 0,140 J</a:t>
            </a:r>
          </a:p>
        </p:txBody>
      </p:sp>
      <p:sp>
        <p:nvSpPr>
          <p:cNvPr id="30" name="Espace réservé du contenu 2"/>
          <p:cNvSpPr txBox="1">
            <a:spLocks/>
          </p:cNvSpPr>
          <p:nvPr>
            <p:custDataLst>
              <p:tags r:id="rId11"/>
            </p:custDataLst>
          </p:nvPr>
        </p:nvSpPr>
        <p:spPr>
          <a:xfrm>
            <a:off x="4603528" y="6146580"/>
            <a:ext cx="4520621" cy="4799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solidFill>
                  <a:schemeClr val="bg1"/>
                </a:solidFill>
              </a:rPr>
              <a:t>W = 140 </a:t>
            </a:r>
            <a:r>
              <a:rPr lang="fr-FR" sz="2000" dirty="0" err="1" smtClean="0">
                <a:solidFill>
                  <a:schemeClr val="bg1"/>
                </a:solidFill>
              </a:rPr>
              <a:t>mJ</a:t>
            </a:r>
            <a:endParaRPr lang="fr-FR" sz="2000" dirty="0" smtClean="0">
              <a:solidFill>
                <a:schemeClr val="bg1"/>
              </a:solidFill>
            </a:endParaRPr>
          </a:p>
        </p:txBody>
      </p:sp>
    </p:spTree>
    <p:extLst>
      <p:ext uri="{BB962C8B-B14F-4D97-AF65-F5344CB8AC3E}">
        <p14:creationId xmlns:p14="http://schemas.microsoft.com/office/powerpoint/2010/main" val="1006019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20"/>
                                        </p:tgtEl>
                                        <p:attrNameLst>
                                          <p:attrName>style.visibility</p:attrName>
                                        </p:attrNameLst>
                                      </p:cBhvr>
                                      <p:to>
                                        <p:strVal val="visible"/>
                                      </p:to>
                                    </p:set>
                                    <p:animEffect transition="in" filter="fade">
                                      <p:cBhvr>
                                        <p:cTn id="7" dur="500"/>
                                        <p:tgtEl>
                                          <p:spTgt spid="120"/>
                                        </p:tgtEl>
                                      </p:cBhvr>
                                    </p:animEffect>
                                  </p:childTnLst>
                                </p:cTn>
                              </p:par>
                            </p:childTnLst>
                          </p:cTn>
                        </p:par>
                        <p:par>
                          <p:cTn id="8" fill="hold">
                            <p:stCondLst>
                              <p:cond delay="33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iterate type="wd">
                                    <p:tmPct val="10000"/>
                                  </p:iterate>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p:bldP spid="26" grpId="0"/>
      <p:bldP spid="27" grpId="0"/>
      <p:bldP spid="29"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0" y="332656"/>
            <a:ext cx="9144000" cy="850106"/>
          </a:xfrm>
        </p:spPr>
        <p:txBody>
          <a:bodyPr>
            <a:normAutofit/>
          </a:bodyPr>
          <a:lstStyle/>
          <a:p>
            <a:r>
              <a:rPr lang="fr-FR" dirty="0" smtClean="0">
                <a:solidFill>
                  <a:schemeClr val="bg1"/>
                </a:solidFill>
              </a:rPr>
              <a:t>Technologie d’un Condensateur</a:t>
            </a:r>
            <a:endParaRPr lang="fr-FR" dirty="0">
              <a:solidFill>
                <a:schemeClr val="bg1"/>
              </a:solidFill>
            </a:endParaRPr>
          </a:p>
        </p:txBody>
      </p:sp>
      <p:sp>
        <p:nvSpPr>
          <p:cNvPr id="4" name="Espace réservé du contenu 2"/>
          <p:cNvSpPr txBox="1">
            <a:spLocks/>
          </p:cNvSpPr>
          <p:nvPr>
            <p:custDataLst>
              <p:tags r:id="rId2"/>
            </p:custDataLst>
          </p:nvPr>
        </p:nvSpPr>
        <p:spPr>
          <a:xfrm>
            <a:off x="0" y="1280455"/>
            <a:ext cx="9252520" cy="168478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Le Farad est une unité très grande on utilisera des sous multiples :</a:t>
            </a:r>
          </a:p>
          <a:p>
            <a:pPr marL="0" indent="0" algn="ctr">
              <a:buFont typeface="Arial" panose="020B0604020202020204" pitchFamily="34" charset="0"/>
              <a:buNone/>
            </a:pPr>
            <a:r>
              <a:rPr lang="fr-FR" sz="1900" dirty="0" smtClean="0">
                <a:solidFill>
                  <a:schemeClr val="bg1"/>
                </a:solidFill>
              </a:rPr>
              <a:t>Le micro Farad (µF) : 10</a:t>
            </a:r>
            <a:r>
              <a:rPr lang="fr-FR" sz="1900" baseline="30000" dirty="0" smtClean="0">
                <a:solidFill>
                  <a:schemeClr val="bg1"/>
                </a:solidFill>
              </a:rPr>
              <a:t>-6</a:t>
            </a:r>
            <a:r>
              <a:rPr lang="fr-FR" sz="1900" dirty="0" smtClean="0">
                <a:solidFill>
                  <a:schemeClr val="bg1"/>
                </a:solidFill>
              </a:rPr>
              <a:t> Farads</a:t>
            </a:r>
          </a:p>
          <a:p>
            <a:pPr marL="0" indent="0" algn="ctr">
              <a:buFont typeface="Arial" panose="020B0604020202020204" pitchFamily="34" charset="0"/>
              <a:buNone/>
            </a:pPr>
            <a:r>
              <a:rPr lang="fr-FR" sz="1900" dirty="0" smtClean="0">
                <a:solidFill>
                  <a:schemeClr val="bg1"/>
                </a:solidFill>
              </a:rPr>
              <a:t>Le nano Farad (nF): 10</a:t>
            </a:r>
            <a:r>
              <a:rPr lang="fr-FR" sz="1900" baseline="30000" dirty="0" smtClean="0">
                <a:solidFill>
                  <a:schemeClr val="bg1"/>
                </a:solidFill>
              </a:rPr>
              <a:t>-9</a:t>
            </a:r>
            <a:r>
              <a:rPr lang="fr-FR" sz="1900" dirty="0" smtClean="0">
                <a:solidFill>
                  <a:schemeClr val="bg1"/>
                </a:solidFill>
              </a:rPr>
              <a:t> Farads</a:t>
            </a:r>
          </a:p>
          <a:p>
            <a:pPr marL="0" indent="0" algn="ctr">
              <a:buFont typeface="Arial" panose="020B0604020202020204" pitchFamily="34" charset="0"/>
              <a:buNone/>
            </a:pPr>
            <a:r>
              <a:rPr lang="fr-FR" sz="1900" dirty="0" smtClean="0">
                <a:solidFill>
                  <a:schemeClr val="bg1"/>
                </a:solidFill>
              </a:rPr>
              <a:t>Le pico Farad (pF): 10</a:t>
            </a:r>
            <a:r>
              <a:rPr lang="fr-FR" sz="1900" baseline="30000" dirty="0" smtClean="0">
                <a:solidFill>
                  <a:schemeClr val="bg1"/>
                </a:solidFill>
              </a:rPr>
              <a:t>-12</a:t>
            </a:r>
            <a:r>
              <a:rPr lang="fr-FR" sz="1900" dirty="0" smtClean="0">
                <a:solidFill>
                  <a:schemeClr val="bg1"/>
                </a:solidFill>
              </a:rPr>
              <a:t> Farads</a:t>
            </a:r>
          </a:p>
          <a:p>
            <a:pPr marL="0" indent="0" algn="ctr">
              <a:buFont typeface="Arial" panose="020B0604020202020204" pitchFamily="34" charset="0"/>
              <a:buNone/>
            </a:pPr>
            <a:r>
              <a:rPr lang="fr-FR" sz="1900" dirty="0" smtClean="0">
                <a:solidFill>
                  <a:schemeClr val="bg1"/>
                </a:solidFill>
              </a:rPr>
              <a:t>Les Condensateurs sont constitués de plaques conductrices séparées par un film isolant  et enroulées ou empilées l’une sur l’autre.</a:t>
            </a:r>
          </a:p>
          <a:p>
            <a:pPr marL="0" indent="0" algn="ctr">
              <a:buFont typeface="Arial" panose="020B0604020202020204" pitchFamily="34" charset="0"/>
              <a:buNone/>
            </a:pPr>
            <a:r>
              <a:rPr lang="fr-FR" sz="1900" dirty="0" smtClean="0">
                <a:solidFill>
                  <a:schemeClr val="bg1"/>
                </a:solidFill>
              </a:rPr>
              <a:t>Il existe d’autres technologies, par type d’isolant ou chimique.</a:t>
            </a:r>
          </a:p>
          <a:p>
            <a:pPr marL="0" indent="0" algn="ctr">
              <a:buFont typeface="Arial" panose="020B0604020202020204" pitchFamily="34" charset="0"/>
              <a:buNone/>
            </a:pPr>
            <a:r>
              <a:rPr lang="fr-FR" sz="1900" dirty="0" smtClean="0">
                <a:solidFill>
                  <a:schemeClr val="bg1"/>
                </a:solidFill>
              </a:rPr>
              <a:t>Par construction ils pourront êtres spécifiques pour le courant continu (grandes capacités possibles, à ne pas brancher en alternatif)</a:t>
            </a:r>
          </a:p>
          <a:p>
            <a:pPr marL="0" indent="0" algn="ctr">
              <a:buFont typeface="Arial" panose="020B0604020202020204" pitchFamily="34" charset="0"/>
              <a:buNone/>
            </a:pPr>
            <a:r>
              <a:rPr lang="fr-FR" sz="1900" dirty="0" smtClean="0">
                <a:solidFill>
                  <a:schemeClr val="bg1"/>
                </a:solidFill>
              </a:rPr>
              <a:t>ou pour le courant variable (non polarisé).</a:t>
            </a:r>
            <a:endParaRPr lang="fr-FR" sz="1900" dirty="0">
              <a:solidFill>
                <a:schemeClr val="bg1"/>
              </a:solidFill>
            </a:endParaRPr>
          </a:p>
        </p:txBody>
      </p:sp>
      <p:sp>
        <p:nvSpPr>
          <p:cNvPr id="66" name="Espace réservé du contenu 2"/>
          <p:cNvSpPr txBox="1">
            <a:spLocks/>
          </p:cNvSpPr>
          <p:nvPr>
            <p:custDataLst>
              <p:tags r:id="rId3"/>
            </p:custDataLst>
          </p:nvPr>
        </p:nvSpPr>
        <p:spPr>
          <a:xfrm>
            <a:off x="1269520" y="4998199"/>
            <a:ext cx="6400800" cy="62797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Symbole électrique d’un  condensateur</a:t>
            </a:r>
            <a:endParaRPr lang="fr-FR" sz="2000" dirty="0">
              <a:solidFill>
                <a:schemeClr val="bg1"/>
              </a:solidFill>
            </a:endParaRPr>
          </a:p>
        </p:txBody>
      </p:sp>
      <p:grpSp>
        <p:nvGrpSpPr>
          <p:cNvPr id="77" name="Groupe 76"/>
          <p:cNvGrpSpPr/>
          <p:nvPr>
            <p:custDataLst>
              <p:tags r:id="rId4"/>
            </p:custDataLst>
          </p:nvPr>
        </p:nvGrpSpPr>
        <p:grpSpPr>
          <a:xfrm>
            <a:off x="2413907" y="5656016"/>
            <a:ext cx="777211" cy="938866"/>
            <a:chOff x="179512" y="3282088"/>
            <a:chExt cx="504056" cy="886254"/>
          </a:xfrm>
        </p:grpSpPr>
        <p:cxnSp>
          <p:nvCxnSpPr>
            <p:cNvPr id="79" name="Connecteur droit 78"/>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7" name="Groupe 56"/>
          <p:cNvGrpSpPr/>
          <p:nvPr>
            <p:custDataLst>
              <p:tags r:id="rId5"/>
            </p:custDataLst>
          </p:nvPr>
        </p:nvGrpSpPr>
        <p:grpSpPr>
          <a:xfrm flipV="1">
            <a:off x="5741152" y="5732089"/>
            <a:ext cx="777211" cy="938866"/>
            <a:chOff x="7036648" y="5872878"/>
            <a:chExt cx="777211" cy="938866"/>
          </a:xfrm>
        </p:grpSpPr>
        <p:cxnSp>
          <p:nvCxnSpPr>
            <p:cNvPr id="84" name="Connecteur droit 83"/>
            <p:cNvCxnSpPr/>
            <p:nvPr/>
          </p:nvCxnSpPr>
          <p:spPr>
            <a:xfrm>
              <a:off x="7425253" y="5872878"/>
              <a:ext cx="0" cy="40181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7173225" y="641317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7425253" y="6409925"/>
              <a:ext cx="0" cy="40181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6" name="Groupe 15"/>
            <p:cNvGrpSpPr/>
            <p:nvPr/>
          </p:nvGrpSpPr>
          <p:grpSpPr>
            <a:xfrm>
              <a:off x="7036648" y="6237312"/>
              <a:ext cx="777211" cy="225892"/>
              <a:chOff x="7036648" y="6217576"/>
              <a:chExt cx="777211" cy="225892"/>
            </a:xfrm>
          </p:grpSpPr>
          <p:cxnSp>
            <p:nvCxnSpPr>
              <p:cNvPr id="85" name="Connecteur droit 84"/>
              <p:cNvCxnSpPr/>
              <p:nvPr/>
            </p:nvCxnSpPr>
            <p:spPr>
              <a:xfrm>
                <a:off x="7036648" y="6237312"/>
                <a:ext cx="77721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7054123" y="6218776"/>
                <a:ext cx="0" cy="2246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7795765" y="6217576"/>
                <a:ext cx="0" cy="22469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90" name="Espace réservé du contenu 2"/>
          <p:cNvSpPr txBox="1">
            <a:spLocks/>
          </p:cNvSpPr>
          <p:nvPr>
            <p:custDataLst>
              <p:tags r:id="rId6"/>
            </p:custDataLst>
          </p:nvPr>
        </p:nvSpPr>
        <p:spPr>
          <a:xfrm>
            <a:off x="4586034" y="6269051"/>
            <a:ext cx="1739823" cy="627973"/>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fr-FR" sz="2000" dirty="0" smtClean="0">
              <a:solidFill>
                <a:schemeClr val="bg1"/>
              </a:solidFill>
            </a:endParaRPr>
          </a:p>
          <a:p>
            <a:pPr marL="0" indent="0" algn="ctr">
              <a:buFont typeface="Arial" panose="020B0604020202020204" pitchFamily="34" charset="0"/>
              <a:buNone/>
            </a:pPr>
            <a:r>
              <a:rPr lang="fr-FR" sz="2000" dirty="0" smtClean="0">
                <a:solidFill>
                  <a:schemeClr val="bg1"/>
                </a:solidFill>
              </a:rPr>
              <a:t>polarisé</a:t>
            </a:r>
            <a:endParaRPr lang="fr-FR" sz="2000" dirty="0">
              <a:solidFill>
                <a:schemeClr val="bg1"/>
              </a:solidFill>
            </a:endParaRPr>
          </a:p>
        </p:txBody>
      </p:sp>
      <p:sp>
        <p:nvSpPr>
          <p:cNvPr id="91" name="Espace réservé du contenu 2"/>
          <p:cNvSpPr txBox="1">
            <a:spLocks/>
          </p:cNvSpPr>
          <p:nvPr>
            <p:custDataLst>
              <p:tags r:id="rId7"/>
            </p:custDataLst>
          </p:nvPr>
        </p:nvSpPr>
        <p:spPr>
          <a:xfrm>
            <a:off x="2546292" y="6245482"/>
            <a:ext cx="1739823" cy="627973"/>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
            </a:r>
            <a:br>
              <a:rPr lang="fr-FR" sz="2000" dirty="0" smtClean="0">
                <a:solidFill>
                  <a:schemeClr val="bg1"/>
                </a:solidFill>
              </a:rPr>
            </a:br>
            <a:r>
              <a:rPr lang="fr-FR" sz="2000" dirty="0" smtClean="0">
                <a:solidFill>
                  <a:schemeClr val="bg1"/>
                </a:solidFill>
              </a:rPr>
              <a:t>non polarisé</a:t>
            </a:r>
            <a:endParaRPr lang="fr-FR" sz="2000" dirty="0">
              <a:solidFill>
                <a:schemeClr val="bg1"/>
              </a:solidFill>
            </a:endParaRPr>
          </a:p>
        </p:txBody>
      </p:sp>
      <p:sp>
        <p:nvSpPr>
          <p:cNvPr id="92" name="Espace réservé du contenu 2"/>
          <p:cNvSpPr txBox="1">
            <a:spLocks/>
          </p:cNvSpPr>
          <p:nvPr>
            <p:custDataLst>
              <p:tags r:id="rId8"/>
            </p:custDataLst>
          </p:nvPr>
        </p:nvSpPr>
        <p:spPr>
          <a:xfrm>
            <a:off x="5942299" y="5635361"/>
            <a:ext cx="648382" cy="42247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a:t>
            </a:r>
            <a:endParaRPr lang="fr-FR" sz="2000" dirty="0">
              <a:solidFill>
                <a:schemeClr val="bg1"/>
              </a:solidFill>
            </a:endParaRPr>
          </a:p>
        </p:txBody>
      </p:sp>
      <p:sp>
        <p:nvSpPr>
          <p:cNvPr id="93" name="Espace réservé du contenu 2"/>
          <p:cNvSpPr txBox="1">
            <a:spLocks/>
          </p:cNvSpPr>
          <p:nvPr>
            <p:custDataLst>
              <p:tags r:id="rId9"/>
            </p:custDataLst>
          </p:nvPr>
        </p:nvSpPr>
        <p:spPr>
          <a:xfrm>
            <a:off x="5942299" y="6210235"/>
            <a:ext cx="648382" cy="42247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a:t>
            </a:r>
            <a:endParaRPr lang="fr-FR" sz="2000" dirty="0">
              <a:solidFill>
                <a:schemeClr val="bg1"/>
              </a:solidFill>
            </a:endParaRPr>
          </a:p>
        </p:txBody>
      </p:sp>
      <p:pic>
        <p:nvPicPr>
          <p:cNvPr id="1026" name="Picture 2" descr="Afficher l'image d'origine"/>
          <p:cNvPicPr>
            <a:picLocks noChangeAspect="1" noChangeArrowheads="1"/>
          </p:cNvPicPr>
          <p:nvPr>
            <p:custDataLst>
              <p:tags r:id="rId10"/>
            </p:custDataLst>
          </p:nvPr>
        </p:nvPicPr>
        <p:blipFill>
          <a:blip r:embed="rId18">
            <a:extLst>
              <a:ext uri="{28A0092B-C50C-407E-A947-70E740481C1C}">
                <a14:useLocalDpi xmlns:a14="http://schemas.microsoft.com/office/drawing/2010/main" val="0"/>
              </a:ext>
            </a:extLst>
          </a:blip>
          <a:srcRect/>
          <a:stretch>
            <a:fillRect/>
          </a:stretch>
        </p:blipFill>
        <p:spPr bwMode="auto">
          <a:xfrm flipH="1">
            <a:off x="6830376" y="4529272"/>
            <a:ext cx="2485204" cy="24852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fficher l'image d'origine"/>
          <p:cNvPicPr>
            <a:picLocks noChangeAspect="1" noChangeArrowheads="1"/>
          </p:cNvPicPr>
          <p:nvPr>
            <p:custDataLst>
              <p:tags r:id="rId11"/>
            </p:custDataLst>
          </p:nvPr>
        </p:nvPicPr>
        <p:blipFill>
          <a:blip r:embed="rId19" cstate="print">
            <a:extLst>
              <a:ext uri="{BEBA8EAE-BF5A-486C-A8C5-ECC9F3942E4B}">
                <a14:imgProps xmlns:a14="http://schemas.microsoft.com/office/drawing/2010/main">
                  <a14:imgLayer r:embed="rId20">
                    <a14:imgEffect>
                      <a14:backgroundRemoval t="426" b="90000" l="5084" r="94626"/>
                    </a14:imgEffect>
                  </a14:imgLayer>
                </a14:imgProps>
              </a:ext>
              <a:ext uri="{28A0092B-C50C-407E-A947-70E740481C1C}">
                <a14:useLocalDpi xmlns:a14="http://schemas.microsoft.com/office/drawing/2010/main" val="0"/>
              </a:ext>
            </a:extLst>
          </a:blip>
          <a:srcRect/>
          <a:stretch>
            <a:fillRect/>
          </a:stretch>
        </p:blipFill>
        <p:spPr bwMode="auto">
          <a:xfrm>
            <a:off x="125133" y="5174500"/>
            <a:ext cx="2288774" cy="156241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e 5"/>
          <p:cNvGrpSpPr/>
          <p:nvPr>
            <p:custDataLst>
              <p:tags r:id="rId12"/>
            </p:custDataLst>
          </p:nvPr>
        </p:nvGrpSpPr>
        <p:grpSpPr>
          <a:xfrm>
            <a:off x="6416840" y="5732089"/>
            <a:ext cx="924910" cy="1332218"/>
            <a:chOff x="3844679" y="5696231"/>
            <a:chExt cx="924910" cy="1332218"/>
          </a:xfrm>
        </p:grpSpPr>
        <p:cxnSp>
          <p:nvCxnSpPr>
            <p:cNvPr id="26" name="Connecteur droit 25"/>
            <p:cNvCxnSpPr/>
            <p:nvPr/>
          </p:nvCxnSpPr>
          <p:spPr>
            <a:xfrm flipV="1">
              <a:off x="4369274" y="6233278"/>
              <a:ext cx="0" cy="40181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flipV="1">
              <a:off x="4117246" y="6094805"/>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V="1">
              <a:off x="4369274" y="5696231"/>
              <a:ext cx="0" cy="40181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Arc 4"/>
            <p:cNvSpPr/>
            <p:nvPr/>
          </p:nvSpPr>
          <p:spPr>
            <a:xfrm rot="18963606">
              <a:off x="3844679" y="6237395"/>
              <a:ext cx="924910" cy="791054"/>
            </a:xfrm>
            <a:prstGeom prst="arc">
              <a:avLst>
                <a:gd name="adj1" fmla="val 16900184"/>
                <a:gd name="adj2" fmla="val 0"/>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
        <p:nvSpPr>
          <p:cNvPr id="36" name="Espace réservé du contenu 2"/>
          <p:cNvSpPr txBox="1">
            <a:spLocks/>
          </p:cNvSpPr>
          <p:nvPr>
            <p:custDataLst>
              <p:tags r:id="rId13"/>
            </p:custDataLst>
          </p:nvPr>
        </p:nvSpPr>
        <p:spPr>
          <a:xfrm>
            <a:off x="6764796" y="5799966"/>
            <a:ext cx="648382" cy="42247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a:t>
            </a:r>
            <a:endParaRPr lang="fr-FR" sz="2000" dirty="0">
              <a:solidFill>
                <a:schemeClr val="bg1"/>
              </a:solidFill>
            </a:endParaRPr>
          </a:p>
        </p:txBody>
      </p:sp>
      <p:sp>
        <p:nvSpPr>
          <p:cNvPr id="37" name="Espace réservé du contenu 2"/>
          <p:cNvSpPr txBox="1">
            <a:spLocks/>
          </p:cNvSpPr>
          <p:nvPr>
            <p:custDataLst>
              <p:tags r:id="rId14"/>
            </p:custDataLst>
          </p:nvPr>
        </p:nvSpPr>
        <p:spPr>
          <a:xfrm>
            <a:off x="6764796" y="6164640"/>
            <a:ext cx="648382" cy="42247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a:t>
            </a:r>
            <a:endParaRPr lang="fr-FR" sz="2000" dirty="0">
              <a:solidFill>
                <a:schemeClr val="bg1"/>
              </a:solidFill>
            </a:endParaRPr>
          </a:p>
        </p:txBody>
      </p:sp>
      <p:sp>
        <p:nvSpPr>
          <p:cNvPr id="38" name="Espace réservé du contenu 2"/>
          <p:cNvSpPr txBox="1">
            <a:spLocks/>
          </p:cNvSpPr>
          <p:nvPr>
            <p:custDataLst>
              <p:tags r:id="rId15"/>
            </p:custDataLst>
          </p:nvPr>
        </p:nvSpPr>
        <p:spPr>
          <a:xfrm>
            <a:off x="7413178" y="6107115"/>
            <a:ext cx="1739823" cy="627973"/>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2000" dirty="0" smtClean="0">
                <a:solidFill>
                  <a:schemeClr val="bg1"/>
                </a:solidFill>
              </a:rPr>
              <a:t>Isolant papier imprégné d’électrolyte</a:t>
            </a:r>
            <a:endParaRPr lang="fr-FR" sz="2000" dirty="0">
              <a:solidFill>
                <a:schemeClr val="bg1"/>
              </a:solidFill>
            </a:endParaRPr>
          </a:p>
        </p:txBody>
      </p:sp>
    </p:spTree>
    <p:extLst>
      <p:ext uri="{BB962C8B-B14F-4D97-AF65-F5344CB8AC3E}">
        <p14:creationId xmlns:p14="http://schemas.microsoft.com/office/powerpoint/2010/main" val="171592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2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20"/>
                            </p:stCondLst>
                            <p:childTnLst>
                              <p:par>
                                <p:cTn id="9" presetID="10" presetClass="entr" presetSubtype="0" fill="hold" grpId="0" nodeType="afterEffect">
                                  <p:stCondLst>
                                    <p:cond delay="500"/>
                                  </p:stCondLst>
                                  <p:iterate type="wd">
                                    <p:tmPct val="12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8060"/>
                            </p:stCondLst>
                            <p:childTnLst>
                              <p:par>
                                <p:cTn id="13" presetID="10" presetClass="entr" presetSubtype="0" fill="hold" grpId="0" nodeType="afterEffect">
                                  <p:stCondLst>
                                    <p:cond delay="500"/>
                                  </p:stCondLst>
                                  <p:iterate type="wd">
                                    <p:tmPct val="12000"/>
                                  </p:iterate>
                                  <p:childTnLst>
                                    <p:set>
                                      <p:cBhvr>
                                        <p:cTn id="14" dur="1" fill="hold">
                                          <p:stCondLst>
                                            <p:cond delay="0"/>
                                          </p:stCondLst>
                                        </p:cTn>
                                        <p:tgtEl>
                                          <p:spTgt spid="66"/>
                                        </p:tgtEl>
                                        <p:attrNameLst>
                                          <p:attrName>style.visibility</p:attrName>
                                        </p:attrNameLst>
                                      </p:cBhvr>
                                      <p:to>
                                        <p:strVal val="visible"/>
                                      </p:to>
                                    </p:set>
                                    <p:animEffect transition="in" filter="fade">
                                      <p:cBhvr>
                                        <p:cTn id="15" dur="500"/>
                                        <p:tgtEl>
                                          <p:spTgt spid="66"/>
                                        </p:tgtEl>
                                      </p:cBhvr>
                                    </p:animEffect>
                                  </p:childTnLst>
                                </p:cTn>
                              </p:par>
                            </p:childTnLst>
                          </p:cTn>
                        </p:par>
                        <p:par>
                          <p:cTn id="16" fill="hold">
                            <p:stCondLst>
                              <p:cond delay="9240"/>
                            </p:stCondLst>
                            <p:childTnLst>
                              <p:par>
                                <p:cTn id="17" presetID="10" presetClass="entr" presetSubtype="0" fill="hold" nodeType="afterEffect">
                                  <p:stCondLst>
                                    <p:cond delay="500"/>
                                  </p:stCondLst>
                                  <p:iterate type="wd">
                                    <p:tmPct val="12000"/>
                                  </p:iterate>
                                  <p:childTnLst>
                                    <p:set>
                                      <p:cBhvr>
                                        <p:cTn id="18" dur="1" fill="hold">
                                          <p:stCondLst>
                                            <p:cond delay="0"/>
                                          </p:stCondLst>
                                        </p:cTn>
                                        <p:tgtEl>
                                          <p:spTgt spid="77"/>
                                        </p:tgtEl>
                                        <p:attrNameLst>
                                          <p:attrName>style.visibility</p:attrName>
                                        </p:attrNameLst>
                                      </p:cBhvr>
                                      <p:to>
                                        <p:strVal val="visible"/>
                                      </p:to>
                                    </p:set>
                                    <p:animEffect transition="in" filter="fade">
                                      <p:cBhvr>
                                        <p:cTn id="19" dur="500"/>
                                        <p:tgtEl>
                                          <p:spTgt spid="77"/>
                                        </p:tgtEl>
                                      </p:cBhvr>
                                    </p:animEffect>
                                  </p:childTnLst>
                                </p:cTn>
                              </p:par>
                            </p:childTnLst>
                          </p:cTn>
                        </p:par>
                        <p:par>
                          <p:cTn id="20" fill="hold">
                            <p:stCondLst>
                              <p:cond delay="10240"/>
                            </p:stCondLst>
                            <p:childTnLst>
                              <p:par>
                                <p:cTn id="21" presetID="10" presetClass="entr" presetSubtype="0" fill="hold" grpId="0" nodeType="afterEffect">
                                  <p:stCondLst>
                                    <p:cond delay="500"/>
                                  </p:stCondLst>
                                  <p:iterate type="wd">
                                    <p:tmPct val="12000"/>
                                  </p:iterate>
                                  <p:childTnLst>
                                    <p:set>
                                      <p:cBhvr>
                                        <p:cTn id="22" dur="1" fill="hold">
                                          <p:stCondLst>
                                            <p:cond delay="0"/>
                                          </p:stCondLst>
                                        </p:cTn>
                                        <p:tgtEl>
                                          <p:spTgt spid="91"/>
                                        </p:tgtEl>
                                        <p:attrNameLst>
                                          <p:attrName>style.visibility</p:attrName>
                                        </p:attrNameLst>
                                      </p:cBhvr>
                                      <p:to>
                                        <p:strVal val="visible"/>
                                      </p:to>
                                    </p:set>
                                    <p:animEffect transition="in" filter="fade">
                                      <p:cBhvr>
                                        <p:cTn id="23" dur="500"/>
                                        <p:tgtEl>
                                          <p:spTgt spid="91"/>
                                        </p:tgtEl>
                                      </p:cBhvr>
                                    </p:animEffect>
                                  </p:childTnLst>
                                </p:cTn>
                              </p:par>
                            </p:childTnLst>
                          </p:cTn>
                        </p:par>
                        <p:par>
                          <p:cTn id="24" fill="hold">
                            <p:stCondLst>
                              <p:cond delay="11300"/>
                            </p:stCondLst>
                            <p:childTnLst>
                              <p:par>
                                <p:cTn id="25" presetID="10" presetClass="entr" presetSubtype="0" fill="hold" nodeType="afterEffect">
                                  <p:stCondLst>
                                    <p:cond delay="500"/>
                                  </p:stCondLst>
                                  <p:iterate type="wd">
                                    <p:tmPct val="12000"/>
                                  </p:iterate>
                                  <p:childTnLst>
                                    <p:set>
                                      <p:cBhvr>
                                        <p:cTn id="26" dur="1" fill="hold">
                                          <p:stCondLst>
                                            <p:cond delay="0"/>
                                          </p:stCondLst>
                                        </p:cTn>
                                        <p:tgtEl>
                                          <p:spTgt spid="1028"/>
                                        </p:tgtEl>
                                        <p:attrNameLst>
                                          <p:attrName>style.visibility</p:attrName>
                                        </p:attrNameLst>
                                      </p:cBhvr>
                                      <p:to>
                                        <p:strVal val="visible"/>
                                      </p:to>
                                    </p:set>
                                    <p:animEffect transition="in" filter="fade">
                                      <p:cBhvr>
                                        <p:cTn id="27" dur="500"/>
                                        <p:tgtEl>
                                          <p:spTgt spid="1028"/>
                                        </p:tgtEl>
                                      </p:cBhvr>
                                    </p:animEffect>
                                  </p:childTnLst>
                                </p:cTn>
                              </p:par>
                            </p:childTnLst>
                          </p:cTn>
                        </p:par>
                        <p:par>
                          <p:cTn id="28" fill="hold">
                            <p:stCondLst>
                              <p:cond delay="12300"/>
                            </p:stCondLst>
                            <p:childTnLst>
                              <p:par>
                                <p:cTn id="29" presetID="10" presetClass="entr" presetSubtype="0" fill="hold" nodeType="afterEffect">
                                  <p:stCondLst>
                                    <p:cond delay="500"/>
                                  </p:stCondLst>
                                  <p:iterate type="wd">
                                    <p:tmPct val="12000"/>
                                  </p:iterate>
                                  <p:childTnLst>
                                    <p:set>
                                      <p:cBhvr>
                                        <p:cTn id="30" dur="1" fill="hold">
                                          <p:stCondLst>
                                            <p:cond delay="0"/>
                                          </p:stCondLst>
                                        </p:cTn>
                                        <p:tgtEl>
                                          <p:spTgt spid="57"/>
                                        </p:tgtEl>
                                        <p:attrNameLst>
                                          <p:attrName>style.visibility</p:attrName>
                                        </p:attrNameLst>
                                      </p:cBhvr>
                                      <p:to>
                                        <p:strVal val="visible"/>
                                      </p:to>
                                    </p:set>
                                    <p:animEffect transition="in" filter="fade">
                                      <p:cBhvr>
                                        <p:cTn id="31" dur="500"/>
                                        <p:tgtEl>
                                          <p:spTgt spid="57"/>
                                        </p:tgtEl>
                                      </p:cBhvr>
                                    </p:animEffect>
                                  </p:childTnLst>
                                </p:cTn>
                              </p:par>
                            </p:childTnLst>
                          </p:cTn>
                        </p:par>
                        <p:par>
                          <p:cTn id="32" fill="hold">
                            <p:stCondLst>
                              <p:cond delay="13300"/>
                            </p:stCondLst>
                            <p:childTnLst>
                              <p:par>
                                <p:cTn id="33" presetID="10" presetClass="entr" presetSubtype="0" fill="hold" grpId="0" nodeType="afterEffect">
                                  <p:stCondLst>
                                    <p:cond delay="0"/>
                                  </p:stCondLst>
                                  <p:childTnLst>
                                    <p:set>
                                      <p:cBhvr>
                                        <p:cTn id="34" dur="1" fill="hold">
                                          <p:stCondLst>
                                            <p:cond delay="0"/>
                                          </p:stCondLst>
                                        </p:cTn>
                                        <p:tgtEl>
                                          <p:spTgt spid="92"/>
                                        </p:tgtEl>
                                        <p:attrNameLst>
                                          <p:attrName>style.visibility</p:attrName>
                                        </p:attrNameLst>
                                      </p:cBhvr>
                                      <p:to>
                                        <p:strVal val="visible"/>
                                      </p:to>
                                    </p:set>
                                    <p:animEffect transition="in" filter="fade">
                                      <p:cBhvr>
                                        <p:cTn id="35" dur="500"/>
                                        <p:tgtEl>
                                          <p:spTgt spid="92"/>
                                        </p:tgtEl>
                                      </p:cBhvr>
                                    </p:animEffect>
                                  </p:childTnLst>
                                </p:cTn>
                              </p:par>
                            </p:childTnLst>
                          </p:cTn>
                        </p:par>
                        <p:par>
                          <p:cTn id="36" fill="hold">
                            <p:stCondLst>
                              <p:cond delay="13800"/>
                            </p:stCondLst>
                            <p:childTnLst>
                              <p:par>
                                <p:cTn id="37" presetID="10" presetClass="entr" presetSubtype="0" fill="hold" grpId="0" nodeType="afterEffect">
                                  <p:stCondLst>
                                    <p:cond delay="0"/>
                                  </p:stCondLst>
                                  <p:childTnLst>
                                    <p:set>
                                      <p:cBhvr>
                                        <p:cTn id="38" dur="1" fill="hold">
                                          <p:stCondLst>
                                            <p:cond delay="0"/>
                                          </p:stCondLst>
                                        </p:cTn>
                                        <p:tgtEl>
                                          <p:spTgt spid="93"/>
                                        </p:tgtEl>
                                        <p:attrNameLst>
                                          <p:attrName>style.visibility</p:attrName>
                                        </p:attrNameLst>
                                      </p:cBhvr>
                                      <p:to>
                                        <p:strVal val="visible"/>
                                      </p:to>
                                    </p:set>
                                    <p:animEffect transition="in" filter="fade">
                                      <p:cBhvr>
                                        <p:cTn id="39" dur="500"/>
                                        <p:tgtEl>
                                          <p:spTgt spid="93"/>
                                        </p:tgtEl>
                                      </p:cBhvr>
                                    </p:animEffect>
                                  </p:childTnLst>
                                </p:cTn>
                              </p:par>
                            </p:childTnLst>
                          </p:cTn>
                        </p:par>
                        <p:par>
                          <p:cTn id="40" fill="hold">
                            <p:stCondLst>
                              <p:cond delay="14300"/>
                            </p:stCondLst>
                            <p:childTnLst>
                              <p:par>
                                <p:cTn id="41" presetID="10" presetClass="entr" presetSubtype="0" fill="hold" nodeType="afterEffect">
                                  <p:stCondLst>
                                    <p:cond delay="500"/>
                                  </p:stCondLst>
                                  <p:iterate type="wd">
                                    <p:tmPct val="12000"/>
                                  </p:iterate>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par>
                          <p:cTn id="44" fill="hold">
                            <p:stCondLst>
                              <p:cond delay="15300"/>
                            </p:stCondLst>
                            <p:childTnLst>
                              <p:par>
                                <p:cTn id="45" presetID="10" presetClass="entr" presetSubtype="0" fill="hold" grpId="0"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childTnLst>
                          </p:cTn>
                        </p:par>
                        <p:par>
                          <p:cTn id="48" fill="hold">
                            <p:stCondLst>
                              <p:cond delay="15800"/>
                            </p:stCondLst>
                            <p:childTnLst>
                              <p:par>
                                <p:cTn id="49" presetID="10" presetClass="entr" presetSubtype="0" fill="hold" grpId="0" nodeType="after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fade">
                                      <p:cBhvr>
                                        <p:cTn id="51" dur="500"/>
                                        <p:tgtEl>
                                          <p:spTgt spid="37"/>
                                        </p:tgtEl>
                                      </p:cBhvr>
                                    </p:animEffect>
                                  </p:childTnLst>
                                </p:cTn>
                              </p:par>
                            </p:childTnLst>
                          </p:cTn>
                        </p:par>
                        <p:par>
                          <p:cTn id="52" fill="hold">
                            <p:stCondLst>
                              <p:cond delay="16300"/>
                            </p:stCondLst>
                            <p:childTnLst>
                              <p:par>
                                <p:cTn id="53" presetID="10" presetClass="entr" presetSubtype="0" fill="hold" grpId="0" nodeType="afterEffect">
                                  <p:stCondLst>
                                    <p:cond delay="500"/>
                                  </p:stCondLst>
                                  <p:iterate type="wd">
                                    <p:tmPct val="12000"/>
                                  </p:iterate>
                                  <p:childTnLst>
                                    <p:set>
                                      <p:cBhvr>
                                        <p:cTn id="54" dur="1" fill="hold">
                                          <p:stCondLst>
                                            <p:cond delay="0"/>
                                          </p:stCondLst>
                                        </p:cTn>
                                        <p:tgtEl>
                                          <p:spTgt spid="90"/>
                                        </p:tgtEl>
                                        <p:attrNameLst>
                                          <p:attrName>style.visibility</p:attrName>
                                        </p:attrNameLst>
                                      </p:cBhvr>
                                      <p:to>
                                        <p:strVal val="visible"/>
                                      </p:to>
                                    </p:set>
                                    <p:animEffect transition="in" filter="fade">
                                      <p:cBhvr>
                                        <p:cTn id="55" dur="500"/>
                                        <p:tgtEl>
                                          <p:spTgt spid="90"/>
                                        </p:tgtEl>
                                      </p:cBhvr>
                                    </p:animEffect>
                                  </p:childTnLst>
                                </p:cTn>
                              </p:par>
                            </p:childTnLst>
                          </p:cTn>
                        </p:par>
                        <p:par>
                          <p:cTn id="56" fill="hold">
                            <p:stCondLst>
                              <p:cond delay="17300"/>
                            </p:stCondLst>
                            <p:childTnLst>
                              <p:par>
                                <p:cTn id="57" presetID="10" presetClass="entr" presetSubtype="0" fill="hold" nodeType="afterEffect">
                                  <p:stCondLst>
                                    <p:cond delay="500"/>
                                  </p:stCondLst>
                                  <p:iterate type="wd">
                                    <p:tmPct val="12000"/>
                                  </p:iterate>
                                  <p:childTnLst>
                                    <p:set>
                                      <p:cBhvr>
                                        <p:cTn id="58" dur="1" fill="hold">
                                          <p:stCondLst>
                                            <p:cond delay="0"/>
                                          </p:stCondLst>
                                        </p:cTn>
                                        <p:tgtEl>
                                          <p:spTgt spid="1026"/>
                                        </p:tgtEl>
                                        <p:attrNameLst>
                                          <p:attrName>style.visibility</p:attrName>
                                        </p:attrNameLst>
                                      </p:cBhvr>
                                      <p:to>
                                        <p:strVal val="visible"/>
                                      </p:to>
                                    </p:set>
                                    <p:animEffect transition="in" filter="fade">
                                      <p:cBhvr>
                                        <p:cTn id="59" dur="500"/>
                                        <p:tgtEl>
                                          <p:spTgt spid="1026"/>
                                        </p:tgtEl>
                                      </p:cBhvr>
                                    </p:animEffect>
                                  </p:childTnLst>
                                </p:cTn>
                              </p:par>
                            </p:childTnLst>
                          </p:cTn>
                        </p:par>
                        <p:par>
                          <p:cTn id="60" fill="hold">
                            <p:stCondLst>
                              <p:cond delay="18300"/>
                            </p:stCondLst>
                            <p:childTnLst>
                              <p:par>
                                <p:cTn id="61" presetID="10" presetClass="entr" presetSubtype="0" fill="hold" grpId="0" nodeType="afterEffect">
                                  <p:stCondLst>
                                    <p:cond delay="500"/>
                                  </p:stCondLst>
                                  <p:iterate type="wd">
                                    <p:tmPct val="12000"/>
                                  </p:iterate>
                                  <p:childTnLst>
                                    <p:set>
                                      <p:cBhvr>
                                        <p:cTn id="62" dur="1" fill="hold">
                                          <p:stCondLst>
                                            <p:cond delay="0"/>
                                          </p:stCondLst>
                                        </p:cTn>
                                        <p:tgtEl>
                                          <p:spTgt spid="38"/>
                                        </p:tgtEl>
                                        <p:attrNameLst>
                                          <p:attrName>style.visibility</p:attrName>
                                        </p:attrNameLst>
                                      </p:cBhvr>
                                      <p:to>
                                        <p:strVal val="visible"/>
                                      </p:to>
                                    </p:set>
                                    <p:animEffect transition="in" filter="fade">
                                      <p:cBhvr>
                                        <p:cTn id="6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6" grpId="0"/>
      <p:bldP spid="90" grpId="0"/>
      <p:bldP spid="91" grpId="0"/>
      <p:bldP spid="92" grpId="0"/>
      <p:bldP spid="93" grpId="0"/>
      <p:bldP spid="36" grpId="0"/>
      <p:bldP spid="37" grpId="0"/>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60040" y="332656"/>
            <a:ext cx="8244408" cy="850106"/>
          </a:xfrm>
        </p:spPr>
        <p:txBody>
          <a:bodyPr>
            <a:normAutofit fontScale="90000"/>
          </a:bodyPr>
          <a:lstStyle/>
          <a:p>
            <a:r>
              <a:rPr lang="fr-FR" dirty="0" smtClean="0">
                <a:solidFill>
                  <a:schemeClr val="bg1"/>
                </a:solidFill>
              </a:rPr>
              <a:t>Groupement de condensateurs</a:t>
            </a:r>
            <a:endParaRPr lang="fr-FR" dirty="0">
              <a:solidFill>
                <a:schemeClr val="bg1"/>
              </a:solidFill>
            </a:endParaRPr>
          </a:p>
        </p:txBody>
      </p:sp>
      <p:sp>
        <p:nvSpPr>
          <p:cNvPr id="4" name="Espace réservé du contenu 2"/>
          <p:cNvSpPr txBox="1">
            <a:spLocks/>
          </p:cNvSpPr>
          <p:nvPr>
            <p:custDataLst>
              <p:tags r:id="rId2"/>
            </p:custDataLst>
          </p:nvPr>
        </p:nvSpPr>
        <p:spPr>
          <a:xfrm>
            <a:off x="99182" y="2987155"/>
            <a:ext cx="9252520" cy="5176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Capacité équivalente de condensateurs groupés en parallèle</a:t>
            </a:r>
            <a:endParaRPr lang="fr-FR" sz="1900" b="1" dirty="0">
              <a:solidFill>
                <a:schemeClr val="bg1"/>
              </a:solidFill>
            </a:endParaRPr>
          </a:p>
        </p:txBody>
      </p:sp>
      <p:grpSp>
        <p:nvGrpSpPr>
          <p:cNvPr id="77" name="Groupe 76"/>
          <p:cNvGrpSpPr/>
          <p:nvPr>
            <p:custDataLst>
              <p:tags r:id="rId3"/>
            </p:custDataLst>
          </p:nvPr>
        </p:nvGrpSpPr>
        <p:grpSpPr>
          <a:xfrm>
            <a:off x="3155089" y="3572372"/>
            <a:ext cx="777211" cy="938866"/>
            <a:chOff x="179512" y="3282088"/>
            <a:chExt cx="504056" cy="886254"/>
          </a:xfrm>
        </p:grpSpPr>
        <p:cxnSp>
          <p:nvCxnSpPr>
            <p:cNvPr id="79" name="Connecteur droit 78"/>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Espace réservé du contenu 2"/>
          <p:cNvSpPr txBox="1">
            <a:spLocks/>
          </p:cNvSpPr>
          <p:nvPr>
            <p:custDataLst>
              <p:tags r:id="rId4"/>
            </p:custDataLst>
          </p:nvPr>
        </p:nvSpPr>
        <p:spPr>
          <a:xfrm>
            <a:off x="0" y="1188081"/>
            <a:ext cx="9252520" cy="166022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Quand on associe plusieurs condensateurs, quelles sont les caractéristiques équivalentes obtenues?</a:t>
            </a:r>
          </a:p>
          <a:p>
            <a:pPr marL="0" indent="0" algn="ctr">
              <a:buFont typeface="Arial" panose="020B0604020202020204" pitchFamily="34" charset="0"/>
              <a:buNone/>
            </a:pPr>
            <a:r>
              <a:rPr lang="fr-FR" sz="1900" dirty="0" smtClean="0">
                <a:solidFill>
                  <a:schemeClr val="bg1"/>
                </a:solidFill>
              </a:rPr>
              <a:t>Pour la capacité équivalente, cela dépendra du type de groupement fait, pour la tension maximum aux bornes du montage, il faudra que la tension de chaque condensateur soit supérieure à la tension d’alimentation.</a:t>
            </a:r>
            <a:endParaRPr lang="fr-FR" sz="1900" dirty="0">
              <a:solidFill>
                <a:schemeClr val="bg1"/>
              </a:solidFill>
            </a:endParaRPr>
          </a:p>
        </p:txBody>
      </p:sp>
      <p:grpSp>
        <p:nvGrpSpPr>
          <p:cNvPr id="14" name="Groupe 13"/>
          <p:cNvGrpSpPr/>
          <p:nvPr>
            <p:custDataLst>
              <p:tags r:id="rId5"/>
            </p:custDataLst>
          </p:nvPr>
        </p:nvGrpSpPr>
        <p:grpSpPr>
          <a:xfrm>
            <a:off x="2025227" y="3572372"/>
            <a:ext cx="777211" cy="938866"/>
            <a:chOff x="179512" y="3282088"/>
            <a:chExt cx="504056" cy="886254"/>
          </a:xfrm>
        </p:grpSpPr>
        <p:cxnSp>
          <p:nvCxnSpPr>
            <p:cNvPr id="15" name="Connecteur droit 14"/>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9" name="Groupe 18"/>
          <p:cNvGrpSpPr/>
          <p:nvPr>
            <p:custDataLst>
              <p:tags r:id="rId6"/>
            </p:custDataLst>
          </p:nvPr>
        </p:nvGrpSpPr>
        <p:grpSpPr>
          <a:xfrm>
            <a:off x="4237654" y="3572372"/>
            <a:ext cx="777211" cy="938866"/>
            <a:chOff x="179512" y="3282088"/>
            <a:chExt cx="504056" cy="886254"/>
          </a:xfrm>
        </p:grpSpPr>
        <p:cxnSp>
          <p:nvCxnSpPr>
            <p:cNvPr id="20" name="Connecteur droit 19"/>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4" name="Groupe 23"/>
          <p:cNvGrpSpPr/>
          <p:nvPr>
            <p:custDataLst>
              <p:tags r:id="rId7"/>
            </p:custDataLst>
          </p:nvPr>
        </p:nvGrpSpPr>
        <p:grpSpPr>
          <a:xfrm>
            <a:off x="5272923" y="3572372"/>
            <a:ext cx="777211" cy="938866"/>
            <a:chOff x="179512" y="3282088"/>
            <a:chExt cx="504056" cy="886254"/>
          </a:xfrm>
        </p:grpSpPr>
        <p:cxnSp>
          <p:nvCxnSpPr>
            <p:cNvPr id="26" name="Connecteur droit 25"/>
            <p:cNvCxnSpPr/>
            <p:nvPr/>
          </p:nvCxnSpPr>
          <p:spPr>
            <a:xfrm>
              <a:off x="431540" y="3282088"/>
              <a:ext cx="0" cy="379302"/>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179512" y="3661390"/>
              <a:ext cx="504056" cy="0"/>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179512" y="3792103"/>
              <a:ext cx="504056" cy="3064"/>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431540" y="3789040"/>
              <a:ext cx="0" cy="379302"/>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30" name="Groupe 29"/>
          <p:cNvGrpSpPr/>
          <p:nvPr>
            <p:custDataLst>
              <p:tags r:id="rId8"/>
            </p:custDataLst>
          </p:nvPr>
        </p:nvGrpSpPr>
        <p:grpSpPr>
          <a:xfrm>
            <a:off x="7643007" y="3572372"/>
            <a:ext cx="777211" cy="938866"/>
            <a:chOff x="179512" y="3282088"/>
            <a:chExt cx="504056" cy="886254"/>
          </a:xfrm>
        </p:grpSpPr>
        <p:cxnSp>
          <p:nvCxnSpPr>
            <p:cNvPr id="31" name="Connecteur droit 30"/>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0" name="Espace réservé du contenu 2"/>
          <p:cNvSpPr txBox="1">
            <a:spLocks/>
          </p:cNvSpPr>
          <p:nvPr>
            <p:custDataLst>
              <p:tags r:id="rId9"/>
            </p:custDataLst>
          </p:nvPr>
        </p:nvSpPr>
        <p:spPr>
          <a:xfrm>
            <a:off x="1946120" y="3572372"/>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1</a:t>
            </a:r>
            <a:endParaRPr lang="fr-FR" sz="1900" baseline="-25000" dirty="0">
              <a:solidFill>
                <a:schemeClr val="bg1"/>
              </a:solidFill>
            </a:endParaRPr>
          </a:p>
        </p:txBody>
      </p:sp>
      <p:sp>
        <p:nvSpPr>
          <p:cNvPr id="41" name="Espace réservé du contenu 2"/>
          <p:cNvSpPr txBox="1">
            <a:spLocks/>
          </p:cNvSpPr>
          <p:nvPr>
            <p:custDataLst>
              <p:tags r:id="rId10"/>
            </p:custDataLst>
          </p:nvPr>
        </p:nvSpPr>
        <p:spPr>
          <a:xfrm>
            <a:off x="2981388" y="3572372"/>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2</a:t>
            </a:r>
            <a:endParaRPr lang="fr-FR" sz="1900" baseline="-25000" dirty="0">
              <a:solidFill>
                <a:schemeClr val="bg1"/>
              </a:solidFill>
            </a:endParaRPr>
          </a:p>
        </p:txBody>
      </p:sp>
      <p:sp>
        <p:nvSpPr>
          <p:cNvPr id="42" name="Espace réservé du contenu 2"/>
          <p:cNvSpPr txBox="1">
            <a:spLocks/>
          </p:cNvSpPr>
          <p:nvPr>
            <p:custDataLst>
              <p:tags r:id="rId11"/>
            </p:custDataLst>
          </p:nvPr>
        </p:nvSpPr>
        <p:spPr>
          <a:xfrm>
            <a:off x="4058035" y="3572245"/>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3</a:t>
            </a:r>
            <a:endParaRPr lang="fr-FR" sz="1900" baseline="-25000" dirty="0">
              <a:solidFill>
                <a:schemeClr val="bg1"/>
              </a:solidFill>
            </a:endParaRPr>
          </a:p>
        </p:txBody>
      </p:sp>
      <p:sp>
        <p:nvSpPr>
          <p:cNvPr id="43" name="Espace réservé du contenu 2"/>
          <p:cNvSpPr txBox="1">
            <a:spLocks/>
          </p:cNvSpPr>
          <p:nvPr>
            <p:custDataLst>
              <p:tags r:id="rId12"/>
            </p:custDataLst>
          </p:nvPr>
        </p:nvSpPr>
        <p:spPr>
          <a:xfrm>
            <a:off x="5123795" y="3572372"/>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N</a:t>
            </a:r>
            <a:endParaRPr lang="fr-FR" sz="1900" baseline="-25000" dirty="0">
              <a:solidFill>
                <a:schemeClr val="bg1"/>
              </a:solidFill>
            </a:endParaRPr>
          </a:p>
        </p:txBody>
      </p:sp>
      <p:sp>
        <p:nvSpPr>
          <p:cNvPr id="44" name="Espace réservé du contenu 2"/>
          <p:cNvSpPr txBox="1">
            <a:spLocks/>
          </p:cNvSpPr>
          <p:nvPr>
            <p:custDataLst>
              <p:tags r:id="rId13"/>
            </p:custDataLst>
          </p:nvPr>
        </p:nvSpPr>
        <p:spPr>
          <a:xfrm>
            <a:off x="7488620" y="3585249"/>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E</a:t>
            </a:r>
            <a:endParaRPr lang="fr-FR" sz="1900" baseline="-25000" dirty="0">
              <a:solidFill>
                <a:schemeClr val="bg1"/>
              </a:solidFill>
            </a:endParaRPr>
          </a:p>
        </p:txBody>
      </p:sp>
      <p:sp>
        <p:nvSpPr>
          <p:cNvPr id="45" name="Espace réservé du contenu 2"/>
          <p:cNvSpPr txBox="1">
            <a:spLocks/>
          </p:cNvSpPr>
          <p:nvPr>
            <p:custDataLst>
              <p:tags r:id="rId14"/>
            </p:custDataLst>
          </p:nvPr>
        </p:nvSpPr>
        <p:spPr>
          <a:xfrm>
            <a:off x="8031612" y="3303850"/>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A</a:t>
            </a:r>
            <a:endParaRPr lang="fr-FR" sz="1900" b="1" dirty="0">
              <a:solidFill>
                <a:schemeClr val="bg1"/>
              </a:solidFill>
            </a:endParaRPr>
          </a:p>
        </p:txBody>
      </p:sp>
      <p:sp>
        <p:nvSpPr>
          <p:cNvPr id="7" name="Ellipse 6"/>
          <p:cNvSpPr/>
          <p:nvPr>
            <p:custDataLst>
              <p:tags r:id="rId15"/>
            </p:custDataLst>
          </p:nvPr>
        </p:nvSpPr>
        <p:spPr>
          <a:xfrm>
            <a:off x="7934460" y="3475192"/>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space réservé du contenu 2"/>
          <p:cNvSpPr txBox="1">
            <a:spLocks/>
          </p:cNvSpPr>
          <p:nvPr>
            <p:custDataLst>
              <p:tags r:id="rId16"/>
            </p:custDataLst>
          </p:nvPr>
        </p:nvSpPr>
        <p:spPr>
          <a:xfrm>
            <a:off x="8037855" y="4242716"/>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B</a:t>
            </a:r>
            <a:endParaRPr lang="fr-FR" sz="1900" b="1" dirty="0">
              <a:solidFill>
                <a:schemeClr val="bg1"/>
              </a:solidFill>
            </a:endParaRPr>
          </a:p>
        </p:txBody>
      </p:sp>
      <p:sp>
        <p:nvSpPr>
          <p:cNvPr id="48" name="Ellipse 47"/>
          <p:cNvSpPr/>
          <p:nvPr>
            <p:custDataLst>
              <p:tags r:id="rId17"/>
            </p:custDataLst>
          </p:nvPr>
        </p:nvSpPr>
        <p:spPr>
          <a:xfrm>
            <a:off x="7940703" y="4414058"/>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e 2"/>
          <p:cNvGrpSpPr/>
          <p:nvPr>
            <p:custDataLst>
              <p:tags r:id="rId18"/>
            </p:custDataLst>
          </p:nvPr>
        </p:nvGrpSpPr>
        <p:grpSpPr>
          <a:xfrm>
            <a:off x="219079" y="3284908"/>
            <a:ext cx="5442449" cy="365701"/>
            <a:chOff x="219079" y="3284908"/>
            <a:chExt cx="5442449" cy="365701"/>
          </a:xfrm>
        </p:grpSpPr>
        <p:cxnSp>
          <p:nvCxnSpPr>
            <p:cNvPr id="5" name="Connecteur droit 4"/>
            <p:cNvCxnSpPr/>
            <p:nvPr/>
          </p:nvCxnSpPr>
          <p:spPr>
            <a:xfrm>
              <a:off x="609600" y="3572372"/>
              <a:ext cx="401666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4508937" y="3572372"/>
              <a:ext cx="1152591" cy="0"/>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49" name="Espace réservé du contenu 2"/>
            <p:cNvSpPr txBox="1">
              <a:spLocks/>
            </p:cNvSpPr>
            <p:nvPr>
              <p:custDataLst>
                <p:tags r:id="rId26"/>
              </p:custDataLst>
            </p:nvPr>
          </p:nvSpPr>
          <p:spPr>
            <a:xfrm>
              <a:off x="219079" y="3284908"/>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A</a:t>
              </a:r>
              <a:endParaRPr lang="fr-FR" sz="1900" b="1" dirty="0">
                <a:solidFill>
                  <a:schemeClr val="bg1"/>
                </a:solidFill>
              </a:endParaRPr>
            </a:p>
          </p:txBody>
        </p:sp>
        <p:sp>
          <p:nvSpPr>
            <p:cNvPr id="50" name="Ellipse 49"/>
            <p:cNvSpPr/>
            <p:nvPr/>
          </p:nvSpPr>
          <p:spPr>
            <a:xfrm>
              <a:off x="542327" y="3456250"/>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6" name="Groupe 5"/>
          <p:cNvGrpSpPr/>
          <p:nvPr>
            <p:custDataLst>
              <p:tags r:id="rId19"/>
            </p:custDataLst>
          </p:nvPr>
        </p:nvGrpSpPr>
        <p:grpSpPr>
          <a:xfrm>
            <a:off x="225322" y="4223774"/>
            <a:ext cx="5436207" cy="365701"/>
            <a:chOff x="225322" y="4223774"/>
            <a:chExt cx="5436207" cy="365701"/>
          </a:xfrm>
        </p:grpSpPr>
        <p:cxnSp>
          <p:nvCxnSpPr>
            <p:cNvPr id="36" name="Connecteur droit 35"/>
            <p:cNvCxnSpPr/>
            <p:nvPr/>
          </p:nvCxnSpPr>
          <p:spPr>
            <a:xfrm>
              <a:off x="645722" y="4483817"/>
              <a:ext cx="401666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4508938" y="4483817"/>
              <a:ext cx="1152591" cy="0"/>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51" name="Espace réservé du contenu 2"/>
            <p:cNvSpPr txBox="1">
              <a:spLocks/>
            </p:cNvSpPr>
            <p:nvPr>
              <p:custDataLst>
                <p:tags r:id="rId25"/>
              </p:custDataLst>
            </p:nvPr>
          </p:nvSpPr>
          <p:spPr>
            <a:xfrm>
              <a:off x="225322" y="4223774"/>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B</a:t>
              </a:r>
              <a:endParaRPr lang="fr-FR" sz="1900" b="1" dirty="0">
                <a:solidFill>
                  <a:schemeClr val="bg1"/>
                </a:solidFill>
              </a:endParaRPr>
            </a:p>
          </p:txBody>
        </p:sp>
        <p:sp>
          <p:nvSpPr>
            <p:cNvPr id="52" name="Ellipse 51"/>
            <p:cNvSpPr/>
            <p:nvPr/>
          </p:nvSpPr>
          <p:spPr>
            <a:xfrm>
              <a:off x="548570" y="4395116"/>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3" name="Espace réservé du contenu 2"/>
          <p:cNvSpPr txBox="1">
            <a:spLocks/>
          </p:cNvSpPr>
          <p:nvPr>
            <p:custDataLst>
              <p:tags r:id="rId20"/>
            </p:custDataLst>
          </p:nvPr>
        </p:nvSpPr>
        <p:spPr>
          <a:xfrm>
            <a:off x="-1" y="4735327"/>
            <a:ext cx="9252520" cy="8301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La capacité équivalente vue entre les bornes A et B .</a:t>
            </a:r>
          </a:p>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E</a:t>
            </a:r>
            <a:r>
              <a:rPr lang="fr-FR" sz="1900" dirty="0" smtClean="0">
                <a:solidFill>
                  <a:schemeClr val="bg1"/>
                </a:solidFill>
              </a:rPr>
              <a:t> = C</a:t>
            </a:r>
            <a:r>
              <a:rPr lang="fr-FR" sz="1900" baseline="-25000" dirty="0" smtClean="0">
                <a:solidFill>
                  <a:schemeClr val="bg1"/>
                </a:solidFill>
              </a:rPr>
              <a:t>1</a:t>
            </a:r>
            <a:r>
              <a:rPr lang="fr-FR" sz="1900" dirty="0" smtClean="0">
                <a:solidFill>
                  <a:schemeClr val="bg1"/>
                </a:solidFill>
              </a:rPr>
              <a:t>+C</a:t>
            </a:r>
            <a:r>
              <a:rPr lang="fr-FR" sz="1900" baseline="-25000" dirty="0" smtClean="0">
                <a:solidFill>
                  <a:schemeClr val="bg1"/>
                </a:solidFill>
              </a:rPr>
              <a:t>2</a:t>
            </a:r>
            <a:r>
              <a:rPr lang="fr-FR" sz="1900" dirty="0" smtClean="0">
                <a:solidFill>
                  <a:schemeClr val="bg1"/>
                </a:solidFill>
              </a:rPr>
              <a:t>+C</a:t>
            </a:r>
            <a:r>
              <a:rPr lang="fr-FR" sz="1900" baseline="-25000" dirty="0" smtClean="0">
                <a:solidFill>
                  <a:schemeClr val="bg1"/>
                </a:solidFill>
              </a:rPr>
              <a:t>3</a:t>
            </a:r>
            <a:r>
              <a:rPr lang="fr-FR" sz="1900" dirty="0" smtClean="0">
                <a:solidFill>
                  <a:schemeClr val="bg1"/>
                </a:solidFill>
              </a:rPr>
              <a:t>+…….+C</a:t>
            </a:r>
            <a:r>
              <a:rPr lang="fr-FR" sz="1900" baseline="-25000" dirty="0" smtClean="0">
                <a:solidFill>
                  <a:schemeClr val="bg1"/>
                </a:solidFill>
              </a:rPr>
              <a:t>N</a:t>
            </a:r>
            <a:endParaRPr lang="fr-FR" sz="1900" baseline="-25000" dirty="0">
              <a:solidFill>
                <a:schemeClr val="bg1"/>
              </a:solidFill>
            </a:endParaRPr>
          </a:p>
        </p:txBody>
      </p:sp>
      <p:sp>
        <p:nvSpPr>
          <p:cNvPr id="54" name="Espace réservé du contenu 2"/>
          <p:cNvSpPr txBox="1">
            <a:spLocks/>
          </p:cNvSpPr>
          <p:nvPr>
            <p:custDataLst>
              <p:tags r:id="rId21"/>
            </p:custDataLst>
          </p:nvPr>
        </p:nvSpPr>
        <p:spPr>
          <a:xfrm>
            <a:off x="-180689" y="5729562"/>
            <a:ext cx="6440336"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solidFill>
                  <a:schemeClr val="bg1"/>
                </a:solidFill>
              </a:rPr>
              <a:t>Exemple: </a:t>
            </a:r>
            <a:r>
              <a:rPr lang="fr-FR" sz="1900" dirty="0" smtClean="0">
                <a:solidFill>
                  <a:schemeClr val="bg1"/>
                </a:solidFill>
              </a:rPr>
              <a:t>C</a:t>
            </a:r>
            <a:r>
              <a:rPr lang="fr-FR" sz="1900" baseline="-25000" dirty="0" smtClean="0">
                <a:solidFill>
                  <a:schemeClr val="bg1"/>
                </a:solidFill>
              </a:rPr>
              <a:t>1</a:t>
            </a:r>
            <a:r>
              <a:rPr lang="fr-FR" sz="1900" dirty="0" smtClean="0">
                <a:solidFill>
                  <a:schemeClr val="bg1"/>
                </a:solidFill>
              </a:rPr>
              <a:t>=15 </a:t>
            </a:r>
            <a:r>
              <a:rPr lang="fr-FR" sz="1900" dirty="0">
                <a:solidFill>
                  <a:schemeClr val="bg1"/>
                </a:solidFill>
              </a:rPr>
              <a:t>µF </a:t>
            </a:r>
            <a:r>
              <a:rPr lang="fr-FR" sz="1900" dirty="0" smtClean="0">
                <a:solidFill>
                  <a:schemeClr val="bg1"/>
                </a:solidFill>
              </a:rPr>
              <a:t>; C</a:t>
            </a:r>
            <a:r>
              <a:rPr lang="fr-FR" sz="1900" baseline="-25000" dirty="0" smtClean="0">
                <a:solidFill>
                  <a:schemeClr val="bg1"/>
                </a:solidFill>
              </a:rPr>
              <a:t>2</a:t>
            </a:r>
            <a:r>
              <a:rPr lang="fr-FR" sz="1900" dirty="0" smtClean="0">
                <a:solidFill>
                  <a:schemeClr val="bg1"/>
                </a:solidFill>
              </a:rPr>
              <a:t>= 300 nF; C</a:t>
            </a:r>
            <a:r>
              <a:rPr lang="fr-FR" sz="1900" baseline="-25000" dirty="0" smtClean="0">
                <a:solidFill>
                  <a:schemeClr val="bg1"/>
                </a:solidFill>
              </a:rPr>
              <a:t>3</a:t>
            </a:r>
            <a:r>
              <a:rPr lang="fr-FR" sz="1900" dirty="0" smtClean="0">
                <a:solidFill>
                  <a:schemeClr val="bg1"/>
                </a:solidFill>
              </a:rPr>
              <a:t>=20 µF</a:t>
            </a:r>
          </a:p>
        </p:txBody>
      </p:sp>
      <p:sp>
        <p:nvSpPr>
          <p:cNvPr id="55" name="Espace réservé du contenu 2"/>
          <p:cNvSpPr txBox="1">
            <a:spLocks/>
          </p:cNvSpPr>
          <p:nvPr>
            <p:custDataLst>
              <p:tags r:id="rId22"/>
            </p:custDataLst>
          </p:nvPr>
        </p:nvSpPr>
        <p:spPr>
          <a:xfrm>
            <a:off x="585479" y="6316423"/>
            <a:ext cx="3821019"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C</a:t>
            </a:r>
            <a:r>
              <a:rPr lang="fr-FR" sz="1900" baseline="-25000" dirty="0" smtClean="0">
                <a:solidFill>
                  <a:schemeClr val="bg1"/>
                </a:solidFill>
              </a:rPr>
              <a:t>E</a:t>
            </a:r>
            <a:r>
              <a:rPr lang="fr-FR" sz="1900" dirty="0" smtClean="0">
                <a:solidFill>
                  <a:schemeClr val="bg1"/>
                </a:solidFill>
              </a:rPr>
              <a:t> = 15+0,3+20</a:t>
            </a:r>
            <a:endParaRPr lang="fr-FR" sz="1900" dirty="0">
              <a:solidFill>
                <a:schemeClr val="bg1"/>
              </a:solidFill>
            </a:endParaRPr>
          </a:p>
        </p:txBody>
      </p:sp>
      <p:sp>
        <p:nvSpPr>
          <p:cNvPr id="57" name="Espace réservé du contenu 2"/>
          <p:cNvSpPr txBox="1">
            <a:spLocks/>
          </p:cNvSpPr>
          <p:nvPr>
            <p:custDataLst>
              <p:tags r:id="rId23"/>
            </p:custDataLst>
          </p:nvPr>
        </p:nvSpPr>
        <p:spPr>
          <a:xfrm>
            <a:off x="4725442" y="6316423"/>
            <a:ext cx="4418558"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C</a:t>
            </a:r>
            <a:r>
              <a:rPr lang="fr-FR" sz="1900" baseline="-25000" dirty="0" smtClean="0">
                <a:solidFill>
                  <a:schemeClr val="bg1"/>
                </a:solidFill>
              </a:rPr>
              <a:t>E</a:t>
            </a:r>
            <a:r>
              <a:rPr lang="fr-FR" sz="1900" dirty="0" smtClean="0">
                <a:solidFill>
                  <a:schemeClr val="bg1"/>
                </a:solidFill>
              </a:rPr>
              <a:t> = 35,3 µF = 35,3.10</a:t>
            </a:r>
            <a:r>
              <a:rPr lang="fr-FR" sz="1900" baseline="30000" dirty="0" smtClean="0">
                <a:solidFill>
                  <a:schemeClr val="bg1"/>
                </a:solidFill>
              </a:rPr>
              <a:t>-6</a:t>
            </a:r>
            <a:r>
              <a:rPr lang="fr-FR" sz="1900" dirty="0" smtClean="0">
                <a:solidFill>
                  <a:schemeClr val="bg1"/>
                </a:solidFill>
              </a:rPr>
              <a:t> Farads</a:t>
            </a:r>
            <a:endParaRPr lang="fr-FR" sz="1900" dirty="0">
              <a:solidFill>
                <a:schemeClr val="bg1"/>
              </a:solidFill>
            </a:endParaRPr>
          </a:p>
        </p:txBody>
      </p:sp>
      <p:sp>
        <p:nvSpPr>
          <p:cNvPr id="56" name="Espace réservé du contenu 2"/>
          <p:cNvSpPr txBox="1">
            <a:spLocks/>
          </p:cNvSpPr>
          <p:nvPr>
            <p:custDataLst>
              <p:tags r:id="rId24"/>
            </p:custDataLst>
          </p:nvPr>
        </p:nvSpPr>
        <p:spPr>
          <a:xfrm>
            <a:off x="5672358" y="5729562"/>
            <a:ext cx="3319350"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E</a:t>
            </a:r>
            <a:r>
              <a:rPr lang="fr-FR" sz="1900" dirty="0" smtClean="0">
                <a:solidFill>
                  <a:schemeClr val="bg1"/>
                </a:solidFill>
              </a:rPr>
              <a:t> = C</a:t>
            </a:r>
            <a:r>
              <a:rPr lang="fr-FR" sz="1900" baseline="-25000" dirty="0" smtClean="0">
                <a:solidFill>
                  <a:schemeClr val="bg1"/>
                </a:solidFill>
              </a:rPr>
              <a:t>1</a:t>
            </a:r>
            <a:r>
              <a:rPr lang="fr-FR" sz="1900" dirty="0" smtClean="0">
                <a:solidFill>
                  <a:schemeClr val="bg1"/>
                </a:solidFill>
              </a:rPr>
              <a:t>+C</a:t>
            </a:r>
            <a:r>
              <a:rPr lang="fr-FR" sz="1900" baseline="-25000" dirty="0" smtClean="0">
                <a:solidFill>
                  <a:schemeClr val="bg1"/>
                </a:solidFill>
              </a:rPr>
              <a:t>2</a:t>
            </a:r>
            <a:r>
              <a:rPr lang="fr-FR" sz="1900" dirty="0" smtClean="0">
                <a:solidFill>
                  <a:schemeClr val="bg1"/>
                </a:solidFill>
              </a:rPr>
              <a:t>+C</a:t>
            </a:r>
            <a:r>
              <a:rPr lang="fr-FR" sz="1900" baseline="-25000" dirty="0" smtClean="0">
                <a:solidFill>
                  <a:schemeClr val="bg1"/>
                </a:solidFill>
              </a:rPr>
              <a:t>3</a:t>
            </a:r>
            <a:endParaRPr lang="fr-FR" sz="1900" baseline="-25000" dirty="0">
              <a:solidFill>
                <a:schemeClr val="bg1"/>
              </a:solidFill>
            </a:endParaRPr>
          </a:p>
        </p:txBody>
      </p:sp>
    </p:spTree>
    <p:extLst>
      <p:ext uri="{BB962C8B-B14F-4D97-AF65-F5344CB8AC3E}">
        <p14:creationId xmlns:p14="http://schemas.microsoft.com/office/powerpoint/2010/main" val="163826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45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5850"/>
                            </p:stCondLst>
                            <p:childTnLst>
                              <p:par>
                                <p:cTn id="17" presetID="22" presetClass="entr" presetSubtype="8"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par>
                          <p:cTn id="20" fill="hold">
                            <p:stCondLst>
                              <p:cond delay="6350"/>
                            </p:stCondLst>
                            <p:childTnLst>
                              <p:par>
                                <p:cTn id="21" presetID="22" presetClass="entr" presetSubtype="8"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par>
                          <p:cTn id="24" fill="hold">
                            <p:stCondLst>
                              <p:cond delay="6850"/>
                            </p:stCondLst>
                            <p:childTnLst>
                              <p:par>
                                <p:cTn id="25" presetID="22" presetClass="entr" presetSubtype="8"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par>
                          <p:cTn id="28" fill="hold">
                            <p:stCondLst>
                              <p:cond delay="7350"/>
                            </p:stCondLst>
                            <p:childTnLst>
                              <p:par>
                                <p:cTn id="29" presetID="22" presetClass="entr" presetSubtype="8"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left)">
                                      <p:cBhvr>
                                        <p:cTn id="31" dur="500"/>
                                        <p:tgtEl>
                                          <p:spTgt spid="40"/>
                                        </p:tgtEl>
                                      </p:cBhvr>
                                    </p:animEffect>
                                  </p:childTnLst>
                                </p:cTn>
                              </p:par>
                            </p:childTnLst>
                          </p:cTn>
                        </p:par>
                        <p:par>
                          <p:cTn id="32" fill="hold">
                            <p:stCondLst>
                              <p:cond delay="7850"/>
                            </p:stCondLst>
                            <p:childTnLst>
                              <p:par>
                                <p:cTn id="33" presetID="22" presetClass="entr" presetSubtype="8" fill="hold" nodeType="afterEffect">
                                  <p:stCondLst>
                                    <p:cond delay="0"/>
                                  </p:stCondLst>
                                  <p:childTnLst>
                                    <p:set>
                                      <p:cBhvr>
                                        <p:cTn id="34" dur="1" fill="hold">
                                          <p:stCondLst>
                                            <p:cond delay="0"/>
                                          </p:stCondLst>
                                        </p:cTn>
                                        <p:tgtEl>
                                          <p:spTgt spid="77"/>
                                        </p:tgtEl>
                                        <p:attrNameLst>
                                          <p:attrName>style.visibility</p:attrName>
                                        </p:attrNameLst>
                                      </p:cBhvr>
                                      <p:to>
                                        <p:strVal val="visible"/>
                                      </p:to>
                                    </p:set>
                                    <p:animEffect transition="in" filter="wipe(left)">
                                      <p:cBhvr>
                                        <p:cTn id="35" dur="500"/>
                                        <p:tgtEl>
                                          <p:spTgt spid="77"/>
                                        </p:tgtEl>
                                      </p:cBhvr>
                                    </p:animEffect>
                                  </p:childTnLst>
                                </p:cTn>
                              </p:par>
                            </p:childTnLst>
                          </p:cTn>
                        </p:par>
                        <p:par>
                          <p:cTn id="36" fill="hold">
                            <p:stCondLst>
                              <p:cond delay="8350"/>
                            </p:stCondLst>
                            <p:childTnLst>
                              <p:par>
                                <p:cTn id="37" presetID="22" presetClass="entr" presetSubtype="8"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wipe(left)">
                                      <p:cBhvr>
                                        <p:cTn id="39" dur="500"/>
                                        <p:tgtEl>
                                          <p:spTgt spid="41"/>
                                        </p:tgtEl>
                                      </p:cBhvr>
                                    </p:animEffect>
                                  </p:childTnLst>
                                </p:cTn>
                              </p:par>
                            </p:childTnLst>
                          </p:cTn>
                        </p:par>
                        <p:par>
                          <p:cTn id="40" fill="hold">
                            <p:stCondLst>
                              <p:cond delay="8850"/>
                            </p:stCondLst>
                            <p:childTnLst>
                              <p:par>
                                <p:cTn id="41" presetID="22" presetClass="entr" presetSubtype="8" fill="hold"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par>
                          <p:cTn id="44" fill="hold">
                            <p:stCondLst>
                              <p:cond delay="9350"/>
                            </p:stCondLst>
                            <p:childTnLst>
                              <p:par>
                                <p:cTn id="45" presetID="22" presetClass="entr" presetSubtype="8" fill="hold" grpId="0" nodeType="after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wipe(left)">
                                      <p:cBhvr>
                                        <p:cTn id="47" dur="500"/>
                                        <p:tgtEl>
                                          <p:spTgt spid="42"/>
                                        </p:tgtEl>
                                      </p:cBhvr>
                                    </p:animEffect>
                                  </p:childTnLst>
                                </p:cTn>
                              </p:par>
                            </p:childTnLst>
                          </p:cTn>
                        </p:par>
                        <p:par>
                          <p:cTn id="48" fill="hold">
                            <p:stCondLst>
                              <p:cond delay="9850"/>
                            </p:stCondLst>
                            <p:childTnLst>
                              <p:par>
                                <p:cTn id="49" presetID="22" presetClass="entr" presetSubtype="8" fill="hold"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500"/>
                                        <p:tgtEl>
                                          <p:spTgt spid="24"/>
                                        </p:tgtEl>
                                      </p:cBhvr>
                                    </p:animEffect>
                                  </p:childTnLst>
                                </p:cTn>
                              </p:par>
                            </p:childTnLst>
                          </p:cTn>
                        </p:par>
                        <p:par>
                          <p:cTn id="52" fill="hold">
                            <p:stCondLst>
                              <p:cond delay="10350"/>
                            </p:stCondLst>
                            <p:childTnLst>
                              <p:par>
                                <p:cTn id="53" presetID="22" presetClass="entr" presetSubtype="8" fill="hold" grpId="0" nodeType="after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wipe(left)">
                                      <p:cBhvr>
                                        <p:cTn id="55" dur="500"/>
                                        <p:tgtEl>
                                          <p:spTgt spid="43"/>
                                        </p:tgtEl>
                                      </p:cBhvr>
                                    </p:animEffect>
                                  </p:childTnLst>
                                </p:cTn>
                              </p:par>
                            </p:childTnLst>
                          </p:cTn>
                        </p:par>
                        <p:par>
                          <p:cTn id="56" fill="hold">
                            <p:stCondLst>
                              <p:cond delay="10850"/>
                            </p:stCondLst>
                            <p:childTnLst>
                              <p:par>
                                <p:cTn id="57" presetID="22" presetClass="entr" presetSubtype="1" fill="hold" grpId="0" nodeType="afterEffect">
                                  <p:stCondLst>
                                    <p:cond delay="0"/>
                                  </p:stCondLst>
                                  <p:childTnLst>
                                    <p:set>
                                      <p:cBhvr>
                                        <p:cTn id="58" dur="1" fill="hold">
                                          <p:stCondLst>
                                            <p:cond delay="0"/>
                                          </p:stCondLst>
                                        </p:cTn>
                                        <p:tgtEl>
                                          <p:spTgt spid="45"/>
                                        </p:tgtEl>
                                        <p:attrNameLst>
                                          <p:attrName>style.visibility</p:attrName>
                                        </p:attrNameLst>
                                      </p:cBhvr>
                                      <p:to>
                                        <p:strVal val="visible"/>
                                      </p:to>
                                    </p:set>
                                    <p:animEffect transition="in" filter="wipe(up)">
                                      <p:cBhvr>
                                        <p:cTn id="59" dur="500"/>
                                        <p:tgtEl>
                                          <p:spTgt spid="45"/>
                                        </p:tgtEl>
                                      </p:cBhvr>
                                    </p:animEffect>
                                  </p:childTnLst>
                                </p:cTn>
                              </p:par>
                            </p:childTnLst>
                          </p:cTn>
                        </p:par>
                        <p:par>
                          <p:cTn id="60" fill="hold">
                            <p:stCondLst>
                              <p:cond delay="11350"/>
                            </p:stCondLst>
                            <p:childTnLst>
                              <p:par>
                                <p:cTn id="61" presetID="22" presetClass="entr" presetSubtype="1" fill="hold" grpId="0" nodeType="after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wipe(up)">
                                      <p:cBhvr>
                                        <p:cTn id="63" dur="500"/>
                                        <p:tgtEl>
                                          <p:spTgt spid="7"/>
                                        </p:tgtEl>
                                      </p:cBhvr>
                                    </p:animEffect>
                                  </p:childTnLst>
                                </p:cTn>
                              </p:par>
                            </p:childTnLst>
                          </p:cTn>
                        </p:par>
                        <p:par>
                          <p:cTn id="64" fill="hold">
                            <p:stCondLst>
                              <p:cond delay="11850"/>
                            </p:stCondLst>
                            <p:childTnLst>
                              <p:par>
                                <p:cTn id="65" presetID="22" presetClass="entr" presetSubtype="1" fill="hold"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up)">
                                      <p:cBhvr>
                                        <p:cTn id="67" dur="500"/>
                                        <p:tgtEl>
                                          <p:spTgt spid="30"/>
                                        </p:tgtEl>
                                      </p:cBhvr>
                                    </p:animEffect>
                                  </p:childTnLst>
                                </p:cTn>
                              </p:par>
                            </p:childTnLst>
                          </p:cTn>
                        </p:par>
                        <p:par>
                          <p:cTn id="68" fill="hold">
                            <p:stCondLst>
                              <p:cond delay="12350"/>
                            </p:stCondLst>
                            <p:childTnLst>
                              <p:par>
                                <p:cTn id="69" presetID="22" presetClass="entr" presetSubtype="1" fill="hold" grpId="0" nodeType="afterEffect">
                                  <p:stCondLst>
                                    <p:cond delay="0"/>
                                  </p:stCondLst>
                                  <p:childTnLst>
                                    <p:set>
                                      <p:cBhvr>
                                        <p:cTn id="70" dur="1" fill="hold">
                                          <p:stCondLst>
                                            <p:cond delay="0"/>
                                          </p:stCondLst>
                                        </p:cTn>
                                        <p:tgtEl>
                                          <p:spTgt spid="48"/>
                                        </p:tgtEl>
                                        <p:attrNameLst>
                                          <p:attrName>style.visibility</p:attrName>
                                        </p:attrNameLst>
                                      </p:cBhvr>
                                      <p:to>
                                        <p:strVal val="visible"/>
                                      </p:to>
                                    </p:set>
                                    <p:animEffect transition="in" filter="wipe(up)">
                                      <p:cBhvr>
                                        <p:cTn id="71" dur="500"/>
                                        <p:tgtEl>
                                          <p:spTgt spid="48"/>
                                        </p:tgtEl>
                                      </p:cBhvr>
                                    </p:animEffect>
                                  </p:childTnLst>
                                </p:cTn>
                              </p:par>
                            </p:childTnLst>
                          </p:cTn>
                        </p:par>
                        <p:par>
                          <p:cTn id="72" fill="hold">
                            <p:stCondLst>
                              <p:cond delay="12850"/>
                            </p:stCondLst>
                            <p:childTnLst>
                              <p:par>
                                <p:cTn id="73" presetID="22" presetClass="entr" presetSubtype="1" fill="hold" grpId="0" nodeType="after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wipe(up)">
                                      <p:cBhvr>
                                        <p:cTn id="75" dur="500"/>
                                        <p:tgtEl>
                                          <p:spTgt spid="47"/>
                                        </p:tgtEl>
                                      </p:cBhvr>
                                    </p:animEffect>
                                  </p:childTnLst>
                                </p:cTn>
                              </p:par>
                            </p:childTnLst>
                          </p:cTn>
                        </p:par>
                        <p:par>
                          <p:cTn id="76" fill="hold">
                            <p:stCondLst>
                              <p:cond delay="13350"/>
                            </p:stCondLst>
                            <p:childTnLst>
                              <p:par>
                                <p:cTn id="77" presetID="22" presetClass="entr" presetSubtype="1" fill="hold" grpId="0" nodeType="afterEffect">
                                  <p:stCondLst>
                                    <p:cond delay="0"/>
                                  </p:stCondLst>
                                  <p:childTnLst>
                                    <p:set>
                                      <p:cBhvr>
                                        <p:cTn id="78" dur="1" fill="hold">
                                          <p:stCondLst>
                                            <p:cond delay="0"/>
                                          </p:stCondLst>
                                        </p:cTn>
                                        <p:tgtEl>
                                          <p:spTgt spid="44"/>
                                        </p:tgtEl>
                                        <p:attrNameLst>
                                          <p:attrName>style.visibility</p:attrName>
                                        </p:attrNameLst>
                                      </p:cBhvr>
                                      <p:to>
                                        <p:strVal val="visible"/>
                                      </p:to>
                                    </p:set>
                                    <p:animEffect transition="in" filter="wipe(up)">
                                      <p:cBhvr>
                                        <p:cTn id="79" dur="500"/>
                                        <p:tgtEl>
                                          <p:spTgt spid="44"/>
                                        </p:tgtEl>
                                      </p:cBhvr>
                                    </p:animEffect>
                                  </p:childTnLst>
                                </p:cTn>
                              </p:par>
                            </p:childTnLst>
                          </p:cTn>
                        </p:par>
                        <p:par>
                          <p:cTn id="80" fill="hold">
                            <p:stCondLst>
                              <p:cond delay="13850"/>
                            </p:stCondLst>
                            <p:childTnLst>
                              <p:par>
                                <p:cTn id="81" presetID="10" presetClass="entr" presetSubtype="0" fill="hold" grpId="0" nodeType="afterEffect">
                                  <p:stCondLst>
                                    <p:cond delay="500"/>
                                  </p:stCondLst>
                                  <p:iterate type="wd">
                                    <p:tmPct val="10000"/>
                                  </p:iterate>
                                  <p:childTnLst>
                                    <p:set>
                                      <p:cBhvr>
                                        <p:cTn id="82" dur="1" fill="hold">
                                          <p:stCondLst>
                                            <p:cond delay="0"/>
                                          </p:stCondLst>
                                        </p:cTn>
                                        <p:tgtEl>
                                          <p:spTgt spid="53"/>
                                        </p:tgtEl>
                                        <p:attrNameLst>
                                          <p:attrName>style.visibility</p:attrName>
                                        </p:attrNameLst>
                                      </p:cBhvr>
                                      <p:to>
                                        <p:strVal val="visible"/>
                                      </p:to>
                                    </p:set>
                                    <p:animEffect transition="in" filter="fade">
                                      <p:cBhvr>
                                        <p:cTn id="83" dur="500"/>
                                        <p:tgtEl>
                                          <p:spTgt spid="53"/>
                                        </p:tgtEl>
                                      </p:cBhvr>
                                    </p:animEffect>
                                  </p:childTnLst>
                                </p:cTn>
                              </p:par>
                            </p:childTnLst>
                          </p:cTn>
                        </p:par>
                        <p:par>
                          <p:cTn id="84" fill="hold">
                            <p:stCondLst>
                              <p:cond delay="15600"/>
                            </p:stCondLst>
                            <p:childTnLst>
                              <p:par>
                                <p:cTn id="85" presetID="10" presetClass="entr" presetSubtype="0" fill="hold" grpId="0" nodeType="afterEffect">
                                  <p:stCondLst>
                                    <p:cond delay="500"/>
                                  </p:stCondLst>
                                  <p:iterate type="wd">
                                    <p:tmPct val="10000"/>
                                  </p:iterate>
                                  <p:childTnLst>
                                    <p:set>
                                      <p:cBhvr>
                                        <p:cTn id="86" dur="1" fill="hold">
                                          <p:stCondLst>
                                            <p:cond delay="0"/>
                                          </p:stCondLst>
                                        </p:cTn>
                                        <p:tgtEl>
                                          <p:spTgt spid="54"/>
                                        </p:tgtEl>
                                        <p:attrNameLst>
                                          <p:attrName>style.visibility</p:attrName>
                                        </p:attrNameLst>
                                      </p:cBhvr>
                                      <p:to>
                                        <p:strVal val="visible"/>
                                      </p:to>
                                    </p:set>
                                    <p:animEffect transition="in" filter="fade">
                                      <p:cBhvr>
                                        <p:cTn id="87" dur="500"/>
                                        <p:tgtEl>
                                          <p:spTgt spid="54"/>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iterate type="wd">
                                    <p:tmPct val="10000"/>
                                  </p:iterate>
                                  <p:childTnLst>
                                    <p:set>
                                      <p:cBhvr>
                                        <p:cTn id="91" dur="1" fill="hold">
                                          <p:stCondLst>
                                            <p:cond delay="0"/>
                                          </p:stCondLst>
                                        </p:cTn>
                                        <p:tgtEl>
                                          <p:spTgt spid="56"/>
                                        </p:tgtEl>
                                        <p:attrNameLst>
                                          <p:attrName>style.visibility</p:attrName>
                                        </p:attrNameLst>
                                      </p:cBhvr>
                                      <p:to>
                                        <p:strVal val="visible"/>
                                      </p:to>
                                    </p:set>
                                    <p:animEffect transition="in" filter="fade">
                                      <p:cBhvr>
                                        <p:cTn id="92" dur="500"/>
                                        <p:tgtEl>
                                          <p:spTgt spid="56"/>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iterate type="wd">
                                    <p:tmPct val="10000"/>
                                  </p:iterate>
                                  <p:childTnLst>
                                    <p:set>
                                      <p:cBhvr>
                                        <p:cTn id="96" dur="1" fill="hold">
                                          <p:stCondLst>
                                            <p:cond delay="0"/>
                                          </p:stCondLst>
                                        </p:cTn>
                                        <p:tgtEl>
                                          <p:spTgt spid="55"/>
                                        </p:tgtEl>
                                        <p:attrNameLst>
                                          <p:attrName>style.visibility</p:attrName>
                                        </p:attrNameLst>
                                      </p:cBhvr>
                                      <p:to>
                                        <p:strVal val="visible"/>
                                      </p:to>
                                    </p:set>
                                    <p:animEffect transition="in" filter="fade">
                                      <p:cBhvr>
                                        <p:cTn id="97" dur="500"/>
                                        <p:tgtEl>
                                          <p:spTgt spid="55"/>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iterate type="wd">
                                    <p:tmPct val="10000"/>
                                  </p:iterate>
                                  <p:childTnLst>
                                    <p:set>
                                      <p:cBhvr>
                                        <p:cTn id="101" dur="1" fill="hold">
                                          <p:stCondLst>
                                            <p:cond delay="0"/>
                                          </p:stCondLst>
                                        </p:cTn>
                                        <p:tgtEl>
                                          <p:spTgt spid="57"/>
                                        </p:tgtEl>
                                        <p:attrNameLst>
                                          <p:attrName>style.visibility</p:attrName>
                                        </p:attrNameLst>
                                      </p:cBhvr>
                                      <p:to>
                                        <p:strVal val="visible"/>
                                      </p:to>
                                    </p:set>
                                    <p:animEffect transition="in" filter="fade">
                                      <p:cBhvr>
                                        <p:cTn id="10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2" grpId="0"/>
      <p:bldP spid="40" grpId="0"/>
      <p:bldP spid="41" grpId="0"/>
      <p:bldP spid="42" grpId="0"/>
      <p:bldP spid="43" grpId="0"/>
      <p:bldP spid="44" grpId="0"/>
      <p:bldP spid="45" grpId="0"/>
      <p:bldP spid="7" grpId="0" animBg="1"/>
      <p:bldP spid="47" grpId="0"/>
      <p:bldP spid="48" grpId="0" animBg="1"/>
      <p:bldP spid="53" grpId="0"/>
      <p:bldP spid="54" grpId="0"/>
      <p:bldP spid="55" grpId="0"/>
      <p:bldP spid="57" grpId="0"/>
      <p:bldP spid="5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60040" y="332656"/>
            <a:ext cx="8244408" cy="850106"/>
          </a:xfrm>
          <a:solidFill>
            <a:schemeClr val="tx1">
              <a:lumMod val="65000"/>
              <a:lumOff val="35000"/>
              <a:alpha val="55000"/>
            </a:schemeClr>
          </a:solidFill>
          <a:effectLst>
            <a:softEdge rad="101600"/>
          </a:effectLst>
        </p:spPr>
        <p:txBody>
          <a:bodyPr>
            <a:normAutofit fontScale="90000"/>
          </a:bodyPr>
          <a:lstStyle/>
          <a:p>
            <a:r>
              <a:rPr lang="fr-FR" dirty="0" smtClean="0">
                <a:solidFill>
                  <a:schemeClr val="bg1"/>
                </a:solidFill>
              </a:rPr>
              <a:t>Groupement de condensateurs</a:t>
            </a:r>
            <a:endParaRPr lang="fr-FR" dirty="0">
              <a:solidFill>
                <a:schemeClr val="bg1"/>
              </a:solidFill>
            </a:endParaRPr>
          </a:p>
        </p:txBody>
      </p:sp>
      <p:sp>
        <p:nvSpPr>
          <p:cNvPr id="4" name="Espace réservé du contenu 2"/>
          <p:cNvSpPr txBox="1">
            <a:spLocks/>
          </p:cNvSpPr>
          <p:nvPr>
            <p:custDataLst>
              <p:tags r:id="rId2"/>
            </p:custDataLst>
          </p:nvPr>
        </p:nvSpPr>
        <p:spPr>
          <a:xfrm>
            <a:off x="59505" y="2819186"/>
            <a:ext cx="9252520" cy="5176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Capacité équivalente de condensateurs groupés en série</a:t>
            </a:r>
            <a:endParaRPr lang="fr-FR" sz="1900" b="1" dirty="0">
              <a:solidFill>
                <a:schemeClr val="bg1"/>
              </a:solidFill>
            </a:endParaRPr>
          </a:p>
        </p:txBody>
      </p:sp>
      <p:sp>
        <p:nvSpPr>
          <p:cNvPr id="12" name="Espace réservé du contenu 2"/>
          <p:cNvSpPr txBox="1">
            <a:spLocks/>
          </p:cNvSpPr>
          <p:nvPr>
            <p:custDataLst>
              <p:tags r:id="rId3"/>
            </p:custDataLst>
          </p:nvPr>
        </p:nvSpPr>
        <p:spPr>
          <a:xfrm>
            <a:off x="0" y="1188081"/>
            <a:ext cx="9252520" cy="166022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Quand on associe plusieurs condensateurs, quelles sont les caractéristiques équivalentes obtenues?</a:t>
            </a:r>
          </a:p>
          <a:p>
            <a:pPr marL="0" indent="0" algn="ctr">
              <a:buFont typeface="Arial" panose="020B0604020202020204" pitchFamily="34" charset="0"/>
              <a:buNone/>
            </a:pPr>
            <a:r>
              <a:rPr lang="fr-FR" sz="1900" dirty="0" smtClean="0">
                <a:solidFill>
                  <a:schemeClr val="bg1"/>
                </a:solidFill>
              </a:rPr>
              <a:t>Pour la capacité équivalente, cela dépendra du type de groupement fait, pour la tension maximum aux bornes du montage, il faudra que la tension de chaque condensateur soit supérieure à la tension d’alimentation.</a:t>
            </a:r>
            <a:endParaRPr lang="fr-FR" sz="1900" dirty="0">
              <a:solidFill>
                <a:schemeClr val="bg1"/>
              </a:solidFill>
            </a:endParaRPr>
          </a:p>
        </p:txBody>
      </p:sp>
      <p:grpSp>
        <p:nvGrpSpPr>
          <p:cNvPr id="24" name="Groupe 23"/>
          <p:cNvGrpSpPr/>
          <p:nvPr>
            <p:custDataLst>
              <p:tags r:id="rId4"/>
            </p:custDataLst>
          </p:nvPr>
        </p:nvGrpSpPr>
        <p:grpSpPr>
          <a:xfrm>
            <a:off x="5272923" y="3572372"/>
            <a:ext cx="777211" cy="938866"/>
            <a:chOff x="179512" y="3282088"/>
            <a:chExt cx="504056" cy="886254"/>
          </a:xfrm>
        </p:grpSpPr>
        <p:cxnSp>
          <p:nvCxnSpPr>
            <p:cNvPr id="26" name="Connecteur droit 25"/>
            <p:cNvCxnSpPr/>
            <p:nvPr/>
          </p:nvCxnSpPr>
          <p:spPr>
            <a:xfrm>
              <a:off x="431540" y="3282088"/>
              <a:ext cx="0" cy="379302"/>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179512" y="3661390"/>
              <a:ext cx="504056" cy="0"/>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179512" y="3792103"/>
              <a:ext cx="504056" cy="3064"/>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431540" y="3789040"/>
              <a:ext cx="0" cy="379302"/>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30" name="Groupe 29"/>
          <p:cNvGrpSpPr/>
          <p:nvPr>
            <p:custDataLst>
              <p:tags r:id="rId5"/>
            </p:custDataLst>
          </p:nvPr>
        </p:nvGrpSpPr>
        <p:grpSpPr>
          <a:xfrm>
            <a:off x="7643007" y="3572372"/>
            <a:ext cx="777211" cy="938866"/>
            <a:chOff x="179512" y="3282088"/>
            <a:chExt cx="504056" cy="886254"/>
          </a:xfrm>
        </p:grpSpPr>
        <p:cxnSp>
          <p:nvCxnSpPr>
            <p:cNvPr id="31" name="Connecteur droit 30"/>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5" name="Connecteur droit 4"/>
          <p:cNvCxnSpPr/>
          <p:nvPr>
            <p:custDataLst>
              <p:tags r:id="rId6"/>
            </p:custDataLst>
          </p:nvPr>
        </p:nvCxnSpPr>
        <p:spPr>
          <a:xfrm>
            <a:off x="609600" y="3572372"/>
            <a:ext cx="14928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custDataLst>
              <p:tags r:id="rId7"/>
            </p:custDataLst>
          </p:nvPr>
        </p:nvCxnSpPr>
        <p:spPr>
          <a:xfrm>
            <a:off x="645722" y="4483817"/>
            <a:ext cx="401666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custDataLst>
              <p:tags r:id="rId8"/>
            </p:custDataLst>
          </p:nvPr>
        </p:nvCxnSpPr>
        <p:spPr>
          <a:xfrm>
            <a:off x="4381228" y="3572245"/>
            <a:ext cx="1280300" cy="127"/>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custDataLst>
              <p:tags r:id="rId9"/>
            </p:custDataLst>
          </p:nvPr>
        </p:nvCxnSpPr>
        <p:spPr>
          <a:xfrm>
            <a:off x="4508938" y="4483817"/>
            <a:ext cx="1152591" cy="0"/>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40" name="Espace réservé du contenu 2"/>
          <p:cNvSpPr txBox="1">
            <a:spLocks/>
          </p:cNvSpPr>
          <p:nvPr>
            <p:custDataLst>
              <p:tags r:id="rId10"/>
            </p:custDataLst>
          </p:nvPr>
        </p:nvSpPr>
        <p:spPr>
          <a:xfrm>
            <a:off x="1575829" y="3532249"/>
            <a:ext cx="530773"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1</a:t>
            </a:r>
            <a:endParaRPr lang="fr-FR" sz="1900" baseline="-25000" dirty="0">
              <a:solidFill>
                <a:schemeClr val="bg1"/>
              </a:solidFill>
            </a:endParaRPr>
          </a:p>
        </p:txBody>
      </p:sp>
      <p:sp>
        <p:nvSpPr>
          <p:cNvPr id="41" name="Espace réservé du contenu 2"/>
          <p:cNvSpPr txBox="1">
            <a:spLocks/>
          </p:cNvSpPr>
          <p:nvPr>
            <p:custDataLst>
              <p:tags r:id="rId11"/>
            </p:custDataLst>
          </p:nvPr>
        </p:nvSpPr>
        <p:spPr>
          <a:xfrm>
            <a:off x="2453664" y="3544236"/>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2</a:t>
            </a:r>
            <a:endParaRPr lang="fr-FR" sz="1900" baseline="-25000" dirty="0">
              <a:solidFill>
                <a:schemeClr val="bg1"/>
              </a:solidFill>
            </a:endParaRPr>
          </a:p>
        </p:txBody>
      </p:sp>
      <p:sp>
        <p:nvSpPr>
          <p:cNvPr id="43" name="Espace réservé du contenu 2"/>
          <p:cNvSpPr txBox="1">
            <a:spLocks/>
          </p:cNvSpPr>
          <p:nvPr>
            <p:custDataLst>
              <p:tags r:id="rId12"/>
            </p:custDataLst>
          </p:nvPr>
        </p:nvSpPr>
        <p:spPr>
          <a:xfrm>
            <a:off x="5123795" y="3572372"/>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N</a:t>
            </a:r>
            <a:endParaRPr lang="fr-FR" sz="1900" baseline="-25000" dirty="0">
              <a:solidFill>
                <a:schemeClr val="bg1"/>
              </a:solidFill>
            </a:endParaRPr>
          </a:p>
        </p:txBody>
      </p:sp>
      <p:sp>
        <p:nvSpPr>
          <p:cNvPr id="44" name="Espace réservé du contenu 2"/>
          <p:cNvSpPr txBox="1">
            <a:spLocks/>
          </p:cNvSpPr>
          <p:nvPr>
            <p:custDataLst>
              <p:tags r:id="rId13"/>
            </p:custDataLst>
          </p:nvPr>
        </p:nvSpPr>
        <p:spPr>
          <a:xfrm>
            <a:off x="7488620" y="3585249"/>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E</a:t>
            </a:r>
            <a:endParaRPr lang="fr-FR" sz="1900" baseline="-25000" dirty="0">
              <a:solidFill>
                <a:schemeClr val="bg1"/>
              </a:solidFill>
            </a:endParaRPr>
          </a:p>
        </p:txBody>
      </p:sp>
      <p:sp>
        <p:nvSpPr>
          <p:cNvPr id="45" name="Espace réservé du contenu 2"/>
          <p:cNvSpPr txBox="1">
            <a:spLocks/>
          </p:cNvSpPr>
          <p:nvPr>
            <p:custDataLst>
              <p:tags r:id="rId14"/>
            </p:custDataLst>
          </p:nvPr>
        </p:nvSpPr>
        <p:spPr>
          <a:xfrm>
            <a:off x="8031612" y="3303850"/>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A</a:t>
            </a:r>
            <a:endParaRPr lang="fr-FR" sz="1900" b="1" dirty="0">
              <a:solidFill>
                <a:schemeClr val="bg1"/>
              </a:solidFill>
            </a:endParaRPr>
          </a:p>
        </p:txBody>
      </p:sp>
      <p:sp>
        <p:nvSpPr>
          <p:cNvPr id="7" name="Ellipse 6"/>
          <p:cNvSpPr/>
          <p:nvPr>
            <p:custDataLst>
              <p:tags r:id="rId15"/>
            </p:custDataLst>
          </p:nvPr>
        </p:nvSpPr>
        <p:spPr>
          <a:xfrm>
            <a:off x="7934460" y="3475192"/>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space réservé du contenu 2"/>
          <p:cNvSpPr txBox="1">
            <a:spLocks/>
          </p:cNvSpPr>
          <p:nvPr>
            <p:custDataLst>
              <p:tags r:id="rId16"/>
            </p:custDataLst>
          </p:nvPr>
        </p:nvSpPr>
        <p:spPr>
          <a:xfrm>
            <a:off x="8037855" y="4242716"/>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B</a:t>
            </a:r>
            <a:endParaRPr lang="fr-FR" sz="1900" b="1" dirty="0">
              <a:solidFill>
                <a:schemeClr val="bg1"/>
              </a:solidFill>
            </a:endParaRPr>
          </a:p>
        </p:txBody>
      </p:sp>
      <p:sp>
        <p:nvSpPr>
          <p:cNvPr id="48" name="Ellipse 47"/>
          <p:cNvSpPr/>
          <p:nvPr>
            <p:custDataLst>
              <p:tags r:id="rId17"/>
            </p:custDataLst>
          </p:nvPr>
        </p:nvSpPr>
        <p:spPr>
          <a:xfrm>
            <a:off x="7940703" y="4414058"/>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contenu 2"/>
          <p:cNvSpPr txBox="1">
            <a:spLocks/>
          </p:cNvSpPr>
          <p:nvPr>
            <p:custDataLst>
              <p:tags r:id="rId18"/>
            </p:custDataLst>
          </p:nvPr>
        </p:nvSpPr>
        <p:spPr>
          <a:xfrm>
            <a:off x="219079" y="3284908"/>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A</a:t>
            </a:r>
            <a:endParaRPr lang="fr-FR" sz="1900" b="1" dirty="0">
              <a:solidFill>
                <a:schemeClr val="bg1"/>
              </a:solidFill>
            </a:endParaRPr>
          </a:p>
        </p:txBody>
      </p:sp>
      <p:sp>
        <p:nvSpPr>
          <p:cNvPr id="50" name="Ellipse 49"/>
          <p:cNvSpPr/>
          <p:nvPr>
            <p:custDataLst>
              <p:tags r:id="rId19"/>
            </p:custDataLst>
          </p:nvPr>
        </p:nvSpPr>
        <p:spPr>
          <a:xfrm>
            <a:off x="542327" y="3456250"/>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space réservé du contenu 2"/>
          <p:cNvSpPr txBox="1">
            <a:spLocks/>
          </p:cNvSpPr>
          <p:nvPr>
            <p:custDataLst>
              <p:tags r:id="rId20"/>
            </p:custDataLst>
          </p:nvPr>
        </p:nvSpPr>
        <p:spPr>
          <a:xfrm>
            <a:off x="225322" y="4223774"/>
            <a:ext cx="388606" cy="281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b="1" dirty="0" smtClean="0">
                <a:solidFill>
                  <a:schemeClr val="bg1"/>
                </a:solidFill>
              </a:rPr>
              <a:t>B</a:t>
            </a:r>
            <a:endParaRPr lang="fr-FR" sz="1900" b="1" dirty="0">
              <a:solidFill>
                <a:schemeClr val="bg1"/>
              </a:solidFill>
            </a:endParaRPr>
          </a:p>
        </p:txBody>
      </p:sp>
      <p:sp>
        <p:nvSpPr>
          <p:cNvPr id="52" name="Ellipse 51"/>
          <p:cNvSpPr/>
          <p:nvPr>
            <p:custDataLst>
              <p:tags r:id="rId21"/>
            </p:custDataLst>
          </p:nvPr>
        </p:nvSpPr>
        <p:spPr>
          <a:xfrm>
            <a:off x="548570" y="4395116"/>
            <a:ext cx="194303" cy="19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space réservé du contenu 2"/>
          <p:cNvSpPr txBox="1">
            <a:spLocks/>
          </p:cNvSpPr>
          <p:nvPr>
            <p:custDataLst>
              <p:tags r:id="rId22"/>
            </p:custDataLst>
          </p:nvPr>
        </p:nvSpPr>
        <p:spPr>
          <a:xfrm>
            <a:off x="-1" y="4510239"/>
            <a:ext cx="9252520" cy="8301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La capacité équivalente vue entre les bornes A et B .</a:t>
            </a:r>
          </a:p>
          <a:p>
            <a:pPr marL="0" indent="0" algn="ctr">
              <a:buFont typeface="Arial" panose="020B0604020202020204" pitchFamily="34" charset="0"/>
              <a:buNone/>
            </a:pPr>
            <a:r>
              <a:rPr lang="fr-FR" sz="1900" dirty="0" smtClean="0">
                <a:solidFill>
                  <a:schemeClr val="bg1"/>
                </a:solidFill>
              </a:rPr>
              <a:t>1/C</a:t>
            </a:r>
            <a:r>
              <a:rPr lang="fr-FR" sz="1900" baseline="-25000" dirty="0" smtClean="0">
                <a:solidFill>
                  <a:schemeClr val="bg1"/>
                </a:solidFill>
              </a:rPr>
              <a:t>E</a:t>
            </a:r>
            <a:r>
              <a:rPr lang="fr-FR" sz="1900" dirty="0" smtClean="0">
                <a:solidFill>
                  <a:schemeClr val="bg1"/>
                </a:solidFill>
              </a:rPr>
              <a:t> = 1/C</a:t>
            </a:r>
            <a:r>
              <a:rPr lang="fr-FR" sz="1900" baseline="-25000" dirty="0" smtClean="0">
                <a:solidFill>
                  <a:schemeClr val="bg1"/>
                </a:solidFill>
              </a:rPr>
              <a:t>1</a:t>
            </a:r>
            <a:r>
              <a:rPr lang="fr-FR" sz="1900" dirty="0" smtClean="0">
                <a:solidFill>
                  <a:schemeClr val="bg1"/>
                </a:solidFill>
              </a:rPr>
              <a:t>+1/C</a:t>
            </a:r>
            <a:r>
              <a:rPr lang="fr-FR" sz="1900" baseline="-25000" dirty="0" smtClean="0">
                <a:solidFill>
                  <a:schemeClr val="bg1"/>
                </a:solidFill>
              </a:rPr>
              <a:t>2</a:t>
            </a:r>
            <a:r>
              <a:rPr lang="fr-FR" sz="1900" dirty="0" smtClean="0">
                <a:solidFill>
                  <a:schemeClr val="bg1"/>
                </a:solidFill>
              </a:rPr>
              <a:t>+1/C</a:t>
            </a:r>
            <a:r>
              <a:rPr lang="fr-FR" sz="1900" baseline="-25000" dirty="0" smtClean="0">
                <a:solidFill>
                  <a:schemeClr val="bg1"/>
                </a:solidFill>
              </a:rPr>
              <a:t>3</a:t>
            </a:r>
            <a:r>
              <a:rPr lang="fr-FR" sz="1900" dirty="0" smtClean="0">
                <a:solidFill>
                  <a:schemeClr val="bg1"/>
                </a:solidFill>
              </a:rPr>
              <a:t>+…….+1/C</a:t>
            </a:r>
            <a:r>
              <a:rPr lang="fr-FR" sz="1900" baseline="-25000" dirty="0" smtClean="0">
                <a:solidFill>
                  <a:schemeClr val="bg1"/>
                </a:solidFill>
              </a:rPr>
              <a:t>N</a:t>
            </a:r>
            <a:endParaRPr lang="fr-FR" sz="1900" baseline="-25000" dirty="0">
              <a:solidFill>
                <a:schemeClr val="bg1"/>
              </a:solidFill>
            </a:endParaRPr>
          </a:p>
        </p:txBody>
      </p:sp>
      <p:sp>
        <p:nvSpPr>
          <p:cNvPr id="54" name="Espace réservé du contenu 2"/>
          <p:cNvSpPr txBox="1">
            <a:spLocks/>
          </p:cNvSpPr>
          <p:nvPr>
            <p:custDataLst>
              <p:tags r:id="rId23"/>
            </p:custDataLst>
          </p:nvPr>
        </p:nvSpPr>
        <p:spPr>
          <a:xfrm>
            <a:off x="-96282" y="5286764"/>
            <a:ext cx="9310621"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solidFill>
                  <a:schemeClr val="bg1"/>
                </a:solidFill>
              </a:rPr>
              <a:t>Exemple: </a:t>
            </a:r>
            <a:r>
              <a:rPr lang="fr-FR" sz="1900" dirty="0" smtClean="0">
                <a:solidFill>
                  <a:schemeClr val="bg1"/>
                </a:solidFill>
              </a:rPr>
              <a:t>C</a:t>
            </a:r>
            <a:r>
              <a:rPr lang="fr-FR" sz="1900" baseline="-25000" dirty="0" smtClean="0">
                <a:solidFill>
                  <a:schemeClr val="bg1"/>
                </a:solidFill>
              </a:rPr>
              <a:t>1</a:t>
            </a:r>
            <a:r>
              <a:rPr lang="fr-FR" sz="1900" dirty="0" smtClean="0">
                <a:solidFill>
                  <a:schemeClr val="bg1"/>
                </a:solidFill>
              </a:rPr>
              <a:t>=15 </a:t>
            </a:r>
            <a:r>
              <a:rPr lang="fr-FR" sz="1900" dirty="0">
                <a:solidFill>
                  <a:schemeClr val="bg1"/>
                </a:solidFill>
              </a:rPr>
              <a:t>µF </a:t>
            </a:r>
            <a:r>
              <a:rPr lang="fr-FR" sz="1900" dirty="0" smtClean="0">
                <a:solidFill>
                  <a:schemeClr val="bg1"/>
                </a:solidFill>
              </a:rPr>
              <a:t>; C</a:t>
            </a:r>
            <a:r>
              <a:rPr lang="fr-FR" sz="1900" baseline="-25000" dirty="0" smtClean="0">
                <a:solidFill>
                  <a:schemeClr val="bg1"/>
                </a:solidFill>
              </a:rPr>
              <a:t>2</a:t>
            </a:r>
            <a:r>
              <a:rPr lang="fr-FR" sz="1900" dirty="0" smtClean="0">
                <a:solidFill>
                  <a:schemeClr val="bg1"/>
                </a:solidFill>
              </a:rPr>
              <a:t>= 300 nF; C</a:t>
            </a:r>
            <a:r>
              <a:rPr lang="fr-FR" sz="1900" baseline="-25000" dirty="0" smtClean="0">
                <a:solidFill>
                  <a:schemeClr val="bg1"/>
                </a:solidFill>
              </a:rPr>
              <a:t>3</a:t>
            </a:r>
            <a:r>
              <a:rPr lang="fr-FR" sz="1900" dirty="0" smtClean="0">
                <a:solidFill>
                  <a:schemeClr val="bg1"/>
                </a:solidFill>
              </a:rPr>
              <a:t>=20 µF</a:t>
            </a:r>
            <a:r>
              <a:rPr lang="fr-FR" sz="1900" dirty="0">
                <a:solidFill>
                  <a:schemeClr val="bg1"/>
                </a:solidFill>
              </a:rPr>
              <a:t> </a:t>
            </a:r>
            <a:r>
              <a:rPr lang="fr-FR" sz="1900" dirty="0" smtClean="0">
                <a:solidFill>
                  <a:schemeClr val="bg1"/>
                </a:solidFill>
              </a:rPr>
              <a:t>donc: 1/C</a:t>
            </a:r>
            <a:r>
              <a:rPr lang="fr-FR" sz="1900" baseline="-25000" dirty="0" smtClean="0">
                <a:solidFill>
                  <a:schemeClr val="bg1"/>
                </a:solidFill>
              </a:rPr>
              <a:t>E</a:t>
            </a:r>
            <a:r>
              <a:rPr lang="fr-FR" sz="1900" dirty="0" smtClean="0">
                <a:solidFill>
                  <a:schemeClr val="bg1"/>
                </a:solidFill>
              </a:rPr>
              <a:t> =1/C</a:t>
            </a:r>
            <a:r>
              <a:rPr lang="fr-FR" sz="1900" baseline="-25000" dirty="0" smtClean="0">
                <a:solidFill>
                  <a:schemeClr val="bg1"/>
                </a:solidFill>
              </a:rPr>
              <a:t>1</a:t>
            </a:r>
            <a:r>
              <a:rPr lang="fr-FR" sz="1900" dirty="0" smtClean="0">
                <a:solidFill>
                  <a:schemeClr val="bg1"/>
                </a:solidFill>
              </a:rPr>
              <a:t>+1/C</a:t>
            </a:r>
            <a:r>
              <a:rPr lang="fr-FR" sz="1900" baseline="-25000" dirty="0" smtClean="0">
                <a:solidFill>
                  <a:schemeClr val="bg1"/>
                </a:solidFill>
              </a:rPr>
              <a:t>2</a:t>
            </a:r>
            <a:r>
              <a:rPr lang="fr-FR" sz="1900" dirty="0" smtClean="0">
                <a:solidFill>
                  <a:schemeClr val="bg1"/>
                </a:solidFill>
              </a:rPr>
              <a:t>+1/C</a:t>
            </a:r>
            <a:r>
              <a:rPr lang="fr-FR" sz="1900" baseline="-25000" dirty="0" smtClean="0">
                <a:solidFill>
                  <a:schemeClr val="bg1"/>
                </a:solidFill>
              </a:rPr>
              <a:t>3</a:t>
            </a:r>
            <a:endParaRPr lang="fr-FR" sz="1900" baseline="-25000" dirty="0">
              <a:solidFill>
                <a:schemeClr val="bg1"/>
              </a:solidFill>
            </a:endParaRPr>
          </a:p>
        </p:txBody>
      </p:sp>
      <p:sp>
        <p:nvSpPr>
          <p:cNvPr id="55" name="Espace réservé du contenu 2"/>
          <p:cNvSpPr txBox="1">
            <a:spLocks/>
          </p:cNvSpPr>
          <p:nvPr>
            <p:custDataLst>
              <p:tags r:id="rId24"/>
            </p:custDataLst>
          </p:nvPr>
        </p:nvSpPr>
        <p:spPr>
          <a:xfrm>
            <a:off x="-286737" y="5753613"/>
            <a:ext cx="3821019"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1/C</a:t>
            </a:r>
            <a:r>
              <a:rPr lang="fr-FR" sz="1900" baseline="-25000" dirty="0" smtClean="0">
                <a:solidFill>
                  <a:schemeClr val="bg1"/>
                </a:solidFill>
              </a:rPr>
              <a:t>E</a:t>
            </a:r>
            <a:r>
              <a:rPr lang="fr-FR" sz="1900" dirty="0" smtClean="0">
                <a:solidFill>
                  <a:schemeClr val="bg1"/>
                </a:solidFill>
              </a:rPr>
              <a:t> = 1/15+1/0,3+1/20</a:t>
            </a:r>
            <a:endParaRPr lang="fr-FR" sz="1900" dirty="0">
              <a:solidFill>
                <a:schemeClr val="bg1"/>
              </a:solidFill>
            </a:endParaRPr>
          </a:p>
        </p:txBody>
      </p:sp>
      <p:sp>
        <p:nvSpPr>
          <p:cNvPr id="57" name="Espace réservé du contenu 2"/>
          <p:cNvSpPr txBox="1">
            <a:spLocks/>
          </p:cNvSpPr>
          <p:nvPr>
            <p:custDataLst>
              <p:tags r:id="rId25"/>
            </p:custDataLst>
          </p:nvPr>
        </p:nvSpPr>
        <p:spPr>
          <a:xfrm>
            <a:off x="2350638" y="5754562"/>
            <a:ext cx="4418558"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 3 450 000 Farads</a:t>
            </a:r>
            <a:r>
              <a:rPr lang="fr-FR" sz="1900" baseline="30000" dirty="0" smtClean="0">
                <a:solidFill>
                  <a:schemeClr val="bg1"/>
                </a:solidFill>
              </a:rPr>
              <a:t>-1</a:t>
            </a:r>
            <a:endParaRPr lang="fr-FR" sz="1900" dirty="0">
              <a:solidFill>
                <a:schemeClr val="bg1"/>
              </a:solidFill>
            </a:endParaRPr>
          </a:p>
        </p:txBody>
      </p:sp>
      <p:grpSp>
        <p:nvGrpSpPr>
          <p:cNvPr id="14" name="Groupe 13"/>
          <p:cNvGrpSpPr/>
          <p:nvPr>
            <p:custDataLst>
              <p:tags r:id="rId26"/>
            </p:custDataLst>
          </p:nvPr>
        </p:nvGrpSpPr>
        <p:grpSpPr>
          <a:xfrm rot="16200000">
            <a:off x="1759891" y="3102939"/>
            <a:ext cx="777211" cy="938866"/>
            <a:chOff x="179512" y="3282088"/>
            <a:chExt cx="504056" cy="886254"/>
          </a:xfrm>
        </p:grpSpPr>
        <p:cxnSp>
          <p:nvCxnSpPr>
            <p:cNvPr id="15" name="Connecteur droit 14"/>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8" name="Groupe 57"/>
          <p:cNvGrpSpPr/>
          <p:nvPr>
            <p:custDataLst>
              <p:tags r:id="rId27"/>
            </p:custDataLst>
          </p:nvPr>
        </p:nvGrpSpPr>
        <p:grpSpPr>
          <a:xfrm rot="16200000">
            <a:off x="2630629" y="3102940"/>
            <a:ext cx="777211" cy="938866"/>
            <a:chOff x="179512" y="3282088"/>
            <a:chExt cx="504056" cy="886254"/>
          </a:xfrm>
        </p:grpSpPr>
        <p:cxnSp>
          <p:nvCxnSpPr>
            <p:cNvPr id="60" name="Connecteur droit 59"/>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6" name="Groupe 65"/>
          <p:cNvGrpSpPr/>
          <p:nvPr>
            <p:custDataLst>
              <p:tags r:id="rId28"/>
            </p:custDataLst>
          </p:nvPr>
        </p:nvGrpSpPr>
        <p:grpSpPr>
          <a:xfrm rot="16200000">
            <a:off x="3537566" y="3102941"/>
            <a:ext cx="777211" cy="938866"/>
            <a:chOff x="179512" y="3282088"/>
            <a:chExt cx="504056" cy="886254"/>
          </a:xfrm>
        </p:grpSpPr>
        <p:cxnSp>
          <p:nvCxnSpPr>
            <p:cNvPr id="68" name="Connecteur droit 67"/>
            <p:cNvCxnSpPr/>
            <p:nvPr/>
          </p:nvCxnSpPr>
          <p:spPr>
            <a:xfrm>
              <a:off x="431540" y="3282088"/>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a:off x="179512" y="3661390"/>
              <a:ext cx="5040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a:off x="179512" y="3792103"/>
              <a:ext cx="504056" cy="306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431540" y="3789040"/>
              <a:ext cx="0" cy="3793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2" name="Espace réservé du contenu 2"/>
          <p:cNvSpPr txBox="1">
            <a:spLocks/>
          </p:cNvSpPr>
          <p:nvPr>
            <p:custDataLst>
              <p:tags r:id="rId29"/>
            </p:custDataLst>
          </p:nvPr>
        </p:nvSpPr>
        <p:spPr>
          <a:xfrm>
            <a:off x="3353891" y="3539420"/>
            <a:ext cx="646386" cy="4018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C</a:t>
            </a:r>
            <a:r>
              <a:rPr lang="fr-FR" sz="1900" baseline="-25000" dirty="0" smtClean="0">
                <a:solidFill>
                  <a:schemeClr val="bg1"/>
                </a:solidFill>
              </a:rPr>
              <a:t>3</a:t>
            </a:r>
            <a:endParaRPr lang="fr-FR" sz="1900" baseline="-25000" dirty="0">
              <a:solidFill>
                <a:schemeClr val="bg1"/>
              </a:solidFill>
            </a:endParaRPr>
          </a:p>
        </p:txBody>
      </p:sp>
      <p:sp>
        <p:nvSpPr>
          <p:cNvPr id="73" name="Espace réservé du contenu 2"/>
          <p:cNvSpPr txBox="1">
            <a:spLocks/>
          </p:cNvSpPr>
          <p:nvPr>
            <p:custDataLst>
              <p:tags r:id="rId30"/>
            </p:custDataLst>
          </p:nvPr>
        </p:nvSpPr>
        <p:spPr>
          <a:xfrm>
            <a:off x="6281823" y="6217857"/>
            <a:ext cx="2862177"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ou: </a:t>
            </a:r>
            <a:r>
              <a:rPr lang="fr-FR" sz="1900" dirty="0">
                <a:solidFill>
                  <a:schemeClr val="bg1"/>
                </a:solidFill>
              </a:rPr>
              <a:t>C</a:t>
            </a:r>
            <a:r>
              <a:rPr lang="fr-FR" sz="1900" baseline="-25000" dirty="0">
                <a:solidFill>
                  <a:schemeClr val="bg1"/>
                </a:solidFill>
              </a:rPr>
              <a:t>E</a:t>
            </a:r>
            <a:r>
              <a:rPr lang="fr-FR" sz="1900" dirty="0">
                <a:solidFill>
                  <a:schemeClr val="bg1"/>
                </a:solidFill>
              </a:rPr>
              <a:t> =</a:t>
            </a:r>
            <a:r>
              <a:rPr lang="fr-FR" sz="1900" dirty="0" smtClean="0">
                <a:solidFill>
                  <a:schemeClr val="bg1"/>
                </a:solidFill>
              </a:rPr>
              <a:t>289.nF</a:t>
            </a:r>
            <a:endParaRPr lang="fr-FR" sz="1900" dirty="0">
              <a:solidFill>
                <a:schemeClr val="bg1"/>
              </a:solidFill>
            </a:endParaRPr>
          </a:p>
        </p:txBody>
      </p:sp>
      <p:sp>
        <p:nvSpPr>
          <p:cNvPr id="74" name="Espace réservé du contenu 2"/>
          <p:cNvSpPr txBox="1">
            <a:spLocks/>
          </p:cNvSpPr>
          <p:nvPr>
            <p:custDataLst>
              <p:tags r:id="rId31"/>
            </p:custDataLst>
          </p:nvPr>
        </p:nvSpPr>
        <p:spPr>
          <a:xfrm>
            <a:off x="1189737" y="6182736"/>
            <a:ext cx="5590864"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olidFill>
                  <a:schemeClr val="bg1"/>
                </a:solidFill>
              </a:rPr>
              <a:t>C</a:t>
            </a:r>
            <a:r>
              <a:rPr lang="fr-FR" sz="1900" baseline="-25000" dirty="0" smtClean="0">
                <a:solidFill>
                  <a:schemeClr val="bg1"/>
                </a:solidFill>
              </a:rPr>
              <a:t>E</a:t>
            </a:r>
            <a:r>
              <a:rPr lang="fr-FR" sz="1900" dirty="0" smtClean="0">
                <a:solidFill>
                  <a:schemeClr val="bg1"/>
                </a:solidFill>
              </a:rPr>
              <a:t> =1/ 3 450 000= 0,289.10</a:t>
            </a:r>
            <a:r>
              <a:rPr lang="fr-FR" sz="1900" baseline="30000" dirty="0" smtClean="0">
                <a:solidFill>
                  <a:schemeClr val="bg1"/>
                </a:solidFill>
              </a:rPr>
              <a:t>-6</a:t>
            </a:r>
            <a:r>
              <a:rPr lang="fr-FR" sz="1900" dirty="0" smtClean="0">
                <a:solidFill>
                  <a:schemeClr val="bg1"/>
                </a:solidFill>
              </a:rPr>
              <a:t> Farads</a:t>
            </a:r>
            <a:endParaRPr lang="fr-FR" sz="1900" dirty="0">
              <a:solidFill>
                <a:schemeClr val="bg1"/>
              </a:solidFill>
            </a:endParaRPr>
          </a:p>
        </p:txBody>
      </p:sp>
      <p:sp>
        <p:nvSpPr>
          <p:cNvPr id="75" name="Espace réservé du contenu 2"/>
          <p:cNvSpPr txBox="1">
            <a:spLocks/>
          </p:cNvSpPr>
          <p:nvPr>
            <p:custDataLst>
              <p:tags r:id="rId32"/>
            </p:custDataLst>
          </p:nvPr>
        </p:nvSpPr>
        <p:spPr>
          <a:xfrm>
            <a:off x="-38181" y="6506300"/>
            <a:ext cx="9252520" cy="4150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olidFill>
                  <a:schemeClr val="bg1"/>
                </a:solidFill>
              </a:rPr>
              <a:t>Toujours inférieure à la plus petite des capacités en série.</a:t>
            </a:r>
            <a:endParaRPr lang="fr-FR" sz="1900" baseline="-25000" dirty="0">
              <a:solidFill>
                <a:schemeClr val="bg1"/>
              </a:solidFill>
            </a:endParaRPr>
          </a:p>
        </p:txBody>
      </p:sp>
    </p:spTree>
    <p:extLst>
      <p:ext uri="{BB962C8B-B14F-4D97-AF65-F5344CB8AC3E}">
        <p14:creationId xmlns:p14="http://schemas.microsoft.com/office/powerpoint/2010/main" val="3842900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29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3750"/>
                            </p:stCondLst>
                            <p:childTnLst>
                              <p:par>
                                <p:cTn id="13" presetID="22" presetClass="entr" presetSubtype="8" fill="hold" grpId="0"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wipe(left)">
                                      <p:cBhvr>
                                        <p:cTn id="15" dur="500"/>
                                        <p:tgtEl>
                                          <p:spTgt spid="49"/>
                                        </p:tgtEl>
                                      </p:cBhvr>
                                    </p:animEffect>
                                  </p:childTnLst>
                                </p:cTn>
                              </p:par>
                            </p:childTnLst>
                          </p:cTn>
                        </p:par>
                        <p:par>
                          <p:cTn id="16" fill="hold">
                            <p:stCondLst>
                              <p:cond delay="4250"/>
                            </p:stCondLst>
                            <p:childTnLst>
                              <p:par>
                                <p:cTn id="17" presetID="22" presetClass="entr" presetSubtype="8" fill="hold" grpId="0" nodeType="after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wipe(left)">
                                      <p:cBhvr>
                                        <p:cTn id="19" dur="500"/>
                                        <p:tgtEl>
                                          <p:spTgt spid="50"/>
                                        </p:tgtEl>
                                      </p:cBhvr>
                                    </p:animEffect>
                                  </p:childTnLst>
                                </p:cTn>
                              </p:par>
                            </p:childTnLst>
                          </p:cTn>
                        </p:par>
                        <p:par>
                          <p:cTn id="20" fill="hold">
                            <p:stCondLst>
                              <p:cond delay="4750"/>
                            </p:stCondLst>
                            <p:childTnLst>
                              <p:par>
                                <p:cTn id="21" presetID="22" presetClass="entr" presetSubtype="8" fill="hold" nodeType="afterEffect">
                                  <p:stCondLst>
                                    <p:cond delay="50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par>
                          <p:cTn id="24" fill="hold">
                            <p:stCondLst>
                              <p:cond delay="5750"/>
                            </p:stCondLst>
                            <p:childTnLst>
                              <p:par>
                                <p:cTn id="25" presetID="22" presetClass="entr" presetSubtype="8"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par>
                          <p:cTn id="28" fill="hold">
                            <p:stCondLst>
                              <p:cond delay="6250"/>
                            </p:stCondLst>
                            <p:childTnLst>
                              <p:par>
                                <p:cTn id="29" presetID="22" presetClass="entr" presetSubtype="8"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left)">
                                      <p:cBhvr>
                                        <p:cTn id="31" dur="500"/>
                                        <p:tgtEl>
                                          <p:spTgt spid="40"/>
                                        </p:tgtEl>
                                      </p:cBhvr>
                                    </p:animEffect>
                                  </p:childTnLst>
                                </p:cTn>
                              </p:par>
                            </p:childTnLst>
                          </p:cTn>
                        </p:par>
                        <p:par>
                          <p:cTn id="32" fill="hold">
                            <p:stCondLst>
                              <p:cond delay="6750"/>
                            </p:stCondLst>
                            <p:childTnLst>
                              <p:par>
                                <p:cTn id="33" presetID="22" presetClass="entr" presetSubtype="8" fill="hold" nodeType="afterEffect">
                                  <p:stCondLst>
                                    <p:cond delay="0"/>
                                  </p:stCondLst>
                                  <p:childTnLst>
                                    <p:set>
                                      <p:cBhvr>
                                        <p:cTn id="34" dur="1" fill="hold">
                                          <p:stCondLst>
                                            <p:cond delay="0"/>
                                          </p:stCondLst>
                                        </p:cTn>
                                        <p:tgtEl>
                                          <p:spTgt spid="58"/>
                                        </p:tgtEl>
                                        <p:attrNameLst>
                                          <p:attrName>style.visibility</p:attrName>
                                        </p:attrNameLst>
                                      </p:cBhvr>
                                      <p:to>
                                        <p:strVal val="visible"/>
                                      </p:to>
                                    </p:set>
                                    <p:animEffect transition="in" filter="wipe(left)">
                                      <p:cBhvr>
                                        <p:cTn id="35" dur="500"/>
                                        <p:tgtEl>
                                          <p:spTgt spid="58"/>
                                        </p:tgtEl>
                                      </p:cBhvr>
                                    </p:animEffect>
                                  </p:childTnLst>
                                </p:cTn>
                              </p:par>
                            </p:childTnLst>
                          </p:cTn>
                        </p:par>
                        <p:par>
                          <p:cTn id="36" fill="hold">
                            <p:stCondLst>
                              <p:cond delay="7250"/>
                            </p:stCondLst>
                            <p:childTnLst>
                              <p:par>
                                <p:cTn id="37" presetID="22" presetClass="entr" presetSubtype="8"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wipe(left)">
                                      <p:cBhvr>
                                        <p:cTn id="39" dur="500"/>
                                        <p:tgtEl>
                                          <p:spTgt spid="41"/>
                                        </p:tgtEl>
                                      </p:cBhvr>
                                    </p:animEffect>
                                  </p:childTnLst>
                                </p:cTn>
                              </p:par>
                            </p:childTnLst>
                          </p:cTn>
                        </p:par>
                        <p:par>
                          <p:cTn id="40" fill="hold">
                            <p:stCondLst>
                              <p:cond delay="7750"/>
                            </p:stCondLst>
                            <p:childTnLst>
                              <p:par>
                                <p:cTn id="41" presetID="22" presetClass="entr" presetSubtype="8" fill="hold" nodeType="after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wipe(left)">
                                      <p:cBhvr>
                                        <p:cTn id="43" dur="500"/>
                                        <p:tgtEl>
                                          <p:spTgt spid="66"/>
                                        </p:tgtEl>
                                      </p:cBhvr>
                                    </p:animEffect>
                                  </p:childTnLst>
                                </p:cTn>
                              </p:par>
                            </p:childTnLst>
                          </p:cTn>
                        </p:par>
                        <p:par>
                          <p:cTn id="44" fill="hold">
                            <p:stCondLst>
                              <p:cond delay="8250"/>
                            </p:stCondLst>
                            <p:childTnLst>
                              <p:par>
                                <p:cTn id="45" presetID="22" presetClass="entr" presetSubtype="8" fill="hold" grpId="0" nodeType="afterEffect">
                                  <p:stCondLst>
                                    <p:cond delay="0"/>
                                  </p:stCondLst>
                                  <p:childTnLst>
                                    <p:set>
                                      <p:cBhvr>
                                        <p:cTn id="46" dur="1" fill="hold">
                                          <p:stCondLst>
                                            <p:cond delay="0"/>
                                          </p:stCondLst>
                                        </p:cTn>
                                        <p:tgtEl>
                                          <p:spTgt spid="72"/>
                                        </p:tgtEl>
                                        <p:attrNameLst>
                                          <p:attrName>style.visibility</p:attrName>
                                        </p:attrNameLst>
                                      </p:cBhvr>
                                      <p:to>
                                        <p:strVal val="visible"/>
                                      </p:to>
                                    </p:set>
                                    <p:animEffect transition="in" filter="wipe(left)">
                                      <p:cBhvr>
                                        <p:cTn id="47" dur="500"/>
                                        <p:tgtEl>
                                          <p:spTgt spid="72"/>
                                        </p:tgtEl>
                                      </p:cBhvr>
                                    </p:animEffect>
                                  </p:childTnLst>
                                </p:cTn>
                              </p:par>
                            </p:childTnLst>
                          </p:cTn>
                        </p:par>
                        <p:par>
                          <p:cTn id="48" fill="hold">
                            <p:stCondLst>
                              <p:cond delay="8750"/>
                            </p:stCondLst>
                            <p:childTnLst>
                              <p:par>
                                <p:cTn id="49" presetID="22" presetClass="entr" presetSubtype="8" fill="hold" nodeType="after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wipe(left)">
                                      <p:cBhvr>
                                        <p:cTn id="51" dur="500"/>
                                        <p:tgtEl>
                                          <p:spTgt spid="37"/>
                                        </p:tgtEl>
                                      </p:cBhvr>
                                    </p:animEffect>
                                  </p:childTnLst>
                                </p:cTn>
                              </p:par>
                            </p:childTnLst>
                          </p:cTn>
                        </p:par>
                        <p:par>
                          <p:cTn id="52" fill="hold">
                            <p:stCondLst>
                              <p:cond delay="9250"/>
                            </p:stCondLst>
                            <p:childTnLst>
                              <p:par>
                                <p:cTn id="53" presetID="22" presetClass="entr" presetSubtype="8" fill="hold" nodeType="after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left)">
                                      <p:cBhvr>
                                        <p:cTn id="55" dur="500"/>
                                        <p:tgtEl>
                                          <p:spTgt spid="24"/>
                                        </p:tgtEl>
                                      </p:cBhvr>
                                    </p:animEffect>
                                  </p:childTnLst>
                                </p:cTn>
                              </p:par>
                            </p:childTnLst>
                          </p:cTn>
                        </p:par>
                        <p:par>
                          <p:cTn id="56" fill="hold">
                            <p:stCondLst>
                              <p:cond delay="9750"/>
                            </p:stCondLst>
                            <p:childTnLst>
                              <p:par>
                                <p:cTn id="57" presetID="22" presetClass="entr" presetSubtype="8" fill="hold" grpId="0" nodeType="after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wipe(left)">
                                      <p:cBhvr>
                                        <p:cTn id="59" dur="500"/>
                                        <p:tgtEl>
                                          <p:spTgt spid="43"/>
                                        </p:tgtEl>
                                      </p:cBhvr>
                                    </p:animEffect>
                                  </p:childTnLst>
                                </p:cTn>
                              </p:par>
                            </p:childTnLst>
                          </p:cTn>
                        </p:par>
                        <p:par>
                          <p:cTn id="60" fill="hold">
                            <p:stCondLst>
                              <p:cond delay="10250"/>
                            </p:stCondLst>
                            <p:childTnLst>
                              <p:par>
                                <p:cTn id="61" presetID="22" presetClass="entr" presetSubtype="2" fill="hold" nodeType="after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wipe(right)">
                                      <p:cBhvr>
                                        <p:cTn id="63" dur="500"/>
                                        <p:tgtEl>
                                          <p:spTgt spid="39"/>
                                        </p:tgtEl>
                                      </p:cBhvr>
                                    </p:animEffect>
                                  </p:childTnLst>
                                </p:cTn>
                              </p:par>
                            </p:childTnLst>
                          </p:cTn>
                        </p:par>
                        <p:par>
                          <p:cTn id="64" fill="hold">
                            <p:stCondLst>
                              <p:cond delay="10750"/>
                            </p:stCondLst>
                            <p:childTnLst>
                              <p:par>
                                <p:cTn id="65" presetID="22" presetClass="entr" presetSubtype="2" fill="hold" nodeType="afterEffect">
                                  <p:stCondLst>
                                    <p:cond delay="500"/>
                                  </p:stCondLst>
                                  <p:childTnLst>
                                    <p:set>
                                      <p:cBhvr>
                                        <p:cTn id="66" dur="1" fill="hold">
                                          <p:stCondLst>
                                            <p:cond delay="0"/>
                                          </p:stCondLst>
                                        </p:cTn>
                                        <p:tgtEl>
                                          <p:spTgt spid="36"/>
                                        </p:tgtEl>
                                        <p:attrNameLst>
                                          <p:attrName>style.visibility</p:attrName>
                                        </p:attrNameLst>
                                      </p:cBhvr>
                                      <p:to>
                                        <p:strVal val="visible"/>
                                      </p:to>
                                    </p:set>
                                    <p:animEffect transition="in" filter="wipe(right)">
                                      <p:cBhvr>
                                        <p:cTn id="67" dur="500"/>
                                        <p:tgtEl>
                                          <p:spTgt spid="36"/>
                                        </p:tgtEl>
                                      </p:cBhvr>
                                    </p:animEffect>
                                  </p:childTnLst>
                                </p:cTn>
                              </p:par>
                            </p:childTnLst>
                          </p:cTn>
                        </p:par>
                        <p:par>
                          <p:cTn id="68" fill="hold">
                            <p:stCondLst>
                              <p:cond delay="11750"/>
                            </p:stCondLst>
                            <p:childTnLst>
                              <p:par>
                                <p:cTn id="69" presetID="22" presetClass="entr" presetSubtype="8" fill="hold" grpId="0" nodeType="afterEffect">
                                  <p:stCondLst>
                                    <p:cond delay="0"/>
                                  </p:stCondLst>
                                  <p:childTnLst>
                                    <p:set>
                                      <p:cBhvr>
                                        <p:cTn id="70" dur="1" fill="hold">
                                          <p:stCondLst>
                                            <p:cond delay="0"/>
                                          </p:stCondLst>
                                        </p:cTn>
                                        <p:tgtEl>
                                          <p:spTgt spid="52"/>
                                        </p:tgtEl>
                                        <p:attrNameLst>
                                          <p:attrName>style.visibility</p:attrName>
                                        </p:attrNameLst>
                                      </p:cBhvr>
                                      <p:to>
                                        <p:strVal val="visible"/>
                                      </p:to>
                                    </p:set>
                                    <p:animEffect transition="in" filter="wipe(left)">
                                      <p:cBhvr>
                                        <p:cTn id="71" dur="500"/>
                                        <p:tgtEl>
                                          <p:spTgt spid="52"/>
                                        </p:tgtEl>
                                      </p:cBhvr>
                                    </p:animEffect>
                                  </p:childTnLst>
                                </p:cTn>
                              </p:par>
                            </p:childTnLst>
                          </p:cTn>
                        </p:par>
                        <p:par>
                          <p:cTn id="72" fill="hold">
                            <p:stCondLst>
                              <p:cond delay="12250"/>
                            </p:stCondLst>
                            <p:childTnLst>
                              <p:par>
                                <p:cTn id="73" presetID="22" presetClass="entr" presetSubtype="8" fill="hold" grpId="0" nodeType="afterEffect">
                                  <p:stCondLst>
                                    <p:cond delay="500"/>
                                  </p:stCondLst>
                                  <p:childTnLst>
                                    <p:set>
                                      <p:cBhvr>
                                        <p:cTn id="74" dur="1" fill="hold">
                                          <p:stCondLst>
                                            <p:cond delay="0"/>
                                          </p:stCondLst>
                                        </p:cTn>
                                        <p:tgtEl>
                                          <p:spTgt spid="51"/>
                                        </p:tgtEl>
                                        <p:attrNameLst>
                                          <p:attrName>style.visibility</p:attrName>
                                        </p:attrNameLst>
                                      </p:cBhvr>
                                      <p:to>
                                        <p:strVal val="visible"/>
                                      </p:to>
                                    </p:set>
                                    <p:animEffect transition="in" filter="wipe(left)">
                                      <p:cBhvr>
                                        <p:cTn id="75" dur="500"/>
                                        <p:tgtEl>
                                          <p:spTgt spid="51"/>
                                        </p:tgtEl>
                                      </p:cBhvr>
                                    </p:animEffect>
                                  </p:childTnLst>
                                </p:cTn>
                              </p:par>
                            </p:childTnLst>
                          </p:cTn>
                        </p:par>
                        <p:par>
                          <p:cTn id="76" fill="hold">
                            <p:stCondLst>
                              <p:cond delay="13250"/>
                            </p:stCondLst>
                            <p:childTnLst>
                              <p:par>
                                <p:cTn id="77" presetID="22" presetClass="entr" presetSubtype="1" fill="hold" grpId="0" nodeType="afterEffect">
                                  <p:stCondLst>
                                    <p:cond delay="0"/>
                                  </p:stCondLst>
                                  <p:childTnLst>
                                    <p:set>
                                      <p:cBhvr>
                                        <p:cTn id="78" dur="1" fill="hold">
                                          <p:stCondLst>
                                            <p:cond delay="0"/>
                                          </p:stCondLst>
                                        </p:cTn>
                                        <p:tgtEl>
                                          <p:spTgt spid="45"/>
                                        </p:tgtEl>
                                        <p:attrNameLst>
                                          <p:attrName>style.visibility</p:attrName>
                                        </p:attrNameLst>
                                      </p:cBhvr>
                                      <p:to>
                                        <p:strVal val="visible"/>
                                      </p:to>
                                    </p:set>
                                    <p:animEffect transition="in" filter="wipe(up)">
                                      <p:cBhvr>
                                        <p:cTn id="79" dur="500"/>
                                        <p:tgtEl>
                                          <p:spTgt spid="45"/>
                                        </p:tgtEl>
                                      </p:cBhvr>
                                    </p:animEffect>
                                  </p:childTnLst>
                                </p:cTn>
                              </p:par>
                            </p:childTnLst>
                          </p:cTn>
                        </p:par>
                        <p:par>
                          <p:cTn id="80" fill="hold">
                            <p:stCondLst>
                              <p:cond delay="13750"/>
                            </p:stCondLst>
                            <p:childTnLst>
                              <p:par>
                                <p:cTn id="81" presetID="22" presetClass="entr" presetSubtype="1" fill="hold" grpId="0" nodeType="afterEffect">
                                  <p:stCondLst>
                                    <p:cond delay="0"/>
                                  </p:stCondLst>
                                  <p:childTnLst>
                                    <p:set>
                                      <p:cBhvr>
                                        <p:cTn id="82" dur="1" fill="hold">
                                          <p:stCondLst>
                                            <p:cond delay="0"/>
                                          </p:stCondLst>
                                        </p:cTn>
                                        <p:tgtEl>
                                          <p:spTgt spid="7"/>
                                        </p:tgtEl>
                                        <p:attrNameLst>
                                          <p:attrName>style.visibility</p:attrName>
                                        </p:attrNameLst>
                                      </p:cBhvr>
                                      <p:to>
                                        <p:strVal val="visible"/>
                                      </p:to>
                                    </p:set>
                                    <p:animEffect transition="in" filter="wipe(up)">
                                      <p:cBhvr>
                                        <p:cTn id="83" dur="500"/>
                                        <p:tgtEl>
                                          <p:spTgt spid="7"/>
                                        </p:tgtEl>
                                      </p:cBhvr>
                                    </p:animEffect>
                                  </p:childTnLst>
                                </p:cTn>
                              </p:par>
                            </p:childTnLst>
                          </p:cTn>
                        </p:par>
                        <p:par>
                          <p:cTn id="84" fill="hold">
                            <p:stCondLst>
                              <p:cond delay="14250"/>
                            </p:stCondLst>
                            <p:childTnLst>
                              <p:par>
                                <p:cTn id="85" presetID="22" presetClass="entr" presetSubtype="1" fill="hold" nodeType="afterEffect">
                                  <p:stCondLst>
                                    <p:cond delay="500"/>
                                  </p:stCondLst>
                                  <p:childTnLst>
                                    <p:set>
                                      <p:cBhvr>
                                        <p:cTn id="86" dur="1" fill="hold">
                                          <p:stCondLst>
                                            <p:cond delay="0"/>
                                          </p:stCondLst>
                                        </p:cTn>
                                        <p:tgtEl>
                                          <p:spTgt spid="30"/>
                                        </p:tgtEl>
                                        <p:attrNameLst>
                                          <p:attrName>style.visibility</p:attrName>
                                        </p:attrNameLst>
                                      </p:cBhvr>
                                      <p:to>
                                        <p:strVal val="visible"/>
                                      </p:to>
                                    </p:set>
                                    <p:animEffect transition="in" filter="wipe(up)">
                                      <p:cBhvr>
                                        <p:cTn id="87" dur="500"/>
                                        <p:tgtEl>
                                          <p:spTgt spid="30"/>
                                        </p:tgtEl>
                                      </p:cBhvr>
                                    </p:animEffect>
                                  </p:childTnLst>
                                </p:cTn>
                              </p:par>
                            </p:childTnLst>
                          </p:cTn>
                        </p:par>
                        <p:par>
                          <p:cTn id="88" fill="hold">
                            <p:stCondLst>
                              <p:cond delay="15250"/>
                            </p:stCondLst>
                            <p:childTnLst>
                              <p:par>
                                <p:cTn id="89" presetID="22" presetClass="entr" presetSubtype="1" fill="hold" grpId="0" nodeType="afterEffect">
                                  <p:stCondLst>
                                    <p:cond delay="500"/>
                                  </p:stCondLst>
                                  <p:childTnLst>
                                    <p:set>
                                      <p:cBhvr>
                                        <p:cTn id="90" dur="1" fill="hold">
                                          <p:stCondLst>
                                            <p:cond delay="0"/>
                                          </p:stCondLst>
                                        </p:cTn>
                                        <p:tgtEl>
                                          <p:spTgt spid="44"/>
                                        </p:tgtEl>
                                        <p:attrNameLst>
                                          <p:attrName>style.visibility</p:attrName>
                                        </p:attrNameLst>
                                      </p:cBhvr>
                                      <p:to>
                                        <p:strVal val="visible"/>
                                      </p:to>
                                    </p:set>
                                    <p:animEffect transition="in" filter="wipe(up)">
                                      <p:cBhvr>
                                        <p:cTn id="91" dur="500"/>
                                        <p:tgtEl>
                                          <p:spTgt spid="44"/>
                                        </p:tgtEl>
                                      </p:cBhvr>
                                    </p:animEffect>
                                  </p:childTnLst>
                                </p:cTn>
                              </p:par>
                            </p:childTnLst>
                          </p:cTn>
                        </p:par>
                        <p:par>
                          <p:cTn id="92" fill="hold">
                            <p:stCondLst>
                              <p:cond delay="16250"/>
                            </p:stCondLst>
                            <p:childTnLst>
                              <p:par>
                                <p:cTn id="93" presetID="22" presetClass="entr" presetSubtype="1" fill="hold" grpId="0" nodeType="afterEffect">
                                  <p:stCondLst>
                                    <p:cond delay="0"/>
                                  </p:stCondLst>
                                  <p:childTnLst>
                                    <p:set>
                                      <p:cBhvr>
                                        <p:cTn id="94" dur="1" fill="hold">
                                          <p:stCondLst>
                                            <p:cond delay="0"/>
                                          </p:stCondLst>
                                        </p:cTn>
                                        <p:tgtEl>
                                          <p:spTgt spid="48"/>
                                        </p:tgtEl>
                                        <p:attrNameLst>
                                          <p:attrName>style.visibility</p:attrName>
                                        </p:attrNameLst>
                                      </p:cBhvr>
                                      <p:to>
                                        <p:strVal val="visible"/>
                                      </p:to>
                                    </p:set>
                                    <p:animEffect transition="in" filter="wipe(up)">
                                      <p:cBhvr>
                                        <p:cTn id="95" dur="500"/>
                                        <p:tgtEl>
                                          <p:spTgt spid="48"/>
                                        </p:tgtEl>
                                      </p:cBhvr>
                                    </p:animEffect>
                                  </p:childTnLst>
                                </p:cTn>
                              </p:par>
                            </p:childTnLst>
                          </p:cTn>
                        </p:par>
                        <p:par>
                          <p:cTn id="96" fill="hold">
                            <p:stCondLst>
                              <p:cond delay="16750"/>
                            </p:stCondLst>
                            <p:childTnLst>
                              <p:par>
                                <p:cTn id="97" presetID="22" presetClass="entr" presetSubtype="1" fill="hold" grpId="0" nodeType="afterEffect">
                                  <p:stCondLst>
                                    <p:cond delay="500"/>
                                  </p:stCondLst>
                                  <p:childTnLst>
                                    <p:set>
                                      <p:cBhvr>
                                        <p:cTn id="98" dur="1" fill="hold">
                                          <p:stCondLst>
                                            <p:cond delay="0"/>
                                          </p:stCondLst>
                                        </p:cTn>
                                        <p:tgtEl>
                                          <p:spTgt spid="47"/>
                                        </p:tgtEl>
                                        <p:attrNameLst>
                                          <p:attrName>style.visibility</p:attrName>
                                        </p:attrNameLst>
                                      </p:cBhvr>
                                      <p:to>
                                        <p:strVal val="visible"/>
                                      </p:to>
                                    </p:set>
                                    <p:animEffect transition="in" filter="wipe(up)">
                                      <p:cBhvr>
                                        <p:cTn id="99" dur="500"/>
                                        <p:tgtEl>
                                          <p:spTgt spid="47"/>
                                        </p:tgtEl>
                                      </p:cBhvr>
                                    </p:animEffect>
                                  </p:childTnLst>
                                </p:cTn>
                              </p:par>
                            </p:childTnLst>
                          </p:cTn>
                        </p:par>
                        <p:par>
                          <p:cTn id="100" fill="hold">
                            <p:stCondLst>
                              <p:cond delay="17750"/>
                            </p:stCondLst>
                            <p:childTnLst>
                              <p:par>
                                <p:cTn id="101" presetID="10" presetClass="entr" presetSubtype="0" fill="hold" grpId="0" nodeType="afterEffect">
                                  <p:stCondLst>
                                    <p:cond delay="500"/>
                                  </p:stCondLst>
                                  <p:iterate type="wd">
                                    <p:tmPct val="10000"/>
                                  </p:iterate>
                                  <p:childTnLst>
                                    <p:set>
                                      <p:cBhvr>
                                        <p:cTn id="102" dur="1" fill="hold">
                                          <p:stCondLst>
                                            <p:cond delay="0"/>
                                          </p:stCondLst>
                                        </p:cTn>
                                        <p:tgtEl>
                                          <p:spTgt spid="53"/>
                                        </p:tgtEl>
                                        <p:attrNameLst>
                                          <p:attrName>style.visibility</p:attrName>
                                        </p:attrNameLst>
                                      </p:cBhvr>
                                      <p:to>
                                        <p:strVal val="visible"/>
                                      </p:to>
                                    </p:set>
                                    <p:animEffect transition="in" filter="fade">
                                      <p:cBhvr>
                                        <p:cTn id="103" dur="500"/>
                                        <p:tgtEl>
                                          <p:spTgt spid="53"/>
                                        </p:tgtEl>
                                      </p:cBhvr>
                                    </p:animEffect>
                                  </p:childTnLst>
                                </p:cTn>
                              </p:par>
                            </p:childTnLst>
                          </p:cTn>
                        </p:par>
                        <p:par>
                          <p:cTn id="104" fill="hold">
                            <p:stCondLst>
                              <p:cond delay="19500"/>
                            </p:stCondLst>
                            <p:childTnLst>
                              <p:par>
                                <p:cTn id="105" presetID="10" presetClass="entr" presetSubtype="0" fill="hold" grpId="0" nodeType="afterEffect">
                                  <p:stCondLst>
                                    <p:cond delay="500"/>
                                  </p:stCondLst>
                                  <p:iterate type="wd">
                                    <p:tmPct val="10000"/>
                                  </p:iterate>
                                  <p:childTnLst>
                                    <p:set>
                                      <p:cBhvr>
                                        <p:cTn id="106" dur="1" fill="hold">
                                          <p:stCondLst>
                                            <p:cond delay="0"/>
                                          </p:stCondLst>
                                        </p:cTn>
                                        <p:tgtEl>
                                          <p:spTgt spid="54"/>
                                        </p:tgtEl>
                                        <p:attrNameLst>
                                          <p:attrName>style.visibility</p:attrName>
                                        </p:attrNameLst>
                                      </p:cBhvr>
                                      <p:to>
                                        <p:strVal val="visible"/>
                                      </p:to>
                                    </p:set>
                                    <p:animEffect transition="in" filter="fade">
                                      <p:cBhvr>
                                        <p:cTn id="107" dur="500"/>
                                        <p:tgtEl>
                                          <p:spTgt spid="54"/>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iterate type="wd">
                                    <p:tmPct val="10000"/>
                                  </p:iterate>
                                  <p:childTnLst>
                                    <p:set>
                                      <p:cBhvr>
                                        <p:cTn id="111" dur="1" fill="hold">
                                          <p:stCondLst>
                                            <p:cond delay="0"/>
                                          </p:stCondLst>
                                        </p:cTn>
                                        <p:tgtEl>
                                          <p:spTgt spid="55"/>
                                        </p:tgtEl>
                                        <p:attrNameLst>
                                          <p:attrName>style.visibility</p:attrName>
                                        </p:attrNameLst>
                                      </p:cBhvr>
                                      <p:to>
                                        <p:strVal val="visible"/>
                                      </p:to>
                                    </p:set>
                                    <p:animEffect transition="in" filter="fade">
                                      <p:cBhvr>
                                        <p:cTn id="112" dur="500"/>
                                        <p:tgtEl>
                                          <p:spTgt spid="55"/>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iterate type="wd">
                                    <p:tmPct val="10000"/>
                                  </p:iterate>
                                  <p:childTnLst>
                                    <p:set>
                                      <p:cBhvr>
                                        <p:cTn id="116" dur="1" fill="hold">
                                          <p:stCondLst>
                                            <p:cond delay="0"/>
                                          </p:stCondLst>
                                        </p:cTn>
                                        <p:tgtEl>
                                          <p:spTgt spid="57"/>
                                        </p:tgtEl>
                                        <p:attrNameLst>
                                          <p:attrName>style.visibility</p:attrName>
                                        </p:attrNameLst>
                                      </p:cBhvr>
                                      <p:to>
                                        <p:strVal val="visible"/>
                                      </p:to>
                                    </p:set>
                                    <p:animEffect transition="in" filter="fade">
                                      <p:cBhvr>
                                        <p:cTn id="117" dur="500"/>
                                        <p:tgtEl>
                                          <p:spTgt spid="57"/>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iterate type="wd">
                                    <p:tmPct val="10000"/>
                                  </p:iterate>
                                  <p:childTnLst>
                                    <p:set>
                                      <p:cBhvr>
                                        <p:cTn id="121" dur="1" fill="hold">
                                          <p:stCondLst>
                                            <p:cond delay="0"/>
                                          </p:stCondLst>
                                        </p:cTn>
                                        <p:tgtEl>
                                          <p:spTgt spid="74"/>
                                        </p:tgtEl>
                                        <p:attrNameLst>
                                          <p:attrName>style.visibility</p:attrName>
                                        </p:attrNameLst>
                                      </p:cBhvr>
                                      <p:to>
                                        <p:strVal val="visible"/>
                                      </p:to>
                                    </p:set>
                                    <p:animEffect transition="in" filter="fade">
                                      <p:cBhvr>
                                        <p:cTn id="122" dur="500"/>
                                        <p:tgtEl>
                                          <p:spTgt spid="74"/>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iterate type="wd">
                                    <p:tmPct val="10000"/>
                                  </p:iterate>
                                  <p:childTnLst>
                                    <p:set>
                                      <p:cBhvr>
                                        <p:cTn id="126" dur="1" fill="hold">
                                          <p:stCondLst>
                                            <p:cond delay="0"/>
                                          </p:stCondLst>
                                        </p:cTn>
                                        <p:tgtEl>
                                          <p:spTgt spid="73"/>
                                        </p:tgtEl>
                                        <p:attrNameLst>
                                          <p:attrName>style.visibility</p:attrName>
                                        </p:attrNameLst>
                                      </p:cBhvr>
                                      <p:to>
                                        <p:strVal val="visible"/>
                                      </p:to>
                                    </p:set>
                                    <p:animEffect transition="in" filter="fade">
                                      <p:cBhvr>
                                        <p:cTn id="127" dur="500"/>
                                        <p:tgtEl>
                                          <p:spTgt spid="73"/>
                                        </p:tgtEl>
                                      </p:cBhvr>
                                    </p:animEffect>
                                  </p:childTnLst>
                                </p:cTn>
                              </p:par>
                            </p:childTnLst>
                          </p:cTn>
                        </p:par>
                        <p:par>
                          <p:cTn id="128" fill="hold">
                            <p:stCondLst>
                              <p:cond delay="700"/>
                            </p:stCondLst>
                            <p:childTnLst>
                              <p:par>
                                <p:cTn id="129" presetID="10" presetClass="entr" presetSubtype="0" fill="hold" grpId="0" nodeType="afterEffect">
                                  <p:stCondLst>
                                    <p:cond delay="500"/>
                                  </p:stCondLst>
                                  <p:iterate type="wd">
                                    <p:tmPct val="10000"/>
                                  </p:iterate>
                                  <p:childTnLst>
                                    <p:set>
                                      <p:cBhvr>
                                        <p:cTn id="130" dur="1" fill="hold">
                                          <p:stCondLst>
                                            <p:cond delay="0"/>
                                          </p:stCondLst>
                                        </p:cTn>
                                        <p:tgtEl>
                                          <p:spTgt spid="75"/>
                                        </p:tgtEl>
                                        <p:attrNameLst>
                                          <p:attrName>style.visibility</p:attrName>
                                        </p:attrNameLst>
                                      </p:cBhvr>
                                      <p:to>
                                        <p:strVal val="visible"/>
                                      </p:to>
                                    </p:set>
                                    <p:animEffect transition="in" filter="fade">
                                      <p:cBhvr>
                                        <p:cTn id="131"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40" grpId="0"/>
      <p:bldP spid="41" grpId="0"/>
      <p:bldP spid="43" grpId="0"/>
      <p:bldP spid="44" grpId="0"/>
      <p:bldP spid="45" grpId="0"/>
      <p:bldP spid="7" grpId="0" animBg="1"/>
      <p:bldP spid="47" grpId="0"/>
      <p:bldP spid="48" grpId="0" animBg="1"/>
      <p:bldP spid="49" grpId="0"/>
      <p:bldP spid="50" grpId="0" animBg="1"/>
      <p:bldP spid="51" grpId="0"/>
      <p:bldP spid="52" grpId="0" animBg="1"/>
      <p:bldP spid="53" grpId="0"/>
      <p:bldP spid="54" grpId="0"/>
      <p:bldP spid="55" grpId="0"/>
      <p:bldP spid="57" grpId="0"/>
      <p:bldP spid="72" grpId="0"/>
      <p:bldP spid="73" grpId="0"/>
      <p:bldP spid="74" grpId="0"/>
      <p:bldP spid="7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5DC9641E-F83D-42E8-BD47-B614102B922A"/>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LAYERS_CUSTOMIZATION" val="UEsDBBQAAgAIAOOxMUd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jsTFH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OOxMUfvg8FetgIAAFAKAAAhAAAAdW5pdmVyc2FsL2ZsYXNoX3NraW5fc2V0dGluZ3MueG1slVZtb9owEP6+X4HYd9K90kkpEqVMqtSt1Vr1u5MciYVjR/aFjn8/27EbGwhkOSHhu+fJvfjuIFVbyhcfJpM0F0zIZ0CkvFRG43UTWtxMsxZR8FkuOALHGReyJmy6+PjTPmlikZdYYgdyLGdDcujdzO0zhuJ8fJsbGSLkom4I3z+IUswykm9LKVpeXAyt2jcgGeVbjbz6MV+tBx0wqvAeoY5iWl8bGUdpJCgFJqTvayMXWYxkwLynK/uM5PSuzmd/QNtRRdHSlp+MDNEaUkJc5OulkWE812+Pb2Vu5DwB4S9q6JfPRgahjOxBxi+/+2pkkCGatvmfHmmkKE1BY875S3znMEEKPX4mqisjFwkmIePo4i248thc7wKQ+xrOfWrGVQr2ZOp6sBDMpWcMFihbSBN/6myqEm+PLer58PZQ02OedMxPpFUhqtf1uD/wRnkRgJyiR7wK1taw6sINgLG+x69Wt3ZTLDaEKYd91wUBStg5ZRBhr+yRv3VVj5CBskc+M1rAI2f7I/ihpeP4G74l7i7PF19bgRN99PXyJ281nh7M3KrAtVN4TC0KWCgTzgutwdxamlhdF1JyFFPKyY6WBKngvwwu29tkVJocGFyjnW6rFCkyONVtNka9o8P7sue4GZ017sbuN6FPrjtPUK/wmylBJHlV698kNZ04np4RXZhpcpphlqSGg7znGzGSUxO5BfkiBBvrhQuEEGszGwKLbrKG4GkSlCBNThc5dS85VX3e1hnItb40Cr5rYl2Hq2hZMf3BVwpvUMSEAWPHxEq/jhP63pSBwnUAEJlXvmW7Q2epW4aUwQ784AcKm/BQZqnSLTrUbUt8gA2G/eY0oxrS7Ym+UUJcbDhBeNVxiXjjhIYRPY8kUzazaOz9Bg5iiZay32Wm98I1Zs+ulaI3a/txCbXS/JP8B1BLAwQUAAIACADjsTFHsnzk/6MDAABCDgAAJgAAAHVuaXZlcnNhbC9odG1sX3B1Ymxpc2hpbmdfc2V0dGluZ3MueG1s1VdRc9o4EH7nV2jc6WNx0ksvKWPIZBJnwpQABafXzs1NRlgL1kWWXEmG0qf+mv6w/pKurISEkuTMXdu7Gx7A691vd79dfTbR4YdckDlow5VsB7vNnYCATBXjctYOLpLTZwcBMZZKRoWS0A6kCshhpxEV5URwk43BWnQ1BGGkaRW2HWTWFq0wXCwWTW4K7e4qUVrEN81U5WGhwYC0oMNC0CV+2WUBJug0GoRE3nSuWCmAcIYlSO6qo+LM5iIIvdeEplczrUrJjpVQmujZpB08OThynxsfj3TCc5CuN9NBozPbFmWMu3KoGPOPQDLgswzr3t8LyIIzm7WD53sOBb3DTZQK27dAHcqxwl6kvYbPwVJGLfWXPp+FD9bcGLyJLSXNeZrgHeLabwcnyeW41z2JL/uDJB5fniXnPV/DFkFJ/DbZIijpJr14G/+68GfvhvGo1+2/ukwGg17SHd5GIaNrhEThOmMRMqtKncKKsMhmZT6RlAvctW9oNGBxWwXVM0jUKcchTqkwEJA/C5i9LqngdolLvYNLfQVQHJkCUjtyY2sHVpcQ3MJ5QCwMZ7laiRcvVyuxf7DWeuiz37Z1b5URtZamGS4P2qrSovCu6cZtquRaa+6aTJRgq4amyLLAXo40pyIg3GJv6equdQzYUy6Qfxe725xKu9FcmlFt1jhc8ehWOe383lcWzB++OW96yPU3VQpGlqokgl8BsYrg4Mocf2VA7h4PMtUqr6yCGkuM4AzInMMC2GGdRO8wRV5iJEpHIcD6DO9L/pFMYKo04gKdo8ignRuP39wKuKDG3ILSmxqf+qXv9k/it09dg5TNqUy3BMdpQ17YH4FPsXepMIUQCtm8A4HMpLQ0UM2HcVa51Wmzdu6Mzquhu0FWoDhujvV4TLyR4hZyWUJdwJRKoqRYEpri2TduheZclQYtflk8tPlbBfpQwmVV6gwfKJhMM9B10HZ2n/+y9+LX/YOXrWb45dPnZ48GXevhUFCXzQvi8YOCWy/qG9n9i6BHxHcj9lTp3G0o20h6/wPlWvg2hSQKnezcr2CV0P4cARvHR6PjMzKKxxe9ZNyqM96+IkhBmuF+TN0LRZ2YwUWCBMd1XIej+E2tMpDpWrsdj2vBDWr18aqO18gL+/COqNcqAVV55h8BqMuC5xz37H9x4B7a/X9+Vn/KeXv8jcGfxu913oDqNMMZ/bC5/vsK9V0J+y9x4K9W7+FrL95ReO9fnAba1//3dRpfAVBLAwQUAAIACADjsTFHQq3qOp4BAAAtBgAAHwAAAHVuaXZlcnNhbC9odG1sX3NraW5fc2V0dGluZ3MuanONlE1vwjAMhu/8iiq7Toh9wnZDg0lIHCaN27RDKKZUpHGUhA6G+O+rw1fTpoP40rx6+jp25GxbUbFYzKLXaOu+3f7D3zsNSLN6Bbe+Lhr0jHRmRDqDSZqBSCWwCpIffz3JuzMRMmbSmU43n2RrSn4MA7QKaDqgmYCWB7SfgLYmbc6FKYu/XmGHovYFlbo8XVmLsh2jtCBtW6LOuGPYzbtb5foqMOagL6BzHoNn2nWriTw7PnUpylyMmeJyM8YE21MeLxONKzlryr/YKNDFfS/3QOel+zb07ERq7MhCVk087FE0k0qDMXDI+zykCMKCT0GUfDtu/YN6xvWCKnSemtQe6f4dRZlWPIFal3p9Ch+ThVetm12KOmdhbffEwz2FRwi+AV2zGjxSeCCqlbriApXGhDpSQ+s9P6EC+SyVySF1hyLI0WHJtql750Ld8QfMGyGsjNAiMJFZ07txxdTb4OCaStZxaOZFSAzlxRCoQmJ+Er3j2Oo7QvuviHFrebzIiueheBmp5WCKb9AjOUcSMq6XoCeIoijo+9LRq8lbuz9QSwMEFAACAAgA47ExR5ZRcFq6AAAAowEAABoAAAB1bml2ZXJzYWwvaTE4bl9wcmVzZXRzLnhtbJ2QsQrCMBCG9z5FuN3GbqUkcRPcHHSWmqYaaS8ll1gf35SKdJGCQyD/8X0/yYndq+/Y03iyDiUU+RaYQe0aizcJ59N+UwKjUGNTdw6NBHTAdioTtijx6A2ZQCxVIEm4hzBUnI/jmFsafGog18WQiinXrufp9A75ZPJhVmF2K/uX/ZmByjLGxDXaLhxQpXtKM8LIawmTc9GYW2wd8F+AWQNavwI8hhXAxwUg+PfFU9KRQvpmCoIvlquyN1BLAwQUAAIACADjsTFHlBOzImkAAABuAAAAHAAAAHVuaXZlcnNhbC9sb2NhbF9zZXR0aW5ncy54bWwNzDEOgzAMQNGdU1jeKe3WgcDGVpbSA1jERZEcG5GA4PZk+8PTb/szChy8pWDq8PV4IrDO5oMuDn/TUL8RUib1JKbsUA2h76pWbCb5cs4FJliFLt4mjiUyjxSLHHYRqOFTXv/AHpuuugFQSwMEFAACAAgAJIv0Rook4qj6AgAAsAgAABQAAAB1bml2ZXJzYWwvcGxheWVyLnhtbK1VTW/bMAw9p8D+g6F7paRd1zawW3QFgh3WoUDWbbdAtRlbi78myXXTXz/K8vecbgV2SGBTfI8U+Ui7189J7DyBVCJLPbKgc+JA6meBSEOPPHxdHV+Q66t3R24e8z1IRwQeKVJhADwmTgDKlyLXCL7nOvJIz0CRmTi5FJkUeo/cZ8jdRbok745m6JIqj0Ra50vGyrKkQiEiDVUWF4ZEUT9LWC5BQapBMpsGcRrsUv8djb8kS5ne56B6yFy/PXBN0nI8KzEgKU9pJkN2Mp8v2I+7z2s/goQfi1RpnvpAHKzkrCrlI/d3d1lQxKCMbebaJNegtUmiss1cvRSLi9RR0veIddgkoBQPQdE4DQmzWDYBdrcxV1HNowa0hlftRM1b+W3M+6ZxqzrHOue8eIyFivCoD+msk0CXDaO6SXXdSkEPjYJWhok4En4VQkJQvX5rJTJfEBuwVVyVJ1Wljwf4tOK+zuT+FmGoorqDtG0atU2jFajloG30dUdBmttugetCQlOqmfskAsi+cCm5kcWVlgW4bGSssWwIdpm9ct2kriFupJP47B96Y/xGrfmpXutMBfgfjfmERG1NRBrA80qgj4YEa6oBi21sVOcxNTG7nFTxmPR0PTDZHOum4EUczWUIOIYB15x1dnYICpIrdPELOcL2Dg6CIxFGMf70JMP49CBNwuVukqF3cBAcZ/5uAtqa2zKycR1HYmoV5LKJdeL6hdJZIl4qeQ72jF5WOnxt5Jqjm1y0B+fzP0ZxEKMZzC2ZWF3mqbevmsN7M6dadT6b3FoGasV5AF3k1quZhSIf+QSw5UWsb/s5NfuwBx3lPDUd01zfUe9ZuRYv4JQiMF+6xampSQRGMx75cHHaY8B+4nYZhK9MhyJus7SpA6WserP/VUWbLV+3znb9UIddrOGTgNJi7Ex9RHWEMivSYNRDmncfERXjTruRwJ0YtnijxQmKNMs98h4f6jtfnl12Vz7HTzjrfWvubWCbyxtWep1wpyBW67q9iFvvBnz8DVBLAwQUAAIACADjsTFH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OSxMUcUlQ/CehEAAJwjAAAXAAAAdW5pdmVyc2FsL3VuaXZlcnNhbC5wbmftWntYklm3x8zu5TgzjreSKWdyZjLNSi01zJmyqUadssIb0kTm5AU1RPACNPY1ZqmcvvlGKm9jjqmpkKaiIJJdYIrULAQVEYsUBQUVEbmfV+ubM3PO+ef8eZ7HP94fey+el73W2nv91lo8O+f7oEPr19ivAYFA6w9/e+A4CGTeATyrV60AJE7K3f3Ahxnq+KGvQeSujePAZHmMf6A/CFRPXKv/wQKYr076NgwFAm14tPCYsROrzgLvuR8+4H8CGzUpPHotHmrHfq28qQfhQZVZ5slbbuaM/bFqzdUjVzZ8tuan3z7gHjtg9eTwBx3rTtz+9MDX+w98t7Xn4umdR3Ntjojyt4UxlDzG3WCoodTCUgjLUAwwoDDCyV6Jb2iguNNLFMnQSmtqSHC8hnXUjbEcUMYmeneCKgEt9x3KG2YaVZRJFiBMenoXw27JGebDCQyYFSAg+6MVgcuZhjnB5ILdSYF3CWBuzO/0y/+e6KeJhHibZSDQA49qI+7FdkB+Me6zLDMQ6MrmJVzCJVzCJVzCJVzCJVzCJVzCJVzCJVzC/7c4PVxHHQoHRvuXWa0DcN3/EXMvbZnP8xoK3aebuF9TWZIeq5oXEykQXX93Q/at+7fotx7d4iDzu19/6ErN9vACgSKbNa1Ita/yOFcBx+vFYIUqs4VXl8CaE6bBr2oN3f3mGYem4iiMZu0bG2afsWGCMtow2lgoC6E95kySR1eALnLmnm2jRI4UooA38+t8RsPqUHl5p0jjrmwmheE0fzOm5DzBfwMUNdCp+hImHUklt2p6iPiU8ojmWU03Aa+a4bgxFbNwk5Zf41yaOcPCMHVC9XZJZlTm9BOMxBjjp+uvi1aOHJd1cs6hb+apjHNUpjDcM0ikugDDbNr7BNJcp+6l4NHiZMc4/EnDx8GuGwyN2SLzi2hp4C8hg84iqEjThRkQl/R6C5v5v7kKQpjuzZjlcPG2dZYRnee9+JUp1STB3tE7Z96Yg+cfBIamcEiOaW+vq4tPmcEqoUm/WuLGvvGCk2TJjh5qa6aHpNQ4Wyla/3pNZ3LYv4iZb53i4A+qJqVxCRGyvGg0o+pebbRYlyYIWtTNsw7KDpfA+SPhkETMVxLj8sPFalfLWLwliFdt80Ep9k3OHF51K4UNkTW3bkXblc48ecNwatFV7IkC9OJOKo+nsFFVV3++el0bfqynblfNRemyiiFN4aPyrjiSUoz1UKC+59F/s25XGXZ+LLMg0mqluvTXZyLPOd1mp6NxtqXrqqqKRE2G4ZV+fT/P3pN7XxiDSG1Z6kJeDcKRL0EdnIJlZp0lBWfM7wOFVkIOvxKWRhXK+2KEnvw7rjJ5n+XmLEUOkhxcLZBUjOVLvhcjyukBcQe5G3fKsM7zcm50Q9vEV5/IZDNPcrT4tqMRZd5bGs9cqA1hqcqWoTRkpKFtvGFhk1LAKhwsmFrndQYLmeR2aciS73Vjc/uUGaAX1UzrSflRyjGM/j6yMC6EeL1SqzttlRmcgsIdEULcDmJ82fb+L7cX9vokKH2Si9dQppFOEj4s1SmL5B8qcvumIVeVnVwi1Aq2oITot324CdpQs0hhK5yc3kjDddMSusoE6lrBKDAxT4rA7Z67ZdqArS68FEbt9LhLPIhhM93+l8W2O5099TqEYzEllLrSs+06hBobqzY6UgSoiAL0ljWHeeGnLoEbZYrbAi8QFab0W947Pnqal4CqkzJ/ko6eBm+ZLxkb1f6Lhou6Ksfme2T9HuHJPRTJrwsxiyRc6zds/0JyEny+BI69YdraEgQGp7kqRcu7Yw3TyW92GqOoQQ4Sj3ht4XAg/zpCXS9Lt/TJYqoZirqo9PGK3lKTXnLpEeXfZgE20pK/A5GQIlCbRCMpTVT4UcK8LBe8OfdwrVuj8l5N9ocdIi2PesrPpOlO1M9W+jFW56SlFbdnfujeXI3m9LWHcOJ004ZMyKPQKBFRWeOMkvFuEuTPBZtuA5EunUu7MtKH7neniffyXK0i+dfQJtV3l3vnV+b8HF2U5OjRbX1J3FDNOfMP5MFzMFfVlifYsjMHknGb6vckhkh2saMvS9o6dx6IEZCdsifKySSd3tVyWxZzOi+x1jhDYupNPGPXntn2ewsGnStEM4/myWdfTmbwEu5vJE1hQUlPuwxuKhFUGPmclkAOg63M14Ct5buz6M6BiBNv81WxXPoaZbPq8e2AOqhnXniUgKiQKO1YM1p8kagwsT1NFuBB2WUazKvvKqO1QiqQpdmh+TDSpnKfEsTJ73NbQmM0x7g/ZK5LPy/QJHt78FXJ4p23MS41Uxs5UiE/Od1C1pIb8ClRNcpBLo8rjoJ7WZyDyYXjIy9w3LT8e0MjmP6P37ClSGKF3BlOMKhMopdQLxHfIJ55wkm/fr+gd7yw5F6KrgQtqA3RhQ1hunnFUYt7VlDueEhaT47AQIXtZli2u2nTcdXjl/qtfVhEfBW7XvqPEYO2ravWUcFKcwF/dLQYuj2C71yYgnKXNfffwZO8WZrGaR9eMrdbMLS8VlOjICVu5Wl446oW38T7KX9ErmPrcVPFAVPYMztLXHr9+Xx71EVeFXo0Ie6fsS7OsUVRcMkrdjsvcEL/WTXPTgyQLowepFZ+iV6MBMv6jXRXnwCM7wMNmsreKV8b56LIiFG5j6dxDXE2V4TtMRwVv1o3k+5ih4jyxDvCfQCR0BPBrc+rz/RHwxdMko0m+tN1nbA6B6flkq2h+enfCVIhqvlQDhvRM1N/us1uzzIUWJgJbGqzHUJeEY3qJGo4xziyZAZL3wf1j0Q8Z9+pH097DNC5btjn2vDI2ed4DQc+5OJAucENJVPb9hdUujknRZ7mqEgcmW7EGp9WhhEUhb8jzg849bIGRArbvAiOydjoFsm7Ad89UevA0cmAKE4TVgQiWof0Ta8WjlkIwje1ExUSnLJh/WsgiMaNU9l+jeqbuip3r4AnisyBH7M0yXez0Jna84/j8jSZBay15Up6bVNCXnrmDb7wpJczEGoJrCqxQ+X2wjiS0U7ATeYjRFir03Y6BN6rU7hZSuvpfLoV80kH4kJBMP7ZzBooYu9eztqzadqZTLZFcyShta0drAND+5JHIqPGxJKRUCM5+x17OJ7ZmwpLzZVjLyplSKJYKEx/MPhxmvhyt7vUrF5eSYcy6bjuAlm3Z159m25gfIGa7Mx8udveoGtHXgD0plvxLeYqYT2NNZOmw2Ka2+GeT3cM3XOAHUO8Upqm5WMb25xaSEQHunT0LBBvnb4sd2KzPZs2UYZm+earSKhQlr7kdvE5tHBs9OxHVnqmQmIA+GGbtK2rLRBX3LseUYuqepcfNhcg+NHssfyVe5jyuT2sZh1DI+7w8GTMCBd8vCveHpGmfufvV9XOftkrksbn1v8Hmc4chOal+96VGKMfJzCSwjiHPuIqdT0WHDRLk4KQX5+WT2N9ba9jycGr0YL4kPL8JjzVuz29LL3xxY9V4UN53jgIxcroMYopiFHqUznE944W9xLlYpTY6az41+v2nKdhUZ9yXkm2wexs+i4YRgBmiPxU7Muy/iEyjJ4QVPd3iut/G0zQvpIKRMa5zvVppyp7G5AOwwaaQGzL0Q1WhEOM9bnuNNURqgLIIPfO544I+UGLY7IUUuXDeDXp8CkMQ2iloBH68qDy1QEPeFVbq4L9O9Vi8WzspX69q+KKRBsu4I15/wgVFi0c/upjTPUeuXfXdMs++7sF/BvE+y7wdaV+K2AcSfSjvm7aCBvw/S9AACS/5t+Ab6asdoA2Tj/7w1aZLoZdTv5pnTgrHLK55mld/btzZPPHHuK00lboWckDCi60zvfxhQnahK1wOuWrJFn6XHUwLlbVRMElqDoT8coCtmNGvConOPPNuU3u6wRArLsXWOJluc5mHrSRikVC7tvNmpHHVS6ObVTzJ4PXFSg2uBEcgXz6e4Z+mi3QPcdxb4hWR6U+bFgdEOMCVsbGr22d7vpRaCJ6mR+KB98u/AVwj6cHKzmXF+7JJRt2mVpP5GkUZdnuTMEoEr54thbs2+lnd/eSm9j6kuaZBznJIwfBsG+SZ+KVNPEz79wE6VVIV3muIXdEZZhZA2dZl7H2JMTvKhXdkz99Tv5vxF7BNBkUNd2Zo7u8yiIwO2S+htlXXjIurSkQE/XAhyZACEW9oepjlRXTObe0A9vdFsnr0Z36yETjuxjqP+fbzr3xTUt7KvF8hcBrP01SkkFmdA8eykvfKCv4lbyaJe6bgWcPpUAe6fNnyMRCWQpq5wIxs/bka4oH7XUHpuZPJNb5sE0NxC7rjvcm5g0fp6x5/lFkeUbF6ceTtmiLIr+fd3B/5x/oAvt9YU1Ha19eGa5va6esrWov7S4nr0IUJg/QlC6ctWlwYWTpcWr3Ny5sMie/Z1P3ccYrXWs3jrxeFFQXIUiRWLSV0/flr6TZc2zAJGmzZwDGz28x6aQUEB2UDdPK+fd2PfGNUc1D/YjsDqRhoWBoSpdWVw4ALN1bJZkUNrw8OKU/z7P62UOKz+w35ygdFSC+7foLVUjIOaGngHuDINEkZ9h1KN039Pp5+HnYRDcO7JGPrB2WXBmmBaUo6zuLD+1g/J0PYubeXHMbynyelj8Iy5xAgCMMb539wgxGNVPyUA8wbZumz0fWax6Cyeg/hMlwUW4TyL5uQSKcZqWyeRTpXWx5q0A+c4LtcEz6Oyt6Nz5UjvEm59Y/iKjxGsIixOKnntbwwjONGYjaE9zecbE7pR0eM0S+nVQ0xLhJJb5XX9FURNTuji+GDA0L5rae7jyMY2bWZxQF7wPbVuZp9s1Z/FRGXosuHhtFOPxZE/6ZCe9rV1KkiRclD7ajy/UL/UZ5O9zV9Aza3qB9SWrnBnyihtvgB3nCqLkeoePRfVfyXtQeo8zyEuJtCTa7A4RDNKXdYt73tCt9O17QOxb07tTpqlrD8pGMhb0Qf2yCT30uHT0DlJGTUdjXl1NdU/9Wf8fMPQ3Gz4wKS/cmyXqronf3nld6q6ZziPjZckUEkfPiIJiKppJwKVR2WVSPI8G5CXniCyIxJGGxmEJtWFyPHt6etCOAiqQmgoaUE/e7m9Wl/NrC7IVyOGP0ZsxAWt+vq9qd38UT6bZPSb8T0ffCNuRRm8Do1qFsP/3r1H1ypqu2pY7OmADOXJd0Ez89+bwRm5KnbYVIG2WHmH+pus/ZyJa1BFDxwGLIjDc5zgO6F3G9nR1A3Rrey1yBG2P/tvJvxfcuq6LqaxCkDOmmG0MSJS/+ojcwcbgoiMqYbCo3QuZfpqB2AB3TKUrbzBGflboPOtQH/uyXdskgG2CEDGruHe+EKDa7zC3CBre4L8k2wa6xYODXgO7LW+VVJsSNe0jzCcASeSUEo2ZuXv3537x9ytR7TG2JMACNL9brhlQHJI7seinzyK1HVzk9733NFQlSqE9DBkYS0/WOoFqUjbpT7Y+ZWCi+Uc/YfwD9r2vU6mCUDUUPl440cwb1o17M1rSHzNzBBIhxmkhpB4iK+tMTw9xCvsF1sBOIEO2PGRn97Fa/2FMS2Psm6d7TehNhCgclmAs2qWt5482MT7KNhAeyiU0dX1KaByvo2BHTcTcqTDK6Fj7/UFrPdoxDUENkPE9hmpmimknfy/7lmnc3zniHrTB74C3BX5/5QTCimfLwGtgb9dmQTxbFcCSVL5f+ajraNjh3sxAKx6lGEy8x9SNu1B6fv5InCBRZkL552t4hmi95xB/4Ef2dBHsdq1jlKkn/3LcTxpwhHCYJNqNCjkUQwJFg8zoKB2TU8pl4pXtP+NaLZiAyp8njWXt39isiAbzy4I7BmO596sFOU3C4Cf2yNqgmWugJAu1f8T//1Fhpmmf7DVj8eTNEWWr6r5shU0BDVAlbBXzJ/12r7pASHtE7gEnkfemQvZdVpBhu0kLpWxYkDVKh+1DesL0JYB9oItOQSl+4iBL5T6lAOqhmxargmP26qzeVEWaAFHT4YNAB8tens/4TUEsDBBQAAgAIAOWxMUcZ1RGpSgAAAGoAAAAbAAAAdW5pdmVyc2FsL3VuaXZlcnNhbC5wbmcueG1ss7GvyM1RKEstKs7Mz7NVMtQzULK34+WyKShKLctMLVeoAIoZ6RlAgJJCJSq3PDOlJMNWydLYHCGWkZqZnlFiq2RuYAwX1AcaCQBQSwECAAAUAAIACADjsTFHWn+5mToEAADhDgAAHQAAAAAAAAABAAAAAAAAAAAAdW5pdmVyc2FsL2NvbW1vbl9tZXNzYWdlcy5sbmdQSwECAAAUAAIACADjsTFHmd7J2s4DAAAxDwAAJwAAAAAAAAABAAAAAAB1BAAAdW5pdmVyc2FsL2ZsYXNoX3B1Ymxpc2hpbmdfc2V0dGluZ3MueG1sUEsBAgAAFAACAAgA47ExR++DwV62AgAAUAoAACEAAAAAAAAAAQAAAAAAiAgAAHVuaXZlcnNhbC9mbGFzaF9za2luX3NldHRpbmdzLnhtbFBLAQIAABQAAgAIAOOxMUeyfOT/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
  <p:tag name="ISPRING_SCORM_ENDPOINT" val="&lt;endpoint&gt;&lt;enable&gt;0&lt;/enable&gt;&lt;lrs&gt;http://&lt;/lrs&gt;&lt;auth&gt;0&lt;/auth&gt;&lt;login&gt;&lt;/login&gt;&lt;password&gt;&lt;/password&gt;&lt;key&gt;&lt;/key&gt;&lt;name&gt;&lt;/name&gt;&lt;email&gt;&lt;/email&gt;&lt;/endpoint&gt;&#10;"/>
  <p:tag name="ISPRING_SCORM_USE_CUSTOM_PASSING_SCORE" val="1"/>
  <p:tag name="ISPRING_RESOURCE_PATHS_HASH_PRESENTER" val="5799156a348f35b54b927ebccd39d80ffc63e4b"/>
  <p:tag name="ISPRING_ULTRA_SCORM_COURCE_TITLE" val="CondensateurF"/>
  <p:tag name="ISPRING_ULTRA_SCORM_LESSON_TITLE" val="CondensateurF"/>
  <p:tag name="ISPRING_PRESENTATION_TITLE" val="CondensateurF"/>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10"/>
</p:tagLst>
</file>

<file path=ppt/tags/tag109.xml><?xml version="1.0" encoding="utf-8"?>
<p:tagLst xmlns:a="http://schemas.openxmlformats.org/drawingml/2006/main" xmlns:r="http://schemas.openxmlformats.org/officeDocument/2006/relationships" xmlns:p="http://schemas.openxmlformats.org/presentationml/2006/main">
  <p:tag name="NUM" val="11"/>
</p:tagLst>
</file>

<file path=ppt/tags/tag11.xml><?xml version="1.0" encoding="utf-8"?>
<p:tagLst xmlns:a="http://schemas.openxmlformats.org/drawingml/2006/main" xmlns:r="http://schemas.openxmlformats.org/officeDocument/2006/relationships" xmlns:p="http://schemas.openxmlformats.org/presentationml/2006/main">
  <p:tag name="NUM" val="8"/>
</p:tagLst>
</file>

<file path=ppt/tags/tag110.xml><?xml version="1.0" encoding="utf-8"?>
<p:tagLst xmlns:a="http://schemas.openxmlformats.org/drawingml/2006/main" xmlns:r="http://schemas.openxmlformats.org/officeDocument/2006/relationships" xmlns:p="http://schemas.openxmlformats.org/presentationml/2006/main">
  <p:tag name="NUM" val="12"/>
</p:tagLst>
</file>

<file path=ppt/tags/tag111.xml><?xml version="1.0" encoding="utf-8"?>
<p:tagLst xmlns:a="http://schemas.openxmlformats.org/drawingml/2006/main" xmlns:r="http://schemas.openxmlformats.org/officeDocument/2006/relationships" xmlns:p="http://schemas.openxmlformats.org/presentationml/2006/main">
  <p:tag name="NUM" val="13"/>
</p:tagLst>
</file>

<file path=ppt/tags/tag112.xml><?xml version="1.0" encoding="utf-8"?>
<p:tagLst xmlns:a="http://schemas.openxmlformats.org/drawingml/2006/main" xmlns:r="http://schemas.openxmlformats.org/officeDocument/2006/relationships" xmlns:p="http://schemas.openxmlformats.org/presentationml/2006/main">
  <p:tag name="NUM" val="14"/>
</p:tagLst>
</file>

<file path=ppt/tags/tag113.xml><?xml version="1.0" encoding="utf-8"?>
<p:tagLst xmlns:a="http://schemas.openxmlformats.org/drawingml/2006/main" xmlns:r="http://schemas.openxmlformats.org/officeDocument/2006/relationships" xmlns:p="http://schemas.openxmlformats.org/presentationml/2006/main">
  <p:tag name="NUM" val="15"/>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7"/>
</p:tagLst>
</file>

<file path=ppt/tags/tag121.xml><?xml version="1.0" encoding="utf-8"?>
<p:tagLst xmlns:a="http://schemas.openxmlformats.org/drawingml/2006/main" xmlns:r="http://schemas.openxmlformats.org/officeDocument/2006/relationships" xmlns:p="http://schemas.openxmlformats.org/presentationml/2006/main">
  <p:tag name="NUM" val="8"/>
</p:tagLst>
</file>

<file path=ppt/tags/tag122.xml><?xml version="1.0" encoding="utf-8"?>
<p:tagLst xmlns:a="http://schemas.openxmlformats.org/drawingml/2006/main" xmlns:r="http://schemas.openxmlformats.org/officeDocument/2006/relationships" xmlns:p="http://schemas.openxmlformats.org/presentationml/2006/main">
  <p:tag name="NUM" val="9"/>
</p:tagLst>
</file>

<file path=ppt/tags/tag123.xml><?xml version="1.0" encoding="utf-8"?>
<p:tagLst xmlns:a="http://schemas.openxmlformats.org/drawingml/2006/main" xmlns:r="http://schemas.openxmlformats.org/officeDocument/2006/relationships" xmlns:p="http://schemas.openxmlformats.org/presentationml/2006/main">
  <p:tag name="NUM" val="10"/>
</p:tagLst>
</file>

<file path=ppt/tags/tag124.xml><?xml version="1.0" encoding="utf-8"?>
<p:tagLst xmlns:a="http://schemas.openxmlformats.org/drawingml/2006/main" xmlns:r="http://schemas.openxmlformats.org/officeDocument/2006/relationships" xmlns:p="http://schemas.openxmlformats.org/presentationml/2006/main">
  <p:tag name="NUM" val="11"/>
</p:tagLst>
</file>

<file path=ppt/tags/tag125.xml><?xml version="1.0" encoding="utf-8"?>
<p:tagLst xmlns:a="http://schemas.openxmlformats.org/drawingml/2006/main" xmlns:r="http://schemas.openxmlformats.org/officeDocument/2006/relationships" xmlns:p="http://schemas.openxmlformats.org/presentationml/2006/main">
  <p:tag name="NUM" val="12"/>
</p:tagLst>
</file>

<file path=ppt/tags/tag126.xml><?xml version="1.0" encoding="utf-8"?>
<p:tagLst xmlns:a="http://schemas.openxmlformats.org/drawingml/2006/main" xmlns:r="http://schemas.openxmlformats.org/officeDocument/2006/relationships" xmlns:p="http://schemas.openxmlformats.org/presentationml/2006/main">
  <p:tag name="NUM" val="13"/>
</p:tagLst>
</file>

<file path=ppt/tags/tag127.xml><?xml version="1.0" encoding="utf-8"?>
<p:tagLst xmlns:a="http://schemas.openxmlformats.org/drawingml/2006/main" xmlns:r="http://schemas.openxmlformats.org/officeDocument/2006/relationships" xmlns:p="http://schemas.openxmlformats.org/presentationml/2006/main">
  <p:tag name="NUM" val="14"/>
</p:tagLst>
</file>

<file path=ppt/tags/tag128.xml><?xml version="1.0" encoding="utf-8"?>
<p:tagLst xmlns:a="http://schemas.openxmlformats.org/drawingml/2006/main" xmlns:r="http://schemas.openxmlformats.org/officeDocument/2006/relationships" xmlns:p="http://schemas.openxmlformats.org/presentationml/2006/main">
  <p:tag name="NUM" val="15"/>
</p:tagLst>
</file>

<file path=ppt/tags/tag129.xml><?xml version="1.0" encoding="utf-8"?>
<p:tagLst xmlns:a="http://schemas.openxmlformats.org/drawingml/2006/main" xmlns:r="http://schemas.openxmlformats.org/officeDocument/2006/relationships" xmlns:p="http://schemas.openxmlformats.org/presentationml/2006/main">
  <p:tag name="NUM" val="16"/>
</p:tagLst>
</file>

<file path=ppt/tags/tag13.xml><?xml version="1.0" encoding="utf-8"?>
<p:tagLst xmlns:a="http://schemas.openxmlformats.org/drawingml/2006/main" xmlns:r="http://schemas.openxmlformats.org/officeDocument/2006/relationships" xmlns:p="http://schemas.openxmlformats.org/presentationml/2006/main">
  <p:tag name="NUM" val="10"/>
</p:tagLst>
</file>

<file path=ppt/tags/tag130.xml><?xml version="1.0" encoding="utf-8"?>
<p:tagLst xmlns:a="http://schemas.openxmlformats.org/drawingml/2006/main" xmlns:r="http://schemas.openxmlformats.org/officeDocument/2006/relationships" xmlns:p="http://schemas.openxmlformats.org/presentationml/2006/main">
  <p:tag name="NUM" val="17"/>
</p:tagLst>
</file>

<file path=ppt/tags/tag131.xml><?xml version="1.0" encoding="utf-8"?>
<p:tagLst xmlns:a="http://schemas.openxmlformats.org/drawingml/2006/main" xmlns:r="http://schemas.openxmlformats.org/officeDocument/2006/relationships" xmlns:p="http://schemas.openxmlformats.org/presentationml/2006/main">
  <p:tag name="NUM" val="18"/>
</p:tagLst>
</file>

<file path=ppt/tags/tag132.xml><?xml version="1.0" encoding="utf-8"?>
<p:tagLst xmlns:a="http://schemas.openxmlformats.org/drawingml/2006/main" xmlns:r="http://schemas.openxmlformats.org/officeDocument/2006/relationships" xmlns:p="http://schemas.openxmlformats.org/presentationml/2006/main">
  <p:tag name="NUM" val="19"/>
</p:tagLst>
</file>

<file path=ppt/tags/tag133.xml><?xml version="1.0" encoding="utf-8"?>
<p:tagLst xmlns:a="http://schemas.openxmlformats.org/drawingml/2006/main" xmlns:r="http://schemas.openxmlformats.org/officeDocument/2006/relationships" xmlns:p="http://schemas.openxmlformats.org/presentationml/2006/main">
  <p:tag name="NUM" val="20"/>
</p:tagLst>
</file>

<file path=ppt/tags/tag134.xml><?xml version="1.0" encoding="utf-8"?>
<p:tagLst xmlns:a="http://schemas.openxmlformats.org/drawingml/2006/main" xmlns:r="http://schemas.openxmlformats.org/officeDocument/2006/relationships" xmlns:p="http://schemas.openxmlformats.org/presentationml/2006/main">
  <p:tag name="NUM" val="21"/>
</p:tagLst>
</file>

<file path=ppt/tags/tag135.xml><?xml version="1.0" encoding="utf-8"?>
<p:tagLst xmlns:a="http://schemas.openxmlformats.org/drawingml/2006/main" xmlns:r="http://schemas.openxmlformats.org/officeDocument/2006/relationships" xmlns:p="http://schemas.openxmlformats.org/presentationml/2006/main">
  <p:tag name="NUM" val="22"/>
</p:tagLst>
</file>

<file path=ppt/tags/tag136.xml><?xml version="1.0" encoding="utf-8"?>
<p:tagLst xmlns:a="http://schemas.openxmlformats.org/drawingml/2006/main" xmlns:r="http://schemas.openxmlformats.org/officeDocument/2006/relationships" xmlns:p="http://schemas.openxmlformats.org/presentationml/2006/main">
  <p:tag name="NUM" val="23"/>
</p:tagLst>
</file>

<file path=ppt/tags/tag137.xml><?xml version="1.0" encoding="utf-8"?>
<p:tagLst xmlns:a="http://schemas.openxmlformats.org/drawingml/2006/main" xmlns:r="http://schemas.openxmlformats.org/officeDocument/2006/relationships" xmlns:p="http://schemas.openxmlformats.org/presentationml/2006/main">
  <p:tag name="NUM" val="24"/>
</p:tagLst>
</file>

<file path=ppt/tags/tag138.xml><?xml version="1.0" encoding="utf-8"?>
<p:tagLst xmlns:a="http://schemas.openxmlformats.org/drawingml/2006/main" xmlns:r="http://schemas.openxmlformats.org/officeDocument/2006/relationships" xmlns:p="http://schemas.openxmlformats.org/presentationml/2006/main">
  <p:tag name="NUM" val="12"/>
</p:tagLst>
</file>

<file path=ppt/tags/tag139.xml><?xml version="1.0" encoding="utf-8"?>
<p:tagLst xmlns:a="http://schemas.openxmlformats.org/drawingml/2006/main" xmlns:r="http://schemas.openxmlformats.org/officeDocument/2006/relationships" xmlns:p="http://schemas.openxmlformats.org/presentationml/2006/main">
  <p:tag name="NUM" val="12"/>
</p:tagLst>
</file>

<file path=ppt/tags/tag14.xml><?xml version="1.0" encoding="utf-8"?>
<p:tagLst xmlns:a="http://schemas.openxmlformats.org/drawingml/2006/main" xmlns:r="http://schemas.openxmlformats.org/officeDocument/2006/relationships" xmlns:p="http://schemas.openxmlformats.org/presentationml/2006/main">
  <p:tag name="NUM" val="11"/>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4"/>
</p:tagLst>
</file>

<file path=ppt/tags/tag144.xml><?xml version="1.0" encoding="utf-8"?>
<p:tagLst xmlns:a="http://schemas.openxmlformats.org/drawingml/2006/main" xmlns:r="http://schemas.openxmlformats.org/officeDocument/2006/relationships" xmlns:p="http://schemas.openxmlformats.org/presentationml/2006/main">
  <p:tag name="NUM" val="5"/>
</p:tagLst>
</file>

<file path=ppt/tags/tag145.xml><?xml version="1.0" encoding="utf-8"?>
<p:tagLst xmlns:a="http://schemas.openxmlformats.org/drawingml/2006/main" xmlns:r="http://schemas.openxmlformats.org/officeDocument/2006/relationships" xmlns:p="http://schemas.openxmlformats.org/presentationml/2006/main">
  <p:tag name="NUM" val="6"/>
</p:tagLst>
</file>

<file path=ppt/tags/tag146.xml><?xml version="1.0" encoding="utf-8"?>
<p:tagLst xmlns:a="http://schemas.openxmlformats.org/drawingml/2006/main" xmlns:r="http://schemas.openxmlformats.org/officeDocument/2006/relationships" xmlns:p="http://schemas.openxmlformats.org/presentationml/2006/main">
  <p:tag name="NUM" val="7"/>
</p:tagLst>
</file>

<file path=ppt/tags/tag147.xml><?xml version="1.0" encoding="utf-8"?>
<p:tagLst xmlns:a="http://schemas.openxmlformats.org/drawingml/2006/main" xmlns:r="http://schemas.openxmlformats.org/officeDocument/2006/relationships" xmlns:p="http://schemas.openxmlformats.org/presentationml/2006/main">
  <p:tag name="NUM" val="8"/>
</p:tagLst>
</file>

<file path=ppt/tags/tag148.xml><?xml version="1.0" encoding="utf-8"?>
<p:tagLst xmlns:a="http://schemas.openxmlformats.org/drawingml/2006/main" xmlns:r="http://schemas.openxmlformats.org/officeDocument/2006/relationships" xmlns:p="http://schemas.openxmlformats.org/presentationml/2006/main">
  <p:tag name="NUM" val="9"/>
</p:tagLst>
</file>

<file path=ppt/tags/tag149.xml><?xml version="1.0" encoding="utf-8"?>
<p:tagLst xmlns:a="http://schemas.openxmlformats.org/drawingml/2006/main" xmlns:r="http://schemas.openxmlformats.org/officeDocument/2006/relationships" xmlns:p="http://schemas.openxmlformats.org/presentationml/2006/main">
  <p:tag name="NUM" val="10"/>
</p:tagLst>
</file>

<file path=ppt/tags/tag15.xml><?xml version="1.0" encoding="utf-8"?>
<p:tagLst xmlns:a="http://schemas.openxmlformats.org/drawingml/2006/main" xmlns:r="http://schemas.openxmlformats.org/officeDocument/2006/relationships" xmlns:p="http://schemas.openxmlformats.org/presentationml/2006/main">
  <p:tag name="NUM" val="12"/>
</p:tagLst>
</file>

<file path=ppt/tags/tag150.xml><?xml version="1.0" encoding="utf-8"?>
<p:tagLst xmlns:a="http://schemas.openxmlformats.org/drawingml/2006/main" xmlns:r="http://schemas.openxmlformats.org/officeDocument/2006/relationships" xmlns:p="http://schemas.openxmlformats.org/presentationml/2006/main">
  <p:tag name="NUM" val="11"/>
</p:tagLst>
</file>

<file path=ppt/tags/tag151.xml><?xml version="1.0" encoding="utf-8"?>
<p:tagLst xmlns:a="http://schemas.openxmlformats.org/drawingml/2006/main" xmlns:r="http://schemas.openxmlformats.org/officeDocument/2006/relationships" xmlns:p="http://schemas.openxmlformats.org/presentationml/2006/main">
  <p:tag name="NUM" val="12"/>
</p:tagLst>
</file>

<file path=ppt/tags/tag152.xml><?xml version="1.0" encoding="utf-8"?>
<p:tagLst xmlns:a="http://schemas.openxmlformats.org/drawingml/2006/main" xmlns:r="http://schemas.openxmlformats.org/officeDocument/2006/relationships" xmlns:p="http://schemas.openxmlformats.org/presentationml/2006/main">
  <p:tag name="NUM" val="13"/>
</p:tagLst>
</file>

<file path=ppt/tags/tag153.xml><?xml version="1.0" encoding="utf-8"?>
<p:tagLst xmlns:a="http://schemas.openxmlformats.org/drawingml/2006/main" xmlns:r="http://schemas.openxmlformats.org/officeDocument/2006/relationships" xmlns:p="http://schemas.openxmlformats.org/presentationml/2006/main">
  <p:tag name="NUM" val="14"/>
</p:tagLst>
</file>

<file path=ppt/tags/tag154.xml><?xml version="1.0" encoding="utf-8"?>
<p:tagLst xmlns:a="http://schemas.openxmlformats.org/drawingml/2006/main" xmlns:r="http://schemas.openxmlformats.org/officeDocument/2006/relationships" xmlns:p="http://schemas.openxmlformats.org/presentationml/2006/main">
  <p:tag name="NUM" val="15"/>
</p:tagLst>
</file>

<file path=ppt/tags/tag155.xml><?xml version="1.0" encoding="utf-8"?>
<p:tagLst xmlns:a="http://schemas.openxmlformats.org/drawingml/2006/main" xmlns:r="http://schemas.openxmlformats.org/officeDocument/2006/relationships" xmlns:p="http://schemas.openxmlformats.org/presentationml/2006/main">
  <p:tag name="NUM" val="16"/>
</p:tagLst>
</file>

<file path=ppt/tags/tag156.xml><?xml version="1.0" encoding="utf-8"?>
<p:tagLst xmlns:a="http://schemas.openxmlformats.org/drawingml/2006/main" xmlns:r="http://schemas.openxmlformats.org/officeDocument/2006/relationships" xmlns:p="http://schemas.openxmlformats.org/presentationml/2006/main">
  <p:tag name="NUM" val="17"/>
</p:tagLst>
</file>

<file path=ppt/tags/tag157.xml><?xml version="1.0" encoding="utf-8"?>
<p:tagLst xmlns:a="http://schemas.openxmlformats.org/drawingml/2006/main" xmlns:r="http://schemas.openxmlformats.org/officeDocument/2006/relationships" xmlns:p="http://schemas.openxmlformats.org/presentationml/2006/main">
  <p:tag name="NUM" val="18"/>
</p:tagLst>
</file>

<file path=ppt/tags/tag158.xml><?xml version="1.0" encoding="utf-8"?>
<p:tagLst xmlns:a="http://schemas.openxmlformats.org/drawingml/2006/main" xmlns:r="http://schemas.openxmlformats.org/officeDocument/2006/relationships" xmlns:p="http://schemas.openxmlformats.org/presentationml/2006/main">
  <p:tag name="NUM" val="19"/>
</p:tagLst>
</file>

<file path=ppt/tags/tag159.xml><?xml version="1.0" encoding="utf-8"?>
<p:tagLst xmlns:a="http://schemas.openxmlformats.org/drawingml/2006/main" xmlns:r="http://schemas.openxmlformats.org/officeDocument/2006/relationships" xmlns:p="http://schemas.openxmlformats.org/presentationml/2006/main">
  <p:tag name="NUM" val="20"/>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21"/>
</p:tagLst>
</file>

<file path=ppt/tags/tag161.xml><?xml version="1.0" encoding="utf-8"?>
<p:tagLst xmlns:a="http://schemas.openxmlformats.org/drawingml/2006/main" xmlns:r="http://schemas.openxmlformats.org/officeDocument/2006/relationships" xmlns:p="http://schemas.openxmlformats.org/presentationml/2006/main">
  <p:tag name="NUM" val="22"/>
</p:tagLst>
</file>

<file path=ppt/tags/tag162.xml><?xml version="1.0" encoding="utf-8"?>
<p:tagLst xmlns:a="http://schemas.openxmlformats.org/drawingml/2006/main" xmlns:r="http://schemas.openxmlformats.org/officeDocument/2006/relationships" xmlns:p="http://schemas.openxmlformats.org/presentationml/2006/main">
  <p:tag name="NUM" val="23"/>
</p:tagLst>
</file>

<file path=ppt/tags/tag163.xml><?xml version="1.0" encoding="utf-8"?>
<p:tagLst xmlns:a="http://schemas.openxmlformats.org/drawingml/2006/main" xmlns:r="http://schemas.openxmlformats.org/officeDocument/2006/relationships" xmlns:p="http://schemas.openxmlformats.org/presentationml/2006/main">
  <p:tag name="NUM" val="24"/>
</p:tagLst>
</file>

<file path=ppt/tags/tag164.xml><?xml version="1.0" encoding="utf-8"?>
<p:tagLst xmlns:a="http://schemas.openxmlformats.org/drawingml/2006/main" xmlns:r="http://schemas.openxmlformats.org/officeDocument/2006/relationships" xmlns:p="http://schemas.openxmlformats.org/presentationml/2006/main">
  <p:tag name="NUM" val="25"/>
</p:tagLst>
</file>

<file path=ppt/tags/tag165.xml><?xml version="1.0" encoding="utf-8"?>
<p:tagLst xmlns:a="http://schemas.openxmlformats.org/drawingml/2006/main" xmlns:r="http://schemas.openxmlformats.org/officeDocument/2006/relationships" xmlns:p="http://schemas.openxmlformats.org/presentationml/2006/main">
  <p:tag name="NUM" val="26"/>
</p:tagLst>
</file>

<file path=ppt/tags/tag166.xml><?xml version="1.0" encoding="utf-8"?>
<p:tagLst xmlns:a="http://schemas.openxmlformats.org/drawingml/2006/main" xmlns:r="http://schemas.openxmlformats.org/officeDocument/2006/relationships" xmlns:p="http://schemas.openxmlformats.org/presentationml/2006/main">
  <p:tag name="NUM" val="27"/>
</p:tagLst>
</file>

<file path=ppt/tags/tag167.xml><?xml version="1.0" encoding="utf-8"?>
<p:tagLst xmlns:a="http://schemas.openxmlformats.org/drawingml/2006/main" xmlns:r="http://schemas.openxmlformats.org/officeDocument/2006/relationships" xmlns:p="http://schemas.openxmlformats.org/presentationml/2006/main">
  <p:tag name="NUM" val="28"/>
</p:tagLst>
</file>

<file path=ppt/tags/tag168.xml><?xml version="1.0" encoding="utf-8"?>
<p:tagLst xmlns:a="http://schemas.openxmlformats.org/drawingml/2006/main" xmlns:r="http://schemas.openxmlformats.org/officeDocument/2006/relationships" xmlns:p="http://schemas.openxmlformats.org/presentationml/2006/main">
  <p:tag name="NUM" val="29"/>
</p:tagLst>
</file>

<file path=ppt/tags/tag169.xml><?xml version="1.0" encoding="utf-8"?>
<p:tagLst xmlns:a="http://schemas.openxmlformats.org/drawingml/2006/main" xmlns:r="http://schemas.openxmlformats.org/officeDocument/2006/relationships" xmlns:p="http://schemas.openxmlformats.org/presentationml/2006/main">
  <p:tag name="NUM" val="30"/>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70.xml><?xml version="1.0" encoding="utf-8"?>
<p:tagLst xmlns:a="http://schemas.openxmlformats.org/drawingml/2006/main" xmlns:r="http://schemas.openxmlformats.org/officeDocument/2006/relationships" xmlns:p="http://schemas.openxmlformats.org/presentationml/2006/main">
  <p:tag name="NUM" val="31"/>
</p:tagLst>
</file>

<file path=ppt/tags/tag171.xml><?xml version="1.0" encoding="utf-8"?>
<p:tagLst xmlns:a="http://schemas.openxmlformats.org/drawingml/2006/main" xmlns:r="http://schemas.openxmlformats.org/officeDocument/2006/relationships" xmlns:p="http://schemas.openxmlformats.org/presentationml/2006/main">
  <p:tag name="NUM" val="32"/>
</p:tagLst>
</file>

<file path=ppt/tags/tag172.xml><?xml version="1.0" encoding="utf-8"?>
<p:tagLst xmlns:a="http://schemas.openxmlformats.org/drawingml/2006/main" xmlns:r="http://schemas.openxmlformats.org/officeDocument/2006/relationships" xmlns:p="http://schemas.openxmlformats.org/presentationml/2006/main">
  <p:tag name="NUM" val="1"/>
</p:tagLst>
</file>

<file path=ppt/tags/tag173.xml><?xml version="1.0" encoding="utf-8"?>
<p:tagLst xmlns:a="http://schemas.openxmlformats.org/drawingml/2006/main" xmlns:r="http://schemas.openxmlformats.org/officeDocument/2006/relationships" xmlns:p="http://schemas.openxmlformats.org/presentationml/2006/main">
  <p:tag name="NUM" val="2"/>
</p:tagLst>
</file>

<file path=ppt/tags/tag174.xml><?xml version="1.0" encoding="utf-8"?>
<p:tagLst xmlns:a="http://schemas.openxmlformats.org/drawingml/2006/main" xmlns:r="http://schemas.openxmlformats.org/officeDocument/2006/relationships" xmlns:p="http://schemas.openxmlformats.org/presentationml/2006/main">
  <p:tag name="NUM" val="3"/>
</p:tagLst>
</file>

<file path=ppt/tags/tag175.xml><?xml version="1.0" encoding="utf-8"?>
<p:tagLst xmlns:a="http://schemas.openxmlformats.org/drawingml/2006/main" xmlns:r="http://schemas.openxmlformats.org/officeDocument/2006/relationships" xmlns:p="http://schemas.openxmlformats.org/presentationml/2006/main">
  <p:tag name="NUM" val="4"/>
</p:tagLst>
</file>

<file path=ppt/tags/tag176.xml><?xml version="1.0" encoding="utf-8"?>
<p:tagLst xmlns:a="http://schemas.openxmlformats.org/drawingml/2006/main" xmlns:r="http://schemas.openxmlformats.org/officeDocument/2006/relationships" xmlns:p="http://schemas.openxmlformats.org/presentationml/2006/main">
  <p:tag name="NUM" val="5"/>
</p:tagLst>
</file>

<file path=ppt/tags/tag177.xml><?xml version="1.0" encoding="utf-8"?>
<p:tagLst xmlns:a="http://schemas.openxmlformats.org/drawingml/2006/main" xmlns:r="http://schemas.openxmlformats.org/officeDocument/2006/relationships" xmlns:p="http://schemas.openxmlformats.org/presentationml/2006/main">
  <p:tag name="NUM" val="6"/>
</p:tagLst>
</file>

<file path=ppt/tags/tag178.xml><?xml version="1.0" encoding="utf-8"?>
<p:tagLst xmlns:a="http://schemas.openxmlformats.org/drawingml/2006/main" xmlns:r="http://schemas.openxmlformats.org/officeDocument/2006/relationships" xmlns:p="http://schemas.openxmlformats.org/presentationml/2006/main">
  <p:tag name="NUM" val="7"/>
</p:tagLst>
</file>

<file path=ppt/tags/tag179.xml><?xml version="1.0" encoding="utf-8"?>
<p:tagLst xmlns:a="http://schemas.openxmlformats.org/drawingml/2006/main" xmlns:r="http://schemas.openxmlformats.org/officeDocument/2006/relationships" xmlns:p="http://schemas.openxmlformats.org/presentationml/2006/main">
  <p:tag name="NUM" val="8"/>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80.xml><?xml version="1.0" encoding="utf-8"?>
<p:tagLst xmlns:a="http://schemas.openxmlformats.org/drawingml/2006/main" xmlns:r="http://schemas.openxmlformats.org/officeDocument/2006/relationships" xmlns:p="http://schemas.openxmlformats.org/presentationml/2006/main">
  <p:tag name="NUM" val="9"/>
</p:tagLst>
</file>

<file path=ppt/tags/tag181.xml><?xml version="1.0" encoding="utf-8"?>
<p:tagLst xmlns:a="http://schemas.openxmlformats.org/drawingml/2006/main" xmlns:r="http://schemas.openxmlformats.org/officeDocument/2006/relationships" xmlns:p="http://schemas.openxmlformats.org/presentationml/2006/main">
  <p:tag name="NUM" val="10"/>
</p:tagLst>
</file>

<file path=ppt/tags/tag182.xml><?xml version="1.0" encoding="utf-8"?>
<p:tagLst xmlns:a="http://schemas.openxmlformats.org/drawingml/2006/main" xmlns:r="http://schemas.openxmlformats.org/officeDocument/2006/relationships" xmlns:p="http://schemas.openxmlformats.org/presentationml/2006/main">
  <p:tag name="NUM" val="11"/>
</p:tagLst>
</file>

<file path=ppt/tags/tag183.xml><?xml version="1.0" encoding="utf-8"?>
<p:tagLst xmlns:a="http://schemas.openxmlformats.org/drawingml/2006/main" xmlns:r="http://schemas.openxmlformats.org/officeDocument/2006/relationships" xmlns:p="http://schemas.openxmlformats.org/presentationml/2006/main">
  <p:tag name="NUM" val="12"/>
</p:tagLst>
</file>

<file path=ppt/tags/tag184.xml><?xml version="1.0" encoding="utf-8"?>
<p:tagLst xmlns:a="http://schemas.openxmlformats.org/drawingml/2006/main" xmlns:r="http://schemas.openxmlformats.org/officeDocument/2006/relationships" xmlns:p="http://schemas.openxmlformats.org/presentationml/2006/main">
  <p:tag name="NUM" val="13"/>
</p:tagLst>
</file>

<file path=ppt/tags/tag185.xml><?xml version="1.0" encoding="utf-8"?>
<p:tagLst xmlns:a="http://schemas.openxmlformats.org/drawingml/2006/main" xmlns:r="http://schemas.openxmlformats.org/officeDocument/2006/relationships" xmlns:p="http://schemas.openxmlformats.org/presentationml/2006/main">
  <p:tag name="NUM" val="14"/>
</p:tagLst>
</file>

<file path=ppt/tags/tag186.xml><?xml version="1.0" encoding="utf-8"?>
<p:tagLst xmlns:a="http://schemas.openxmlformats.org/drawingml/2006/main" xmlns:r="http://schemas.openxmlformats.org/officeDocument/2006/relationships" xmlns:p="http://schemas.openxmlformats.org/presentationml/2006/main">
  <p:tag name="NUM" val="15"/>
</p:tagLst>
</file>

<file path=ppt/tags/tag187.xml><?xml version="1.0" encoding="utf-8"?>
<p:tagLst xmlns:a="http://schemas.openxmlformats.org/drawingml/2006/main" xmlns:r="http://schemas.openxmlformats.org/officeDocument/2006/relationships" xmlns:p="http://schemas.openxmlformats.org/presentationml/2006/main">
  <p:tag name="NUM" val="16"/>
</p:tagLst>
</file>

<file path=ppt/tags/tag188.xml><?xml version="1.0" encoding="utf-8"?>
<p:tagLst xmlns:a="http://schemas.openxmlformats.org/drawingml/2006/main" xmlns:r="http://schemas.openxmlformats.org/officeDocument/2006/relationships" xmlns:p="http://schemas.openxmlformats.org/presentationml/2006/main">
  <p:tag name="NUM" val="17"/>
</p:tagLst>
</file>

<file path=ppt/tags/tag189.xml><?xml version="1.0" encoding="utf-8"?>
<p:tagLst xmlns:a="http://schemas.openxmlformats.org/drawingml/2006/main" xmlns:r="http://schemas.openxmlformats.org/officeDocument/2006/relationships" xmlns:p="http://schemas.openxmlformats.org/presentationml/2006/main">
  <p:tag name="NUM" val="18"/>
</p:tagLst>
</file>

<file path=ppt/tags/tag19.xml><?xml version="1.0" encoding="utf-8"?>
<p:tagLst xmlns:a="http://schemas.openxmlformats.org/drawingml/2006/main" xmlns:r="http://schemas.openxmlformats.org/officeDocument/2006/relationships" xmlns:p="http://schemas.openxmlformats.org/presentationml/2006/main">
  <p:tag name="NUM" val="4"/>
</p:tagLst>
</file>

<file path=ppt/tags/tag190.xml><?xml version="1.0" encoding="utf-8"?>
<p:tagLst xmlns:a="http://schemas.openxmlformats.org/drawingml/2006/main" xmlns:r="http://schemas.openxmlformats.org/officeDocument/2006/relationships" xmlns:p="http://schemas.openxmlformats.org/presentationml/2006/main">
  <p:tag name="NUM" val="19"/>
</p:tagLst>
</file>

<file path=ppt/tags/tag191.xml><?xml version="1.0" encoding="utf-8"?>
<p:tagLst xmlns:a="http://schemas.openxmlformats.org/drawingml/2006/main" xmlns:r="http://schemas.openxmlformats.org/officeDocument/2006/relationships" xmlns:p="http://schemas.openxmlformats.org/presentationml/2006/main">
  <p:tag name="NUM" val="20"/>
</p:tagLst>
</file>

<file path=ppt/tags/tag192.xml><?xml version="1.0" encoding="utf-8"?>
<p:tagLst xmlns:a="http://schemas.openxmlformats.org/drawingml/2006/main" xmlns:r="http://schemas.openxmlformats.org/officeDocument/2006/relationships" xmlns:p="http://schemas.openxmlformats.org/presentationml/2006/main">
  <p:tag name="NUM" val="21"/>
</p:tagLst>
</file>

<file path=ppt/tags/tag193.xml><?xml version="1.0" encoding="utf-8"?>
<p:tagLst xmlns:a="http://schemas.openxmlformats.org/drawingml/2006/main" xmlns:r="http://schemas.openxmlformats.org/officeDocument/2006/relationships" xmlns:p="http://schemas.openxmlformats.org/presentationml/2006/main">
  <p:tag name="NUM" val="22"/>
</p:tagLst>
</file>

<file path=ppt/tags/tag194.xml><?xml version="1.0" encoding="utf-8"?>
<p:tagLst xmlns:a="http://schemas.openxmlformats.org/drawingml/2006/main" xmlns:r="http://schemas.openxmlformats.org/officeDocument/2006/relationships" xmlns:p="http://schemas.openxmlformats.org/presentationml/2006/main">
  <p:tag name="NUM" val="23"/>
</p:tagLst>
</file>

<file path=ppt/tags/tag195.xml><?xml version="1.0" encoding="utf-8"?>
<p:tagLst xmlns:a="http://schemas.openxmlformats.org/drawingml/2006/main" xmlns:r="http://schemas.openxmlformats.org/officeDocument/2006/relationships" xmlns:p="http://schemas.openxmlformats.org/presentationml/2006/main">
  <p:tag name="NUM" val="24"/>
</p:tagLst>
</file>

<file path=ppt/tags/tag196.xml><?xml version="1.0" encoding="utf-8"?>
<p:tagLst xmlns:a="http://schemas.openxmlformats.org/drawingml/2006/main" xmlns:r="http://schemas.openxmlformats.org/officeDocument/2006/relationships" xmlns:p="http://schemas.openxmlformats.org/presentationml/2006/main">
  <p:tag name="NUM" val="25"/>
</p:tagLst>
</file>

<file path=ppt/tags/tag197.xml><?xml version="1.0" encoding="utf-8"?>
<p:tagLst xmlns:a="http://schemas.openxmlformats.org/drawingml/2006/main" xmlns:r="http://schemas.openxmlformats.org/officeDocument/2006/relationships" xmlns:p="http://schemas.openxmlformats.org/presentationml/2006/main">
  <p:tag name="NUM" val="26"/>
</p:tagLst>
</file>

<file path=ppt/tags/tag198.xml><?xml version="1.0" encoding="utf-8"?>
<p:tagLst xmlns:a="http://schemas.openxmlformats.org/drawingml/2006/main" xmlns:r="http://schemas.openxmlformats.org/officeDocument/2006/relationships" xmlns:p="http://schemas.openxmlformats.org/presentationml/2006/main">
  <p:tag name="NUM" val="27"/>
</p:tagLst>
</file>

<file path=ppt/tags/tag199.xml><?xml version="1.0" encoding="utf-8"?>
<p:tagLst xmlns:a="http://schemas.openxmlformats.org/drawingml/2006/main" xmlns:r="http://schemas.openxmlformats.org/officeDocument/2006/relationships" xmlns:p="http://schemas.openxmlformats.org/presentationml/2006/main">
  <p:tag name="NUM" val="28"/>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5"/>
</p:tagLst>
</file>

<file path=ppt/tags/tag200.xml><?xml version="1.0" encoding="utf-8"?>
<p:tagLst xmlns:a="http://schemas.openxmlformats.org/drawingml/2006/main" xmlns:r="http://schemas.openxmlformats.org/officeDocument/2006/relationships" xmlns:p="http://schemas.openxmlformats.org/presentationml/2006/main">
  <p:tag name="NUM" val="29"/>
</p:tagLst>
</file>

<file path=ppt/tags/tag201.xml><?xml version="1.0" encoding="utf-8"?>
<p:tagLst xmlns:a="http://schemas.openxmlformats.org/drawingml/2006/main" xmlns:r="http://schemas.openxmlformats.org/officeDocument/2006/relationships" xmlns:p="http://schemas.openxmlformats.org/presentationml/2006/main">
  <p:tag name="NUM" val="30"/>
</p:tagLst>
</file>

<file path=ppt/tags/tag202.xml><?xml version="1.0" encoding="utf-8"?>
<p:tagLst xmlns:a="http://schemas.openxmlformats.org/drawingml/2006/main" xmlns:r="http://schemas.openxmlformats.org/officeDocument/2006/relationships" xmlns:p="http://schemas.openxmlformats.org/presentationml/2006/main">
  <p:tag name="NUM" val="31"/>
</p:tagLst>
</file>

<file path=ppt/tags/tag203.xml><?xml version="1.0" encoding="utf-8"?>
<p:tagLst xmlns:a="http://schemas.openxmlformats.org/drawingml/2006/main" xmlns:r="http://schemas.openxmlformats.org/officeDocument/2006/relationships" xmlns:p="http://schemas.openxmlformats.org/presentationml/2006/main">
  <p:tag name="NUM" val="32"/>
</p:tagLst>
</file>

<file path=ppt/tags/tag204.xml><?xml version="1.0" encoding="utf-8"?>
<p:tagLst xmlns:a="http://schemas.openxmlformats.org/drawingml/2006/main" xmlns:r="http://schemas.openxmlformats.org/officeDocument/2006/relationships" xmlns:p="http://schemas.openxmlformats.org/presentationml/2006/main">
  <p:tag name="NUM" val="33"/>
</p:tagLst>
</file>

<file path=ppt/tags/tag205.xml><?xml version="1.0" encoding="utf-8"?>
<p:tagLst xmlns:a="http://schemas.openxmlformats.org/drawingml/2006/main" xmlns:r="http://schemas.openxmlformats.org/officeDocument/2006/relationships" xmlns:p="http://schemas.openxmlformats.org/presentationml/2006/main">
  <p:tag name="NUM" val="34"/>
</p:tagLst>
</file>

<file path=ppt/tags/tag206.xml><?xml version="1.0" encoding="utf-8"?>
<p:tagLst xmlns:a="http://schemas.openxmlformats.org/drawingml/2006/main" xmlns:r="http://schemas.openxmlformats.org/officeDocument/2006/relationships" xmlns:p="http://schemas.openxmlformats.org/presentationml/2006/main">
  <p:tag name="NUM" val="35"/>
</p:tagLst>
</file>

<file path=ppt/tags/tag207.xml><?xml version="1.0" encoding="utf-8"?>
<p:tagLst xmlns:a="http://schemas.openxmlformats.org/drawingml/2006/main" xmlns:r="http://schemas.openxmlformats.org/officeDocument/2006/relationships" xmlns:p="http://schemas.openxmlformats.org/presentationml/2006/main">
  <p:tag name="NUM" val="36"/>
</p:tagLst>
</file>

<file path=ppt/tags/tag208.xml><?xml version="1.0" encoding="utf-8"?>
<p:tagLst xmlns:a="http://schemas.openxmlformats.org/drawingml/2006/main" xmlns:r="http://schemas.openxmlformats.org/officeDocument/2006/relationships" xmlns:p="http://schemas.openxmlformats.org/presentationml/2006/main">
  <p:tag name="NUM" val="37"/>
</p:tagLst>
</file>

<file path=ppt/tags/tag209.xml><?xml version="1.0" encoding="utf-8"?>
<p:tagLst xmlns:a="http://schemas.openxmlformats.org/drawingml/2006/main" xmlns:r="http://schemas.openxmlformats.org/officeDocument/2006/relationships" xmlns:p="http://schemas.openxmlformats.org/presentationml/2006/main">
  <p:tag name="NUM" val="38"/>
</p:tagLst>
</file>

<file path=ppt/tags/tag21.xml><?xml version="1.0" encoding="utf-8"?>
<p:tagLst xmlns:a="http://schemas.openxmlformats.org/drawingml/2006/main" xmlns:r="http://schemas.openxmlformats.org/officeDocument/2006/relationships" xmlns:p="http://schemas.openxmlformats.org/presentationml/2006/main">
  <p:tag name="NUM" val="6"/>
</p:tagLst>
</file>

<file path=ppt/tags/tag210.xml><?xml version="1.0" encoding="utf-8"?>
<p:tagLst xmlns:a="http://schemas.openxmlformats.org/drawingml/2006/main" xmlns:r="http://schemas.openxmlformats.org/officeDocument/2006/relationships" xmlns:p="http://schemas.openxmlformats.org/presentationml/2006/main">
  <p:tag name="NUM" val="39"/>
</p:tagLst>
</file>

<file path=ppt/tags/tag211.xml><?xml version="1.0" encoding="utf-8"?>
<p:tagLst xmlns:a="http://schemas.openxmlformats.org/drawingml/2006/main" xmlns:r="http://schemas.openxmlformats.org/officeDocument/2006/relationships" xmlns:p="http://schemas.openxmlformats.org/presentationml/2006/main">
  <p:tag name="NUM" val="40"/>
</p:tagLst>
</file>

<file path=ppt/tags/tag212.xml><?xml version="1.0" encoding="utf-8"?>
<p:tagLst xmlns:a="http://schemas.openxmlformats.org/drawingml/2006/main" xmlns:r="http://schemas.openxmlformats.org/officeDocument/2006/relationships" xmlns:p="http://schemas.openxmlformats.org/presentationml/2006/main">
  <p:tag name="NUM" val="41"/>
</p:tagLst>
</file>

<file path=ppt/tags/tag213.xml><?xml version="1.0" encoding="utf-8"?>
<p:tagLst xmlns:a="http://schemas.openxmlformats.org/drawingml/2006/main" xmlns:r="http://schemas.openxmlformats.org/officeDocument/2006/relationships" xmlns:p="http://schemas.openxmlformats.org/presentationml/2006/main">
  <p:tag name="NUM" val="42"/>
</p:tagLst>
</file>

<file path=ppt/tags/tag214.xml><?xml version="1.0" encoding="utf-8"?>
<p:tagLst xmlns:a="http://schemas.openxmlformats.org/drawingml/2006/main" xmlns:r="http://schemas.openxmlformats.org/officeDocument/2006/relationships" xmlns:p="http://schemas.openxmlformats.org/presentationml/2006/main">
  <p:tag name="NUM" val="43"/>
</p:tagLst>
</file>

<file path=ppt/tags/tag215.xml><?xml version="1.0" encoding="utf-8"?>
<p:tagLst xmlns:a="http://schemas.openxmlformats.org/drawingml/2006/main" xmlns:r="http://schemas.openxmlformats.org/officeDocument/2006/relationships" xmlns:p="http://schemas.openxmlformats.org/presentationml/2006/main">
  <p:tag name="NUM" val="44"/>
</p:tagLst>
</file>

<file path=ppt/tags/tag216.xml><?xml version="1.0" encoding="utf-8"?>
<p:tagLst xmlns:a="http://schemas.openxmlformats.org/drawingml/2006/main" xmlns:r="http://schemas.openxmlformats.org/officeDocument/2006/relationships" xmlns:p="http://schemas.openxmlformats.org/presentationml/2006/main">
  <p:tag name="NUM" val="45"/>
</p:tagLst>
</file>

<file path=ppt/tags/tag217.xml><?xml version="1.0" encoding="utf-8"?>
<p:tagLst xmlns:a="http://schemas.openxmlformats.org/drawingml/2006/main" xmlns:r="http://schemas.openxmlformats.org/officeDocument/2006/relationships" xmlns:p="http://schemas.openxmlformats.org/presentationml/2006/main">
  <p:tag name="NUM" val="46"/>
</p:tagLst>
</file>

<file path=ppt/tags/tag218.xml><?xml version="1.0" encoding="utf-8"?>
<p:tagLst xmlns:a="http://schemas.openxmlformats.org/drawingml/2006/main" xmlns:r="http://schemas.openxmlformats.org/officeDocument/2006/relationships" xmlns:p="http://schemas.openxmlformats.org/presentationml/2006/main">
  <p:tag name="NUM" val="47"/>
</p:tagLst>
</file>

<file path=ppt/tags/tag219.xml><?xml version="1.0" encoding="utf-8"?>
<p:tagLst xmlns:a="http://schemas.openxmlformats.org/drawingml/2006/main" xmlns:r="http://schemas.openxmlformats.org/officeDocument/2006/relationships" xmlns:p="http://schemas.openxmlformats.org/presentationml/2006/main">
  <p:tag name="NUM" val="48"/>
</p:tagLst>
</file>

<file path=ppt/tags/tag22.xml><?xml version="1.0" encoding="utf-8"?>
<p:tagLst xmlns:a="http://schemas.openxmlformats.org/drawingml/2006/main" xmlns:r="http://schemas.openxmlformats.org/officeDocument/2006/relationships" xmlns:p="http://schemas.openxmlformats.org/presentationml/2006/main">
  <p:tag name="NUM" val="7"/>
</p:tagLst>
</file>

<file path=ppt/tags/tag220.xml><?xml version="1.0" encoding="utf-8"?>
<p:tagLst xmlns:a="http://schemas.openxmlformats.org/drawingml/2006/main" xmlns:r="http://schemas.openxmlformats.org/officeDocument/2006/relationships" xmlns:p="http://schemas.openxmlformats.org/presentationml/2006/main">
  <p:tag name="NUM" val="49"/>
</p:tagLst>
</file>

<file path=ppt/tags/tag221.xml><?xml version="1.0" encoding="utf-8"?>
<p:tagLst xmlns:a="http://schemas.openxmlformats.org/drawingml/2006/main" xmlns:r="http://schemas.openxmlformats.org/officeDocument/2006/relationships" xmlns:p="http://schemas.openxmlformats.org/presentationml/2006/main">
  <p:tag name="NUM" val="50"/>
</p:tagLst>
</file>

<file path=ppt/tags/tag222.xml><?xml version="1.0" encoding="utf-8"?>
<p:tagLst xmlns:a="http://schemas.openxmlformats.org/drawingml/2006/main" xmlns:r="http://schemas.openxmlformats.org/officeDocument/2006/relationships" xmlns:p="http://schemas.openxmlformats.org/presentationml/2006/main">
  <p:tag name="NUM" val="51"/>
</p:tagLst>
</file>

<file path=ppt/tags/tag223.xml><?xml version="1.0" encoding="utf-8"?>
<p:tagLst xmlns:a="http://schemas.openxmlformats.org/drawingml/2006/main" xmlns:r="http://schemas.openxmlformats.org/officeDocument/2006/relationships" xmlns:p="http://schemas.openxmlformats.org/presentationml/2006/main">
  <p:tag name="NUM" val="52"/>
</p:tagLst>
</file>

<file path=ppt/tags/tag224.xml><?xml version="1.0" encoding="utf-8"?>
<p:tagLst xmlns:a="http://schemas.openxmlformats.org/drawingml/2006/main" xmlns:r="http://schemas.openxmlformats.org/officeDocument/2006/relationships" xmlns:p="http://schemas.openxmlformats.org/presentationml/2006/main">
  <p:tag name="NUM" val="53"/>
</p:tagLst>
</file>

<file path=ppt/tags/tag225.xml><?xml version="1.0" encoding="utf-8"?>
<p:tagLst xmlns:a="http://schemas.openxmlformats.org/drawingml/2006/main" xmlns:r="http://schemas.openxmlformats.org/officeDocument/2006/relationships" xmlns:p="http://schemas.openxmlformats.org/presentationml/2006/main">
  <p:tag name="NUM" val="54"/>
</p:tagLst>
</file>

<file path=ppt/tags/tag226.xml><?xml version="1.0" encoding="utf-8"?>
<p:tagLst xmlns:a="http://schemas.openxmlformats.org/drawingml/2006/main" xmlns:r="http://schemas.openxmlformats.org/officeDocument/2006/relationships" xmlns:p="http://schemas.openxmlformats.org/presentationml/2006/main">
  <p:tag name="NUM" val="55"/>
</p:tagLst>
</file>

<file path=ppt/tags/tag227.xml><?xml version="1.0" encoding="utf-8"?>
<p:tagLst xmlns:a="http://schemas.openxmlformats.org/drawingml/2006/main" xmlns:r="http://schemas.openxmlformats.org/officeDocument/2006/relationships" xmlns:p="http://schemas.openxmlformats.org/presentationml/2006/main">
  <p:tag name="NUM" val="56"/>
</p:tagLst>
</file>

<file path=ppt/tags/tag228.xml><?xml version="1.0" encoding="utf-8"?>
<p:tagLst xmlns:a="http://schemas.openxmlformats.org/drawingml/2006/main" xmlns:r="http://schemas.openxmlformats.org/officeDocument/2006/relationships" xmlns:p="http://schemas.openxmlformats.org/presentationml/2006/main">
  <p:tag name="NUM" val="57"/>
</p:tagLst>
</file>

<file path=ppt/tags/tag229.xml><?xml version="1.0" encoding="utf-8"?>
<p:tagLst xmlns:a="http://schemas.openxmlformats.org/drawingml/2006/main" xmlns:r="http://schemas.openxmlformats.org/officeDocument/2006/relationships" xmlns:p="http://schemas.openxmlformats.org/presentationml/2006/main">
  <p:tag name="NUM" val="58"/>
</p:tagLst>
</file>

<file path=ppt/tags/tag23.xml><?xml version="1.0" encoding="utf-8"?>
<p:tagLst xmlns:a="http://schemas.openxmlformats.org/drawingml/2006/main" xmlns:r="http://schemas.openxmlformats.org/officeDocument/2006/relationships" xmlns:p="http://schemas.openxmlformats.org/presentationml/2006/main">
  <p:tag name="NUM" val="8"/>
</p:tagLst>
</file>

<file path=ppt/tags/tag230.xml><?xml version="1.0" encoding="utf-8"?>
<p:tagLst xmlns:a="http://schemas.openxmlformats.org/drawingml/2006/main" xmlns:r="http://schemas.openxmlformats.org/officeDocument/2006/relationships" xmlns:p="http://schemas.openxmlformats.org/presentationml/2006/main">
  <p:tag name="NUM" val="59"/>
</p:tagLst>
</file>

<file path=ppt/tags/tag231.xml><?xml version="1.0" encoding="utf-8"?>
<p:tagLst xmlns:a="http://schemas.openxmlformats.org/drawingml/2006/main" xmlns:r="http://schemas.openxmlformats.org/officeDocument/2006/relationships" xmlns:p="http://schemas.openxmlformats.org/presentationml/2006/main">
  <p:tag name="NUM" val="60"/>
</p:tagLst>
</file>

<file path=ppt/tags/tag232.xml><?xml version="1.0" encoding="utf-8"?>
<p:tagLst xmlns:a="http://schemas.openxmlformats.org/drawingml/2006/main" xmlns:r="http://schemas.openxmlformats.org/officeDocument/2006/relationships" xmlns:p="http://schemas.openxmlformats.org/presentationml/2006/main">
  <p:tag name="NUM" val="61"/>
</p:tagLst>
</file>

<file path=ppt/tags/tag233.xml><?xml version="1.0" encoding="utf-8"?>
<p:tagLst xmlns:a="http://schemas.openxmlformats.org/drawingml/2006/main" xmlns:r="http://schemas.openxmlformats.org/officeDocument/2006/relationships" xmlns:p="http://schemas.openxmlformats.org/presentationml/2006/main">
  <p:tag name="NUM" val="62"/>
</p:tagLst>
</file>

<file path=ppt/tags/tag234.xml><?xml version="1.0" encoding="utf-8"?>
<p:tagLst xmlns:a="http://schemas.openxmlformats.org/drawingml/2006/main" xmlns:r="http://schemas.openxmlformats.org/officeDocument/2006/relationships" xmlns:p="http://schemas.openxmlformats.org/presentationml/2006/main">
  <p:tag name="NUM" val="63"/>
</p:tagLst>
</file>

<file path=ppt/tags/tag235.xml><?xml version="1.0" encoding="utf-8"?>
<p:tagLst xmlns:a="http://schemas.openxmlformats.org/drawingml/2006/main" xmlns:r="http://schemas.openxmlformats.org/officeDocument/2006/relationships" xmlns:p="http://schemas.openxmlformats.org/presentationml/2006/main">
  <p:tag name="NUM" val="64"/>
</p:tagLst>
</file>

<file path=ppt/tags/tag236.xml><?xml version="1.0" encoding="utf-8"?>
<p:tagLst xmlns:a="http://schemas.openxmlformats.org/drawingml/2006/main" xmlns:r="http://schemas.openxmlformats.org/officeDocument/2006/relationships" xmlns:p="http://schemas.openxmlformats.org/presentationml/2006/main">
  <p:tag name="NUM" val="65"/>
</p:tagLst>
</file>

<file path=ppt/tags/tag237.xml><?xml version="1.0" encoding="utf-8"?>
<p:tagLst xmlns:a="http://schemas.openxmlformats.org/drawingml/2006/main" xmlns:r="http://schemas.openxmlformats.org/officeDocument/2006/relationships" xmlns:p="http://schemas.openxmlformats.org/presentationml/2006/main">
  <p:tag name="NUM" val="66"/>
</p:tagLst>
</file>

<file path=ppt/tags/tag238.xml><?xml version="1.0" encoding="utf-8"?>
<p:tagLst xmlns:a="http://schemas.openxmlformats.org/drawingml/2006/main" xmlns:r="http://schemas.openxmlformats.org/officeDocument/2006/relationships" xmlns:p="http://schemas.openxmlformats.org/presentationml/2006/main">
  <p:tag name="NUM" val="67"/>
</p:tagLst>
</file>

<file path=ppt/tags/tag239.xml><?xml version="1.0" encoding="utf-8"?>
<p:tagLst xmlns:a="http://schemas.openxmlformats.org/drawingml/2006/main" xmlns:r="http://schemas.openxmlformats.org/officeDocument/2006/relationships" xmlns:p="http://schemas.openxmlformats.org/presentationml/2006/main">
  <p:tag name="NUM" val="68"/>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40.xml><?xml version="1.0" encoding="utf-8"?>
<p:tagLst xmlns:a="http://schemas.openxmlformats.org/drawingml/2006/main" xmlns:r="http://schemas.openxmlformats.org/officeDocument/2006/relationships" xmlns:p="http://schemas.openxmlformats.org/presentationml/2006/main">
  <p:tag name="NUM" val="69"/>
</p:tagLst>
</file>

<file path=ppt/tags/tag241.xml><?xml version="1.0" encoding="utf-8"?>
<p:tagLst xmlns:a="http://schemas.openxmlformats.org/drawingml/2006/main" xmlns:r="http://schemas.openxmlformats.org/officeDocument/2006/relationships" xmlns:p="http://schemas.openxmlformats.org/presentationml/2006/main">
  <p:tag name="NUM" val="70"/>
</p:tagLst>
</file>

<file path=ppt/tags/tag242.xml><?xml version="1.0" encoding="utf-8"?>
<p:tagLst xmlns:a="http://schemas.openxmlformats.org/drawingml/2006/main" xmlns:r="http://schemas.openxmlformats.org/officeDocument/2006/relationships" xmlns:p="http://schemas.openxmlformats.org/presentationml/2006/main">
  <p:tag name="NUM" val="71"/>
</p:tagLst>
</file>

<file path=ppt/tags/tag243.xml><?xml version="1.0" encoding="utf-8"?>
<p:tagLst xmlns:a="http://schemas.openxmlformats.org/drawingml/2006/main" xmlns:r="http://schemas.openxmlformats.org/officeDocument/2006/relationships" xmlns:p="http://schemas.openxmlformats.org/presentationml/2006/main">
  <p:tag name="NUM" val="72"/>
</p:tagLst>
</file>

<file path=ppt/tags/tag244.xml><?xml version="1.0" encoding="utf-8"?>
<p:tagLst xmlns:a="http://schemas.openxmlformats.org/drawingml/2006/main" xmlns:r="http://schemas.openxmlformats.org/officeDocument/2006/relationships" xmlns:p="http://schemas.openxmlformats.org/presentationml/2006/main">
  <p:tag name="NUM" val="73"/>
</p:tagLst>
</file>

<file path=ppt/tags/tag245.xml><?xml version="1.0" encoding="utf-8"?>
<p:tagLst xmlns:a="http://schemas.openxmlformats.org/drawingml/2006/main" xmlns:r="http://schemas.openxmlformats.org/officeDocument/2006/relationships" xmlns:p="http://schemas.openxmlformats.org/presentationml/2006/main">
  <p:tag name="NUM" val="74"/>
</p:tagLst>
</file>

<file path=ppt/tags/tag246.xml><?xml version="1.0" encoding="utf-8"?>
<p:tagLst xmlns:a="http://schemas.openxmlformats.org/drawingml/2006/main" xmlns:r="http://schemas.openxmlformats.org/officeDocument/2006/relationships" xmlns:p="http://schemas.openxmlformats.org/presentationml/2006/main">
  <p:tag name="NUM" val="75"/>
</p:tagLst>
</file>

<file path=ppt/tags/tag247.xml><?xml version="1.0" encoding="utf-8"?>
<p:tagLst xmlns:a="http://schemas.openxmlformats.org/drawingml/2006/main" xmlns:r="http://schemas.openxmlformats.org/officeDocument/2006/relationships" xmlns:p="http://schemas.openxmlformats.org/presentationml/2006/main">
  <p:tag name="NUM" val="76"/>
</p:tagLst>
</file>

<file path=ppt/tags/tag248.xml><?xml version="1.0" encoding="utf-8"?>
<p:tagLst xmlns:a="http://schemas.openxmlformats.org/drawingml/2006/main" xmlns:r="http://schemas.openxmlformats.org/officeDocument/2006/relationships" xmlns:p="http://schemas.openxmlformats.org/presentationml/2006/main">
  <p:tag name="NUM" val="77"/>
</p:tagLst>
</file>

<file path=ppt/tags/tag249.xml><?xml version="1.0" encoding="utf-8"?>
<p:tagLst xmlns:a="http://schemas.openxmlformats.org/drawingml/2006/main" xmlns:r="http://schemas.openxmlformats.org/officeDocument/2006/relationships" xmlns:p="http://schemas.openxmlformats.org/presentationml/2006/main">
  <p:tag name="NUM" val="78"/>
</p:tagLst>
</file>

<file path=ppt/tags/tag25.xml><?xml version="1.0" encoding="utf-8"?>
<p:tagLst xmlns:a="http://schemas.openxmlformats.org/drawingml/2006/main" xmlns:r="http://schemas.openxmlformats.org/officeDocument/2006/relationships" xmlns:p="http://schemas.openxmlformats.org/presentationml/2006/main">
  <p:tag name="NUM" val="10"/>
</p:tagLst>
</file>

<file path=ppt/tags/tag250.xml><?xml version="1.0" encoding="utf-8"?>
<p:tagLst xmlns:a="http://schemas.openxmlformats.org/drawingml/2006/main" xmlns:r="http://schemas.openxmlformats.org/officeDocument/2006/relationships" xmlns:p="http://schemas.openxmlformats.org/presentationml/2006/main">
  <p:tag name="NUM" val="79"/>
</p:tagLst>
</file>

<file path=ppt/tags/tag251.xml><?xml version="1.0" encoding="utf-8"?>
<p:tagLst xmlns:a="http://schemas.openxmlformats.org/drawingml/2006/main" xmlns:r="http://schemas.openxmlformats.org/officeDocument/2006/relationships" xmlns:p="http://schemas.openxmlformats.org/presentationml/2006/main">
  <p:tag name="NUM" val="80"/>
</p:tagLst>
</file>

<file path=ppt/tags/tag252.xml><?xml version="1.0" encoding="utf-8"?>
<p:tagLst xmlns:a="http://schemas.openxmlformats.org/drawingml/2006/main" xmlns:r="http://schemas.openxmlformats.org/officeDocument/2006/relationships" xmlns:p="http://schemas.openxmlformats.org/presentationml/2006/main">
  <p:tag name="NUM" val="81"/>
</p:tagLst>
</file>

<file path=ppt/tags/tag253.xml><?xml version="1.0" encoding="utf-8"?>
<p:tagLst xmlns:a="http://schemas.openxmlformats.org/drawingml/2006/main" xmlns:r="http://schemas.openxmlformats.org/officeDocument/2006/relationships" xmlns:p="http://schemas.openxmlformats.org/presentationml/2006/main">
  <p:tag name="NUM" val="82"/>
</p:tagLst>
</file>

<file path=ppt/tags/tag254.xml><?xml version="1.0" encoding="utf-8"?>
<p:tagLst xmlns:a="http://schemas.openxmlformats.org/drawingml/2006/main" xmlns:r="http://schemas.openxmlformats.org/officeDocument/2006/relationships" xmlns:p="http://schemas.openxmlformats.org/presentationml/2006/main">
  <p:tag name="NUM" val="83"/>
</p:tagLst>
</file>

<file path=ppt/tags/tag255.xml><?xml version="1.0" encoding="utf-8"?>
<p:tagLst xmlns:a="http://schemas.openxmlformats.org/drawingml/2006/main" xmlns:r="http://schemas.openxmlformats.org/officeDocument/2006/relationships" xmlns:p="http://schemas.openxmlformats.org/presentationml/2006/main">
  <p:tag name="NUM" val="84"/>
</p:tagLst>
</file>

<file path=ppt/tags/tag256.xml><?xml version="1.0" encoding="utf-8"?>
<p:tagLst xmlns:a="http://schemas.openxmlformats.org/drawingml/2006/main" xmlns:r="http://schemas.openxmlformats.org/officeDocument/2006/relationships" xmlns:p="http://schemas.openxmlformats.org/presentationml/2006/main">
  <p:tag name="NUM" val="85"/>
</p:tagLst>
</file>

<file path=ppt/tags/tag257.xml><?xml version="1.0" encoding="utf-8"?>
<p:tagLst xmlns:a="http://schemas.openxmlformats.org/drawingml/2006/main" xmlns:r="http://schemas.openxmlformats.org/officeDocument/2006/relationships" xmlns:p="http://schemas.openxmlformats.org/presentationml/2006/main">
  <p:tag name="NUM" val="86"/>
</p:tagLst>
</file>

<file path=ppt/tags/tag258.xml><?xml version="1.0" encoding="utf-8"?>
<p:tagLst xmlns:a="http://schemas.openxmlformats.org/drawingml/2006/main" xmlns:r="http://schemas.openxmlformats.org/officeDocument/2006/relationships" xmlns:p="http://schemas.openxmlformats.org/presentationml/2006/main">
  <p:tag name="NUM" val="87"/>
</p:tagLst>
</file>

<file path=ppt/tags/tag259.xml><?xml version="1.0" encoding="utf-8"?>
<p:tagLst xmlns:a="http://schemas.openxmlformats.org/drawingml/2006/main" xmlns:r="http://schemas.openxmlformats.org/officeDocument/2006/relationships" xmlns:p="http://schemas.openxmlformats.org/presentationml/2006/main">
  <p:tag name="NUM" val="88"/>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60.xml><?xml version="1.0" encoding="utf-8"?>
<p:tagLst xmlns:a="http://schemas.openxmlformats.org/drawingml/2006/main" xmlns:r="http://schemas.openxmlformats.org/officeDocument/2006/relationships" xmlns:p="http://schemas.openxmlformats.org/presentationml/2006/main">
  <p:tag name="NUM" val="89"/>
</p:tagLst>
</file>

<file path=ppt/tags/tag261.xml><?xml version="1.0" encoding="utf-8"?>
<p:tagLst xmlns:a="http://schemas.openxmlformats.org/drawingml/2006/main" xmlns:r="http://schemas.openxmlformats.org/officeDocument/2006/relationships" xmlns:p="http://schemas.openxmlformats.org/presentationml/2006/main">
  <p:tag name="NUM" val="90"/>
</p:tagLst>
</file>

<file path=ppt/tags/tag262.xml><?xml version="1.0" encoding="utf-8"?>
<p:tagLst xmlns:a="http://schemas.openxmlformats.org/drawingml/2006/main" xmlns:r="http://schemas.openxmlformats.org/officeDocument/2006/relationships" xmlns:p="http://schemas.openxmlformats.org/presentationml/2006/main">
  <p:tag name="NUM" val="91"/>
</p:tagLst>
</file>

<file path=ppt/tags/tag263.xml><?xml version="1.0" encoding="utf-8"?>
<p:tagLst xmlns:a="http://schemas.openxmlformats.org/drawingml/2006/main" xmlns:r="http://schemas.openxmlformats.org/officeDocument/2006/relationships" xmlns:p="http://schemas.openxmlformats.org/presentationml/2006/main">
  <p:tag name="NUM" val="92"/>
</p:tagLst>
</file>

<file path=ppt/tags/tag264.xml><?xml version="1.0" encoding="utf-8"?>
<p:tagLst xmlns:a="http://schemas.openxmlformats.org/drawingml/2006/main" xmlns:r="http://schemas.openxmlformats.org/officeDocument/2006/relationships" xmlns:p="http://schemas.openxmlformats.org/presentationml/2006/main">
  <p:tag name="NUM" val="93"/>
</p:tagLst>
</file>

<file path=ppt/tags/tag265.xml><?xml version="1.0" encoding="utf-8"?>
<p:tagLst xmlns:a="http://schemas.openxmlformats.org/drawingml/2006/main" xmlns:r="http://schemas.openxmlformats.org/officeDocument/2006/relationships" xmlns:p="http://schemas.openxmlformats.org/presentationml/2006/main">
  <p:tag name="NUM" val="94"/>
</p:tagLst>
</file>

<file path=ppt/tags/tag266.xml><?xml version="1.0" encoding="utf-8"?>
<p:tagLst xmlns:a="http://schemas.openxmlformats.org/drawingml/2006/main" xmlns:r="http://schemas.openxmlformats.org/officeDocument/2006/relationships" xmlns:p="http://schemas.openxmlformats.org/presentationml/2006/main">
  <p:tag name="NUM" val="95"/>
</p:tagLst>
</file>

<file path=ppt/tags/tag267.xml><?xml version="1.0" encoding="utf-8"?>
<p:tagLst xmlns:a="http://schemas.openxmlformats.org/drawingml/2006/main" xmlns:r="http://schemas.openxmlformats.org/officeDocument/2006/relationships" xmlns:p="http://schemas.openxmlformats.org/presentationml/2006/main">
  <p:tag name="NUM" val="96"/>
</p:tagLst>
</file>

<file path=ppt/tags/tag268.xml><?xml version="1.0" encoding="utf-8"?>
<p:tagLst xmlns:a="http://schemas.openxmlformats.org/drawingml/2006/main" xmlns:r="http://schemas.openxmlformats.org/officeDocument/2006/relationships" xmlns:p="http://schemas.openxmlformats.org/presentationml/2006/main">
  <p:tag name="NUM" val="97"/>
</p:tagLst>
</file>

<file path=ppt/tags/tag269.xml><?xml version="1.0" encoding="utf-8"?>
<p:tagLst xmlns:a="http://schemas.openxmlformats.org/drawingml/2006/main" xmlns:r="http://schemas.openxmlformats.org/officeDocument/2006/relationships" xmlns:p="http://schemas.openxmlformats.org/presentationml/2006/main">
  <p:tag name="NUM" val="98"/>
</p:tagLst>
</file>

<file path=ppt/tags/tag27.xml><?xml version="1.0" encoding="utf-8"?>
<p:tagLst xmlns:a="http://schemas.openxmlformats.org/drawingml/2006/main" xmlns:r="http://schemas.openxmlformats.org/officeDocument/2006/relationships" xmlns:p="http://schemas.openxmlformats.org/presentationml/2006/main">
  <p:tag name="NUM" val="12"/>
</p:tagLst>
</file>

<file path=ppt/tags/tag270.xml><?xml version="1.0" encoding="utf-8"?>
<p:tagLst xmlns:a="http://schemas.openxmlformats.org/drawingml/2006/main" xmlns:r="http://schemas.openxmlformats.org/officeDocument/2006/relationships" xmlns:p="http://schemas.openxmlformats.org/presentationml/2006/main">
  <p:tag name="NUM" val="99"/>
</p:tagLst>
</file>

<file path=ppt/tags/tag271.xml><?xml version="1.0" encoding="utf-8"?>
<p:tagLst xmlns:a="http://schemas.openxmlformats.org/drawingml/2006/main" xmlns:r="http://schemas.openxmlformats.org/officeDocument/2006/relationships" xmlns:p="http://schemas.openxmlformats.org/presentationml/2006/main">
  <p:tag name="NUM" val="100"/>
</p:tagLst>
</file>

<file path=ppt/tags/tag272.xml><?xml version="1.0" encoding="utf-8"?>
<p:tagLst xmlns:a="http://schemas.openxmlformats.org/drawingml/2006/main" xmlns:r="http://schemas.openxmlformats.org/officeDocument/2006/relationships" xmlns:p="http://schemas.openxmlformats.org/presentationml/2006/main">
  <p:tag name="NUM" val="101"/>
</p:tagLst>
</file>

<file path=ppt/tags/tag273.xml><?xml version="1.0" encoding="utf-8"?>
<p:tagLst xmlns:a="http://schemas.openxmlformats.org/drawingml/2006/main" xmlns:r="http://schemas.openxmlformats.org/officeDocument/2006/relationships" xmlns:p="http://schemas.openxmlformats.org/presentationml/2006/main">
  <p:tag name="NUM" val="102"/>
</p:tagLst>
</file>

<file path=ppt/tags/tag274.xml><?xml version="1.0" encoding="utf-8"?>
<p:tagLst xmlns:a="http://schemas.openxmlformats.org/drawingml/2006/main" xmlns:r="http://schemas.openxmlformats.org/officeDocument/2006/relationships" xmlns:p="http://schemas.openxmlformats.org/presentationml/2006/main">
  <p:tag name="NUM" val="103"/>
</p:tagLst>
</file>

<file path=ppt/tags/tag275.xml><?xml version="1.0" encoding="utf-8"?>
<p:tagLst xmlns:a="http://schemas.openxmlformats.org/drawingml/2006/main" xmlns:r="http://schemas.openxmlformats.org/officeDocument/2006/relationships" xmlns:p="http://schemas.openxmlformats.org/presentationml/2006/main">
  <p:tag name="NUM" val="104"/>
</p:tagLst>
</file>

<file path=ppt/tags/tag276.xml><?xml version="1.0" encoding="utf-8"?>
<p:tagLst xmlns:a="http://schemas.openxmlformats.org/drawingml/2006/main" xmlns:r="http://schemas.openxmlformats.org/officeDocument/2006/relationships" xmlns:p="http://schemas.openxmlformats.org/presentationml/2006/main">
  <p:tag name="NUM" val="105"/>
</p:tagLst>
</file>

<file path=ppt/tags/tag277.xml><?xml version="1.0" encoding="utf-8"?>
<p:tagLst xmlns:a="http://schemas.openxmlformats.org/drawingml/2006/main" xmlns:r="http://schemas.openxmlformats.org/officeDocument/2006/relationships" xmlns:p="http://schemas.openxmlformats.org/presentationml/2006/main">
  <p:tag name="NUM" val="106"/>
</p:tagLst>
</file>

<file path=ppt/tags/tag278.xml><?xml version="1.0" encoding="utf-8"?>
<p:tagLst xmlns:a="http://schemas.openxmlformats.org/drawingml/2006/main" xmlns:r="http://schemas.openxmlformats.org/officeDocument/2006/relationships" xmlns:p="http://schemas.openxmlformats.org/presentationml/2006/main">
  <p:tag name="NUM" val="107"/>
</p:tagLst>
</file>

<file path=ppt/tags/tag279.xml><?xml version="1.0" encoding="utf-8"?>
<p:tagLst xmlns:a="http://schemas.openxmlformats.org/drawingml/2006/main" xmlns:r="http://schemas.openxmlformats.org/officeDocument/2006/relationships" xmlns:p="http://schemas.openxmlformats.org/presentationml/2006/main">
  <p:tag name="NUM" val="108"/>
</p:tagLst>
</file>

<file path=ppt/tags/tag28.xml><?xml version="1.0" encoding="utf-8"?>
<p:tagLst xmlns:a="http://schemas.openxmlformats.org/drawingml/2006/main" xmlns:r="http://schemas.openxmlformats.org/officeDocument/2006/relationships" xmlns:p="http://schemas.openxmlformats.org/presentationml/2006/main">
  <p:tag name="NUM" val="13"/>
</p:tagLst>
</file>

<file path=ppt/tags/tag280.xml><?xml version="1.0" encoding="utf-8"?>
<p:tagLst xmlns:a="http://schemas.openxmlformats.org/drawingml/2006/main" xmlns:r="http://schemas.openxmlformats.org/officeDocument/2006/relationships" xmlns:p="http://schemas.openxmlformats.org/presentationml/2006/main">
  <p:tag name="NUM" val="109"/>
</p:tagLst>
</file>

<file path=ppt/tags/tag281.xml><?xml version="1.0" encoding="utf-8"?>
<p:tagLst xmlns:a="http://schemas.openxmlformats.org/drawingml/2006/main" xmlns:r="http://schemas.openxmlformats.org/officeDocument/2006/relationships" xmlns:p="http://schemas.openxmlformats.org/presentationml/2006/main">
  <p:tag name="NUM" val="110"/>
</p:tagLst>
</file>

<file path=ppt/tags/tag282.xml><?xml version="1.0" encoding="utf-8"?>
<p:tagLst xmlns:a="http://schemas.openxmlformats.org/drawingml/2006/main" xmlns:r="http://schemas.openxmlformats.org/officeDocument/2006/relationships" xmlns:p="http://schemas.openxmlformats.org/presentationml/2006/main">
  <p:tag name="NUM" val="111"/>
</p:tagLst>
</file>

<file path=ppt/tags/tag283.xml><?xml version="1.0" encoding="utf-8"?>
<p:tagLst xmlns:a="http://schemas.openxmlformats.org/drawingml/2006/main" xmlns:r="http://schemas.openxmlformats.org/officeDocument/2006/relationships" xmlns:p="http://schemas.openxmlformats.org/presentationml/2006/main">
  <p:tag name="NUM" val="112"/>
</p:tagLst>
</file>

<file path=ppt/tags/tag284.xml><?xml version="1.0" encoding="utf-8"?>
<p:tagLst xmlns:a="http://schemas.openxmlformats.org/drawingml/2006/main" xmlns:r="http://schemas.openxmlformats.org/officeDocument/2006/relationships" xmlns:p="http://schemas.openxmlformats.org/presentationml/2006/main">
  <p:tag name="NUM" val="113"/>
</p:tagLst>
</file>

<file path=ppt/tags/tag285.xml><?xml version="1.0" encoding="utf-8"?>
<p:tagLst xmlns:a="http://schemas.openxmlformats.org/drawingml/2006/main" xmlns:r="http://schemas.openxmlformats.org/officeDocument/2006/relationships" xmlns:p="http://schemas.openxmlformats.org/presentationml/2006/main">
  <p:tag name="NUM" val="114"/>
</p:tagLst>
</file>

<file path=ppt/tags/tag286.xml><?xml version="1.0" encoding="utf-8"?>
<p:tagLst xmlns:a="http://schemas.openxmlformats.org/drawingml/2006/main" xmlns:r="http://schemas.openxmlformats.org/officeDocument/2006/relationships" xmlns:p="http://schemas.openxmlformats.org/presentationml/2006/main">
  <p:tag name="NUM" val="12"/>
</p:tagLst>
</file>

<file path=ppt/tags/tag287.xml><?xml version="1.0" encoding="utf-8"?>
<p:tagLst xmlns:a="http://schemas.openxmlformats.org/drawingml/2006/main" xmlns:r="http://schemas.openxmlformats.org/officeDocument/2006/relationships" xmlns:p="http://schemas.openxmlformats.org/presentationml/2006/main">
  <p:tag name="NUM" val="12"/>
</p:tagLst>
</file>

<file path=ppt/tags/tag288.xml><?xml version="1.0" encoding="utf-8"?>
<p:tagLst xmlns:a="http://schemas.openxmlformats.org/drawingml/2006/main" xmlns:r="http://schemas.openxmlformats.org/officeDocument/2006/relationships" xmlns:p="http://schemas.openxmlformats.org/presentationml/2006/main">
  <p:tag name="NUM" val="12"/>
</p:tagLst>
</file>

<file path=ppt/tags/tag289.xml><?xml version="1.0" encoding="utf-8"?>
<p:tagLst xmlns:a="http://schemas.openxmlformats.org/drawingml/2006/main" xmlns:r="http://schemas.openxmlformats.org/officeDocument/2006/relationships" xmlns:p="http://schemas.openxmlformats.org/presentationml/2006/main">
  <p:tag name="NUM" val="16"/>
</p:tagLst>
</file>

<file path=ppt/tags/tag29.xml><?xml version="1.0" encoding="utf-8"?>
<p:tagLst xmlns:a="http://schemas.openxmlformats.org/drawingml/2006/main" xmlns:r="http://schemas.openxmlformats.org/officeDocument/2006/relationships" xmlns:p="http://schemas.openxmlformats.org/presentationml/2006/main">
  <p:tag name="NUM" val="14"/>
</p:tagLst>
</file>

<file path=ppt/tags/tag290.xml><?xml version="1.0" encoding="utf-8"?>
<p:tagLst xmlns:a="http://schemas.openxmlformats.org/drawingml/2006/main" xmlns:r="http://schemas.openxmlformats.org/officeDocument/2006/relationships" xmlns:p="http://schemas.openxmlformats.org/presentationml/2006/main">
  <p:tag name="NUM" val="16"/>
</p:tagLst>
</file>

<file path=ppt/tags/tag291.xml><?xml version="1.0" encoding="utf-8"?>
<p:tagLst xmlns:a="http://schemas.openxmlformats.org/drawingml/2006/main" xmlns:r="http://schemas.openxmlformats.org/officeDocument/2006/relationships" xmlns:p="http://schemas.openxmlformats.org/presentationml/2006/main">
  <p:tag name="NUM" val="1"/>
</p:tagLst>
</file>

<file path=ppt/tags/tag292.xml><?xml version="1.0" encoding="utf-8"?>
<p:tagLst xmlns:a="http://schemas.openxmlformats.org/drawingml/2006/main" xmlns:r="http://schemas.openxmlformats.org/officeDocument/2006/relationships" xmlns:p="http://schemas.openxmlformats.org/presentationml/2006/main">
  <p:tag name="NUM" val="2"/>
</p:tagLst>
</file>

<file path=ppt/tags/tag293.xml><?xml version="1.0" encoding="utf-8"?>
<p:tagLst xmlns:a="http://schemas.openxmlformats.org/drawingml/2006/main" xmlns:r="http://schemas.openxmlformats.org/officeDocument/2006/relationships" xmlns:p="http://schemas.openxmlformats.org/presentationml/2006/main">
  <p:tag name="NUM" val="3"/>
</p:tagLst>
</file>

<file path=ppt/tags/tag294.xml><?xml version="1.0" encoding="utf-8"?>
<p:tagLst xmlns:a="http://schemas.openxmlformats.org/drawingml/2006/main" xmlns:r="http://schemas.openxmlformats.org/officeDocument/2006/relationships" xmlns:p="http://schemas.openxmlformats.org/presentationml/2006/main">
  <p:tag name="NUM" val="4"/>
</p:tagLst>
</file>

<file path=ppt/tags/tag295.xml><?xml version="1.0" encoding="utf-8"?>
<p:tagLst xmlns:a="http://schemas.openxmlformats.org/drawingml/2006/main" xmlns:r="http://schemas.openxmlformats.org/officeDocument/2006/relationships" xmlns:p="http://schemas.openxmlformats.org/presentationml/2006/main">
  <p:tag name="NUM" val="5"/>
</p:tagLst>
</file>

<file path=ppt/tags/tag296.xml><?xml version="1.0" encoding="utf-8"?>
<p:tagLst xmlns:a="http://schemas.openxmlformats.org/drawingml/2006/main" xmlns:r="http://schemas.openxmlformats.org/officeDocument/2006/relationships" xmlns:p="http://schemas.openxmlformats.org/presentationml/2006/main">
  <p:tag name="NUM" val="6"/>
</p:tagLst>
</file>

<file path=ppt/tags/tag297.xml><?xml version="1.0" encoding="utf-8"?>
<p:tagLst xmlns:a="http://schemas.openxmlformats.org/drawingml/2006/main" xmlns:r="http://schemas.openxmlformats.org/officeDocument/2006/relationships" xmlns:p="http://schemas.openxmlformats.org/presentationml/2006/main">
  <p:tag name="NUM" val="7"/>
</p:tagLst>
</file>

<file path=ppt/tags/tag298.xml><?xml version="1.0" encoding="utf-8"?>
<p:tagLst xmlns:a="http://schemas.openxmlformats.org/drawingml/2006/main" xmlns:r="http://schemas.openxmlformats.org/officeDocument/2006/relationships" xmlns:p="http://schemas.openxmlformats.org/presentationml/2006/main">
  <p:tag name="NUM" val="8"/>
</p:tagLst>
</file>

<file path=ppt/tags/tag299.xml><?xml version="1.0" encoding="utf-8"?>
<p:tagLst xmlns:a="http://schemas.openxmlformats.org/drawingml/2006/main" xmlns:r="http://schemas.openxmlformats.org/officeDocument/2006/relationships" xmlns:p="http://schemas.openxmlformats.org/presentationml/2006/main">
  <p:tag name="NUM" val="9"/>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5"/>
</p:tagLst>
</file>

<file path=ppt/tags/tag300.xml><?xml version="1.0" encoding="utf-8"?>
<p:tagLst xmlns:a="http://schemas.openxmlformats.org/drawingml/2006/main" xmlns:r="http://schemas.openxmlformats.org/officeDocument/2006/relationships" xmlns:p="http://schemas.openxmlformats.org/presentationml/2006/main">
  <p:tag name="NUM" val="10"/>
</p:tagLst>
</file>

<file path=ppt/tags/tag301.xml><?xml version="1.0" encoding="utf-8"?>
<p:tagLst xmlns:a="http://schemas.openxmlformats.org/drawingml/2006/main" xmlns:r="http://schemas.openxmlformats.org/officeDocument/2006/relationships" xmlns:p="http://schemas.openxmlformats.org/presentationml/2006/main">
  <p:tag name="NUM" val="11"/>
</p:tagLst>
</file>

<file path=ppt/tags/tag302.xml><?xml version="1.0" encoding="utf-8"?>
<p:tagLst xmlns:a="http://schemas.openxmlformats.org/drawingml/2006/main" xmlns:r="http://schemas.openxmlformats.org/officeDocument/2006/relationships" xmlns:p="http://schemas.openxmlformats.org/presentationml/2006/main">
  <p:tag name="NUM" val="12"/>
</p:tagLst>
</file>

<file path=ppt/tags/tag303.xml><?xml version="1.0" encoding="utf-8"?>
<p:tagLst xmlns:a="http://schemas.openxmlformats.org/drawingml/2006/main" xmlns:r="http://schemas.openxmlformats.org/officeDocument/2006/relationships" xmlns:p="http://schemas.openxmlformats.org/presentationml/2006/main">
  <p:tag name="NUM" val="13"/>
</p:tagLst>
</file>

<file path=ppt/tags/tag304.xml><?xml version="1.0" encoding="utf-8"?>
<p:tagLst xmlns:a="http://schemas.openxmlformats.org/drawingml/2006/main" xmlns:r="http://schemas.openxmlformats.org/officeDocument/2006/relationships" xmlns:p="http://schemas.openxmlformats.org/presentationml/2006/main">
  <p:tag name="NUM" val="14"/>
</p:tagLst>
</file>

<file path=ppt/tags/tag305.xml><?xml version="1.0" encoding="utf-8"?>
<p:tagLst xmlns:a="http://schemas.openxmlformats.org/drawingml/2006/main" xmlns:r="http://schemas.openxmlformats.org/officeDocument/2006/relationships" xmlns:p="http://schemas.openxmlformats.org/presentationml/2006/main">
  <p:tag name="NUM" val="15"/>
</p:tagLst>
</file>

<file path=ppt/tags/tag306.xml><?xml version="1.0" encoding="utf-8"?>
<p:tagLst xmlns:a="http://schemas.openxmlformats.org/drawingml/2006/main" xmlns:r="http://schemas.openxmlformats.org/officeDocument/2006/relationships" xmlns:p="http://schemas.openxmlformats.org/presentationml/2006/main">
  <p:tag name="NUM" val="16"/>
</p:tagLst>
</file>

<file path=ppt/tags/tag307.xml><?xml version="1.0" encoding="utf-8"?>
<p:tagLst xmlns:a="http://schemas.openxmlformats.org/drawingml/2006/main" xmlns:r="http://schemas.openxmlformats.org/officeDocument/2006/relationships" xmlns:p="http://schemas.openxmlformats.org/presentationml/2006/main">
  <p:tag name="NUM" val="17"/>
</p:tagLst>
</file>

<file path=ppt/tags/tag308.xml><?xml version="1.0" encoding="utf-8"?>
<p:tagLst xmlns:a="http://schemas.openxmlformats.org/drawingml/2006/main" xmlns:r="http://schemas.openxmlformats.org/officeDocument/2006/relationships" xmlns:p="http://schemas.openxmlformats.org/presentationml/2006/main">
  <p:tag name="NUM" val="1"/>
</p:tagLst>
</file>

<file path=ppt/tags/tag309.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6"/>
</p:tagLst>
</file>

<file path=ppt/tags/tag310.xml><?xml version="1.0" encoding="utf-8"?>
<p:tagLst xmlns:a="http://schemas.openxmlformats.org/drawingml/2006/main" xmlns:r="http://schemas.openxmlformats.org/officeDocument/2006/relationships" xmlns:p="http://schemas.openxmlformats.org/presentationml/2006/main">
  <p:tag name="NUM" val="3"/>
</p:tagLst>
</file>

<file path=ppt/tags/tag311.xml><?xml version="1.0" encoding="utf-8"?>
<p:tagLst xmlns:a="http://schemas.openxmlformats.org/drawingml/2006/main" xmlns:r="http://schemas.openxmlformats.org/officeDocument/2006/relationships" xmlns:p="http://schemas.openxmlformats.org/presentationml/2006/main">
  <p:tag name="NUM" val="4"/>
</p:tagLst>
</file>

<file path=ppt/tags/tag312.xml><?xml version="1.0" encoding="utf-8"?>
<p:tagLst xmlns:a="http://schemas.openxmlformats.org/drawingml/2006/main" xmlns:r="http://schemas.openxmlformats.org/officeDocument/2006/relationships" xmlns:p="http://schemas.openxmlformats.org/presentationml/2006/main">
  <p:tag name="NUM" val="5"/>
</p:tagLst>
</file>

<file path=ppt/tags/tag313.xml><?xml version="1.0" encoding="utf-8"?>
<p:tagLst xmlns:a="http://schemas.openxmlformats.org/drawingml/2006/main" xmlns:r="http://schemas.openxmlformats.org/officeDocument/2006/relationships" xmlns:p="http://schemas.openxmlformats.org/presentationml/2006/main">
  <p:tag name="NUM" val="6"/>
</p:tagLst>
</file>

<file path=ppt/tags/tag314.xml><?xml version="1.0" encoding="utf-8"?>
<p:tagLst xmlns:a="http://schemas.openxmlformats.org/drawingml/2006/main" xmlns:r="http://schemas.openxmlformats.org/officeDocument/2006/relationships" xmlns:p="http://schemas.openxmlformats.org/presentationml/2006/main">
  <p:tag name="NUM" val="7"/>
</p:tagLst>
</file>

<file path=ppt/tags/tag315.xml><?xml version="1.0" encoding="utf-8"?>
<p:tagLst xmlns:a="http://schemas.openxmlformats.org/drawingml/2006/main" xmlns:r="http://schemas.openxmlformats.org/officeDocument/2006/relationships" xmlns:p="http://schemas.openxmlformats.org/presentationml/2006/main">
  <p:tag name="NUM" val="8"/>
</p:tagLst>
</file>

<file path=ppt/tags/tag316.xml><?xml version="1.0" encoding="utf-8"?>
<p:tagLst xmlns:a="http://schemas.openxmlformats.org/drawingml/2006/main" xmlns:r="http://schemas.openxmlformats.org/officeDocument/2006/relationships" xmlns:p="http://schemas.openxmlformats.org/presentationml/2006/main">
  <p:tag name="NUM" val="9"/>
</p:tagLst>
</file>

<file path=ppt/tags/tag317.xml><?xml version="1.0" encoding="utf-8"?>
<p:tagLst xmlns:a="http://schemas.openxmlformats.org/drawingml/2006/main" xmlns:r="http://schemas.openxmlformats.org/officeDocument/2006/relationships" xmlns:p="http://schemas.openxmlformats.org/presentationml/2006/main">
  <p:tag name="NUM" val="10"/>
</p:tagLst>
</file>

<file path=ppt/tags/tag318.xml><?xml version="1.0" encoding="utf-8"?>
<p:tagLst xmlns:a="http://schemas.openxmlformats.org/drawingml/2006/main" xmlns:r="http://schemas.openxmlformats.org/officeDocument/2006/relationships" xmlns:p="http://schemas.openxmlformats.org/presentationml/2006/main">
  <p:tag name="NUM" val="11"/>
</p:tagLst>
</file>

<file path=ppt/tags/tag319.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17"/>
</p:tagLst>
</file>

<file path=ppt/tags/tag320.xml><?xml version="1.0" encoding="utf-8"?>
<p:tagLst xmlns:a="http://schemas.openxmlformats.org/drawingml/2006/main" xmlns:r="http://schemas.openxmlformats.org/officeDocument/2006/relationships" xmlns:p="http://schemas.openxmlformats.org/presentationml/2006/main">
  <p:tag name="NUM" val="13"/>
</p:tagLst>
</file>

<file path=ppt/tags/tag321.xml><?xml version="1.0" encoding="utf-8"?>
<p:tagLst xmlns:a="http://schemas.openxmlformats.org/drawingml/2006/main" xmlns:r="http://schemas.openxmlformats.org/officeDocument/2006/relationships" xmlns:p="http://schemas.openxmlformats.org/presentationml/2006/main">
  <p:tag name="NUM" val="14"/>
</p:tagLst>
</file>

<file path=ppt/tags/tag322.xml><?xml version="1.0" encoding="utf-8"?>
<p:tagLst xmlns:a="http://schemas.openxmlformats.org/drawingml/2006/main" xmlns:r="http://schemas.openxmlformats.org/officeDocument/2006/relationships" xmlns:p="http://schemas.openxmlformats.org/presentationml/2006/main">
  <p:tag name="NUM" val="15"/>
</p:tagLst>
</file>

<file path=ppt/tags/tag323.xml><?xml version="1.0" encoding="utf-8"?>
<p:tagLst xmlns:a="http://schemas.openxmlformats.org/drawingml/2006/main" xmlns:r="http://schemas.openxmlformats.org/officeDocument/2006/relationships" xmlns:p="http://schemas.openxmlformats.org/presentationml/2006/main">
  <p:tag name="NUM" val="16"/>
</p:tagLst>
</file>

<file path=ppt/tags/tag324.xml><?xml version="1.0" encoding="utf-8"?>
<p:tagLst xmlns:a="http://schemas.openxmlformats.org/drawingml/2006/main" xmlns:r="http://schemas.openxmlformats.org/officeDocument/2006/relationships" xmlns:p="http://schemas.openxmlformats.org/presentationml/2006/main">
  <p:tag name="NUM" val="17"/>
</p:tagLst>
</file>

<file path=ppt/tags/tag325.xml><?xml version="1.0" encoding="utf-8"?>
<p:tagLst xmlns:a="http://schemas.openxmlformats.org/drawingml/2006/main" xmlns:r="http://schemas.openxmlformats.org/officeDocument/2006/relationships" xmlns:p="http://schemas.openxmlformats.org/presentationml/2006/main">
  <p:tag name="NUM" val="18"/>
</p:tagLst>
</file>

<file path=ppt/tags/tag326.xml><?xml version="1.0" encoding="utf-8"?>
<p:tagLst xmlns:a="http://schemas.openxmlformats.org/drawingml/2006/main" xmlns:r="http://schemas.openxmlformats.org/officeDocument/2006/relationships" xmlns:p="http://schemas.openxmlformats.org/presentationml/2006/main">
  <p:tag name="NUM" val="19"/>
</p:tagLst>
</file>

<file path=ppt/tags/tag327.xml><?xml version="1.0" encoding="utf-8"?>
<p:tagLst xmlns:a="http://schemas.openxmlformats.org/drawingml/2006/main" xmlns:r="http://schemas.openxmlformats.org/officeDocument/2006/relationships" xmlns:p="http://schemas.openxmlformats.org/presentationml/2006/main">
  <p:tag name="NUM" val="4"/>
</p:tagLst>
</file>

<file path=ppt/tags/tag328.xml><?xml version="1.0" encoding="utf-8"?>
<p:tagLst xmlns:a="http://schemas.openxmlformats.org/drawingml/2006/main" xmlns:r="http://schemas.openxmlformats.org/officeDocument/2006/relationships" xmlns:p="http://schemas.openxmlformats.org/presentationml/2006/main">
  <p:tag name="NUM" val="4"/>
</p:tagLst>
</file>

<file path=ppt/tags/tag329.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18"/>
</p:tagLst>
</file>

<file path=ppt/tags/tag330.xml><?xml version="1.0" encoding="utf-8"?>
<p:tagLst xmlns:a="http://schemas.openxmlformats.org/drawingml/2006/main" xmlns:r="http://schemas.openxmlformats.org/officeDocument/2006/relationships" xmlns:p="http://schemas.openxmlformats.org/presentationml/2006/main">
  <p:tag name="NUM" val="2"/>
</p:tagLst>
</file>

<file path=ppt/tags/tag331.xml><?xml version="1.0" encoding="utf-8"?>
<p:tagLst xmlns:a="http://schemas.openxmlformats.org/drawingml/2006/main" xmlns:r="http://schemas.openxmlformats.org/officeDocument/2006/relationships" xmlns:p="http://schemas.openxmlformats.org/presentationml/2006/main">
  <p:tag name="NUM" val="3"/>
</p:tagLst>
</file>

<file path=ppt/tags/tag332.xml><?xml version="1.0" encoding="utf-8"?>
<p:tagLst xmlns:a="http://schemas.openxmlformats.org/drawingml/2006/main" xmlns:r="http://schemas.openxmlformats.org/officeDocument/2006/relationships" xmlns:p="http://schemas.openxmlformats.org/presentationml/2006/main">
  <p:tag name="NUM" val="4"/>
</p:tagLst>
</file>

<file path=ppt/tags/tag333.xml><?xml version="1.0" encoding="utf-8"?>
<p:tagLst xmlns:a="http://schemas.openxmlformats.org/drawingml/2006/main" xmlns:r="http://schemas.openxmlformats.org/officeDocument/2006/relationships" xmlns:p="http://schemas.openxmlformats.org/presentationml/2006/main">
  <p:tag name="NUM" val="5"/>
</p:tagLst>
</file>

<file path=ppt/tags/tag334.xml><?xml version="1.0" encoding="utf-8"?>
<p:tagLst xmlns:a="http://schemas.openxmlformats.org/drawingml/2006/main" xmlns:r="http://schemas.openxmlformats.org/officeDocument/2006/relationships" xmlns:p="http://schemas.openxmlformats.org/presentationml/2006/main">
  <p:tag name="NUM" val="6"/>
</p:tagLst>
</file>

<file path=ppt/tags/tag335.xml><?xml version="1.0" encoding="utf-8"?>
<p:tagLst xmlns:a="http://schemas.openxmlformats.org/drawingml/2006/main" xmlns:r="http://schemas.openxmlformats.org/officeDocument/2006/relationships" xmlns:p="http://schemas.openxmlformats.org/presentationml/2006/main">
  <p:tag name="NUM" val="7"/>
</p:tagLst>
</file>

<file path=ppt/tags/tag336.xml><?xml version="1.0" encoding="utf-8"?>
<p:tagLst xmlns:a="http://schemas.openxmlformats.org/drawingml/2006/main" xmlns:r="http://schemas.openxmlformats.org/officeDocument/2006/relationships" xmlns:p="http://schemas.openxmlformats.org/presentationml/2006/main">
  <p:tag name="NUM" val="8"/>
</p:tagLst>
</file>

<file path=ppt/tags/tag337.xml><?xml version="1.0" encoding="utf-8"?>
<p:tagLst xmlns:a="http://schemas.openxmlformats.org/drawingml/2006/main" xmlns:r="http://schemas.openxmlformats.org/officeDocument/2006/relationships" xmlns:p="http://schemas.openxmlformats.org/presentationml/2006/main">
  <p:tag name="NUM" val="9"/>
</p:tagLst>
</file>

<file path=ppt/tags/tag338.xml><?xml version="1.0" encoding="utf-8"?>
<p:tagLst xmlns:a="http://schemas.openxmlformats.org/drawingml/2006/main" xmlns:r="http://schemas.openxmlformats.org/officeDocument/2006/relationships" xmlns:p="http://schemas.openxmlformats.org/presentationml/2006/main">
  <p:tag name="NUM" val="10"/>
</p:tagLst>
</file>

<file path=ppt/tags/tag339.xml><?xml version="1.0" encoding="utf-8"?>
<p:tagLst xmlns:a="http://schemas.openxmlformats.org/drawingml/2006/main" xmlns:r="http://schemas.openxmlformats.org/officeDocument/2006/relationships" xmlns:p="http://schemas.openxmlformats.org/presentationml/2006/main">
  <p:tag name="NUM" val="11"/>
</p:tagLst>
</file>

<file path=ppt/tags/tag34.xml><?xml version="1.0" encoding="utf-8"?>
<p:tagLst xmlns:a="http://schemas.openxmlformats.org/drawingml/2006/main" xmlns:r="http://schemas.openxmlformats.org/officeDocument/2006/relationships" xmlns:p="http://schemas.openxmlformats.org/presentationml/2006/main">
  <p:tag name="NUM" val="19"/>
</p:tagLst>
</file>

<file path=ppt/tags/tag340.xml><?xml version="1.0" encoding="utf-8"?>
<p:tagLst xmlns:a="http://schemas.openxmlformats.org/drawingml/2006/main" xmlns:r="http://schemas.openxmlformats.org/officeDocument/2006/relationships" xmlns:p="http://schemas.openxmlformats.org/presentationml/2006/main">
  <p:tag name="NUM" val="12"/>
</p:tagLst>
</file>

<file path=ppt/tags/tag341.xml><?xml version="1.0" encoding="utf-8"?>
<p:tagLst xmlns:a="http://schemas.openxmlformats.org/drawingml/2006/main" xmlns:r="http://schemas.openxmlformats.org/officeDocument/2006/relationships" xmlns:p="http://schemas.openxmlformats.org/presentationml/2006/main">
  <p:tag name="NUM" val="13"/>
</p:tagLst>
</file>

<file path=ppt/tags/tag342.xml><?xml version="1.0" encoding="utf-8"?>
<p:tagLst xmlns:a="http://schemas.openxmlformats.org/drawingml/2006/main" xmlns:r="http://schemas.openxmlformats.org/officeDocument/2006/relationships" xmlns:p="http://schemas.openxmlformats.org/presentationml/2006/main">
  <p:tag name="NUM" val="14"/>
</p:tagLst>
</file>

<file path=ppt/tags/tag343.xml><?xml version="1.0" encoding="utf-8"?>
<p:tagLst xmlns:a="http://schemas.openxmlformats.org/drawingml/2006/main" xmlns:r="http://schemas.openxmlformats.org/officeDocument/2006/relationships" xmlns:p="http://schemas.openxmlformats.org/presentationml/2006/main">
  <p:tag name="NUM" val="15"/>
</p:tagLst>
</file>

<file path=ppt/tags/tag344.xml><?xml version="1.0" encoding="utf-8"?>
<p:tagLst xmlns:a="http://schemas.openxmlformats.org/drawingml/2006/main" xmlns:r="http://schemas.openxmlformats.org/officeDocument/2006/relationships" xmlns:p="http://schemas.openxmlformats.org/presentationml/2006/main">
  <p:tag name="NUM" val="16"/>
</p:tagLst>
</file>

<file path=ppt/tags/tag345.xml><?xml version="1.0" encoding="utf-8"?>
<p:tagLst xmlns:a="http://schemas.openxmlformats.org/drawingml/2006/main" xmlns:r="http://schemas.openxmlformats.org/officeDocument/2006/relationships" xmlns:p="http://schemas.openxmlformats.org/presentationml/2006/main">
  <p:tag name="NUM" val="17"/>
</p:tagLst>
</file>

<file path=ppt/tags/tag346.xml><?xml version="1.0" encoding="utf-8"?>
<p:tagLst xmlns:a="http://schemas.openxmlformats.org/drawingml/2006/main" xmlns:r="http://schemas.openxmlformats.org/officeDocument/2006/relationships" xmlns:p="http://schemas.openxmlformats.org/presentationml/2006/main">
  <p:tag name="NUM" val="18"/>
</p:tagLst>
</file>

<file path=ppt/tags/tag347.xml><?xml version="1.0" encoding="utf-8"?>
<p:tagLst xmlns:a="http://schemas.openxmlformats.org/drawingml/2006/main" xmlns:r="http://schemas.openxmlformats.org/officeDocument/2006/relationships" xmlns:p="http://schemas.openxmlformats.org/presentationml/2006/main">
  <p:tag name="NUM" val="19"/>
</p:tagLst>
</file>

<file path=ppt/tags/tag348.xml><?xml version="1.0" encoding="utf-8"?>
<p:tagLst xmlns:a="http://schemas.openxmlformats.org/drawingml/2006/main" xmlns:r="http://schemas.openxmlformats.org/officeDocument/2006/relationships" xmlns:p="http://schemas.openxmlformats.org/presentationml/2006/main">
  <p:tag name="NUM" val="20"/>
</p:tagLst>
</file>

<file path=ppt/tags/tag349.xml><?xml version="1.0" encoding="utf-8"?>
<p:tagLst xmlns:a="http://schemas.openxmlformats.org/drawingml/2006/main" xmlns:r="http://schemas.openxmlformats.org/officeDocument/2006/relationships" xmlns:p="http://schemas.openxmlformats.org/presentationml/2006/main">
  <p:tag name="NUM" val="21"/>
</p:tagLst>
</file>

<file path=ppt/tags/tag35.xml><?xml version="1.0" encoding="utf-8"?>
<p:tagLst xmlns:a="http://schemas.openxmlformats.org/drawingml/2006/main" xmlns:r="http://schemas.openxmlformats.org/officeDocument/2006/relationships" xmlns:p="http://schemas.openxmlformats.org/presentationml/2006/main">
  <p:tag name="NUM" val="20"/>
</p:tagLst>
</file>

<file path=ppt/tags/tag350.xml><?xml version="1.0" encoding="utf-8"?>
<p:tagLst xmlns:a="http://schemas.openxmlformats.org/drawingml/2006/main" xmlns:r="http://schemas.openxmlformats.org/officeDocument/2006/relationships" xmlns:p="http://schemas.openxmlformats.org/presentationml/2006/main">
  <p:tag name="NUM" val="22"/>
</p:tagLst>
</file>

<file path=ppt/tags/tag351.xml><?xml version="1.0" encoding="utf-8"?>
<p:tagLst xmlns:a="http://schemas.openxmlformats.org/drawingml/2006/main" xmlns:r="http://schemas.openxmlformats.org/officeDocument/2006/relationships" xmlns:p="http://schemas.openxmlformats.org/presentationml/2006/main">
  <p:tag name="NUM" val="23"/>
</p:tagLst>
</file>

<file path=ppt/tags/tag352.xml><?xml version="1.0" encoding="utf-8"?>
<p:tagLst xmlns:a="http://schemas.openxmlformats.org/drawingml/2006/main" xmlns:r="http://schemas.openxmlformats.org/officeDocument/2006/relationships" xmlns:p="http://schemas.openxmlformats.org/presentationml/2006/main">
  <p:tag name="NUM" val="24"/>
</p:tagLst>
</file>

<file path=ppt/tags/tag353.xml><?xml version="1.0" encoding="utf-8"?>
<p:tagLst xmlns:a="http://schemas.openxmlformats.org/drawingml/2006/main" xmlns:r="http://schemas.openxmlformats.org/officeDocument/2006/relationships" xmlns:p="http://schemas.openxmlformats.org/presentationml/2006/main">
  <p:tag name="NUM" val="25"/>
</p:tagLst>
</file>

<file path=ppt/tags/tag354.xml><?xml version="1.0" encoding="utf-8"?>
<p:tagLst xmlns:a="http://schemas.openxmlformats.org/drawingml/2006/main" xmlns:r="http://schemas.openxmlformats.org/officeDocument/2006/relationships" xmlns:p="http://schemas.openxmlformats.org/presentationml/2006/main">
  <p:tag name="NUM" val="26"/>
</p:tagLst>
</file>

<file path=ppt/tags/tag35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2"/>
</p:tagLst>
</file>

<file path=ppt/tags/tag38.xml><?xml version="1.0" encoding="utf-8"?>
<p:tagLst xmlns:a="http://schemas.openxmlformats.org/drawingml/2006/main" xmlns:r="http://schemas.openxmlformats.org/officeDocument/2006/relationships" xmlns:p="http://schemas.openxmlformats.org/presentationml/2006/main">
  <p:tag name="NUM" val="23"/>
</p:tagLst>
</file>

<file path=ppt/tags/tag39.xml><?xml version="1.0" encoding="utf-8"?>
<p:tagLst xmlns:a="http://schemas.openxmlformats.org/drawingml/2006/main" xmlns:r="http://schemas.openxmlformats.org/officeDocument/2006/relationships" xmlns:p="http://schemas.openxmlformats.org/presentationml/2006/main">
  <p:tag name="NUM" val="24"/>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5"/>
</p:tagLst>
</file>

<file path=ppt/tags/tag41.xml><?xml version="1.0" encoding="utf-8"?>
<p:tagLst xmlns:a="http://schemas.openxmlformats.org/drawingml/2006/main" xmlns:r="http://schemas.openxmlformats.org/officeDocument/2006/relationships" xmlns:p="http://schemas.openxmlformats.org/presentationml/2006/main">
  <p:tag name="NUM" val="26"/>
</p:tagLst>
</file>

<file path=ppt/tags/tag42.xml><?xml version="1.0" encoding="utf-8"?>
<p:tagLst xmlns:a="http://schemas.openxmlformats.org/drawingml/2006/main" xmlns:r="http://schemas.openxmlformats.org/officeDocument/2006/relationships" xmlns:p="http://schemas.openxmlformats.org/presentationml/2006/main">
  <p:tag name="NUM" val="27"/>
</p:tagLst>
</file>

<file path=ppt/tags/tag43.xml><?xml version="1.0" encoding="utf-8"?>
<p:tagLst xmlns:a="http://schemas.openxmlformats.org/drawingml/2006/main" xmlns:r="http://schemas.openxmlformats.org/officeDocument/2006/relationships" xmlns:p="http://schemas.openxmlformats.org/presentationml/2006/main">
  <p:tag name="NUM" val="28"/>
</p:tagLst>
</file>

<file path=ppt/tags/tag44.xml><?xml version="1.0" encoding="utf-8"?>
<p:tagLst xmlns:a="http://schemas.openxmlformats.org/drawingml/2006/main" xmlns:r="http://schemas.openxmlformats.org/officeDocument/2006/relationships" xmlns:p="http://schemas.openxmlformats.org/presentationml/2006/main">
  <p:tag name="NUM" val="29"/>
</p:tagLst>
</file>

<file path=ppt/tags/tag45.xml><?xml version="1.0" encoding="utf-8"?>
<p:tagLst xmlns:a="http://schemas.openxmlformats.org/drawingml/2006/main" xmlns:r="http://schemas.openxmlformats.org/officeDocument/2006/relationships" xmlns:p="http://schemas.openxmlformats.org/presentationml/2006/main">
  <p:tag name="NUM" val="30"/>
</p:tagLst>
</file>

<file path=ppt/tags/tag46.xml><?xml version="1.0" encoding="utf-8"?>
<p:tagLst xmlns:a="http://schemas.openxmlformats.org/drawingml/2006/main" xmlns:r="http://schemas.openxmlformats.org/officeDocument/2006/relationships" xmlns:p="http://schemas.openxmlformats.org/presentationml/2006/main">
  <p:tag name="NUM" val="31"/>
</p:tagLst>
</file>

<file path=ppt/tags/tag47.xml><?xml version="1.0" encoding="utf-8"?>
<p:tagLst xmlns:a="http://schemas.openxmlformats.org/drawingml/2006/main" xmlns:r="http://schemas.openxmlformats.org/officeDocument/2006/relationships" xmlns:p="http://schemas.openxmlformats.org/presentationml/2006/main">
  <p:tag name="NUM" val="32"/>
</p:tagLst>
</file>

<file path=ppt/tags/tag48.xml><?xml version="1.0" encoding="utf-8"?>
<p:tagLst xmlns:a="http://schemas.openxmlformats.org/drawingml/2006/main" xmlns:r="http://schemas.openxmlformats.org/officeDocument/2006/relationships" xmlns:p="http://schemas.openxmlformats.org/presentationml/2006/main">
  <p:tag name="NUM" val="33"/>
</p:tagLst>
</file>

<file path=ppt/tags/tag49.xml><?xml version="1.0" encoding="utf-8"?>
<p:tagLst xmlns:a="http://schemas.openxmlformats.org/drawingml/2006/main" xmlns:r="http://schemas.openxmlformats.org/officeDocument/2006/relationships" xmlns:p="http://schemas.openxmlformats.org/presentationml/2006/main">
  <p:tag name="NUM" val="34"/>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35"/>
</p:tagLst>
</file>

<file path=ppt/tags/tag51.xml><?xml version="1.0" encoding="utf-8"?>
<p:tagLst xmlns:a="http://schemas.openxmlformats.org/drawingml/2006/main" xmlns:r="http://schemas.openxmlformats.org/officeDocument/2006/relationships" xmlns:p="http://schemas.openxmlformats.org/presentationml/2006/main">
  <p:tag name="NUM" val="36"/>
</p:tagLst>
</file>

<file path=ppt/tags/tag52.xml><?xml version="1.0" encoding="utf-8"?>
<p:tagLst xmlns:a="http://schemas.openxmlformats.org/drawingml/2006/main" xmlns:r="http://schemas.openxmlformats.org/officeDocument/2006/relationships" xmlns:p="http://schemas.openxmlformats.org/presentationml/2006/main">
  <p:tag name="NUM" val="37"/>
</p:tagLst>
</file>

<file path=ppt/tags/tag53.xml><?xml version="1.0" encoding="utf-8"?>
<p:tagLst xmlns:a="http://schemas.openxmlformats.org/drawingml/2006/main" xmlns:r="http://schemas.openxmlformats.org/officeDocument/2006/relationships" xmlns:p="http://schemas.openxmlformats.org/presentationml/2006/main">
  <p:tag name="NUM" val="38"/>
</p:tagLst>
</file>

<file path=ppt/tags/tag54.xml><?xml version="1.0" encoding="utf-8"?>
<p:tagLst xmlns:a="http://schemas.openxmlformats.org/drawingml/2006/main" xmlns:r="http://schemas.openxmlformats.org/officeDocument/2006/relationships" xmlns:p="http://schemas.openxmlformats.org/presentationml/2006/main">
  <p:tag name="NUM" val="39"/>
</p:tagLst>
</file>

<file path=ppt/tags/tag55.xml><?xml version="1.0" encoding="utf-8"?>
<p:tagLst xmlns:a="http://schemas.openxmlformats.org/drawingml/2006/main" xmlns:r="http://schemas.openxmlformats.org/officeDocument/2006/relationships" xmlns:p="http://schemas.openxmlformats.org/presentationml/2006/main">
  <p:tag name="NUM" val="40"/>
</p:tagLst>
</file>

<file path=ppt/tags/tag56.xml><?xml version="1.0" encoding="utf-8"?>
<p:tagLst xmlns:a="http://schemas.openxmlformats.org/drawingml/2006/main" xmlns:r="http://schemas.openxmlformats.org/officeDocument/2006/relationships" xmlns:p="http://schemas.openxmlformats.org/presentationml/2006/main">
  <p:tag name="NUM" val="41"/>
</p:tagLst>
</file>

<file path=ppt/tags/tag57.xml><?xml version="1.0" encoding="utf-8"?>
<p:tagLst xmlns:a="http://schemas.openxmlformats.org/drawingml/2006/main" xmlns:r="http://schemas.openxmlformats.org/officeDocument/2006/relationships" xmlns:p="http://schemas.openxmlformats.org/presentationml/2006/main">
  <p:tag name="NUM" val="42"/>
</p:tagLst>
</file>

<file path=ppt/tags/tag58.xml><?xml version="1.0" encoding="utf-8"?>
<p:tagLst xmlns:a="http://schemas.openxmlformats.org/drawingml/2006/main" xmlns:r="http://schemas.openxmlformats.org/officeDocument/2006/relationships" xmlns:p="http://schemas.openxmlformats.org/presentationml/2006/main">
  <p:tag name="NUM" val="43"/>
</p:tagLst>
</file>

<file path=ppt/tags/tag59.xml><?xml version="1.0" encoding="utf-8"?>
<p:tagLst xmlns:a="http://schemas.openxmlformats.org/drawingml/2006/main" xmlns:r="http://schemas.openxmlformats.org/officeDocument/2006/relationships" xmlns:p="http://schemas.openxmlformats.org/presentationml/2006/main">
  <p:tag name="NUM" val="44"/>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45"/>
</p:tagLst>
</file>

<file path=ppt/tags/tag61.xml><?xml version="1.0" encoding="utf-8"?>
<p:tagLst xmlns:a="http://schemas.openxmlformats.org/drawingml/2006/main" xmlns:r="http://schemas.openxmlformats.org/officeDocument/2006/relationships" xmlns:p="http://schemas.openxmlformats.org/presentationml/2006/main">
  <p:tag name="NUM" val="46"/>
</p:tagLst>
</file>

<file path=ppt/tags/tag62.xml><?xml version="1.0" encoding="utf-8"?>
<p:tagLst xmlns:a="http://schemas.openxmlformats.org/drawingml/2006/main" xmlns:r="http://schemas.openxmlformats.org/officeDocument/2006/relationships" xmlns:p="http://schemas.openxmlformats.org/presentationml/2006/main">
  <p:tag name="NUM" val="47"/>
</p:tagLst>
</file>

<file path=ppt/tags/tag63.xml><?xml version="1.0" encoding="utf-8"?>
<p:tagLst xmlns:a="http://schemas.openxmlformats.org/drawingml/2006/main" xmlns:r="http://schemas.openxmlformats.org/officeDocument/2006/relationships" xmlns:p="http://schemas.openxmlformats.org/presentationml/2006/main">
  <p:tag name="NUM" val="48"/>
</p:tagLst>
</file>

<file path=ppt/tags/tag64.xml><?xml version="1.0" encoding="utf-8"?>
<p:tagLst xmlns:a="http://schemas.openxmlformats.org/drawingml/2006/main" xmlns:r="http://schemas.openxmlformats.org/officeDocument/2006/relationships" xmlns:p="http://schemas.openxmlformats.org/presentationml/2006/main">
  <p:tag name="NUM" val="49"/>
</p:tagLst>
</file>

<file path=ppt/tags/tag65.xml><?xml version="1.0" encoding="utf-8"?>
<p:tagLst xmlns:a="http://schemas.openxmlformats.org/drawingml/2006/main" xmlns:r="http://schemas.openxmlformats.org/officeDocument/2006/relationships" xmlns:p="http://schemas.openxmlformats.org/presentationml/2006/main">
  <p:tag name="NUM" val="50"/>
</p:tagLst>
</file>

<file path=ppt/tags/tag66.xml><?xml version="1.0" encoding="utf-8"?>
<p:tagLst xmlns:a="http://schemas.openxmlformats.org/drawingml/2006/main" xmlns:r="http://schemas.openxmlformats.org/officeDocument/2006/relationships" xmlns:p="http://schemas.openxmlformats.org/presentationml/2006/main">
  <p:tag name="NUM" val="51"/>
</p:tagLst>
</file>

<file path=ppt/tags/tag67.xml><?xml version="1.0" encoding="utf-8"?>
<p:tagLst xmlns:a="http://schemas.openxmlformats.org/drawingml/2006/main" xmlns:r="http://schemas.openxmlformats.org/officeDocument/2006/relationships" xmlns:p="http://schemas.openxmlformats.org/presentationml/2006/main">
  <p:tag name="NUM" val="52"/>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2.xml><?xml version="1.0" encoding="utf-8"?>
<p:tagLst xmlns:a="http://schemas.openxmlformats.org/drawingml/2006/main" xmlns:r="http://schemas.openxmlformats.org/officeDocument/2006/relationships" xmlns:p="http://schemas.openxmlformats.org/presentationml/2006/main">
  <p:tag name="NUM" val="5"/>
</p:tagLst>
</file>

<file path=ppt/tags/tag73.xml><?xml version="1.0" encoding="utf-8"?>
<p:tagLst xmlns:a="http://schemas.openxmlformats.org/drawingml/2006/main" xmlns:r="http://schemas.openxmlformats.org/officeDocument/2006/relationships" xmlns:p="http://schemas.openxmlformats.org/presentationml/2006/main">
  <p:tag name="NUM" val="6"/>
</p:tagLst>
</file>

<file path=ppt/tags/tag74.xml><?xml version="1.0" encoding="utf-8"?>
<p:tagLst xmlns:a="http://schemas.openxmlformats.org/drawingml/2006/main" xmlns:r="http://schemas.openxmlformats.org/officeDocument/2006/relationships" xmlns:p="http://schemas.openxmlformats.org/presentationml/2006/main">
  <p:tag name="NUM" val="7"/>
</p:tagLst>
</file>

<file path=ppt/tags/tag75.xml><?xml version="1.0" encoding="utf-8"?>
<p:tagLst xmlns:a="http://schemas.openxmlformats.org/drawingml/2006/main" xmlns:r="http://schemas.openxmlformats.org/officeDocument/2006/relationships" xmlns:p="http://schemas.openxmlformats.org/presentationml/2006/main">
  <p:tag name="NUM" val="8"/>
</p:tagLst>
</file>

<file path=ppt/tags/tag76.xml><?xml version="1.0" encoding="utf-8"?>
<p:tagLst xmlns:a="http://schemas.openxmlformats.org/drawingml/2006/main" xmlns:r="http://schemas.openxmlformats.org/officeDocument/2006/relationships" xmlns:p="http://schemas.openxmlformats.org/presentationml/2006/main">
  <p:tag name="NUM" val="9"/>
</p:tagLst>
</file>

<file path=ppt/tags/tag77.xml><?xml version="1.0" encoding="utf-8"?>
<p:tagLst xmlns:a="http://schemas.openxmlformats.org/drawingml/2006/main" xmlns:r="http://schemas.openxmlformats.org/officeDocument/2006/relationships" xmlns:p="http://schemas.openxmlformats.org/presentationml/2006/main">
  <p:tag name="NUM" val="10"/>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5"/>
</p:tagLst>
</file>

<file path=ppt/tags/tag83.xml><?xml version="1.0" encoding="utf-8"?>
<p:tagLst xmlns:a="http://schemas.openxmlformats.org/drawingml/2006/main" xmlns:r="http://schemas.openxmlformats.org/officeDocument/2006/relationships" xmlns:p="http://schemas.openxmlformats.org/presentationml/2006/main">
  <p:tag name="NUM" val="6"/>
</p:tagLst>
</file>

<file path=ppt/tags/tag84.xml><?xml version="1.0" encoding="utf-8"?>
<p:tagLst xmlns:a="http://schemas.openxmlformats.org/drawingml/2006/main" xmlns:r="http://schemas.openxmlformats.org/officeDocument/2006/relationships" xmlns:p="http://schemas.openxmlformats.org/presentationml/2006/main">
  <p:tag name="NUM" val="7"/>
</p:tagLst>
</file>

<file path=ppt/tags/tag85.xml><?xml version="1.0" encoding="utf-8"?>
<p:tagLst xmlns:a="http://schemas.openxmlformats.org/drawingml/2006/main" xmlns:r="http://schemas.openxmlformats.org/officeDocument/2006/relationships" xmlns:p="http://schemas.openxmlformats.org/presentationml/2006/main">
  <p:tag name="NUM" val="8"/>
</p:tagLst>
</file>

<file path=ppt/tags/tag86.xml><?xml version="1.0" encoding="utf-8"?>
<p:tagLst xmlns:a="http://schemas.openxmlformats.org/drawingml/2006/main" xmlns:r="http://schemas.openxmlformats.org/officeDocument/2006/relationships" xmlns:p="http://schemas.openxmlformats.org/presentationml/2006/main">
  <p:tag name="NUM" val="9"/>
</p:tagLst>
</file>

<file path=ppt/tags/tag87.xml><?xml version="1.0" encoding="utf-8"?>
<p:tagLst xmlns:a="http://schemas.openxmlformats.org/drawingml/2006/main" xmlns:r="http://schemas.openxmlformats.org/officeDocument/2006/relationships" xmlns:p="http://schemas.openxmlformats.org/presentationml/2006/main">
  <p:tag name="NUM" val="10"/>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5"/>
</p:tagLst>
</file>

<file path=ppt/tags/tag93.xml><?xml version="1.0" encoding="utf-8"?>
<p:tagLst xmlns:a="http://schemas.openxmlformats.org/drawingml/2006/main" xmlns:r="http://schemas.openxmlformats.org/officeDocument/2006/relationships" xmlns:p="http://schemas.openxmlformats.org/presentationml/2006/main">
  <p:tag name="NUM" val="6"/>
</p:tagLst>
</file>

<file path=ppt/tags/tag94.xml><?xml version="1.0" encoding="utf-8"?>
<p:tagLst xmlns:a="http://schemas.openxmlformats.org/drawingml/2006/main" xmlns:r="http://schemas.openxmlformats.org/officeDocument/2006/relationships" xmlns:p="http://schemas.openxmlformats.org/presentationml/2006/main">
  <p:tag name="NUM" val="7"/>
</p:tagLst>
</file>

<file path=ppt/tags/tag95.xml><?xml version="1.0" encoding="utf-8"?>
<p:tagLst xmlns:a="http://schemas.openxmlformats.org/drawingml/2006/main" xmlns:r="http://schemas.openxmlformats.org/officeDocument/2006/relationships" xmlns:p="http://schemas.openxmlformats.org/presentationml/2006/main">
  <p:tag name="NUM" val="8"/>
</p:tagLst>
</file>

<file path=ppt/tags/tag96.xml><?xml version="1.0" encoding="utf-8"?>
<p:tagLst xmlns:a="http://schemas.openxmlformats.org/drawingml/2006/main" xmlns:r="http://schemas.openxmlformats.org/officeDocument/2006/relationships" xmlns:p="http://schemas.openxmlformats.org/presentationml/2006/main">
  <p:tag name="NUM" val="9"/>
</p:tagLst>
</file>

<file path=ppt/tags/tag97.xml><?xml version="1.0" encoding="utf-8"?>
<p:tagLst xmlns:a="http://schemas.openxmlformats.org/drawingml/2006/main" xmlns:r="http://schemas.openxmlformats.org/officeDocument/2006/relationships" xmlns:p="http://schemas.openxmlformats.org/presentationml/2006/main">
  <p:tag name="NUM" val="10"/>
</p:tagLst>
</file>

<file path=ppt/tags/tag98.xml><?xml version="1.0" encoding="utf-8"?>
<p:tagLst xmlns:a="http://schemas.openxmlformats.org/drawingml/2006/main" xmlns:r="http://schemas.openxmlformats.org/officeDocument/2006/relationships" xmlns:p="http://schemas.openxmlformats.org/presentationml/2006/main">
  <p:tag name="NUM" val="11"/>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11676</TotalTime>
  <Words>1268</Words>
  <Application>Microsoft Office PowerPoint</Application>
  <PresentationFormat>Affichage à l'écran (4:3)</PresentationFormat>
  <Paragraphs>279</Paragraphs>
  <Slides>14</Slides>
  <Notes>14</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Les composants de base</vt:lpstr>
      <vt:lpstr>Utilisation du condensateur</vt:lpstr>
      <vt:lpstr>Fonctionnement d’un Condensateur</vt:lpstr>
      <vt:lpstr>Fonctionnement d’un Condensateur</vt:lpstr>
      <vt:lpstr>Fonctionnement d’un Condensateur</vt:lpstr>
      <vt:lpstr>Fonctionnement d’un Condensateur</vt:lpstr>
      <vt:lpstr>Technologie d’un Condensateur</vt:lpstr>
      <vt:lpstr>Groupement de condensateurs</vt:lpstr>
      <vt:lpstr>Groupement de condensateurs</vt:lpstr>
      <vt:lpstr>Charge, décharge d’un condensateur</vt:lpstr>
      <vt:lpstr>Charge décharge d’un condensateur</vt:lpstr>
      <vt:lpstr>Réactance</vt:lpstr>
      <vt:lpstr>Un peu d’exercice</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CondensateurF</dc:title>
  <dc:creator>Philippe Dutour</dc:creator>
  <cp:lastModifiedBy>phil</cp:lastModifiedBy>
  <cp:revision>641</cp:revision>
  <dcterms:created xsi:type="dcterms:W3CDTF">2015-03-20T15:41:09Z</dcterms:created>
  <dcterms:modified xsi:type="dcterms:W3CDTF">2015-12-12T23:47:27Z</dcterms:modified>
</cp:coreProperties>
</file>