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5" r:id="rId9"/>
    <p:sldId id="262" r:id="rId10"/>
    <p:sldId id="270" r:id="rId11"/>
    <p:sldId id="268" r:id="rId12"/>
    <p:sldId id="269" r:id="rId13"/>
    <p:sldId id="263" r:id="rId14"/>
    <p:sldId id="273" r:id="rId15"/>
    <p:sldId id="271" r:id="rId16"/>
    <p:sldId id="272" r:id="rId17"/>
    <p:sldId id="264" r:id="rId18"/>
    <p:sldId id="258" r:id="rId19"/>
    <p:sldId id="275" r:id="rId20"/>
    <p:sldId id="283" r:id="rId21"/>
    <p:sldId id="284" r:id="rId22"/>
    <p:sldId id="285" r:id="rId23"/>
    <p:sldId id="286" r:id="rId24"/>
    <p:sldId id="287" r:id="rId25"/>
    <p:sldId id="288" r:id="rId26"/>
    <p:sldId id="278" r:id="rId27"/>
    <p:sldId id="277" r:id="rId28"/>
    <p:sldId id="276" r:id="rId29"/>
    <p:sldId id="274" r:id="rId30"/>
    <p:sldId id="280" r:id="rId31"/>
    <p:sldId id="281" r:id="rId32"/>
    <p:sldId id="282" r:id="rId33"/>
  </p:sldIdLst>
  <p:sldSz cx="9144000" cy="6858000" type="screen4x3"/>
  <p:notesSz cx="6858000" cy="9144000"/>
  <p:custDataLst>
    <p:tags r:id="rId3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F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6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7D1B2-DADC-491B-A053-B6CB7708ED34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55AFB-EF96-49AE-BB23-6FF4FEA4D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9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5AFB-EF96-49AE-BB23-6FF4FEA4D5FF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66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263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05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65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23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05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53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2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89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929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19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70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0E6FB-3023-4C34-AE5C-B65612ED7D6E}" type="datetimeFigureOut">
              <a:rPr lang="fr-FR" smtClean="0"/>
              <a:t>19/01/2015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9D464-5947-46F2-AF56-B9EF6BF45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45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9" Type="http://schemas.openxmlformats.org/officeDocument/2006/relationships/slideLayout" Target="../slideLayouts/slideLayout1.xml"/><Relationship Id="rId21" Type="http://schemas.openxmlformats.org/officeDocument/2006/relationships/tags" Target="../tags/tag22.xml"/><Relationship Id="rId34" Type="http://schemas.openxmlformats.org/officeDocument/2006/relationships/tags" Target="../tags/tag35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38" Type="http://schemas.openxmlformats.org/officeDocument/2006/relationships/tags" Target="../tags/tag39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tags" Target="../tags/tag30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37" Type="http://schemas.openxmlformats.org/officeDocument/2006/relationships/tags" Target="../tags/tag38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tags" Target="../tags/tag37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tags" Target="../tags/tag36.xml"/><Relationship Id="rId8" Type="http://schemas.openxmlformats.org/officeDocument/2006/relationships/tags" Target="../tags/tag9.xml"/><Relationship Id="rId3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13" Type="http://schemas.openxmlformats.org/officeDocument/2006/relationships/tags" Target="../tags/tag241.xml"/><Relationship Id="rId18" Type="http://schemas.openxmlformats.org/officeDocument/2006/relationships/tags" Target="../tags/tag246.xml"/><Relationship Id="rId26" Type="http://schemas.openxmlformats.org/officeDocument/2006/relationships/tags" Target="../tags/tag254.xml"/><Relationship Id="rId3" Type="http://schemas.openxmlformats.org/officeDocument/2006/relationships/tags" Target="../tags/tag231.xml"/><Relationship Id="rId21" Type="http://schemas.openxmlformats.org/officeDocument/2006/relationships/tags" Target="../tags/tag249.xml"/><Relationship Id="rId7" Type="http://schemas.openxmlformats.org/officeDocument/2006/relationships/tags" Target="../tags/tag235.xml"/><Relationship Id="rId12" Type="http://schemas.openxmlformats.org/officeDocument/2006/relationships/tags" Target="../tags/tag240.xml"/><Relationship Id="rId17" Type="http://schemas.openxmlformats.org/officeDocument/2006/relationships/tags" Target="../tags/tag245.xml"/><Relationship Id="rId25" Type="http://schemas.openxmlformats.org/officeDocument/2006/relationships/tags" Target="../tags/tag253.xml"/><Relationship Id="rId2" Type="http://schemas.openxmlformats.org/officeDocument/2006/relationships/tags" Target="../tags/tag230.xml"/><Relationship Id="rId16" Type="http://schemas.openxmlformats.org/officeDocument/2006/relationships/tags" Target="../tags/tag244.xml"/><Relationship Id="rId20" Type="http://schemas.openxmlformats.org/officeDocument/2006/relationships/tags" Target="../tags/tag248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tags" Target="../tags/tag239.xml"/><Relationship Id="rId24" Type="http://schemas.openxmlformats.org/officeDocument/2006/relationships/tags" Target="../tags/tag252.xml"/><Relationship Id="rId5" Type="http://schemas.openxmlformats.org/officeDocument/2006/relationships/tags" Target="../tags/tag233.xml"/><Relationship Id="rId15" Type="http://schemas.openxmlformats.org/officeDocument/2006/relationships/tags" Target="../tags/tag243.xml"/><Relationship Id="rId23" Type="http://schemas.openxmlformats.org/officeDocument/2006/relationships/tags" Target="../tags/tag251.xml"/><Relationship Id="rId10" Type="http://schemas.openxmlformats.org/officeDocument/2006/relationships/tags" Target="../tags/tag238.xml"/><Relationship Id="rId19" Type="http://schemas.openxmlformats.org/officeDocument/2006/relationships/tags" Target="../tags/tag247.xml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tags" Target="../tags/tag242.xml"/><Relationship Id="rId22" Type="http://schemas.openxmlformats.org/officeDocument/2006/relationships/tags" Target="../tags/tag250.xml"/><Relationship Id="rId27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tags" Target="../tags/tag267.xml"/><Relationship Id="rId18" Type="http://schemas.openxmlformats.org/officeDocument/2006/relationships/tags" Target="../tags/tag272.xml"/><Relationship Id="rId26" Type="http://schemas.openxmlformats.org/officeDocument/2006/relationships/tags" Target="../tags/tag280.xml"/><Relationship Id="rId3" Type="http://schemas.openxmlformats.org/officeDocument/2006/relationships/tags" Target="../tags/tag257.xml"/><Relationship Id="rId21" Type="http://schemas.openxmlformats.org/officeDocument/2006/relationships/tags" Target="../tags/tag275.xml"/><Relationship Id="rId7" Type="http://schemas.openxmlformats.org/officeDocument/2006/relationships/tags" Target="../tags/tag261.xml"/><Relationship Id="rId12" Type="http://schemas.openxmlformats.org/officeDocument/2006/relationships/tags" Target="../tags/tag266.xml"/><Relationship Id="rId17" Type="http://schemas.openxmlformats.org/officeDocument/2006/relationships/tags" Target="../tags/tag271.xml"/><Relationship Id="rId25" Type="http://schemas.openxmlformats.org/officeDocument/2006/relationships/tags" Target="../tags/tag279.xml"/><Relationship Id="rId2" Type="http://schemas.openxmlformats.org/officeDocument/2006/relationships/tags" Target="../tags/tag256.xml"/><Relationship Id="rId16" Type="http://schemas.openxmlformats.org/officeDocument/2006/relationships/tags" Target="../tags/tag270.xml"/><Relationship Id="rId20" Type="http://schemas.openxmlformats.org/officeDocument/2006/relationships/tags" Target="../tags/tag274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24" Type="http://schemas.openxmlformats.org/officeDocument/2006/relationships/tags" Target="../tags/tag278.xml"/><Relationship Id="rId5" Type="http://schemas.openxmlformats.org/officeDocument/2006/relationships/tags" Target="../tags/tag259.xml"/><Relationship Id="rId15" Type="http://schemas.openxmlformats.org/officeDocument/2006/relationships/tags" Target="../tags/tag269.xml"/><Relationship Id="rId23" Type="http://schemas.openxmlformats.org/officeDocument/2006/relationships/tags" Target="../tags/tag277.xml"/><Relationship Id="rId10" Type="http://schemas.openxmlformats.org/officeDocument/2006/relationships/tags" Target="../tags/tag264.xml"/><Relationship Id="rId19" Type="http://schemas.openxmlformats.org/officeDocument/2006/relationships/tags" Target="../tags/tag273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tags" Target="../tags/tag268.xml"/><Relationship Id="rId22" Type="http://schemas.openxmlformats.org/officeDocument/2006/relationships/tags" Target="../tags/tag276.xml"/><Relationship Id="rId27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tags" Target="../tags/tag293.xml"/><Relationship Id="rId18" Type="http://schemas.openxmlformats.org/officeDocument/2006/relationships/tags" Target="../tags/tag298.xml"/><Relationship Id="rId26" Type="http://schemas.openxmlformats.org/officeDocument/2006/relationships/tags" Target="../tags/tag306.xml"/><Relationship Id="rId3" Type="http://schemas.openxmlformats.org/officeDocument/2006/relationships/tags" Target="../tags/tag283.xml"/><Relationship Id="rId21" Type="http://schemas.openxmlformats.org/officeDocument/2006/relationships/tags" Target="../tags/tag301.xml"/><Relationship Id="rId7" Type="http://schemas.openxmlformats.org/officeDocument/2006/relationships/tags" Target="../tags/tag287.xml"/><Relationship Id="rId12" Type="http://schemas.openxmlformats.org/officeDocument/2006/relationships/tags" Target="../tags/tag292.xml"/><Relationship Id="rId17" Type="http://schemas.openxmlformats.org/officeDocument/2006/relationships/tags" Target="../tags/tag297.xml"/><Relationship Id="rId25" Type="http://schemas.openxmlformats.org/officeDocument/2006/relationships/tags" Target="../tags/tag305.xml"/><Relationship Id="rId2" Type="http://schemas.openxmlformats.org/officeDocument/2006/relationships/tags" Target="../tags/tag282.xml"/><Relationship Id="rId16" Type="http://schemas.openxmlformats.org/officeDocument/2006/relationships/tags" Target="../tags/tag296.xml"/><Relationship Id="rId20" Type="http://schemas.openxmlformats.org/officeDocument/2006/relationships/tags" Target="../tags/tag300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tags" Target="../tags/tag291.xml"/><Relationship Id="rId24" Type="http://schemas.openxmlformats.org/officeDocument/2006/relationships/tags" Target="../tags/tag304.xml"/><Relationship Id="rId5" Type="http://schemas.openxmlformats.org/officeDocument/2006/relationships/tags" Target="../tags/tag285.xml"/><Relationship Id="rId15" Type="http://schemas.openxmlformats.org/officeDocument/2006/relationships/tags" Target="../tags/tag295.xml"/><Relationship Id="rId23" Type="http://schemas.openxmlformats.org/officeDocument/2006/relationships/tags" Target="../tags/tag303.xml"/><Relationship Id="rId10" Type="http://schemas.openxmlformats.org/officeDocument/2006/relationships/tags" Target="../tags/tag290.xml"/><Relationship Id="rId19" Type="http://schemas.openxmlformats.org/officeDocument/2006/relationships/tags" Target="../tags/tag299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tags" Target="../tags/tag294.xml"/><Relationship Id="rId22" Type="http://schemas.openxmlformats.org/officeDocument/2006/relationships/tags" Target="../tags/tag302.xml"/><Relationship Id="rId27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13" Type="http://schemas.openxmlformats.org/officeDocument/2006/relationships/tags" Target="../tags/tag319.xml"/><Relationship Id="rId18" Type="http://schemas.openxmlformats.org/officeDocument/2006/relationships/tags" Target="../tags/tag324.xml"/><Relationship Id="rId26" Type="http://schemas.openxmlformats.org/officeDocument/2006/relationships/tags" Target="../tags/tag332.xml"/><Relationship Id="rId3" Type="http://schemas.openxmlformats.org/officeDocument/2006/relationships/tags" Target="../tags/tag309.xml"/><Relationship Id="rId21" Type="http://schemas.openxmlformats.org/officeDocument/2006/relationships/tags" Target="../tags/tag327.xml"/><Relationship Id="rId7" Type="http://schemas.openxmlformats.org/officeDocument/2006/relationships/tags" Target="../tags/tag313.xml"/><Relationship Id="rId12" Type="http://schemas.openxmlformats.org/officeDocument/2006/relationships/tags" Target="../tags/tag318.xml"/><Relationship Id="rId17" Type="http://schemas.openxmlformats.org/officeDocument/2006/relationships/tags" Target="../tags/tag323.xml"/><Relationship Id="rId25" Type="http://schemas.openxmlformats.org/officeDocument/2006/relationships/tags" Target="../tags/tag331.xml"/><Relationship Id="rId2" Type="http://schemas.openxmlformats.org/officeDocument/2006/relationships/tags" Target="../tags/tag308.xml"/><Relationship Id="rId16" Type="http://schemas.openxmlformats.org/officeDocument/2006/relationships/tags" Target="../tags/tag322.xml"/><Relationship Id="rId20" Type="http://schemas.openxmlformats.org/officeDocument/2006/relationships/tags" Target="../tags/tag326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24" Type="http://schemas.openxmlformats.org/officeDocument/2006/relationships/tags" Target="../tags/tag330.xml"/><Relationship Id="rId5" Type="http://schemas.openxmlformats.org/officeDocument/2006/relationships/tags" Target="../tags/tag311.xml"/><Relationship Id="rId15" Type="http://schemas.openxmlformats.org/officeDocument/2006/relationships/tags" Target="../tags/tag321.xml"/><Relationship Id="rId23" Type="http://schemas.openxmlformats.org/officeDocument/2006/relationships/tags" Target="../tags/tag329.xml"/><Relationship Id="rId10" Type="http://schemas.openxmlformats.org/officeDocument/2006/relationships/tags" Target="../tags/tag316.xml"/><Relationship Id="rId19" Type="http://schemas.openxmlformats.org/officeDocument/2006/relationships/tags" Target="../tags/tag325.xml"/><Relationship Id="rId4" Type="http://schemas.openxmlformats.org/officeDocument/2006/relationships/tags" Target="../tags/tag310.xml"/><Relationship Id="rId9" Type="http://schemas.openxmlformats.org/officeDocument/2006/relationships/tags" Target="../tags/tag315.xml"/><Relationship Id="rId14" Type="http://schemas.openxmlformats.org/officeDocument/2006/relationships/tags" Target="../tags/tag320.xml"/><Relationship Id="rId22" Type="http://schemas.openxmlformats.org/officeDocument/2006/relationships/tags" Target="../tags/tag328.xml"/><Relationship Id="rId27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tags" Target="../tags/tag345.xml"/><Relationship Id="rId18" Type="http://schemas.openxmlformats.org/officeDocument/2006/relationships/tags" Target="../tags/tag350.xml"/><Relationship Id="rId26" Type="http://schemas.openxmlformats.org/officeDocument/2006/relationships/tags" Target="../tags/tag358.xml"/><Relationship Id="rId3" Type="http://schemas.openxmlformats.org/officeDocument/2006/relationships/tags" Target="../tags/tag335.xml"/><Relationship Id="rId21" Type="http://schemas.openxmlformats.org/officeDocument/2006/relationships/tags" Target="../tags/tag353.xml"/><Relationship Id="rId7" Type="http://schemas.openxmlformats.org/officeDocument/2006/relationships/tags" Target="../tags/tag339.xml"/><Relationship Id="rId12" Type="http://schemas.openxmlformats.org/officeDocument/2006/relationships/tags" Target="../tags/tag344.xml"/><Relationship Id="rId17" Type="http://schemas.openxmlformats.org/officeDocument/2006/relationships/tags" Target="../tags/tag349.xml"/><Relationship Id="rId25" Type="http://schemas.openxmlformats.org/officeDocument/2006/relationships/tags" Target="../tags/tag357.xml"/><Relationship Id="rId2" Type="http://schemas.openxmlformats.org/officeDocument/2006/relationships/tags" Target="../tags/tag334.xml"/><Relationship Id="rId16" Type="http://schemas.openxmlformats.org/officeDocument/2006/relationships/tags" Target="../tags/tag348.xml"/><Relationship Id="rId20" Type="http://schemas.openxmlformats.org/officeDocument/2006/relationships/tags" Target="../tags/tag352.xml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tags" Target="../tags/tag343.xml"/><Relationship Id="rId24" Type="http://schemas.openxmlformats.org/officeDocument/2006/relationships/tags" Target="../tags/tag356.xml"/><Relationship Id="rId5" Type="http://schemas.openxmlformats.org/officeDocument/2006/relationships/tags" Target="../tags/tag337.xml"/><Relationship Id="rId15" Type="http://schemas.openxmlformats.org/officeDocument/2006/relationships/tags" Target="../tags/tag347.xml"/><Relationship Id="rId23" Type="http://schemas.openxmlformats.org/officeDocument/2006/relationships/tags" Target="../tags/tag355.xml"/><Relationship Id="rId10" Type="http://schemas.openxmlformats.org/officeDocument/2006/relationships/tags" Target="../tags/tag342.xml"/><Relationship Id="rId19" Type="http://schemas.openxmlformats.org/officeDocument/2006/relationships/tags" Target="../tags/tag351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tags" Target="../tags/tag346.xml"/><Relationship Id="rId22" Type="http://schemas.openxmlformats.org/officeDocument/2006/relationships/tags" Target="../tags/tag354.xml"/><Relationship Id="rId27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tags" Target="../tags/tag371.xml"/><Relationship Id="rId18" Type="http://schemas.openxmlformats.org/officeDocument/2006/relationships/tags" Target="../tags/tag376.xml"/><Relationship Id="rId26" Type="http://schemas.openxmlformats.org/officeDocument/2006/relationships/tags" Target="../tags/tag384.xml"/><Relationship Id="rId3" Type="http://schemas.openxmlformats.org/officeDocument/2006/relationships/tags" Target="../tags/tag361.xml"/><Relationship Id="rId21" Type="http://schemas.openxmlformats.org/officeDocument/2006/relationships/tags" Target="../tags/tag379.xml"/><Relationship Id="rId7" Type="http://schemas.openxmlformats.org/officeDocument/2006/relationships/tags" Target="../tags/tag365.xml"/><Relationship Id="rId12" Type="http://schemas.openxmlformats.org/officeDocument/2006/relationships/tags" Target="../tags/tag370.xml"/><Relationship Id="rId17" Type="http://schemas.openxmlformats.org/officeDocument/2006/relationships/tags" Target="../tags/tag375.xml"/><Relationship Id="rId25" Type="http://schemas.openxmlformats.org/officeDocument/2006/relationships/tags" Target="../tags/tag383.xml"/><Relationship Id="rId2" Type="http://schemas.openxmlformats.org/officeDocument/2006/relationships/tags" Target="../tags/tag360.xml"/><Relationship Id="rId16" Type="http://schemas.openxmlformats.org/officeDocument/2006/relationships/tags" Target="../tags/tag374.xml"/><Relationship Id="rId20" Type="http://schemas.openxmlformats.org/officeDocument/2006/relationships/tags" Target="../tags/tag378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24" Type="http://schemas.openxmlformats.org/officeDocument/2006/relationships/tags" Target="../tags/tag382.xml"/><Relationship Id="rId5" Type="http://schemas.openxmlformats.org/officeDocument/2006/relationships/tags" Target="../tags/tag363.xml"/><Relationship Id="rId15" Type="http://schemas.openxmlformats.org/officeDocument/2006/relationships/tags" Target="../tags/tag373.xml"/><Relationship Id="rId23" Type="http://schemas.openxmlformats.org/officeDocument/2006/relationships/tags" Target="../tags/tag381.xml"/><Relationship Id="rId10" Type="http://schemas.openxmlformats.org/officeDocument/2006/relationships/tags" Target="../tags/tag368.xml"/><Relationship Id="rId19" Type="http://schemas.openxmlformats.org/officeDocument/2006/relationships/tags" Target="../tags/tag377.xml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tags" Target="../tags/tag372.xml"/><Relationship Id="rId22" Type="http://schemas.openxmlformats.org/officeDocument/2006/relationships/tags" Target="../tags/tag380.xml"/><Relationship Id="rId27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tags" Target="../tags/tag397.xml"/><Relationship Id="rId18" Type="http://schemas.openxmlformats.org/officeDocument/2006/relationships/tags" Target="../tags/tag402.xml"/><Relationship Id="rId26" Type="http://schemas.openxmlformats.org/officeDocument/2006/relationships/tags" Target="../tags/tag410.xml"/><Relationship Id="rId3" Type="http://schemas.openxmlformats.org/officeDocument/2006/relationships/tags" Target="../tags/tag387.xml"/><Relationship Id="rId21" Type="http://schemas.openxmlformats.org/officeDocument/2006/relationships/tags" Target="../tags/tag405.xml"/><Relationship Id="rId7" Type="http://schemas.openxmlformats.org/officeDocument/2006/relationships/tags" Target="../tags/tag391.xml"/><Relationship Id="rId12" Type="http://schemas.openxmlformats.org/officeDocument/2006/relationships/tags" Target="../tags/tag396.xml"/><Relationship Id="rId17" Type="http://schemas.openxmlformats.org/officeDocument/2006/relationships/tags" Target="../tags/tag401.xml"/><Relationship Id="rId25" Type="http://schemas.openxmlformats.org/officeDocument/2006/relationships/tags" Target="../tags/tag409.xml"/><Relationship Id="rId2" Type="http://schemas.openxmlformats.org/officeDocument/2006/relationships/tags" Target="../tags/tag386.xml"/><Relationship Id="rId16" Type="http://schemas.openxmlformats.org/officeDocument/2006/relationships/tags" Target="../tags/tag400.xml"/><Relationship Id="rId20" Type="http://schemas.openxmlformats.org/officeDocument/2006/relationships/tags" Target="../tags/tag404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24" Type="http://schemas.openxmlformats.org/officeDocument/2006/relationships/tags" Target="../tags/tag408.xml"/><Relationship Id="rId5" Type="http://schemas.openxmlformats.org/officeDocument/2006/relationships/tags" Target="../tags/tag389.xml"/><Relationship Id="rId15" Type="http://schemas.openxmlformats.org/officeDocument/2006/relationships/tags" Target="../tags/tag399.xml"/><Relationship Id="rId23" Type="http://schemas.openxmlformats.org/officeDocument/2006/relationships/tags" Target="../tags/tag407.xml"/><Relationship Id="rId10" Type="http://schemas.openxmlformats.org/officeDocument/2006/relationships/tags" Target="../tags/tag394.xml"/><Relationship Id="rId19" Type="http://schemas.openxmlformats.org/officeDocument/2006/relationships/tags" Target="../tags/tag403.xml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tags" Target="../tags/tag398.xml"/><Relationship Id="rId22" Type="http://schemas.openxmlformats.org/officeDocument/2006/relationships/tags" Target="../tags/tag406.xml"/><Relationship Id="rId27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13" Type="http://schemas.openxmlformats.org/officeDocument/2006/relationships/tags" Target="../tags/tag423.xml"/><Relationship Id="rId18" Type="http://schemas.openxmlformats.org/officeDocument/2006/relationships/tags" Target="../tags/tag428.xml"/><Relationship Id="rId26" Type="http://schemas.openxmlformats.org/officeDocument/2006/relationships/tags" Target="../tags/tag436.xml"/><Relationship Id="rId3" Type="http://schemas.openxmlformats.org/officeDocument/2006/relationships/tags" Target="../tags/tag413.xml"/><Relationship Id="rId21" Type="http://schemas.openxmlformats.org/officeDocument/2006/relationships/tags" Target="../tags/tag431.xml"/><Relationship Id="rId7" Type="http://schemas.openxmlformats.org/officeDocument/2006/relationships/tags" Target="../tags/tag417.xml"/><Relationship Id="rId12" Type="http://schemas.openxmlformats.org/officeDocument/2006/relationships/tags" Target="../tags/tag422.xml"/><Relationship Id="rId17" Type="http://schemas.openxmlformats.org/officeDocument/2006/relationships/tags" Target="../tags/tag427.xml"/><Relationship Id="rId25" Type="http://schemas.openxmlformats.org/officeDocument/2006/relationships/tags" Target="../tags/tag435.xml"/><Relationship Id="rId2" Type="http://schemas.openxmlformats.org/officeDocument/2006/relationships/tags" Target="../tags/tag412.xml"/><Relationship Id="rId16" Type="http://schemas.openxmlformats.org/officeDocument/2006/relationships/tags" Target="../tags/tag426.xml"/><Relationship Id="rId20" Type="http://schemas.openxmlformats.org/officeDocument/2006/relationships/tags" Target="../tags/tag430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11" Type="http://schemas.openxmlformats.org/officeDocument/2006/relationships/tags" Target="../tags/tag421.xml"/><Relationship Id="rId24" Type="http://schemas.openxmlformats.org/officeDocument/2006/relationships/tags" Target="../tags/tag434.xml"/><Relationship Id="rId5" Type="http://schemas.openxmlformats.org/officeDocument/2006/relationships/tags" Target="../tags/tag415.xml"/><Relationship Id="rId15" Type="http://schemas.openxmlformats.org/officeDocument/2006/relationships/tags" Target="../tags/tag425.xml"/><Relationship Id="rId23" Type="http://schemas.openxmlformats.org/officeDocument/2006/relationships/tags" Target="../tags/tag433.xml"/><Relationship Id="rId10" Type="http://schemas.openxmlformats.org/officeDocument/2006/relationships/tags" Target="../tags/tag420.xml"/><Relationship Id="rId19" Type="http://schemas.openxmlformats.org/officeDocument/2006/relationships/tags" Target="../tags/tag429.xml"/><Relationship Id="rId4" Type="http://schemas.openxmlformats.org/officeDocument/2006/relationships/tags" Target="../tags/tag414.xml"/><Relationship Id="rId9" Type="http://schemas.openxmlformats.org/officeDocument/2006/relationships/tags" Target="../tags/tag419.xml"/><Relationship Id="rId14" Type="http://schemas.openxmlformats.org/officeDocument/2006/relationships/tags" Target="../tags/tag424.xml"/><Relationship Id="rId22" Type="http://schemas.openxmlformats.org/officeDocument/2006/relationships/tags" Target="../tags/tag432.xml"/><Relationship Id="rId27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2" Type="http://schemas.openxmlformats.org/officeDocument/2006/relationships/tags" Target="../tags/tag41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440.xml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tags" Target="../tags/tag67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2" Type="http://schemas.openxmlformats.org/officeDocument/2006/relationships/tags" Target="../tags/tag5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5" Type="http://schemas.openxmlformats.org/officeDocument/2006/relationships/tags" Target="../tags/tag6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tags" Target="../tags/tag6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tags" Target="../tags/tag454.xml"/><Relationship Id="rId18" Type="http://schemas.openxmlformats.org/officeDocument/2006/relationships/tags" Target="../tags/tag459.xml"/><Relationship Id="rId3" Type="http://schemas.openxmlformats.org/officeDocument/2006/relationships/tags" Target="../tags/tag444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48.xml"/><Relationship Id="rId12" Type="http://schemas.openxmlformats.org/officeDocument/2006/relationships/tags" Target="../tags/tag453.xml"/><Relationship Id="rId17" Type="http://schemas.openxmlformats.org/officeDocument/2006/relationships/tags" Target="../tags/tag458.xml"/><Relationship Id="rId2" Type="http://schemas.openxmlformats.org/officeDocument/2006/relationships/tags" Target="../tags/tag443.xml"/><Relationship Id="rId16" Type="http://schemas.openxmlformats.org/officeDocument/2006/relationships/tags" Target="../tags/tag457.xml"/><Relationship Id="rId20" Type="http://schemas.openxmlformats.org/officeDocument/2006/relationships/tags" Target="../tags/tag461.xml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tags" Target="../tags/tag452.xml"/><Relationship Id="rId5" Type="http://schemas.openxmlformats.org/officeDocument/2006/relationships/tags" Target="../tags/tag446.xml"/><Relationship Id="rId15" Type="http://schemas.openxmlformats.org/officeDocument/2006/relationships/tags" Target="../tags/tag456.xml"/><Relationship Id="rId10" Type="http://schemas.openxmlformats.org/officeDocument/2006/relationships/tags" Target="../tags/tag451.xml"/><Relationship Id="rId19" Type="http://schemas.openxmlformats.org/officeDocument/2006/relationships/tags" Target="../tags/tag460.xml"/><Relationship Id="rId4" Type="http://schemas.openxmlformats.org/officeDocument/2006/relationships/tags" Target="../tags/tag445.xml"/><Relationship Id="rId9" Type="http://schemas.openxmlformats.org/officeDocument/2006/relationships/tags" Target="../tags/tag450.xml"/><Relationship Id="rId14" Type="http://schemas.openxmlformats.org/officeDocument/2006/relationships/tags" Target="../tags/tag45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tags" Target="../tags/tag474.xml"/><Relationship Id="rId18" Type="http://schemas.openxmlformats.org/officeDocument/2006/relationships/tags" Target="../tags/tag479.xml"/><Relationship Id="rId3" Type="http://schemas.openxmlformats.org/officeDocument/2006/relationships/tags" Target="../tags/tag464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8.xml"/><Relationship Id="rId12" Type="http://schemas.openxmlformats.org/officeDocument/2006/relationships/tags" Target="../tags/tag473.xml"/><Relationship Id="rId17" Type="http://schemas.openxmlformats.org/officeDocument/2006/relationships/tags" Target="../tags/tag478.xml"/><Relationship Id="rId2" Type="http://schemas.openxmlformats.org/officeDocument/2006/relationships/tags" Target="../tags/tag463.xml"/><Relationship Id="rId16" Type="http://schemas.openxmlformats.org/officeDocument/2006/relationships/tags" Target="../tags/tag477.xml"/><Relationship Id="rId20" Type="http://schemas.openxmlformats.org/officeDocument/2006/relationships/tags" Target="../tags/tag481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tags" Target="../tags/tag472.xml"/><Relationship Id="rId5" Type="http://schemas.openxmlformats.org/officeDocument/2006/relationships/tags" Target="../tags/tag466.xml"/><Relationship Id="rId15" Type="http://schemas.openxmlformats.org/officeDocument/2006/relationships/tags" Target="../tags/tag476.xml"/><Relationship Id="rId10" Type="http://schemas.openxmlformats.org/officeDocument/2006/relationships/tags" Target="../tags/tag471.xml"/><Relationship Id="rId19" Type="http://schemas.openxmlformats.org/officeDocument/2006/relationships/tags" Target="../tags/tag480.xml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4" Type="http://schemas.openxmlformats.org/officeDocument/2006/relationships/tags" Target="../tags/tag47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26" Type="http://schemas.openxmlformats.org/officeDocument/2006/relationships/tags" Target="../tags/tag95.xml"/><Relationship Id="rId3" Type="http://schemas.openxmlformats.org/officeDocument/2006/relationships/tags" Target="../tags/tag72.xml"/><Relationship Id="rId21" Type="http://schemas.openxmlformats.org/officeDocument/2006/relationships/tags" Target="../tags/tag90.xml"/><Relationship Id="rId7" Type="http://schemas.openxmlformats.org/officeDocument/2006/relationships/tags" Target="../tags/tag76.xml"/><Relationship Id="rId12" Type="http://schemas.openxmlformats.org/officeDocument/2006/relationships/tags" Target="../tags/tag81.xml"/><Relationship Id="rId17" Type="http://schemas.openxmlformats.org/officeDocument/2006/relationships/tags" Target="../tags/tag86.xml"/><Relationship Id="rId25" Type="http://schemas.openxmlformats.org/officeDocument/2006/relationships/tags" Target="../tags/tag94.xml"/><Relationship Id="rId2" Type="http://schemas.openxmlformats.org/officeDocument/2006/relationships/tags" Target="../tags/tag71.xml"/><Relationship Id="rId16" Type="http://schemas.openxmlformats.org/officeDocument/2006/relationships/tags" Target="../tags/tag85.xml"/><Relationship Id="rId20" Type="http://schemas.openxmlformats.org/officeDocument/2006/relationships/tags" Target="../tags/tag89.xml"/><Relationship Id="rId29" Type="http://schemas.openxmlformats.org/officeDocument/2006/relationships/tags" Target="../tags/tag98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tags" Target="../tags/tag80.xml"/><Relationship Id="rId24" Type="http://schemas.openxmlformats.org/officeDocument/2006/relationships/tags" Target="../tags/tag93.xml"/><Relationship Id="rId5" Type="http://schemas.openxmlformats.org/officeDocument/2006/relationships/tags" Target="../tags/tag74.xml"/><Relationship Id="rId15" Type="http://schemas.openxmlformats.org/officeDocument/2006/relationships/tags" Target="../tags/tag84.xml"/><Relationship Id="rId23" Type="http://schemas.openxmlformats.org/officeDocument/2006/relationships/tags" Target="../tags/tag92.xml"/><Relationship Id="rId28" Type="http://schemas.openxmlformats.org/officeDocument/2006/relationships/tags" Target="../tags/tag97.xml"/><Relationship Id="rId10" Type="http://schemas.openxmlformats.org/officeDocument/2006/relationships/tags" Target="../tags/tag79.xml"/><Relationship Id="rId19" Type="http://schemas.openxmlformats.org/officeDocument/2006/relationships/tags" Target="../tags/tag88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tags" Target="../tags/tag83.xml"/><Relationship Id="rId22" Type="http://schemas.openxmlformats.org/officeDocument/2006/relationships/tags" Target="../tags/tag91.xml"/><Relationship Id="rId27" Type="http://schemas.openxmlformats.org/officeDocument/2006/relationships/tags" Target="../tags/tag96.xml"/><Relationship Id="rId30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tags" Target="../tags/tag111.xml"/><Relationship Id="rId18" Type="http://schemas.openxmlformats.org/officeDocument/2006/relationships/tags" Target="../tags/tag116.xml"/><Relationship Id="rId26" Type="http://schemas.openxmlformats.org/officeDocument/2006/relationships/tags" Target="../tags/tag124.xml"/><Relationship Id="rId3" Type="http://schemas.openxmlformats.org/officeDocument/2006/relationships/tags" Target="../tags/tag101.xml"/><Relationship Id="rId21" Type="http://schemas.openxmlformats.org/officeDocument/2006/relationships/tags" Target="../tags/tag119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17" Type="http://schemas.openxmlformats.org/officeDocument/2006/relationships/tags" Target="../tags/tag115.xml"/><Relationship Id="rId25" Type="http://schemas.openxmlformats.org/officeDocument/2006/relationships/tags" Target="../tags/tag123.xml"/><Relationship Id="rId2" Type="http://schemas.openxmlformats.org/officeDocument/2006/relationships/tags" Target="../tags/tag100.xml"/><Relationship Id="rId16" Type="http://schemas.openxmlformats.org/officeDocument/2006/relationships/tags" Target="../tags/tag114.xml"/><Relationship Id="rId20" Type="http://schemas.openxmlformats.org/officeDocument/2006/relationships/tags" Target="../tags/tag118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24" Type="http://schemas.openxmlformats.org/officeDocument/2006/relationships/tags" Target="../tags/tag122.xml"/><Relationship Id="rId5" Type="http://schemas.openxmlformats.org/officeDocument/2006/relationships/tags" Target="../tags/tag103.xml"/><Relationship Id="rId15" Type="http://schemas.openxmlformats.org/officeDocument/2006/relationships/tags" Target="../tags/tag113.xml"/><Relationship Id="rId23" Type="http://schemas.openxmlformats.org/officeDocument/2006/relationships/tags" Target="../tags/tag121.xml"/><Relationship Id="rId10" Type="http://schemas.openxmlformats.org/officeDocument/2006/relationships/tags" Target="../tags/tag108.xml"/><Relationship Id="rId19" Type="http://schemas.openxmlformats.org/officeDocument/2006/relationships/tags" Target="../tags/tag117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Relationship Id="rId22" Type="http://schemas.openxmlformats.org/officeDocument/2006/relationships/tags" Target="../tags/tag120.xml"/><Relationship Id="rId27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13" Type="http://schemas.openxmlformats.org/officeDocument/2006/relationships/tags" Target="../tags/tag163.xml"/><Relationship Id="rId18" Type="http://schemas.openxmlformats.org/officeDocument/2006/relationships/tags" Target="../tags/tag168.xml"/><Relationship Id="rId26" Type="http://schemas.openxmlformats.org/officeDocument/2006/relationships/tags" Target="../tags/tag176.xml"/><Relationship Id="rId3" Type="http://schemas.openxmlformats.org/officeDocument/2006/relationships/tags" Target="../tags/tag153.xml"/><Relationship Id="rId21" Type="http://schemas.openxmlformats.org/officeDocument/2006/relationships/tags" Target="../tags/tag171.xml"/><Relationship Id="rId7" Type="http://schemas.openxmlformats.org/officeDocument/2006/relationships/tags" Target="../tags/tag157.xml"/><Relationship Id="rId12" Type="http://schemas.openxmlformats.org/officeDocument/2006/relationships/tags" Target="../tags/tag162.xml"/><Relationship Id="rId17" Type="http://schemas.openxmlformats.org/officeDocument/2006/relationships/tags" Target="../tags/tag167.xml"/><Relationship Id="rId25" Type="http://schemas.openxmlformats.org/officeDocument/2006/relationships/tags" Target="../tags/tag175.xml"/><Relationship Id="rId2" Type="http://schemas.openxmlformats.org/officeDocument/2006/relationships/tags" Target="../tags/tag152.xml"/><Relationship Id="rId16" Type="http://schemas.openxmlformats.org/officeDocument/2006/relationships/tags" Target="../tags/tag166.xml"/><Relationship Id="rId20" Type="http://schemas.openxmlformats.org/officeDocument/2006/relationships/tags" Target="../tags/tag170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tags" Target="../tags/tag161.xml"/><Relationship Id="rId24" Type="http://schemas.openxmlformats.org/officeDocument/2006/relationships/tags" Target="../tags/tag174.xml"/><Relationship Id="rId5" Type="http://schemas.openxmlformats.org/officeDocument/2006/relationships/tags" Target="../tags/tag155.xml"/><Relationship Id="rId15" Type="http://schemas.openxmlformats.org/officeDocument/2006/relationships/tags" Target="../tags/tag165.xml"/><Relationship Id="rId23" Type="http://schemas.openxmlformats.org/officeDocument/2006/relationships/tags" Target="../tags/tag173.xml"/><Relationship Id="rId10" Type="http://schemas.openxmlformats.org/officeDocument/2006/relationships/tags" Target="../tags/tag160.xml"/><Relationship Id="rId19" Type="http://schemas.openxmlformats.org/officeDocument/2006/relationships/tags" Target="../tags/tag169.xml"/><Relationship Id="rId4" Type="http://schemas.openxmlformats.org/officeDocument/2006/relationships/tags" Target="../tags/tag154.xml"/><Relationship Id="rId9" Type="http://schemas.openxmlformats.org/officeDocument/2006/relationships/tags" Target="../tags/tag159.xml"/><Relationship Id="rId14" Type="http://schemas.openxmlformats.org/officeDocument/2006/relationships/tags" Target="../tags/tag164.xml"/><Relationship Id="rId22" Type="http://schemas.openxmlformats.org/officeDocument/2006/relationships/tags" Target="../tags/tag172.xml"/><Relationship Id="rId27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26" Type="http://schemas.openxmlformats.org/officeDocument/2006/relationships/tags" Target="../tags/tag202.xml"/><Relationship Id="rId3" Type="http://schemas.openxmlformats.org/officeDocument/2006/relationships/tags" Target="../tags/tag179.xml"/><Relationship Id="rId21" Type="http://schemas.openxmlformats.org/officeDocument/2006/relationships/tags" Target="../tags/tag197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5" Type="http://schemas.openxmlformats.org/officeDocument/2006/relationships/tags" Target="../tags/tag201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20" Type="http://schemas.openxmlformats.org/officeDocument/2006/relationships/tags" Target="../tags/tag196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24" Type="http://schemas.openxmlformats.org/officeDocument/2006/relationships/tags" Target="../tags/tag200.xml"/><Relationship Id="rId5" Type="http://schemas.openxmlformats.org/officeDocument/2006/relationships/tags" Target="../tags/tag181.xml"/><Relationship Id="rId15" Type="http://schemas.openxmlformats.org/officeDocument/2006/relationships/tags" Target="../tags/tag191.xml"/><Relationship Id="rId23" Type="http://schemas.openxmlformats.org/officeDocument/2006/relationships/tags" Target="../tags/tag199.xml"/><Relationship Id="rId10" Type="http://schemas.openxmlformats.org/officeDocument/2006/relationships/tags" Target="../tags/tag186.xml"/><Relationship Id="rId19" Type="http://schemas.openxmlformats.org/officeDocument/2006/relationships/tags" Target="../tags/tag195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Relationship Id="rId22" Type="http://schemas.openxmlformats.org/officeDocument/2006/relationships/tags" Target="../tags/tag198.xml"/><Relationship Id="rId27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13" Type="http://schemas.openxmlformats.org/officeDocument/2006/relationships/tags" Target="../tags/tag215.xml"/><Relationship Id="rId18" Type="http://schemas.openxmlformats.org/officeDocument/2006/relationships/tags" Target="../tags/tag220.xml"/><Relationship Id="rId26" Type="http://schemas.openxmlformats.org/officeDocument/2006/relationships/tags" Target="../tags/tag228.xml"/><Relationship Id="rId3" Type="http://schemas.openxmlformats.org/officeDocument/2006/relationships/tags" Target="../tags/tag205.xml"/><Relationship Id="rId21" Type="http://schemas.openxmlformats.org/officeDocument/2006/relationships/tags" Target="../tags/tag223.xml"/><Relationship Id="rId7" Type="http://schemas.openxmlformats.org/officeDocument/2006/relationships/tags" Target="../tags/tag209.xml"/><Relationship Id="rId12" Type="http://schemas.openxmlformats.org/officeDocument/2006/relationships/tags" Target="../tags/tag214.xml"/><Relationship Id="rId17" Type="http://schemas.openxmlformats.org/officeDocument/2006/relationships/tags" Target="../tags/tag219.xml"/><Relationship Id="rId25" Type="http://schemas.openxmlformats.org/officeDocument/2006/relationships/tags" Target="../tags/tag227.xml"/><Relationship Id="rId2" Type="http://schemas.openxmlformats.org/officeDocument/2006/relationships/tags" Target="../tags/tag204.xml"/><Relationship Id="rId16" Type="http://schemas.openxmlformats.org/officeDocument/2006/relationships/tags" Target="../tags/tag218.xml"/><Relationship Id="rId20" Type="http://schemas.openxmlformats.org/officeDocument/2006/relationships/tags" Target="../tags/tag222.xml"/><Relationship Id="rId1" Type="http://schemas.openxmlformats.org/officeDocument/2006/relationships/tags" Target="../tags/tag203.xml"/><Relationship Id="rId6" Type="http://schemas.openxmlformats.org/officeDocument/2006/relationships/tags" Target="../tags/tag208.xml"/><Relationship Id="rId11" Type="http://schemas.openxmlformats.org/officeDocument/2006/relationships/tags" Target="../tags/tag213.xml"/><Relationship Id="rId24" Type="http://schemas.openxmlformats.org/officeDocument/2006/relationships/tags" Target="../tags/tag226.xml"/><Relationship Id="rId5" Type="http://schemas.openxmlformats.org/officeDocument/2006/relationships/tags" Target="../tags/tag207.xml"/><Relationship Id="rId15" Type="http://schemas.openxmlformats.org/officeDocument/2006/relationships/tags" Target="../tags/tag217.xml"/><Relationship Id="rId23" Type="http://schemas.openxmlformats.org/officeDocument/2006/relationships/tags" Target="../tags/tag225.xml"/><Relationship Id="rId10" Type="http://schemas.openxmlformats.org/officeDocument/2006/relationships/tags" Target="../tags/tag212.xml"/><Relationship Id="rId19" Type="http://schemas.openxmlformats.org/officeDocument/2006/relationships/tags" Target="../tags/tag221.xml"/><Relationship Id="rId4" Type="http://schemas.openxmlformats.org/officeDocument/2006/relationships/tags" Target="../tags/tag206.xml"/><Relationship Id="rId9" Type="http://schemas.openxmlformats.org/officeDocument/2006/relationships/tags" Target="../tags/tag211.xml"/><Relationship Id="rId14" Type="http://schemas.openxmlformats.org/officeDocument/2006/relationships/tags" Target="../tags/tag216.xml"/><Relationship Id="rId22" Type="http://schemas.openxmlformats.org/officeDocument/2006/relationships/tags" Target="../tags/tag224.xml"/><Relationship Id="rId27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Connecteur droit avec flèche 66"/>
          <p:cNvCxnSpPr/>
          <p:nvPr>
            <p:custDataLst>
              <p:tags r:id="rId1"/>
            </p:custDataLst>
          </p:nvPr>
        </p:nvCxnSpPr>
        <p:spPr>
          <a:xfrm flipV="1">
            <a:off x="4519283" y="2009749"/>
            <a:ext cx="0" cy="16691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>
            <p:custDataLst>
              <p:tags r:id="rId2"/>
            </p:custDataLst>
          </p:nvPr>
        </p:nvSpPr>
        <p:spPr>
          <a:xfrm rot="10800000" flipV="1">
            <a:off x="4092286" y="282390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9" name="Connecteur droit avec flèche 68"/>
          <p:cNvCxnSpPr/>
          <p:nvPr>
            <p:custDataLst>
              <p:tags r:id="rId3"/>
            </p:custDataLst>
          </p:nvPr>
        </p:nvCxnSpPr>
        <p:spPr>
          <a:xfrm rot="5400000">
            <a:off x="5693618" y="1955189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/>
          <p:cNvSpPr txBox="1"/>
          <p:nvPr>
            <p:custDataLst>
              <p:tags r:id="rId4"/>
            </p:custDataLst>
          </p:nvPr>
        </p:nvSpPr>
        <p:spPr>
          <a:xfrm rot="10800000" flipV="1">
            <a:off x="5371466" y="1830629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cxnSp>
        <p:nvCxnSpPr>
          <p:cNvPr id="71" name="Connecteur droit avec flèche 70"/>
          <p:cNvCxnSpPr/>
          <p:nvPr>
            <p:custDataLst>
              <p:tags r:id="rId5"/>
            </p:custDataLst>
          </p:nvPr>
        </p:nvCxnSpPr>
        <p:spPr>
          <a:xfrm rot="5400000">
            <a:off x="4907400" y="194964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71"/>
          <p:cNvSpPr txBox="1"/>
          <p:nvPr>
            <p:custDataLst>
              <p:tags r:id="rId6"/>
            </p:custDataLst>
          </p:nvPr>
        </p:nvSpPr>
        <p:spPr>
          <a:xfrm rot="10800000" flipV="1">
            <a:off x="4585248" y="182508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cxnSp>
        <p:nvCxnSpPr>
          <p:cNvPr id="73" name="Connecteur droit avec flèche 72"/>
          <p:cNvCxnSpPr/>
          <p:nvPr>
            <p:custDataLst>
              <p:tags r:id="rId7"/>
            </p:custDataLst>
          </p:nvPr>
        </p:nvCxnSpPr>
        <p:spPr>
          <a:xfrm rot="5400000">
            <a:off x="6419568" y="197505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>
            <p:custDataLst>
              <p:tags r:id="rId8"/>
            </p:custDataLst>
          </p:nvPr>
        </p:nvSpPr>
        <p:spPr>
          <a:xfrm rot="10800000" flipV="1">
            <a:off x="6097416" y="185049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cxnSp>
        <p:nvCxnSpPr>
          <p:cNvPr id="75" name="Connecteur droit avec flèche 74"/>
          <p:cNvCxnSpPr/>
          <p:nvPr>
            <p:custDataLst>
              <p:tags r:id="rId9"/>
            </p:custDataLst>
          </p:nvPr>
        </p:nvCxnSpPr>
        <p:spPr>
          <a:xfrm rot="5400000">
            <a:off x="5693618" y="3761260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ZoneTexte 75"/>
          <p:cNvSpPr txBox="1"/>
          <p:nvPr>
            <p:custDataLst>
              <p:tags r:id="rId10"/>
            </p:custDataLst>
          </p:nvPr>
        </p:nvSpPr>
        <p:spPr>
          <a:xfrm rot="10800000" flipV="1">
            <a:off x="5371466" y="363670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cxnSp>
        <p:nvCxnSpPr>
          <p:cNvPr id="77" name="Connecteur droit avec flèche 76"/>
          <p:cNvCxnSpPr/>
          <p:nvPr>
            <p:custDataLst>
              <p:tags r:id="rId11"/>
            </p:custDataLst>
          </p:nvPr>
        </p:nvCxnSpPr>
        <p:spPr>
          <a:xfrm rot="5400000">
            <a:off x="4907400" y="375571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>
            <p:custDataLst>
              <p:tags r:id="rId12"/>
            </p:custDataLst>
          </p:nvPr>
        </p:nvSpPr>
        <p:spPr>
          <a:xfrm rot="10800000" flipV="1">
            <a:off x="4585248" y="363115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9" name="Connecteur droit avec flèche 78"/>
          <p:cNvCxnSpPr/>
          <p:nvPr>
            <p:custDataLst>
              <p:tags r:id="rId13"/>
            </p:custDataLst>
          </p:nvPr>
        </p:nvCxnSpPr>
        <p:spPr>
          <a:xfrm rot="5400000">
            <a:off x="6419568" y="3781125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ZoneTexte 79"/>
          <p:cNvSpPr txBox="1"/>
          <p:nvPr>
            <p:custDataLst>
              <p:tags r:id="rId14"/>
            </p:custDataLst>
          </p:nvPr>
        </p:nvSpPr>
        <p:spPr>
          <a:xfrm rot="10800000" flipV="1">
            <a:off x="6097416" y="3656565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82" name="Rectangle 81"/>
          <p:cNvSpPr/>
          <p:nvPr/>
        </p:nvSpPr>
        <p:spPr>
          <a:xfrm rot="5400000" flipV="1">
            <a:off x="2724917" y="368079"/>
            <a:ext cx="2502476" cy="500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3" name="Connecteur droit 82"/>
          <p:cNvCxnSpPr/>
          <p:nvPr/>
        </p:nvCxnSpPr>
        <p:spPr>
          <a:xfrm rot="5400000" flipV="1">
            <a:off x="3706076" y="2859674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H="1">
            <a:off x="2935468" y="1586120"/>
            <a:ext cx="4532" cy="25336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/>
          <p:nvPr/>
        </p:nvCxnSpPr>
        <p:spPr>
          <a:xfrm rot="5400000" flipV="1">
            <a:off x="4489254" y="2872625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7" name="Rectangle 86"/>
          <p:cNvSpPr/>
          <p:nvPr/>
        </p:nvSpPr>
        <p:spPr>
          <a:xfrm rot="5400000" flipV="1">
            <a:off x="5173330" y="270485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R4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8" name="Rectangle 87"/>
          <p:cNvSpPr/>
          <p:nvPr/>
        </p:nvSpPr>
        <p:spPr>
          <a:xfrm rot="5400000" flipV="1">
            <a:off x="5903207" y="270485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R5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91" name="Rectangle 90"/>
          <p:cNvSpPr/>
          <p:nvPr/>
        </p:nvSpPr>
        <p:spPr>
          <a:xfrm rot="5400000" flipV="1">
            <a:off x="4376860" y="269445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92" name="Rectangle 91"/>
          <p:cNvSpPr/>
          <p:nvPr/>
        </p:nvSpPr>
        <p:spPr>
          <a:xfrm>
            <a:off x="3347864" y="1446563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3" name="Forme libre 92"/>
          <p:cNvSpPr/>
          <p:nvPr/>
        </p:nvSpPr>
        <p:spPr>
          <a:xfrm>
            <a:off x="6475228" y="1608345"/>
            <a:ext cx="1769180" cy="2512385"/>
          </a:xfrm>
          <a:custGeom>
            <a:avLst/>
            <a:gdLst>
              <a:gd name="connsiteX0" fmla="*/ 42530 w 1616149"/>
              <a:gd name="connsiteY0" fmla="*/ 21265 h 2721934"/>
              <a:gd name="connsiteX1" fmla="*/ 701749 w 1616149"/>
              <a:gd name="connsiteY1" fmla="*/ 42530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21265 h 2721934"/>
              <a:gd name="connsiteX1" fmla="*/ 763661 w 1616149"/>
              <a:gd name="connsiteY1" fmla="*/ 28242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096704 w 1616149"/>
              <a:gd name="connsiteY3" fmla="*/ 2101149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30041 w 1616149"/>
              <a:gd name="connsiteY3" fmla="*/ 2105911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09371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73961 w 1616149"/>
              <a:gd name="connsiteY2" fmla="*/ 2100816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5104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15754 w 1616149"/>
              <a:gd name="connsiteY3" fmla="*/ 2091624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20516 w 1616149"/>
              <a:gd name="connsiteY3" fmla="*/ 2101149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9525 h 2700669"/>
              <a:gd name="connsiteX1" fmla="*/ 763661 w 1616149"/>
              <a:gd name="connsiteY1" fmla="*/ 6977 h 2700669"/>
              <a:gd name="connsiteX2" fmla="*/ 759673 w 1616149"/>
              <a:gd name="connsiteY2" fmla="*/ 2079552 h 2700669"/>
              <a:gd name="connsiteX3" fmla="*/ 1120516 w 1616149"/>
              <a:gd name="connsiteY3" fmla="*/ 2079884 h 2700669"/>
              <a:gd name="connsiteX4" fmla="*/ 1112764 w 1616149"/>
              <a:gd name="connsiteY4" fmla="*/ 0 h 2700669"/>
              <a:gd name="connsiteX5" fmla="*/ 1483796 w 1616149"/>
              <a:gd name="connsiteY5" fmla="*/ 7310 h 2700669"/>
              <a:gd name="connsiteX6" fmla="*/ 1520455 w 1616149"/>
              <a:gd name="connsiteY6" fmla="*/ 2381693 h 2700669"/>
              <a:gd name="connsiteX7" fmla="*/ 1616149 w 1616149"/>
              <a:gd name="connsiteY7" fmla="*/ 2700669 h 2700669"/>
              <a:gd name="connsiteX8" fmla="*/ 53162 w 1616149"/>
              <a:gd name="connsiteY8" fmla="*/ 2488018 h 2700669"/>
              <a:gd name="connsiteX9" fmla="*/ 53162 w 1616149"/>
              <a:gd name="connsiteY9" fmla="*/ 2488018 h 2700669"/>
              <a:gd name="connsiteX10" fmla="*/ 53162 w 1616149"/>
              <a:gd name="connsiteY10" fmla="*/ 2488018 h 2700669"/>
              <a:gd name="connsiteX11" fmla="*/ 0 w 1616149"/>
              <a:gd name="connsiteY11" fmla="*/ 2498651 h 2700669"/>
              <a:gd name="connsiteX12" fmla="*/ 42530 w 1616149"/>
              <a:gd name="connsiteY12" fmla="*/ 2509283 h 2700669"/>
              <a:gd name="connsiteX0" fmla="*/ 42530 w 1616149"/>
              <a:gd name="connsiteY0" fmla="*/ 16502 h 2707646"/>
              <a:gd name="connsiteX1" fmla="*/ 763661 w 1616149"/>
              <a:gd name="connsiteY1" fmla="*/ 13954 h 2707646"/>
              <a:gd name="connsiteX2" fmla="*/ 759673 w 1616149"/>
              <a:gd name="connsiteY2" fmla="*/ 2086529 h 2707646"/>
              <a:gd name="connsiteX3" fmla="*/ 1120516 w 1616149"/>
              <a:gd name="connsiteY3" fmla="*/ 2086861 h 2707646"/>
              <a:gd name="connsiteX4" fmla="*/ 1112764 w 1616149"/>
              <a:gd name="connsiteY4" fmla="*/ 6977 h 2707646"/>
              <a:gd name="connsiteX5" fmla="*/ 1469508 w 1616149"/>
              <a:gd name="connsiteY5" fmla="*/ 0 h 2707646"/>
              <a:gd name="connsiteX6" fmla="*/ 1520455 w 1616149"/>
              <a:gd name="connsiteY6" fmla="*/ 2388670 h 2707646"/>
              <a:gd name="connsiteX7" fmla="*/ 1616149 w 1616149"/>
              <a:gd name="connsiteY7" fmla="*/ 2707646 h 2707646"/>
              <a:gd name="connsiteX8" fmla="*/ 53162 w 1616149"/>
              <a:gd name="connsiteY8" fmla="*/ 2494995 h 2707646"/>
              <a:gd name="connsiteX9" fmla="*/ 53162 w 1616149"/>
              <a:gd name="connsiteY9" fmla="*/ 2494995 h 2707646"/>
              <a:gd name="connsiteX10" fmla="*/ 53162 w 1616149"/>
              <a:gd name="connsiteY10" fmla="*/ 2494995 h 2707646"/>
              <a:gd name="connsiteX11" fmla="*/ 0 w 1616149"/>
              <a:gd name="connsiteY11" fmla="*/ 2505628 h 2707646"/>
              <a:gd name="connsiteX12" fmla="*/ 42530 w 1616149"/>
              <a:gd name="connsiteY12" fmla="*/ 2516260 h 2707646"/>
              <a:gd name="connsiteX0" fmla="*/ 42530 w 1616149"/>
              <a:gd name="connsiteY0" fmla="*/ 9525 h 2700669"/>
              <a:gd name="connsiteX1" fmla="*/ 763661 w 1616149"/>
              <a:gd name="connsiteY1" fmla="*/ 6977 h 2700669"/>
              <a:gd name="connsiteX2" fmla="*/ 759673 w 1616149"/>
              <a:gd name="connsiteY2" fmla="*/ 2079552 h 2700669"/>
              <a:gd name="connsiteX3" fmla="*/ 1120516 w 1616149"/>
              <a:gd name="connsiteY3" fmla="*/ 2079884 h 2700669"/>
              <a:gd name="connsiteX4" fmla="*/ 1112764 w 1616149"/>
              <a:gd name="connsiteY4" fmla="*/ 0 h 2700669"/>
              <a:gd name="connsiteX5" fmla="*/ 1474271 w 1616149"/>
              <a:gd name="connsiteY5" fmla="*/ 7310 h 2700669"/>
              <a:gd name="connsiteX6" fmla="*/ 1520455 w 1616149"/>
              <a:gd name="connsiteY6" fmla="*/ 2381693 h 2700669"/>
              <a:gd name="connsiteX7" fmla="*/ 1616149 w 1616149"/>
              <a:gd name="connsiteY7" fmla="*/ 2700669 h 2700669"/>
              <a:gd name="connsiteX8" fmla="*/ 53162 w 1616149"/>
              <a:gd name="connsiteY8" fmla="*/ 2488018 h 2700669"/>
              <a:gd name="connsiteX9" fmla="*/ 53162 w 1616149"/>
              <a:gd name="connsiteY9" fmla="*/ 2488018 h 2700669"/>
              <a:gd name="connsiteX10" fmla="*/ 53162 w 1616149"/>
              <a:gd name="connsiteY10" fmla="*/ 2488018 h 2700669"/>
              <a:gd name="connsiteX11" fmla="*/ 0 w 1616149"/>
              <a:gd name="connsiteY11" fmla="*/ 2498651 h 2700669"/>
              <a:gd name="connsiteX12" fmla="*/ 42530 w 1616149"/>
              <a:gd name="connsiteY12" fmla="*/ 2509283 h 2700669"/>
              <a:gd name="connsiteX0" fmla="*/ 42530 w 1616149"/>
              <a:gd name="connsiteY0" fmla="*/ 16503 h 2707647"/>
              <a:gd name="connsiteX1" fmla="*/ 763661 w 1616149"/>
              <a:gd name="connsiteY1" fmla="*/ 13955 h 2707647"/>
              <a:gd name="connsiteX2" fmla="*/ 759673 w 1616149"/>
              <a:gd name="connsiteY2" fmla="*/ 2086530 h 2707647"/>
              <a:gd name="connsiteX3" fmla="*/ 1120516 w 1616149"/>
              <a:gd name="connsiteY3" fmla="*/ 2086862 h 2707647"/>
              <a:gd name="connsiteX4" fmla="*/ 1112764 w 1616149"/>
              <a:gd name="connsiteY4" fmla="*/ 6978 h 2707647"/>
              <a:gd name="connsiteX5" fmla="*/ 1469508 w 1616149"/>
              <a:gd name="connsiteY5" fmla="*/ 0 h 2707647"/>
              <a:gd name="connsiteX6" fmla="*/ 1520455 w 1616149"/>
              <a:gd name="connsiteY6" fmla="*/ 2388671 h 2707647"/>
              <a:gd name="connsiteX7" fmla="*/ 1616149 w 1616149"/>
              <a:gd name="connsiteY7" fmla="*/ 2707647 h 2707647"/>
              <a:gd name="connsiteX8" fmla="*/ 53162 w 1616149"/>
              <a:gd name="connsiteY8" fmla="*/ 2494996 h 2707647"/>
              <a:gd name="connsiteX9" fmla="*/ 53162 w 1616149"/>
              <a:gd name="connsiteY9" fmla="*/ 2494996 h 2707647"/>
              <a:gd name="connsiteX10" fmla="*/ 53162 w 1616149"/>
              <a:gd name="connsiteY10" fmla="*/ 2494996 h 2707647"/>
              <a:gd name="connsiteX11" fmla="*/ 0 w 1616149"/>
              <a:gd name="connsiteY11" fmla="*/ 2505629 h 2707647"/>
              <a:gd name="connsiteX12" fmla="*/ 42530 w 1616149"/>
              <a:gd name="connsiteY12" fmla="*/ 2516261 h 2707647"/>
              <a:gd name="connsiteX0" fmla="*/ 42530 w 1616149"/>
              <a:gd name="connsiteY0" fmla="*/ 11740 h 2702884"/>
              <a:gd name="connsiteX1" fmla="*/ 763661 w 1616149"/>
              <a:gd name="connsiteY1" fmla="*/ 9192 h 2702884"/>
              <a:gd name="connsiteX2" fmla="*/ 759673 w 1616149"/>
              <a:gd name="connsiteY2" fmla="*/ 2081767 h 2702884"/>
              <a:gd name="connsiteX3" fmla="*/ 1120516 w 1616149"/>
              <a:gd name="connsiteY3" fmla="*/ 2082099 h 2702884"/>
              <a:gd name="connsiteX4" fmla="*/ 1112764 w 1616149"/>
              <a:gd name="connsiteY4" fmla="*/ 2215 h 2702884"/>
              <a:gd name="connsiteX5" fmla="*/ 1469508 w 1616149"/>
              <a:gd name="connsiteY5" fmla="*/ 0 h 2702884"/>
              <a:gd name="connsiteX6" fmla="*/ 1520455 w 1616149"/>
              <a:gd name="connsiteY6" fmla="*/ 2383908 h 2702884"/>
              <a:gd name="connsiteX7" fmla="*/ 1616149 w 1616149"/>
              <a:gd name="connsiteY7" fmla="*/ 2702884 h 2702884"/>
              <a:gd name="connsiteX8" fmla="*/ 53162 w 1616149"/>
              <a:gd name="connsiteY8" fmla="*/ 2490233 h 2702884"/>
              <a:gd name="connsiteX9" fmla="*/ 53162 w 1616149"/>
              <a:gd name="connsiteY9" fmla="*/ 2490233 h 2702884"/>
              <a:gd name="connsiteX10" fmla="*/ 53162 w 1616149"/>
              <a:gd name="connsiteY10" fmla="*/ 2490233 h 2702884"/>
              <a:gd name="connsiteX11" fmla="*/ 0 w 1616149"/>
              <a:gd name="connsiteY11" fmla="*/ 2500866 h 2702884"/>
              <a:gd name="connsiteX12" fmla="*/ 42530 w 1616149"/>
              <a:gd name="connsiteY12" fmla="*/ 2511498 h 2702884"/>
              <a:gd name="connsiteX0" fmla="*/ 42530 w 1616149"/>
              <a:gd name="connsiteY0" fmla="*/ 11740 h 2702884"/>
              <a:gd name="connsiteX1" fmla="*/ 763661 w 1616149"/>
              <a:gd name="connsiteY1" fmla="*/ 9192 h 2702884"/>
              <a:gd name="connsiteX2" fmla="*/ 759673 w 1616149"/>
              <a:gd name="connsiteY2" fmla="*/ 2081767 h 2702884"/>
              <a:gd name="connsiteX3" fmla="*/ 1120516 w 1616149"/>
              <a:gd name="connsiteY3" fmla="*/ 2082099 h 2702884"/>
              <a:gd name="connsiteX4" fmla="*/ 1112764 w 1616149"/>
              <a:gd name="connsiteY4" fmla="*/ 2215 h 2702884"/>
              <a:gd name="connsiteX5" fmla="*/ 1469508 w 1616149"/>
              <a:gd name="connsiteY5" fmla="*/ 0 h 2702884"/>
              <a:gd name="connsiteX6" fmla="*/ 1616149 w 1616149"/>
              <a:gd name="connsiteY6" fmla="*/ 2702884 h 2702884"/>
              <a:gd name="connsiteX7" fmla="*/ 53162 w 1616149"/>
              <a:gd name="connsiteY7" fmla="*/ 2490233 h 2702884"/>
              <a:gd name="connsiteX8" fmla="*/ 53162 w 1616149"/>
              <a:gd name="connsiteY8" fmla="*/ 2490233 h 2702884"/>
              <a:gd name="connsiteX9" fmla="*/ 53162 w 1616149"/>
              <a:gd name="connsiteY9" fmla="*/ 2490233 h 2702884"/>
              <a:gd name="connsiteX10" fmla="*/ 0 w 1616149"/>
              <a:gd name="connsiteY10" fmla="*/ 2500866 h 2702884"/>
              <a:gd name="connsiteX11" fmla="*/ 42530 w 1616149"/>
              <a:gd name="connsiteY11" fmla="*/ 2511498 h 2702884"/>
              <a:gd name="connsiteX0" fmla="*/ 42530 w 1469508"/>
              <a:gd name="connsiteY0" fmla="*/ 11740 h 2564772"/>
              <a:gd name="connsiteX1" fmla="*/ 763661 w 1469508"/>
              <a:gd name="connsiteY1" fmla="*/ 9192 h 2564772"/>
              <a:gd name="connsiteX2" fmla="*/ 759673 w 1469508"/>
              <a:gd name="connsiteY2" fmla="*/ 2081767 h 2564772"/>
              <a:gd name="connsiteX3" fmla="*/ 1120516 w 1469508"/>
              <a:gd name="connsiteY3" fmla="*/ 2082099 h 2564772"/>
              <a:gd name="connsiteX4" fmla="*/ 1112764 w 1469508"/>
              <a:gd name="connsiteY4" fmla="*/ 2215 h 2564772"/>
              <a:gd name="connsiteX5" fmla="*/ 1469508 w 1469508"/>
              <a:gd name="connsiteY5" fmla="*/ 0 h 2564772"/>
              <a:gd name="connsiteX6" fmla="*/ 1468511 w 1469508"/>
              <a:gd name="connsiteY6" fmla="*/ 2564772 h 2564772"/>
              <a:gd name="connsiteX7" fmla="*/ 53162 w 1469508"/>
              <a:gd name="connsiteY7" fmla="*/ 2490233 h 2564772"/>
              <a:gd name="connsiteX8" fmla="*/ 53162 w 1469508"/>
              <a:gd name="connsiteY8" fmla="*/ 2490233 h 2564772"/>
              <a:gd name="connsiteX9" fmla="*/ 53162 w 1469508"/>
              <a:gd name="connsiteY9" fmla="*/ 2490233 h 2564772"/>
              <a:gd name="connsiteX10" fmla="*/ 0 w 1469508"/>
              <a:gd name="connsiteY10" fmla="*/ 2500866 h 2564772"/>
              <a:gd name="connsiteX11" fmla="*/ 42530 w 1469508"/>
              <a:gd name="connsiteY11" fmla="*/ 2511498 h 2564772"/>
              <a:gd name="connsiteX0" fmla="*/ 42530 w 1469508"/>
              <a:gd name="connsiteY0" fmla="*/ 11740 h 2536197"/>
              <a:gd name="connsiteX1" fmla="*/ 763661 w 1469508"/>
              <a:gd name="connsiteY1" fmla="*/ 9192 h 2536197"/>
              <a:gd name="connsiteX2" fmla="*/ 759673 w 1469508"/>
              <a:gd name="connsiteY2" fmla="*/ 2081767 h 2536197"/>
              <a:gd name="connsiteX3" fmla="*/ 1120516 w 1469508"/>
              <a:gd name="connsiteY3" fmla="*/ 2082099 h 2536197"/>
              <a:gd name="connsiteX4" fmla="*/ 1112764 w 1469508"/>
              <a:gd name="connsiteY4" fmla="*/ 2215 h 2536197"/>
              <a:gd name="connsiteX5" fmla="*/ 1469508 w 1469508"/>
              <a:gd name="connsiteY5" fmla="*/ 0 h 2536197"/>
              <a:gd name="connsiteX6" fmla="*/ 1468511 w 1469508"/>
              <a:gd name="connsiteY6" fmla="*/ 2536197 h 2536197"/>
              <a:gd name="connsiteX7" fmla="*/ 53162 w 1469508"/>
              <a:gd name="connsiteY7" fmla="*/ 2490233 h 2536197"/>
              <a:gd name="connsiteX8" fmla="*/ 53162 w 1469508"/>
              <a:gd name="connsiteY8" fmla="*/ 2490233 h 2536197"/>
              <a:gd name="connsiteX9" fmla="*/ 53162 w 1469508"/>
              <a:gd name="connsiteY9" fmla="*/ 2490233 h 2536197"/>
              <a:gd name="connsiteX10" fmla="*/ 0 w 1469508"/>
              <a:gd name="connsiteY10" fmla="*/ 2500866 h 2536197"/>
              <a:gd name="connsiteX11" fmla="*/ 42530 w 1469508"/>
              <a:gd name="connsiteY11" fmla="*/ 2511498 h 2536197"/>
              <a:gd name="connsiteX0" fmla="*/ 42530 w 1469508"/>
              <a:gd name="connsiteY0" fmla="*/ 11740 h 2536197"/>
              <a:gd name="connsiteX1" fmla="*/ 763661 w 1469508"/>
              <a:gd name="connsiteY1" fmla="*/ 9192 h 2536197"/>
              <a:gd name="connsiteX2" fmla="*/ 759673 w 1469508"/>
              <a:gd name="connsiteY2" fmla="*/ 2081767 h 2536197"/>
              <a:gd name="connsiteX3" fmla="*/ 1120516 w 1469508"/>
              <a:gd name="connsiteY3" fmla="*/ 2082099 h 2536197"/>
              <a:gd name="connsiteX4" fmla="*/ 1112764 w 1469508"/>
              <a:gd name="connsiteY4" fmla="*/ 2215 h 2536197"/>
              <a:gd name="connsiteX5" fmla="*/ 1469508 w 1469508"/>
              <a:gd name="connsiteY5" fmla="*/ 0 h 2536197"/>
              <a:gd name="connsiteX6" fmla="*/ 1468511 w 1469508"/>
              <a:gd name="connsiteY6" fmla="*/ 2536197 h 2536197"/>
              <a:gd name="connsiteX7" fmla="*/ 53162 w 1469508"/>
              <a:gd name="connsiteY7" fmla="*/ 2490233 h 2536197"/>
              <a:gd name="connsiteX8" fmla="*/ 53162 w 1469508"/>
              <a:gd name="connsiteY8" fmla="*/ 2490233 h 2536197"/>
              <a:gd name="connsiteX9" fmla="*/ 53162 w 1469508"/>
              <a:gd name="connsiteY9" fmla="*/ 2490233 h 2536197"/>
              <a:gd name="connsiteX10" fmla="*/ 0 w 1469508"/>
              <a:gd name="connsiteY10" fmla="*/ 2500866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9" fmla="*/ 10632 w 1426978"/>
              <a:gd name="connsiteY9" fmla="*/ 2490233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9" fmla="*/ 1107 w 1426978"/>
              <a:gd name="connsiteY9" fmla="*/ 2504520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0" fmla="*/ 92981 w 1519959"/>
              <a:gd name="connsiteY0" fmla="*/ 11740 h 2536197"/>
              <a:gd name="connsiteX1" fmla="*/ 814112 w 1519959"/>
              <a:gd name="connsiteY1" fmla="*/ 9192 h 2536197"/>
              <a:gd name="connsiteX2" fmla="*/ 810124 w 1519959"/>
              <a:gd name="connsiteY2" fmla="*/ 2081767 h 2536197"/>
              <a:gd name="connsiteX3" fmla="*/ 1170967 w 1519959"/>
              <a:gd name="connsiteY3" fmla="*/ 2082099 h 2536197"/>
              <a:gd name="connsiteX4" fmla="*/ 1163215 w 1519959"/>
              <a:gd name="connsiteY4" fmla="*/ 2215 h 2536197"/>
              <a:gd name="connsiteX5" fmla="*/ 1519959 w 1519959"/>
              <a:gd name="connsiteY5" fmla="*/ 0 h 2536197"/>
              <a:gd name="connsiteX6" fmla="*/ 1518962 w 1519959"/>
              <a:gd name="connsiteY6" fmla="*/ 2536197 h 2536197"/>
              <a:gd name="connsiteX7" fmla="*/ 103613 w 1519959"/>
              <a:gd name="connsiteY7" fmla="*/ 2490233 h 2536197"/>
              <a:gd name="connsiteX8" fmla="*/ 108376 w 1519959"/>
              <a:gd name="connsiteY8" fmla="*/ 2514046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5870 w 1426978"/>
              <a:gd name="connsiteY7" fmla="*/ 2504520 h 2536197"/>
              <a:gd name="connsiteX0" fmla="*/ 0 w 1426978"/>
              <a:gd name="connsiteY0" fmla="*/ 11740 h 2512385"/>
              <a:gd name="connsiteX1" fmla="*/ 721131 w 1426978"/>
              <a:gd name="connsiteY1" fmla="*/ 9192 h 2512385"/>
              <a:gd name="connsiteX2" fmla="*/ 717143 w 1426978"/>
              <a:gd name="connsiteY2" fmla="*/ 2081767 h 2512385"/>
              <a:gd name="connsiteX3" fmla="*/ 1077986 w 1426978"/>
              <a:gd name="connsiteY3" fmla="*/ 2082099 h 2512385"/>
              <a:gd name="connsiteX4" fmla="*/ 1070234 w 1426978"/>
              <a:gd name="connsiteY4" fmla="*/ 2215 h 2512385"/>
              <a:gd name="connsiteX5" fmla="*/ 1426978 w 1426978"/>
              <a:gd name="connsiteY5" fmla="*/ 0 h 2512385"/>
              <a:gd name="connsiteX6" fmla="*/ 1425981 w 1426978"/>
              <a:gd name="connsiteY6" fmla="*/ 2512385 h 2512385"/>
              <a:gd name="connsiteX7" fmla="*/ 5870 w 1426978"/>
              <a:gd name="connsiteY7" fmla="*/ 2504520 h 251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6978" h="2512385">
                <a:moveTo>
                  <a:pt x="0" y="11740"/>
                </a:moveTo>
                <a:lnTo>
                  <a:pt x="721131" y="9192"/>
                </a:lnTo>
                <a:cubicBezTo>
                  <a:pt x="718214" y="839750"/>
                  <a:pt x="720060" y="1251209"/>
                  <a:pt x="717143" y="2081767"/>
                </a:cubicBezTo>
                <a:lnTo>
                  <a:pt x="1077986" y="2082099"/>
                </a:lnTo>
                <a:cubicBezTo>
                  <a:pt x="1076989" y="1387217"/>
                  <a:pt x="1071231" y="697097"/>
                  <a:pt x="1070234" y="2215"/>
                </a:cubicBezTo>
                <a:lnTo>
                  <a:pt x="1426978" y="0"/>
                </a:lnTo>
                <a:cubicBezTo>
                  <a:pt x="1426646" y="854924"/>
                  <a:pt x="1426313" y="1657461"/>
                  <a:pt x="1425981" y="2512385"/>
                </a:cubicBezTo>
                <a:lnTo>
                  <a:pt x="5870" y="250452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94" name="Rectangle 93"/>
          <p:cNvSpPr/>
          <p:nvPr/>
        </p:nvSpPr>
        <p:spPr>
          <a:xfrm rot="5400000" flipV="1">
            <a:off x="6780490" y="2723195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R6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95" name="Rectangle 94"/>
          <p:cNvSpPr/>
          <p:nvPr/>
        </p:nvSpPr>
        <p:spPr>
          <a:xfrm rot="5400000" flipV="1">
            <a:off x="7692102" y="272319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R7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6" name="Connecteur droit avec flèche 105"/>
          <p:cNvCxnSpPr/>
          <p:nvPr>
            <p:custDataLst>
              <p:tags r:id="rId15"/>
            </p:custDataLst>
          </p:nvPr>
        </p:nvCxnSpPr>
        <p:spPr>
          <a:xfrm rot="10800000" flipH="1">
            <a:off x="3114779" y="161467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droit avec flèche 106"/>
          <p:cNvCxnSpPr/>
          <p:nvPr>
            <p:custDataLst>
              <p:tags r:id="rId16"/>
            </p:custDataLst>
          </p:nvPr>
        </p:nvCxnSpPr>
        <p:spPr>
          <a:xfrm rot="5400000" flipH="1">
            <a:off x="1412251" y="3921263"/>
            <a:ext cx="126754" cy="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>
            <p:custDataLst>
              <p:tags r:id="rId17"/>
            </p:custDataLst>
          </p:nvPr>
        </p:nvSpPr>
        <p:spPr>
          <a:xfrm rot="10800000" flipV="1">
            <a:off x="1037415" y="371972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cxnSp>
        <p:nvCxnSpPr>
          <p:cNvPr id="109" name="Connecteur droit avec flèche 108"/>
          <p:cNvCxnSpPr/>
          <p:nvPr>
            <p:custDataLst>
              <p:tags r:id="rId18"/>
            </p:custDataLst>
          </p:nvPr>
        </p:nvCxnSpPr>
        <p:spPr>
          <a:xfrm flipH="1" flipV="1">
            <a:off x="963475" y="3054869"/>
            <a:ext cx="1" cy="10314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ZoneTexte 109"/>
          <p:cNvSpPr txBox="1"/>
          <p:nvPr>
            <p:custDataLst>
              <p:tags r:id="rId19"/>
            </p:custDataLst>
          </p:nvPr>
        </p:nvSpPr>
        <p:spPr>
          <a:xfrm>
            <a:off x="395536" y="3196498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G0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1" name="Connecteur droit avec flèche 110"/>
          <p:cNvCxnSpPr/>
          <p:nvPr>
            <p:custDataLst>
              <p:tags r:id="rId20"/>
            </p:custDataLst>
          </p:nvPr>
        </p:nvCxnSpPr>
        <p:spPr>
          <a:xfrm rot="5400000" flipH="1">
            <a:off x="2878385" y="222272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ZoneTexte 111"/>
          <p:cNvSpPr txBox="1"/>
          <p:nvPr>
            <p:custDataLst>
              <p:tags r:id="rId21"/>
            </p:custDataLst>
          </p:nvPr>
        </p:nvSpPr>
        <p:spPr>
          <a:xfrm rot="10800000" flipV="1">
            <a:off x="2494395" y="202259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3" name="ZoneTexte 112"/>
          <p:cNvSpPr txBox="1"/>
          <p:nvPr>
            <p:custDataLst>
              <p:tags r:id="rId22"/>
            </p:custDataLst>
          </p:nvPr>
        </p:nvSpPr>
        <p:spPr>
          <a:xfrm rot="10800000" flipV="1">
            <a:off x="2834189" y="1196753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4" name="Connecteur droit avec flèche 113"/>
          <p:cNvCxnSpPr/>
          <p:nvPr>
            <p:custDataLst>
              <p:tags r:id="rId23"/>
            </p:custDataLst>
          </p:nvPr>
        </p:nvCxnSpPr>
        <p:spPr>
          <a:xfrm>
            <a:off x="963475" y="1778004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ZoneTexte 114"/>
          <p:cNvSpPr txBox="1"/>
          <p:nvPr>
            <p:custDataLst>
              <p:tags r:id="rId24"/>
            </p:custDataLst>
          </p:nvPr>
        </p:nvSpPr>
        <p:spPr>
          <a:xfrm>
            <a:off x="467544" y="2083087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6" name="Connecteur droit avec flèche 115"/>
          <p:cNvCxnSpPr/>
          <p:nvPr>
            <p:custDataLst>
              <p:tags r:id="rId25"/>
            </p:custDataLst>
          </p:nvPr>
        </p:nvCxnSpPr>
        <p:spPr>
          <a:xfrm rot="5400000">
            <a:off x="7302734" y="1944741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ZoneTexte 116"/>
          <p:cNvSpPr txBox="1"/>
          <p:nvPr>
            <p:custDataLst>
              <p:tags r:id="rId26"/>
            </p:custDataLst>
          </p:nvPr>
        </p:nvSpPr>
        <p:spPr>
          <a:xfrm rot="10800000" flipV="1">
            <a:off x="6918113" y="167138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18" name="Connecteur droit avec flèche 117"/>
          <p:cNvCxnSpPr/>
          <p:nvPr>
            <p:custDataLst>
              <p:tags r:id="rId27"/>
            </p:custDataLst>
          </p:nvPr>
        </p:nvCxnSpPr>
        <p:spPr>
          <a:xfrm flipH="1">
            <a:off x="3287874" y="1917970"/>
            <a:ext cx="127210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ZoneTexte 118"/>
          <p:cNvSpPr txBox="1"/>
          <p:nvPr>
            <p:custDataLst>
              <p:tags r:id="rId28"/>
            </p:custDataLst>
          </p:nvPr>
        </p:nvSpPr>
        <p:spPr>
          <a:xfrm>
            <a:off x="3588201" y="190579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cxnSp>
        <p:nvCxnSpPr>
          <p:cNvPr id="120" name="Connecteur droit avec flèche 119"/>
          <p:cNvCxnSpPr/>
          <p:nvPr>
            <p:custDataLst>
              <p:tags r:id="rId29"/>
            </p:custDataLst>
          </p:nvPr>
        </p:nvCxnSpPr>
        <p:spPr>
          <a:xfrm flipV="1">
            <a:off x="7044034" y="2281492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ZoneTexte 120"/>
          <p:cNvSpPr txBox="1"/>
          <p:nvPr>
            <p:custDataLst>
              <p:tags r:id="rId30"/>
            </p:custDataLst>
          </p:nvPr>
        </p:nvSpPr>
        <p:spPr>
          <a:xfrm>
            <a:off x="6647045" y="2838382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cxnSp>
        <p:nvCxnSpPr>
          <p:cNvPr id="122" name="Connecteur droit avec flèche 121"/>
          <p:cNvCxnSpPr/>
          <p:nvPr>
            <p:custDataLst>
              <p:tags r:id="rId31"/>
            </p:custDataLst>
          </p:nvPr>
        </p:nvCxnSpPr>
        <p:spPr>
          <a:xfrm flipV="1">
            <a:off x="7956376" y="2301198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ZoneTexte 122"/>
          <p:cNvSpPr txBox="1"/>
          <p:nvPr>
            <p:custDataLst>
              <p:tags r:id="rId32"/>
            </p:custDataLst>
          </p:nvPr>
        </p:nvSpPr>
        <p:spPr>
          <a:xfrm>
            <a:off x="7795993" y="349425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cxnSp>
        <p:nvCxnSpPr>
          <p:cNvPr id="124" name="Connecteur droit avec flèche 123"/>
          <p:cNvCxnSpPr/>
          <p:nvPr>
            <p:custDataLst>
              <p:tags r:id="rId33"/>
            </p:custDataLst>
          </p:nvPr>
        </p:nvCxnSpPr>
        <p:spPr>
          <a:xfrm rot="5400000">
            <a:off x="8180614" y="402384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ZoneTexte 124"/>
          <p:cNvSpPr txBox="1"/>
          <p:nvPr>
            <p:custDataLst>
              <p:tags r:id="rId34"/>
            </p:custDataLst>
          </p:nvPr>
        </p:nvSpPr>
        <p:spPr>
          <a:xfrm rot="10800000" flipV="1">
            <a:off x="7795993" y="375048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5" name="Rectangle 84"/>
          <p:cNvSpPr/>
          <p:nvPr/>
        </p:nvSpPr>
        <p:spPr>
          <a:xfrm rot="5400000" flipV="1">
            <a:off x="901046" y="2173675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1" name="Groupe 130"/>
          <p:cNvGrpSpPr/>
          <p:nvPr/>
        </p:nvGrpSpPr>
        <p:grpSpPr>
          <a:xfrm>
            <a:off x="968712" y="2986092"/>
            <a:ext cx="1228514" cy="883851"/>
            <a:chOff x="968712" y="2986092"/>
            <a:chExt cx="1228514" cy="883851"/>
          </a:xfrm>
        </p:grpSpPr>
        <p:grpSp>
          <p:nvGrpSpPr>
            <p:cNvPr id="89" name="Groupe 88"/>
            <p:cNvGrpSpPr/>
            <p:nvPr/>
          </p:nvGrpSpPr>
          <p:grpSpPr>
            <a:xfrm>
              <a:off x="968712" y="2986092"/>
              <a:ext cx="977758" cy="883851"/>
              <a:chOff x="2706637" y="5159275"/>
              <a:chExt cx="996497" cy="817145"/>
            </a:xfrm>
          </p:grpSpPr>
          <p:sp useBgFill="1">
            <p:nvSpPr>
              <p:cNvPr id="101" name="Rectangle 100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2" name="Connecteur droit 101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102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ZoneTexte 103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05" name="ZoneTexte 104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26" name="ZoneTexte 125"/>
            <p:cNvSpPr txBox="1"/>
            <p:nvPr>
              <p:custDataLst>
                <p:tags r:id="rId38"/>
              </p:custDataLst>
            </p:nvPr>
          </p:nvSpPr>
          <p:spPr>
            <a:xfrm>
              <a:off x="1716004" y="333484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32" name="Groupe 131"/>
          <p:cNvGrpSpPr/>
          <p:nvPr/>
        </p:nvGrpSpPr>
        <p:grpSpPr>
          <a:xfrm>
            <a:off x="2411759" y="2395201"/>
            <a:ext cx="1192353" cy="815026"/>
            <a:chOff x="2411759" y="2395201"/>
            <a:chExt cx="1192353" cy="815026"/>
          </a:xfrm>
        </p:grpSpPr>
        <p:grpSp>
          <p:nvGrpSpPr>
            <p:cNvPr id="90" name="Groupe 89"/>
            <p:cNvGrpSpPr/>
            <p:nvPr/>
          </p:nvGrpSpPr>
          <p:grpSpPr>
            <a:xfrm>
              <a:off x="2411759" y="2395201"/>
              <a:ext cx="996497" cy="815026"/>
              <a:chOff x="2701301" y="4264062"/>
              <a:chExt cx="996497" cy="815026"/>
            </a:xfrm>
          </p:grpSpPr>
          <p:sp>
            <p:nvSpPr>
              <p:cNvPr id="96" name="ZoneTexte 95"/>
              <p:cNvSpPr txBox="1"/>
              <p:nvPr/>
            </p:nvSpPr>
            <p:spPr>
              <a:xfrm rot="5400000" flipV="1">
                <a:off x="2680884" y="4284479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97" name="ZoneTexte 96"/>
              <p:cNvSpPr txBox="1"/>
              <p:nvPr/>
            </p:nvSpPr>
            <p:spPr>
              <a:xfrm rot="10800000" flipV="1">
                <a:off x="2782732" y="4734881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98" name="Rectangle 97"/>
              <p:cNvSpPr/>
              <p:nvPr/>
            </p:nvSpPr>
            <p:spPr>
              <a:xfrm rot="5400000" flipV="1">
                <a:off x="3137418" y="4535404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9" name="Connecteur droit 98"/>
              <p:cNvCxnSpPr/>
              <p:nvPr/>
            </p:nvCxnSpPr>
            <p:spPr>
              <a:xfrm rot="5400000" flipV="1">
                <a:off x="3228032" y="4100583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necteur droit 99"/>
              <p:cNvCxnSpPr/>
              <p:nvPr/>
            </p:nvCxnSpPr>
            <p:spPr>
              <a:xfrm rot="5400000" flipV="1">
                <a:off x="3228032" y="4551490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ZoneTexte 126"/>
            <p:cNvSpPr txBox="1"/>
            <p:nvPr>
              <p:custDataLst>
                <p:tags r:id="rId37"/>
              </p:custDataLst>
            </p:nvPr>
          </p:nvSpPr>
          <p:spPr>
            <a:xfrm>
              <a:off x="3122890" y="2706303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cxnSp>
        <p:nvCxnSpPr>
          <p:cNvPr id="128" name="Connecteur droit avec flèche 127"/>
          <p:cNvCxnSpPr/>
          <p:nvPr>
            <p:custDataLst>
              <p:tags r:id="rId35"/>
            </p:custDataLst>
          </p:nvPr>
        </p:nvCxnSpPr>
        <p:spPr>
          <a:xfrm flipH="1" flipV="1">
            <a:off x="2411758" y="2308154"/>
            <a:ext cx="1" cy="10314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ZoneTexte 128"/>
          <p:cNvSpPr txBox="1"/>
          <p:nvPr>
            <p:custDataLst>
              <p:tags r:id="rId36"/>
            </p:custDataLst>
          </p:nvPr>
        </p:nvSpPr>
        <p:spPr>
          <a:xfrm>
            <a:off x="1843819" y="244978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79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250" autoRev="1" fill="remov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94" dur="250" autoRev="1" fill="remov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7" presetClass="emph" presetSubtype="0" repeatCount="5000" fill="remove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5000" fill="remove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7" presetClass="emph" presetSubtype="0" repeatCount="5000" fill="remove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8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69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5" dur="250" autoRev="1" fill="remov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86" dur="250" autoRev="1" fill="remov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7" dur="250" autoRev="1" fill="remov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50" autoRev="1" fill="remov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9" dur="250" autoRev="1" fill="remove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00" dur="250" autoRev="1" fill="remove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1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7" dur="250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8" dur="250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250" autoRev="1" fill="remov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2" dur="250" autoRev="1" fill="remov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8" grpId="1"/>
      <p:bldP spid="70" grpId="0"/>
      <p:bldP spid="70" grpId="1"/>
      <p:bldP spid="72" grpId="0"/>
      <p:bldP spid="72" grpId="1"/>
      <p:bldP spid="74" grpId="0"/>
      <p:bldP spid="74" grpId="1"/>
      <p:bldP spid="76" grpId="0"/>
      <p:bldP spid="76" grpId="1"/>
      <p:bldP spid="78" grpId="0"/>
      <p:bldP spid="78" grpId="1"/>
      <p:bldP spid="80" grpId="0"/>
      <p:bldP spid="80" grpId="1"/>
      <p:bldP spid="108" grpId="0"/>
      <p:bldP spid="108" grpId="1"/>
      <p:bldP spid="110" grpId="0"/>
      <p:bldP spid="110" grpId="1"/>
      <p:bldP spid="112" grpId="0"/>
      <p:bldP spid="112" grpId="1"/>
      <p:bldP spid="113" grpId="0"/>
      <p:bldP spid="113" grpId="1"/>
      <p:bldP spid="115" grpId="0"/>
      <p:bldP spid="115" grpId="1"/>
      <p:bldP spid="117" grpId="0"/>
      <p:bldP spid="117" grpId="1"/>
      <p:bldP spid="119" grpId="0"/>
      <p:bldP spid="119" grpId="1"/>
      <p:bldP spid="121" grpId="0"/>
      <p:bldP spid="121" grpId="1"/>
      <p:bldP spid="123" grpId="0"/>
      <p:bldP spid="123" grpId="1"/>
      <p:bldP spid="125" grpId="0"/>
      <p:bldP spid="125" grpId="1"/>
      <p:bldP spid="129" grpId="0"/>
      <p:bldP spid="12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1271708" y="5877272"/>
            <a:ext cx="1912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g1géner</a:t>
            </a:r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-33800" y="531756"/>
            <a:ext cx="8820472" cy="4495369"/>
            <a:chOff x="-33800" y="531756"/>
            <a:chExt cx="8820472" cy="4495369"/>
          </a:xfrm>
        </p:grpSpPr>
        <p:grpSp>
          <p:nvGrpSpPr>
            <p:cNvPr id="5" name="Groupe 4"/>
            <p:cNvGrpSpPr/>
            <p:nvPr/>
          </p:nvGrpSpPr>
          <p:grpSpPr>
            <a:xfrm>
              <a:off x="-33800" y="531756"/>
              <a:ext cx="8820472" cy="4495369"/>
              <a:chOff x="-33800" y="531756"/>
              <a:chExt cx="8820472" cy="4495369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-33800" y="531756"/>
                <a:ext cx="8820472" cy="4495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" name="Rectangle 1"/>
              <p:cNvSpPr/>
              <p:nvPr/>
            </p:nvSpPr>
            <p:spPr>
              <a:xfrm rot="5400000" flipV="1">
                <a:off x="1448556" y="1644442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2" name="Rectangle 11"/>
              <p:cNvSpPr/>
              <p:nvPr/>
            </p:nvSpPr>
            <p:spPr>
              <a:xfrm rot="5400000" flipV="1">
                <a:off x="891804" y="3117210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933973" y="1753061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14" name="Groupe 13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16" name="Rectangle 15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" name="Connecteur droit 16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Connecteur droit 17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ZoneTexte 18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20" name="ZoneTexte 19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15" name="ZoneTexte 1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0</a:t>
                  </a:r>
                  <a:endPara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 useBgFill="1">
            <p:nvSpPr>
              <p:cNvPr id="31" name="Rectangle 30"/>
              <p:cNvSpPr/>
              <p:nvPr/>
            </p:nvSpPr>
            <p:spPr>
              <a:xfrm rot="10800000" flipV="1">
                <a:off x="2164506" y="14510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2" name="Rectangle 31"/>
              <p:cNvSpPr/>
              <p:nvPr/>
            </p:nvSpPr>
            <p:spPr>
              <a:xfrm rot="10800000" flipV="1">
                <a:off x="2091903" y="39427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3" name="Connecteur droit avec flèche 32"/>
              <p:cNvCxnSpPr/>
              <p:nvPr>
                <p:custDataLst>
                  <p:tags r:id="rId1"/>
                </p:custDataLst>
              </p:nvPr>
            </p:nvCxnSpPr>
            <p:spPr>
              <a:xfrm flipH="1">
                <a:off x="1893371" y="1268760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ZoneTexte 33"/>
              <p:cNvSpPr txBox="1"/>
              <p:nvPr>
                <p:custDataLst>
                  <p:tags r:id="rId2"/>
                </p:custDataLst>
              </p:nvPr>
            </p:nvSpPr>
            <p:spPr>
              <a:xfrm rot="10800000" flipV="1">
                <a:off x="2212997" y="827420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</a:p>
            </p:txBody>
          </p:sp>
          <p:cxnSp>
            <p:nvCxnSpPr>
              <p:cNvPr id="35" name="Connecteur droit avec flèche 34"/>
              <p:cNvCxnSpPr/>
              <p:nvPr>
                <p:custDataLst>
                  <p:tags r:id="rId3"/>
                </p:custDataLst>
              </p:nvPr>
            </p:nvCxnSpPr>
            <p:spPr>
              <a:xfrm flipH="1">
                <a:off x="1617888" y="41168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ZoneTexte 35"/>
              <p:cNvSpPr txBox="1"/>
              <p:nvPr>
                <p:custDataLst>
                  <p:tags r:id="rId4"/>
                </p:custDataLst>
              </p:nvPr>
            </p:nvSpPr>
            <p:spPr>
              <a:xfrm rot="10800000" flipV="1">
                <a:off x="1553088" y="4149080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37" name="Connecteur droit avec flèche 36"/>
              <p:cNvCxnSpPr/>
              <p:nvPr>
                <p:custDataLst>
                  <p:tags r:id="rId5"/>
                </p:custDataLst>
              </p:nvPr>
            </p:nvCxnSpPr>
            <p:spPr>
              <a:xfrm flipH="1" flipV="1">
                <a:off x="892778" y="1586064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24839" y="1727693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9" name="Connecteur droit avec flèche 38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92779" y="2677406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5034" y="320368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41" name="Connecteur droit avec flèche 4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2091902" y="4509120"/>
                <a:ext cx="127210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ZoneTexte 4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736465" y="458112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</a:p>
            </p:txBody>
          </p:sp>
          <p:cxnSp>
            <p:nvCxnSpPr>
              <p:cNvPr id="43" name="Connecteur droit avec flèche 42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3561865" y="1625836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ZoneTexte 43"/>
              <p:cNvSpPr txBox="1"/>
              <p:nvPr>
                <p:custDataLst>
                  <p:tags r:id="rId12"/>
                </p:custDataLst>
              </p:nvPr>
            </p:nvSpPr>
            <p:spPr>
              <a:xfrm rot="10800000" flipV="1">
                <a:off x="3497065" y="162811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53" name="Connecteur droit avec flèche 52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4355976" y="2176885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ZoneTexte 5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425098" y="2596262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749382" y="82552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90771" y="2821957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12537" y="2141143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252676" y="4596726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25098" y="220118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419872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093090" y="424444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6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 flipV="1">
                <a:off x="3890271" y="1641479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>
                <a:off x="5834587" y="208174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50" name="Rectangle 49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1" name="Connecteur droit 50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ZoneTexte 55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8" name="ZoneTexte 47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1</a:t>
                  </a:r>
                </a:p>
              </p:txBody>
            </p:sp>
          </p:grpSp>
          <p:sp useBgFill="1">
            <p:nvSpPr>
              <p:cNvPr id="67" name="Rectangle 66"/>
              <p:cNvSpPr/>
              <p:nvPr/>
            </p:nvSpPr>
            <p:spPr>
              <a:xfrm rot="10800000" flipV="1">
                <a:off x="4665709" y="1448489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52" name="Rectangle 51"/>
              <p:cNvSpPr/>
              <p:nvPr/>
            </p:nvSpPr>
            <p:spPr>
              <a:xfrm rot="5400000" flipV="1">
                <a:off x="3347866" y="2613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68" name="Connecteur droit avec flèche 67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4327113" y="15942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>
                <p:custDataLst>
                  <p:tags r:id="rId16"/>
                </p:custDataLst>
              </p:nvPr>
            </p:nvSpPr>
            <p:spPr>
              <a:xfrm rot="10800000" flipV="1">
                <a:off x="4262313" y="1596534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995936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7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118913" y="356937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2" name="Connecteur droit avec flèche 71"/>
              <p:cNvCxnSpPr/>
              <p:nvPr>
                <p:custDataLst>
                  <p:tags r:id="rId17"/>
                </p:custDataLst>
              </p:nvPr>
            </p:nvCxnSpPr>
            <p:spPr>
              <a:xfrm rot="16200000" flipH="1">
                <a:off x="3859068" y="3580165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ZoneTexte 72"/>
              <p:cNvSpPr txBox="1"/>
              <p:nvPr>
                <p:custDataLst>
                  <p:tags r:id="rId18"/>
                </p:custDataLst>
              </p:nvPr>
            </p:nvSpPr>
            <p:spPr>
              <a:xfrm rot="10800000" flipV="1">
                <a:off x="3491726" y="3460358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4" name="Connecteur droit avec flèche 73"/>
              <p:cNvCxnSpPr/>
              <p:nvPr>
                <p:custDataLst>
                  <p:tags r:id="rId19"/>
                </p:custDataLst>
              </p:nvPr>
            </p:nvCxnSpPr>
            <p:spPr>
              <a:xfrm rot="16200000" flipH="1">
                <a:off x="6312679" y="3519099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ZoneTexte 74"/>
              <p:cNvSpPr txBox="1"/>
              <p:nvPr>
                <p:custDataLst>
                  <p:tags r:id="rId20"/>
                </p:custDataLst>
              </p:nvPr>
            </p:nvSpPr>
            <p:spPr>
              <a:xfrm rot="10800000" flipV="1">
                <a:off x="5945337" y="3399292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6" name="Connecteur droit avec flèche 7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7063100" y="2077539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174842" y="2615161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7204705" y="212469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9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9" name="Connecteur droit avec flèche 78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4499992" y="1278458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ZoneTexte 79"/>
              <p:cNvSpPr txBox="1"/>
              <p:nvPr>
                <p:custDataLst>
                  <p:tags r:id="rId24"/>
                </p:custDataLst>
              </p:nvPr>
            </p:nvSpPr>
            <p:spPr>
              <a:xfrm rot="10800000" flipV="1">
                <a:off x="4924225" y="83711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460610" y="83521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8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6508751" y="3594876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95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-33800" y="531756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 flipH="1"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 flipH="1"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12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g1géner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5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-33800" y="531756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 flipH="1"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 flipH="1"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12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g1géner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5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2231" y="574272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 flipV="1"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 flipH="1"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 flipH="1"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49382" y="825520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90771" y="2821957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12537" y="2141143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252676" y="4596726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425098" y="2201180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456866" y="112474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093090" y="4244448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95936" y="112474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118913" y="356937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204705" y="212469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460610" y="835218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récept</a:t>
            </a:r>
            <a:r>
              <a:rPr lang="fr-FR" dirty="0" smtClean="0"/>
              <a:t>  g1géner</a:t>
            </a:r>
            <a:endParaRPr lang="fr-FR" dirty="0"/>
          </a:p>
        </p:txBody>
      </p:sp>
      <p:sp>
        <p:nvSpPr>
          <p:cNvPr id="85" name="Rectangle 84"/>
          <p:cNvSpPr/>
          <p:nvPr/>
        </p:nvSpPr>
        <p:spPr>
          <a:xfrm>
            <a:off x="6604782" y="3751142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récept</a:t>
            </a:r>
            <a:r>
              <a:rPr lang="fr-FR" dirty="0" smtClean="0"/>
              <a:t>  g1géner</a:t>
            </a:r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62231" y="574272"/>
            <a:ext cx="8820472" cy="4495369"/>
            <a:chOff x="62231" y="574272"/>
            <a:chExt cx="8820472" cy="4495369"/>
          </a:xfrm>
        </p:grpSpPr>
        <p:grpSp>
          <p:nvGrpSpPr>
            <p:cNvPr id="5" name="Groupe 4"/>
            <p:cNvGrpSpPr/>
            <p:nvPr/>
          </p:nvGrpSpPr>
          <p:grpSpPr>
            <a:xfrm>
              <a:off x="62231" y="574272"/>
              <a:ext cx="8820472" cy="4495369"/>
              <a:chOff x="-33800" y="531756"/>
              <a:chExt cx="8820472" cy="4495369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-33800" y="531756"/>
                <a:ext cx="8820472" cy="4495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" name="Rectangle 1"/>
              <p:cNvSpPr/>
              <p:nvPr/>
            </p:nvSpPr>
            <p:spPr>
              <a:xfrm rot="5400000" flipV="1">
                <a:off x="1448556" y="1644442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2" name="Rectangle 11"/>
              <p:cNvSpPr/>
              <p:nvPr/>
            </p:nvSpPr>
            <p:spPr>
              <a:xfrm rot="5400000" flipV="1">
                <a:off x="891804" y="3117210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933973" y="1753061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14" name="Groupe 13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16" name="Rectangle 15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" name="Connecteur droit 16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Connecteur droit 17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ZoneTexte 18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20" name="ZoneTexte 19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15" name="ZoneTexte 1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0</a:t>
                  </a:r>
                  <a:endPara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 useBgFill="1">
            <p:nvSpPr>
              <p:cNvPr id="31" name="Rectangle 30"/>
              <p:cNvSpPr/>
              <p:nvPr/>
            </p:nvSpPr>
            <p:spPr>
              <a:xfrm rot="10800000" flipV="1">
                <a:off x="2164506" y="14510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2" name="Rectangle 31"/>
              <p:cNvSpPr/>
              <p:nvPr/>
            </p:nvSpPr>
            <p:spPr>
              <a:xfrm rot="10800000" flipV="1">
                <a:off x="2091903" y="39427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3" name="Connecteur droit avec flèche 32"/>
              <p:cNvCxnSpPr/>
              <p:nvPr>
                <p:custDataLst>
                  <p:tags r:id="rId1"/>
                </p:custDataLst>
              </p:nvPr>
            </p:nvCxnSpPr>
            <p:spPr>
              <a:xfrm flipH="1">
                <a:off x="1893371" y="1268760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ZoneTexte 33"/>
              <p:cNvSpPr txBox="1"/>
              <p:nvPr>
                <p:custDataLst>
                  <p:tags r:id="rId2"/>
                </p:custDataLst>
              </p:nvPr>
            </p:nvSpPr>
            <p:spPr>
              <a:xfrm rot="10800000" flipV="1">
                <a:off x="2212997" y="827420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</a:p>
            </p:txBody>
          </p:sp>
          <p:cxnSp>
            <p:nvCxnSpPr>
              <p:cNvPr id="35" name="Connecteur droit avec flèche 34"/>
              <p:cNvCxnSpPr/>
              <p:nvPr>
                <p:custDataLst>
                  <p:tags r:id="rId3"/>
                </p:custDataLst>
              </p:nvPr>
            </p:nvCxnSpPr>
            <p:spPr>
              <a:xfrm flipH="1">
                <a:off x="1617888" y="41168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ZoneTexte 35"/>
              <p:cNvSpPr txBox="1"/>
              <p:nvPr>
                <p:custDataLst>
                  <p:tags r:id="rId4"/>
                </p:custDataLst>
              </p:nvPr>
            </p:nvSpPr>
            <p:spPr>
              <a:xfrm rot="10800000" flipV="1">
                <a:off x="1553088" y="4149080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37" name="Connecteur droit avec flèche 36"/>
              <p:cNvCxnSpPr/>
              <p:nvPr>
                <p:custDataLst>
                  <p:tags r:id="rId5"/>
                </p:custDataLst>
              </p:nvPr>
            </p:nvCxnSpPr>
            <p:spPr>
              <a:xfrm flipH="1" flipV="1">
                <a:off x="892778" y="1586064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24839" y="1727693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9" name="Connecteur droit avec flèche 38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92779" y="2677406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5034" y="320368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41" name="Connecteur droit avec flèche 4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2091902" y="4509120"/>
                <a:ext cx="127210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ZoneTexte 4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736465" y="458112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</a:p>
            </p:txBody>
          </p:sp>
          <p:cxnSp>
            <p:nvCxnSpPr>
              <p:cNvPr id="43" name="Connecteur droit avec flèche 42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3561865" y="1625836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ZoneTexte 43"/>
              <p:cNvSpPr txBox="1"/>
              <p:nvPr>
                <p:custDataLst>
                  <p:tags r:id="rId12"/>
                </p:custDataLst>
              </p:nvPr>
            </p:nvSpPr>
            <p:spPr>
              <a:xfrm rot="10800000" flipV="1">
                <a:off x="3497065" y="162811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53" name="Connecteur droit avec flèche 52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4355976" y="2176885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ZoneTexte 5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425098" y="2596262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749382" y="82552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90771" y="2821957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12537" y="2141143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252676" y="4596726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25098" y="220118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419872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093090" y="424444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6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 flipV="1">
                <a:off x="3890271" y="1641479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>
                <a:off x="5834587" y="208174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50" name="Rectangle 49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1" name="Connecteur droit 50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ZoneTexte 55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8" name="ZoneTexte 47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1</a:t>
                  </a:r>
                </a:p>
              </p:txBody>
            </p:sp>
          </p:grpSp>
          <p:sp useBgFill="1">
            <p:nvSpPr>
              <p:cNvPr id="67" name="Rectangle 66"/>
              <p:cNvSpPr/>
              <p:nvPr/>
            </p:nvSpPr>
            <p:spPr>
              <a:xfrm rot="10800000" flipV="1">
                <a:off x="4665709" y="1448489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52" name="Rectangle 51"/>
              <p:cNvSpPr/>
              <p:nvPr/>
            </p:nvSpPr>
            <p:spPr>
              <a:xfrm rot="5400000" flipV="1">
                <a:off x="3347866" y="2613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68" name="Connecteur droit avec flèche 67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4327113" y="15942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>
                <p:custDataLst>
                  <p:tags r:id="rId16"/>
                </p:custDataLst>
              </p:nvPr>
            </p:nvSpPr>
            <p:spPr>
              <a:xfrm rot="10800000" flipV="1">
                <a:off x="4262313" y="1596534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995936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7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118913" y="356937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2" name="Connecteur droit avec flèche 71"/>
              <p:cNvCxnSpPr/>
              <p:nvPr>
                <p:custDataLst>
                  <p:tags r:id="rId17"/>
                </p:custDataLst>
              </p:nvPr>
            </p:nvCxnSpPr>
            <p:spPr>
              <a:xfrm rot="16200000" flipH="1">
                <a:off x="3859068" y="3580165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ZoneTexte 72"/>
              <p:cNvSpPr txBox="1"/>
              <p:nvPr>
                <p:custDataLst>
                  <p:tags r:id="rId18"/>
                </p:custDataLst>
              </p:nvPr>
            </p:nvSpPr>
            <p:spPr>
              <a:xfrm rot="10800000" flipV="1">
                <a:off x="3491726" y="3460358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4" name="Connecteur droit avec flèche 73"/>
              <p:cNvCxnSpPr/>
              <p:nvPr>
                <p:custDataLst>
                  <p:tags r:id="rId19"/>
                </p:custDataLst>
              </p:nvPr>
            </p:nvCxnSpPr>
            <p:spPr>
              <a:xfrm rot="5400000" flipH="1" flipV="1">
                <a:off x="6312679" y="3519099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ZoneTexte 74"/>
              <p:cNvSpPr txBox="1"/>
              <p:nvPr>
                <p:custDataLst>
                  <p:tags r:id="rId20"/>
                </p:custDataLst>
              </p:nvPr>
            </p:nvSpPr>
            <p:spPr>
              <a:xfrm rot="10800000" flipV="1">
                <a:off x="5945337" y="3399292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6" name="Connecteur droit avec flèche 7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7063100" y="2077539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174842" y="2615161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7204705" y="212469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9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9" name="Connecteur droit avec flèche 78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4499992" y="1278458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ZoneTexte 79"/>
              <p:cNvSpPr txBox="1"/>
              <p:nvPr>
                <p:custDataLst>
                  <p:tags r:id="rId24"/>
                </p:custDataLst>
              </p:nvPr>
            </p:nvSpPr>
            <p:spPr>
              <a:xfrm rot="10800000" flipV="1">
                <a:off x="4924225" y="83711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460610" y="83521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8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6604782" y="3751142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94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2231" y="574272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 flipV="1"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 flipH="1"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 flipH="1"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récept</a:t>
            </a:r>
            <a:r>
              <a:rPr lang="fr-FR" dirty="0" smtClean="0"/>
              <a:t>  g1géner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994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2231" y="574272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 flipV="1"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 flipH="1"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 flipH="1"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 flipH="1"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récept</a:t>
            </a:r>
            <a:r>
              <a:rPr lang="fr-FR" dirty="0" smtClean="0"/>
              <a:t>  g1géner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994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2231" y="574272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 flipV="1"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 flipH="1"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 flipH="1"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16200000" flipH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 flipH="1"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3201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récept</a:t>
            </a:r>
            <a:r>
              <a:rPr lang="fr-FR" dirty="0" smtClean="0"/>
              <a:t>  g1récep   </a:t>
            </a:r>
            <a:r>
              <a:rPr lang="fr-FR" dirty="0" err="1" smtClean="0"/>
              <a:t>impossiblet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90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304615" y="476674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U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1230" y="476673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=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1777845" y="476672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R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514460" y="476674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x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251075" y="476674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I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724305" y="476674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E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460920" y="484878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-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197535" y="493957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r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987690" y="476674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/</a:t>
            </a:r>
            <a:endParaRPr lang="fr-FR" sz="3600" b="1" dirty="0">
              <a:solidFill>
                <a:schemeClr val="tx1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19718" y="1556791"/>
            <a:ext cx="8744770" cy="1440000"/>
            <a:chOff x="219718" y="1556791"/>
            <a:chExt cx="7200000" cy="1188000"/>
          </a:xfrm>
        </p:grpSpPr>
        <p:sp>
          <p:nvSpPr>
            <p:cNvPr id="94" name="Rectangle 93"/>
            <p:cNvSpPr/>
            <p:nvPr/>
          </p:nvSpPr>
          <p:spPr>
            <a:xfrm>
              <a:off x="219718" y="1556791"/>
              <a:ext cx="7200000" cy="11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solidFill>
                    <a:schemeClr val="tx1"/>
                  </a:solidFill>
                </a:rPr>
                <a:t>r =</a:t>
              </a:r>
              <a:endParaRPr lang="fr-FR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59760" y="1556791"/>
              <a:ext cx="1559958" cy="11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 smtClean="0">
                  <a:solidFill>
                    <a:schemeClr val="tx1"/>
                  </a:solidFill>
                </a:rPr>
                <a:t>Poubelle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19719" y="2596071"/>
            <a:ext cx="8744770" cy="1440000"/>
            <a:chOff x="219719" y="2596071"/>
            <a:chExt cx="7200000" cy="1188000"/>
          </a:xfrm>
        </p:grpSpPr>
        <p:sp>
          <p:nvSpPr>
            <p:cNvPr id="91" name="Rectangle 90"/>
            <p:cNvSpPr/>
            <p:nvPr/>
          </p:nvSpPr>
          <p:spPr>
            <a:xfrm>
              <a:off x="219719" y="2596071"/>
              <a:ext cx="7200000" cy="11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solidFill>
                    <a:schemeClr val="tx1"/>
                  </a:solidFill>
                </a:rPr>
                <a:t>U =</a:t>
              </a:r>
              <a:endParaRPr lang="fr-FR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59761" y="2596071"/>
              <a:ext cx="1559958" cy="11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 smtClean="0">
                  <a:solidFill>
                    <a:schemeClr val="tx1"/>
                  </a:solidFill>
                </a:rPr>
                <a:t>Poubelle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219718" y="3681160"/>
            <a:ext cx="8744770" cy="1440000"/>
            <a:chOff x="219718" y="3635351"/>
            <a:chExt cx="7200000" cy="1188000"/>
          </a:xfrm>
        </p:grpSpPr>
        <p:sp>
          <p:nvSpPr>
            <p:cNvPr id="90" name="Rectangle 89"/>
            <p:cNvSpPr/>
            <p:nvPr/>
          </p:nvSpPr>
          <p:spPr>
            <a:xfrm>
              <a:off x="219718" y="3635351"/>
              <a:ext cx="7200000" cy="11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solidFill>
                    <a:schemeClr val="tx1"/>
                  </a:solidFill>
                </a:rPr>
                <a:t>R =</a:t>
              </a:r>
              <a:endParaRPr lang="fr-FR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59760" y="3635351"/>
              <a:ext cx="1559958" cy="11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 smtClean="0">
                  <a:solidFill>
                    <a:schemeClr val="tx1"/>
                  </a:solidFill>
                </a:rPr>
                <a:t>Poubelle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219719" y="4600271"/>
            <a:ext cx="8744770" cy="1440000"/>
            <a:chOff x="219719" y="4600271"/>
            <a:chExt cx="7200000" cy="1188000"/>
          </a:xfrm>
        </p:grpSpPr>
        <p:sp>
          <p:nvSpPr>
            <p:cNvPr id="92" name="Rectangle 91"/>
            <p:cNvSpPr/>
            <p:nvPr/>
          </p:nvSpPr>
          <p:spPr>
            <a:xfrm>
              <a:off x="219719" y="4600271"/>
              <a:ext cx="7200000" cy="11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solidFill>
                    <a:schemeClr val="tx1"/>
                  </a:solidFill>
                </a:rPr>
                <a:t>I =</a:t>
              </a:r>
              <a:endParaRPr lang="fr-FR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59761" y="4600271"/>
              <a:ext cx="1559958" cy="11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 smtClean="0">
                  <a:solidFill>
                    <a:schemeClr val="tx1"/>
                  </a:solidFill>
                </a:rPr>
                <a:t>Poubelle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19719" y="5713912"/>
            <a:ext cx="8744770" cy="1440000"/>
            <a:chOff x="219719" y="5713912"/>
            <a:chExt cx="7200000" cy="1188000"/>
          </a:xfrm>
        </p:grpSpPr>
        <p:sp>
          <p:nvSpPr>
            <p:cNvPr id="93" name="Rectangle 92"/>
            <p:cNvSpPr/>
            <p:nvPr/>
          </p:nvSpPr>
          <p:spPr>
            <a:xfrm>
              <a:off x="219719" y="5713912"/>
              <a:ext cx="7200000" cy="11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solidFill>
                    <a:schemeClr val="tx1"/>
                  </a:solidFill>
                </a:rPr>
                <a:t>E =</a:t>
              </a:r>
              <a:endParaRPr lang="fr-FR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859761" y="5713912"/>
              <a:ext cx="1559958" cy="11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800" b="1" dirty="0" smtClean="0">
                  <a:solidFill>
                    <a:schemeClr val="tx1"/>
                  </a:solidFill>
                </a:rPr>
                <a:t>Poubelle</a:t>
              </a:r>
              <a:endParaRPr lang="fr-FR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6934150" y="476671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(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70765" y="476670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)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07380" y="476670"/>
            <a:ext cx="4320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1"/>
                </a:solidFill>
              </a:rPr>
              <a:t>+</a:t>
            </a:r>
            <a:endParaRPr lang="fr-F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ZoneTexte 100"/>
          <p:cNvSpPr txBox="1"/>
          <p:nvPr/>
        </p:nvSpPr>
        <p:spPr>
          <a:xfrm>
            <a:off x="4958768" y="81011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448623" y="-24437"/>
            <a:ext cx="4922454" cy="1669855"/>
            <a:chOff x="288342" y="827420"/>
            <a:chExt cx="4922454" cy="1669855"/>
          </a:xfrm>
        </p:grpSpPr>
        <p:sp>
          <p:nvSpPr>
            <p:cNvPr id="3" name="Rectangle 2"/>
            <p:cNvSpPr/>
            <p:nvPr/>
          </p:nvSpPr>
          <p:spPr>
            <a:xfrm>
              <a:off x="467543" y="1196752"/>
              <a:ext cx="4680521" cy="7920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8" name="Organigramme : Jonction de sommaire 7"/>
            <p:cNvSpPr/>
            <p:nvPr/>
          </p:nvSpPr>
          <p:spPr>
            <a:xfrm>
              <a:off x="4251678" y="944724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1187624" y="836712"/>
              <a:ext cx="504056" cy="594419"/>
              <a:chOff x="1187624" y="836712"/>
              <a:chExt cx="504056" cy="594419"/>
            </a:xfrm>
          </p:grpSpPr>
          <p:grpSp>
            <p:nvGrpSpPr>
              <p:cNvPr id="19" name="Groupe 18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12" name="Groupe 1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11" name="Ellipse 10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0" name="Connecteur droit 9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" name="Connecteur droit 13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Forme libre 16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" name="ZoneTexte 2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95" name="Ellipse 94"/>
            <p:cNvSpPr/>
            <p:nvPr/>
          </p:nvSpPr>
          <p:spPr>
            <a:xfrm>
              <a:off x="396354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5066780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288342" y="82742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102" name="ZoneTexte 101"/>
            <p:cNvSpPr txBox="1"/>
            <p:nvPr/>
          </p:nvSpPr>
          <p:spPr>
            <a:xfrm>
              <a:off x="3851920" y="130607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grpSp>
          <p:nvGrpSpPr>
            <p:cNvPr id="123" name="Groupe 122"/>
            <p:cNvGrpSpPr/>
            <p:nvPr/>
          </p:nvGrpSpPr>
          <p:grpSpPr>
            <a:xfrm rot="16200000">
              <a:off x="1840834" y="1463585"/>
              <a:ext cx="1172568" cy="894811"/>
              <a:chOff x="933974" y="1700808"/>
              <a:chExt cx="1172568" cy="894811"/>
            </a:xfrm>
          </p:grpSpPr>
          <p:sp useBgFill="1">
            <p:nvSpPr>
              <p:cNvPr id="117" name="Rectangle 116"/>
              <p:cNvSpPr/>
              <p:nvPr/>
            </p:nvSpPr>
            <p:spPr>
              <a:xfrm rot="5400000" flipV="1">
                <a:off x="1351039" y="2060912"/>
                <a:ext cx="233659" cy="28053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18" name="Connecteur droit 117"/>
              <p:cNvCxnSpPr/>
              <p:nvPr/>
            </p:nvCxnSpPr>
            <p:spPr>
              <a:xfrm rot="5400000" flipV="1">
                <a:off x="1450799" y="1623419"/>
                <a:ext cx="0" cy="92186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/>
              <p:cNvCxnSpPr/>
              <p:nvPr/>
            </p:nvCxnSpPr>
            <p:spPr>
              <a:xfrm rot="5400000" flipV="1">
                <a:off x="1450799" y="2087544"/>
                <a:ext cx="0" cy="4609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ZoneTexte 119"/>
              <p:cNvSpPr txBox="1"/>
              <p:nvPr/>
            </p:nvSpPr>
            <p:spPr>
              <a:xfrm rot="5400000" flipV="1">
                <a:off x="894604" y="1740178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 rot="16200000" flipV="1">
                <a:off x="1013873" y="2264606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>
                <p:custDataLst>
                  <p:tags r:id="rId1"/>
                </p:custDataLst>
              </p:nvPr>
            </p:nvSpPr>
            <p:spPr>
              <a:xfrm rot="5400000">
                <a:off x="1681265" y="2101813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141" name="Groupe 140"/>
          <p:cNvGrpSpPr/>
          <p:nvPr/>
        </p:nvGrpSpPr>
        <p:grpSpPr>
          <a:xfrm>
            <a:off x="1767625" y="1498354"/>
            <a:ext cx="5042785" cy="863945"/>
            <a:chOff x="288342" y="3026410"/>
            <a:chExt cx="5042785" cy="863945"/>
          </a:xfrm>
        </p:grpSpPr>
        <p:sp>
          <p:nvSpPr>
            <p:cNvPr id="124" name="Rectangle 123"/>
            <p:cNvSpPr/>
            <p:nvPr/>
          </p:nvSpPr>
          <p:spPr>
            <a:xfrm>
              <a:off x="540370" y="3429000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25" name="Ellipse 124"/>
            <p:cNvSpPr/>
            <p:nvPr/>
          </p:nvSpPr>
          <p:spPr>
            <a:xfrm>
              <a:off x="469181" y="336414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/>
            <p:cNvSpPr/>
            <p:nvPr/>
          </p:nvSpPr>
          <p:spPr>
            <a:xfrm>
              <a:off x="5139607" y="336414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29" name="Groupe 128"/>
            <p:cNvGrpSpPr/>
            <p:nvPr/>
          </p:nvGrpSpPr>
          <p:grpSpPr>
            <a:xfrm>
              <a:off x="1160004" y="3066934"/>
              <a:ext cx="504056" cy="594419"/>
              <a:chOff x="1187624" y="836712"/>
              <a:chExt cx="504056" cy="594419"/>
            </a:xfrm>
          </p:grpSpPr>
          <p:grpSp>
            <p:nvGrpSpPr>
              <p:cNvPr id="130" name="Groupe 129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132" name="Groupe 13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135" name="Ellipse 13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36" name="Connecteur droit 13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3" name="Connecteur droit 13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Forme libre 13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31" name="ZoneTexte 13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137" name="Organigramme : Jonction de sommaire 136"/>
            <p:cNvSpPr/>
            <p:nvPr/>
          </p:nvSpPr>
          <p:spPr>
            <a:xfrm>
              <a:off x="4012794" y="3159671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ZoneTexte 137"/>
            <p:cNvSpPr txBox="1"/>
            <p:nvPr/>
          </p:nvSpPr>
          <p:spPr>
            <a:xfrm>
              <a:off x="3613036" y="3521023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39" name="ZoneTexte 138"/>
            <p:cNvSpPr txBox="1"/>
            <p:nvPr/>
          </p:nvSpPr>
          <p:spPr>
            <a:xfrm flipV="1">
              <a:off x="288342" y="3026410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0" name="ZoneTexte 139"/>
            <p:cNvSpPr txBox="1"/>
            <p:nvPr/>
          </p:nvSpPr>
          <p:spPr>
            <a:xfrm rot="10800000" flipV="1">
              <a:off x="5041406" y="3031243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637925" y="3268156"/>
            <a:ext cx="5042785" cy="1110797"/>
            <a:chOff x="294334" y="3567007"/>
            <a:chExt cx="5042785" cy="1110797"/>
          </a:xfrm>
        </p:grpSpPr>
        <p:pic>
          <p:nvPicPr>
            <p:cNvPr id="191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98885" y="4262166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2" name="Groupe 141"/>
            <p:cNvGrpSpPr/>
            <p:nvPr/>
          </p:nvGrpSpPr>
          <p:grpSpPr>
            <a:xfrm>
              <a:off x="294334" y="3567007"/>
              <a:ext cx="5042785" cy="863945"/>
              <a:chOff x="288342" y="3026410"/>
              <a:chExt cx="5042785" cy="863945"/>
            </a:xfrm>
          </p:grpSpPr>
          <p:sp>
            <p:nvSpPr>
              <p:cNvPr id="143" name="Rectangle 123"/>
              <p:cNvSpPr/>
              <p:nvPr/>
            </p:nvSpPr>
            <p:spPr>
              <a:xfrm>
                <a:off x="540370" y="3429000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44" name="Ellipse 143"/>
              <p:cNvSpPr/>
              <p:nvPr/>
            </p:nvSpPr>
            <p:spPr>
              <a:xfrm>
                <a:off x="469181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5" name="Ellipse 144"/>
              <p:cNvSpPr/>
              <p:nvPr/>
            </p:nvSpPr>
            <p:spPr>
              <a:xfrm>
                <a:off x="5139607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46" name="Groupe 145"/>
              <p:cNvGrpSpPr/>
              <p:nvPr/>
            </p:nvGrpSpPr>
            <p:grpSpPr>
              <a:xfrm>
                <a:off x="1160004" y="3066934"/>
                <a:ext cx="504056" cy="532846"/>
                <a:chOff x="1187624" y="836712"/>
                <a:chExt cx="504056" cy="532846"/>
              </a:xfrm>
            </p:grpSpPr>
            <p:grpSp>
              <p:nvGrpSpPr>
                <p:cNvPr id="151" name="Groupe 150"/>
                <p:cNvGrpSpPr/>
                <p:nvPr/>
              </p:nvGrpSpPr>
              <p:grpSpPr>
                <a:xfrm>
                  <a:off x="1253640" y="1052736"/>
                  <a:ext cx="366032" cy="316822"/>
                  <a:chOff x="1253640" y="1052736"/>
                  <a:chExt cx="366032" cy="316822"/>
                </a:xfrm>
              </p:grpSpPr>
              <p:grpSp>
                <p:nvGrpSpPr>
                  <p:cNvPr id="153" name="Groupe 152"/>
                  <p:cNvGrpSpPr/>
                  <p:nvPr/>
                </p:nvGrpSpPr>
                <p:grpSpPr>
                  <a:xfrm>
                    <a:off x="1253640" y="1052736"/>
                    <a:ext cx="366032" cy="288032"/>
                    <a:chOff x="1325648" y="1052736"/>
                    <a:chExt cx="366032" cy="288032"/>
                  </a:xfrm>
                </p:grpSpPr>
                <p:sp>
                  <p:nvSpPr>
                    <p:cNvPr id="156" name="Ellipse 15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57" name="Connecteur droit 156"/>
                    <p:cNvCxnSpPr/>
                    <p:nvPr/>
                  </p:nvCxnSpPr>
                  <p:spPr>
                    <a:xfrm flipH="1">
                      <a:off x="1325648" y="1196752"/>
                      <a:ext cx="366032" cy="9192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4" name="Connecteur droit 153"/>
                  <p:cNvCxnSpPr/>
                  <p:nvPr/>
                </p:nvCxnSpPr>
                <p:spPr>
                  <a:xfrm flipH="1">
                    <a:off x="1426369" y="123424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5" name="Forme libre 154"/>
                  <p:cNvSpPr/>
                  <p:nvPr/>
                </p:nvSpPr>
                <p:spPr>
                  <a:xfrm>
                    <a:off x="1321594" y="130625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52" name="ZoneTexte 15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sp>
            <p:nvSpPr>
              <p:cNvPr id="147" name="Organigramme : Jonction de sommaire 146"/>
              <p:cNvSpPr/>
              <p:nvPr/>
            </p:nvSpPr>
            <p:spPr>
              <a:xfrm>
                <a:off x="4012794" y="3159671"/>
                <a:ext cx="504056" cy="504056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8" name="ZoneTexte 147"/>
              <p:cNvSpPr txBox="1"/>
              <p:nvPr/>
            </p:nvSpPr>
            <p:spPr>
              <a:xfrm>
                <a:off x="3613036" y="3521023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49" name="ZoneTexte 148"/>
              <p:cNvSpPr txBox="1"/>
              <p:nvPr/>
            </p:nvSpPr>
            <p:spPr>
              <a:xfrm flipV="1">
                <a:off x="288342" y="3026410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50" name="ZoneTexte 149"/>
              <p:cNvSpPr txBox="1"/>
              <p:nvPr/>
            </p:nvSpPr>
            <p:spPr>
              <a:xfrm rot="10800000" flipV="1">
                <a:off x="5041406" y="3031243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615465" y="4405181"/>
            <a:ext cx="5042785" cy="1090607"/>
            <a:chOff x="311231" y="4725295"/>
            <a:chExt cx="5042785" cy="1090607"/>
          </a:xfrm>
        </p:grpSpPr>
        <p:pic>
          <p:nvPicPr>
            <p:cNvPr id="193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20319" y="5400264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8" name="Groupe 157"/>
            <p:cNvGrpSpPr/>
            <p:nvPr/>
          </p:nvGrpSpPr>
          <p:grpSpPr>
            <a:xfrm>
              <a:off x="311231" y="4725295"/>
              <a:ext cx="5042785" cy="863945"/>
              <a:chOff x="288342" y="3026410"/>
              <a:chExt cx="5042785" cy="863945"/>
            </a:xfrm>
          </p:grpSpPr>
          <p:sp>
            <p:nvSpPr>
              <p:cNvPr id="159" name="Rectangle 123"/>
              <p:cNvSpPr/>
              <p:nvPr/>
            </p:nvSpPr>
            <p:spPr>
              <a:xfrm>
                <a:off x="540370" y="3429000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60" name="Ellipse 159"/>
              <p:cNvSpPr/>
              <p:nvPr/>
            </p:nvSpPr>
            <p:spPr>
              <a:xfrm>
                <a:off x="469181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" name="Ellipse 160"/>
              <p:cNvSpPr/>
              <p:nvPr/>
            </p:nvSpPr>
            <p:spPr>
              <a:xfrm>
                <a:off x="5139607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62" name="Groupe 161"/>
              <p:cNvGrpSpPr/>
              <p:nvPr/>
            </p:nvGrpSpPr>
            <p:grpSpPr>
              <a:xfrm>
                <a:off x="1160004" y="3066934"/>
                <a:ext cx="504056" cy="526686"/>
                <a:chOff x="1187624" y="836712"/>
                <a:chExt cx="504056" cy="526686"/>
              </a:xfrm>
            </p:grpSpPr>
            <p:grpSp>
              <p:nvGrpSpPr>
                <p:cNvPr id="167" name="Groupe 166"/>
                <p:cNvGrpSpPr/>
                <p:nvPr/>
              </p:nvGrpSpPr>
              <p:grpSpPr>
                <a:xfrm>
                  <a:off x="1242735" y="1052736"/>
                  <a:ext cx="376938" cy="310662"/>
                  <a:chOff x="1242735" y="1052736"/>
                  <a:chExt cx="376938" cy="310662"/>
                </a:xfrm>
              </p:grpSpPr>
              <p:grpSp>
                <p:nvGrpSpPr>
                  <p:cNvPr id="169" name="Groupe 168"/>
                  <p:cNvGrpSpPr/>
                  <p:nvPr/>
                </p:nvGrpSpPr>
                <p:grpSpPr>
                  <a:xfrm>
                    <a:off x="1242735" y="1052736"/>
                    <a:ext cx="376938" cy="288032"/>
                    <a:chOff x="1314743" y="1052736"/>
                    <a:chExt cx="376938" cy="288032"/>
                  </a:xfrm>
                </p:grpSpPr>
                <p:sp>
                  <p:nvSpPr>
                    <p:cNvPr id="172" name="Ellipse 171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73" name="Connecteur droit 172"/>
                    <p:cNvCxnSpPr/>
                    <p:nvPr/>
                  </p:nvCxnSpPr>
                  <p:spPr>
                    <a:xfrm flipH="1">
                      <a:off x="1314743" y="1196752"/>
                      <a:ext cx="376938" cy="5091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70" name="Connecteur droit 169"/>
                  <p:cNvCxnSpPr/>
                  <p:nvPr/>
                </p:nvCxnSpPr>
                <p:spPr>
                  <a:xfrm flipH="1">
                    <a:off x="1426369" y="122808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Forme libre 170"/>
                  <p:cNvSpPr/>
                  <p:nvPr/>
                </p:nvSpPr>
                <p:spPr>
                  <a:xfrm>
                    <a:off x="1321594" y="130009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68" name="ZoneTexte 167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sp>
            <p:nvSpPr>
              <p:cNvPr id="163" name="Organigramme : Jonction de sommaire 162"/>
              <p:cNvSpPr/>
              <p:nvPr/>
            </p:nvSpPr>
            <p:spPr>
              <a:xfrm>
                <a:off x="4012794" y="3159671"/>
                <a:ext cx="504056" cy="504056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4" name="ZoneTexte 163"/>
              <p:cNvSpPr txBox="1"/>
              <p:nvPr/>
            </p:nvSpPr>
            <p:spPr>
              <a:xfrm>
                <a:off x="3613036" y="3521023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65" name="ZoneTexte 164"/>
              <p:cNvSpPr txBox="1"/>
              <p:nvPr/>
            </p:nvSpPr>
            <p:spPr>
              <a:xfrm flipV="1">
                <a:off x="288342" y="3026410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66" name="ZoneTexte 165"/>
              <p:cNvSpPr txBox="1"/>
              <p:nvPr/>
            </p:nvSpPr>
            <p:spPr>
              <a:xfrm rot="10800000" flipV="1">
                <a:off x="5041406" y="3031243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1028" name="Groupe 1027"/>
          <p:cNvGrpSpPr/>
          <p:nvPr/>
        </p:nvGrpSpPr>
        <p:grpSpPr>
          <a:xfrm>
            <a:off x="539027" y="5782784"/>
            <a:ext cx="5042785" cy="1075216"/>
            <a:chOff x="2302431" y="5694132"/>
            <a:chExt cx="5042785" cy="1075216"/>
          </a:xfrm>
        </p:grpSpPr>
        <p:pic>
          <p:nvPicPr>
            <p:cNvPr id="196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220288" y="6353710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4" name="Groupe 173"/>
            <p:cNvGrpSpPr/>
            <p:nvPr/>
          </p:nvGrpSpPr>
          <p:grpSpPr>
            <a:xfrm>
              <a:off x="2302431" y="5694132"/>
              <a:ext cx="5042785" cy="863945"/>
              <a:chOff x="288342" y="3026410"/>
              <a:chExt cx="5042785" cy="863945"/>
            </a:xfrm>
          </p:grpSpPr>
          <p:sp>
            <p:nvSpPr>
              <p:cNvPr id="175" name="Rectangle 123"/>
              <p:cNvSpPr/>
              <p:nvPr/>
            </p:nvSpPr>
            <p:spPr>
              <a:xfrm>
                <a:off x="540370" y="3429000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76" name="Ellipse 175"/>
              <p:cNvSpPr/>
              <p:nvPr/>
            </p:nvSpPr>
            <p:spPr>
              <a:xfrm>
                <a:off x="469181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7" name="Ellipse 176"/>
              <p:cNvSpPr/>
              <p:nvPr/>
            </p:nvSpPr>
            <p:spPr>
              <a:xfrm>
                <a:off x="5139607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78" name="Groupe 177"/>
              <p:cNvGrpSpPr/>
              <p:nvPr/>
            </p:nvGrpSpPr>
            <p:grpSpPr>
              <a:xfrm>
                <a:off x="1160004" y="3066934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83" name="Groupe 182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85" name="Groupe 184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88" name="Ellipse 187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89" name="Connecteur droit 188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6" name="Connecteur droit 185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7" name="Forme libre 186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84" name="ZoneTexte 18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sp>
            <p:nvSpPr>
              <p:cNvPr id="179" name="Organigramme : Jonction de sommaire 178"/>
              <p:cNvSpPr/>
              <p:nvPr/>
            </p:nvSpPr>
            <p:spPr>
              <a:xfrm>
                <a:off x="4012794" y="3159671"/>
                <a:ext cx="504056" cy="504056"/>
              </a:xfrm>
              <a:prstGeom prst="flowChartSummingJunction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  <a:effectLst>
                <a:glow rad="495300">
                  <a:srgbClr val="FFFF00">
                    <a:alpha val="83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0" name="ZoneTexte 179"/>
              <p:cNvSpPr txBox="1"/>
              <p:nvPr/>
            </p:nvSpPr>
            <p:spPr>
              <a:xfrm>
                <a:off x="3613036" y="3521023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81" name="ZoneTexte 180"/>
              <p:cNvSpPr txBox="1"/>
              <p:nvPr/>
            </p:nvSpPr>
            <p:spPr>
              <a:xfrm flipV="1">
                <a:off x="288342" y="3026410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82" name="ZoneTexte 181"/>
              <p:cNvSpPr txBox="1"/>
              <p:nvPr/>
            </p:nvSpPr>
            <p:spPr>
              <a:xfrm rot="10800000" flipV="1">
                <a:off x="5041406" y="3031243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97" name="Groupe 96"/>
          <p:cNvGrpSpPr/>
          <p:nvPr/>
        </p:nvGrpSpPr>
        <p:grpSpPr>
          <a:xfrm>
            <a:off x="825359" y="2186669"/>
            <a:ext cx="5042785" cy="1177866"/>
            <a:chOff x="288342" y="2564904"/>
            <a:chExt cx="5042785" cy="1177866"/>
          </a:xfrm>
        </p:grpSpPr>
        <p:pic>
          <p:nvPicPr>
            <p:cNvPr id="9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19561" y="3327132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9" name="Groupe 98"/>
            <p:cNvGrpSpPr/>
            <p:nvPr/>
          </p:nvGrpSpPr>
          <p:grpSpPr>
            <a:xfrm>
              <a:off x="288342" y="2564904"/>
              <a:ext cx="5042785" cy="863945"/>
              <a:chOff x="288342" y="3026410"/>
              <a:chExt cx="5042785" cy="863945"/>
            </a:xfrm>
          </p:grpSpPr>
          <p:sp>
            <p:nvSpPr>
              <p:cNvPr id="103" name="Rectangle 123"/>
              <p:cNvSpPr/>
              <p:nvPr/>
            </p:nvSpPr>
            <p:spPr>
              <a:xfrm>
                <a:off x="540370" y="3429000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04" name="Ellipse 103"/>
              <p:cNvSpPr/>
              <p:nvPr/>
            </p:nvSpPr>
            <p:spPr>
              <a:xfrm>
                <a:off x="469181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5" name="Ellipse 104"/>
              <p:cNvSpPr/>
              <p:nvPr/>
            </p:nvSpPr>
            <p:spPr>
              <a:xfrm>
                <a:off x="5139607" y="336414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06" name="Groupe 105"/>
              <p:cNvGrpSpPr/>
              <p:nvPr/>
            </p:nvGrpSpPr>
            <p:grpSpPr>
              <a:xfrm>
                <a:off x="1160004" y="3066934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111" name="Groupe 11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113" name="Groupe 11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16" name="Ellipse 11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27" name="Connecteur droit 12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4" name="Connecteur droit 11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5" name="Forme libre 11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12" name="ZoneTexte 11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sp>
            <p:nvSpPr>
              <p:cNvPr id="107" name="Organigramme : Jonction de sommaire 106"/>
              <p:cNvSpPr/>
              <p:nvPr/>
            </p:nvSpPr>
            <p:spPr>
              <a:xfrm>
                <a:off x="4012794" y="3159671"/>
                <a:ext cx="504056" cy="504056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" name="ZoneTexte 107"/>
              <p:cNvSpPr txBox="1"/>
              <p:nvPr/>
            </p:nvSpPr>
            <p:spPr>
              <a:xfrm>
                <a:off x="3613036" y="3521023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09" name="ZoneTexte 108"/>
              <p:cNvSpPr txBox="1"/>
              <p:nvPr/>
            </p:nvSpPr>
            <p:spPr>
              <a:xfrm flipV="1">
                <a:off x="288342" y="3026410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10" name="ZoneTexte 109"/>
              <p:cNvSpPr txBox="1"/>
              <p:nvPr/>
            </p:nvSpPr>
            <p:spPr>
              <a:xfrm rot="10800000" flipV="1">
                <a:off x="5041406" y="3031243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23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0" y="548680"/>
            <a:ext cx="5076056" cy="44953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 rot="5400000" flipV="1">
            <a:off x="1448556" y="1644442"/>
            <a:ext cx="2502476" cy="24482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12" name="Rectangle 11"/>
          <p:cNvSpPr/>
          <p:nvPr/>
        </p:nvSpPr>
        <p:spPr>
          <a:xfrm rot="5400000" flipV="1">
            <a:off x="891804" y="3117210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933973" y="1753061"/>
            <a:ext cx="1228514" cy="883851"/>
            <a:chOff x="968712" y="2986092"/>
            <a:chExt cx="1228514" cy="883851"/>
          </a:xfrm>
        </p:grpSpPr>
        <p:grpSp>
          <p:nvGrpSpPr>
            <p:cNvPr id="14" name="Groupe 13"/>
            <p:cNvGrpSpPr/>
            <p:nvPr/>
          </p:nvGrpSpPr>
          <p:grpSpPr>
            <a:xfrm>
              <a:off x="968712" y="2986092"/>
              <a:ext cx="977758" cy="883851"/>
              <a:chOff x="2706637" y="5159275"/>
              <a:chExt cx="996497" cy="817145"/>
            </a:xfrm>
          </p:grpSpPr>
          <p:sp useBgFill="1">
            <p:nvSpPr>
              <p:cNvPr id="16" name="Rectangle 15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" name="Connecteur droit 16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5" name="ZoneTexte 14"/>
            <p:cNvSpPr txBox="1"/>
            <p:nvPr>
              <p:custDataLst>
                <p:tags r:id="rId15"/>
              </p:custDataLst>
            </p:nvPr>
          </p:nvSpPr>
          <p:spPr>
            <a:xfrm>
              <a:off x="1716004" y="333484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 useBgFill="1">
        <p:nvSpPr>
          <p:cNvPr id="31" name="Rectangle 30"/>
          <p:cNvSpPr/>
          <p:nvPr/>
        </p:nvSpPr>
        <p:spPr>
          <a:xfrm rot="10800000" flipV="1">
            <a:off x="2164506" y="1451074"/>
            <a:ext cx="1215781" cy="35408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2" name="Rectangle 31"/>
          <p:cNvSpPr/>
          <p:nvPr/>
        </p:nvSpPr>
        <p:spPr>
          <a:xfrm rot="10800000" flipV="1">
            <a:off x="2091903" y="3942774"/>
            <a:ext cx="1215781" cy="35408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3" name="Connecteur droit avec flèche 32"/>
          <p:cNvCxnSpPr/>
          <p:nvPr>
            <p:custDataLst>
              <p:tags r:id="rId1"/>
            </p:custDataLst>
          </p:nvPr>
        </p:nvCxnSpPr>
        <p:spPr>
          <a:xfrm rot="16200000" flipV="1">
            <a:off x="2727956" y="434175"/>
            <a:ext cx="0" cy="16691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>
            <p:custDataLst>
              <p:tags r:id="rId2"/>
            </p:custDataLst>
          </p:nvPr>
        </p:nvSpPr>
        <p:spPr>
          <a:xfrm rot="10800000" flipV="1">
            <a:off x="2212997" y="827420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cxnSp>
        <p:nvCxnSpPr>
          <p:cNvPr id="35" name="Connecteur droit avec flèche 34"/>
          <p:cNvCxnSpPr/>
          <p:nvPr>
            <p:custDataLst>
              <p:tags r:id="rId3"/>
            </p:custDataLst>
          </p:nvPr>
        </p:nvCxnSpPr>
        <p:spPr>
          <a:xfrm flipH="1">
            <a:off x="1617888" y="4116853"/>
            <a:ext cx="126754" cy="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>
            <p:custDataLst>
              <p:tags r:id="rId4"/>
            </p:custDataLst>
          </p:nvPr>
        </p:nvSpPr>
        <p:spPr>
          <a:xfrm rot="10800000" flipV="1">
            <a:off x="1553088" y="414908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cxnSp>
        <p:nvCxnSpPr>
          <p:cNvPr id="37" name="Connecteur droit avec flèche 36"/>
          <p:cNvCxnSpPr/>
          <p:nvPr>
            <p:custDataLst>
              <p:tags r:id="rId5"/>
            </p:custDataLst>
          </p:nvPr>
        </p:nvCxnSpPr>
        <p:spPr>
          <a:xfrm flipH="1" flipV="1">
            <a:off x="892778" y="1586064"/>
            <a:ext cx="1" cy="10314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>
            <p:custDataLst>
              <p:tags r:id="rId6"/>
            </p:custDataLst>
          </p:nvPr>
        </p:nvSpPr>
        <p:spPr>
          <a:xfrm>
            <a:off x="324839" y="172769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G0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9" name="Connecteur droit avec flèche 38"/>
          <p:cNvCxnSpPr/>
          <p:nvPr>
            <p:custDataLst>
              <p:tags r:id="rId7"/>
            </p:custDataLst>
          </p:nvPr>
        </p:nvCxnSpPr>
        <p:spPr>
          <a:xfrm>
            <a:off x="892779" y="2677406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>
            <p:custDataLst>
              <p:tags r:id="rId8"/>
            </p:custDataLst>
          </p:nvPr>
        </p:nvSpPr>
        <p:spPr>
          <a:xfrm>
            <a:off x="335034" y="3203684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1" name="Connecteur droit avec flèche 40"/>
          <p:cNvCxnSpPr/>
          <p:nvPr>
            <p:custDataLst>
              <p:tags r:id="rId9"/>
            </p:custDataLst>
          </p:nvPr>
        </p:nvCxnSpPr>
        <p:spPr>
          <a:xfrm flipH="1">
            <a:off x="2091902" y="4509120"/>
            <a:ext cx="127210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>
            <p:custDataLst>
              <p:tags r:id="rId10"/>
            </p:custDataLst>
          </p:nvPr>
        </p:nvSpPr>
        <p:spPr>
          <a:xfrm>
            <a:off x="2736465" y="4581128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cxnSp>
        <p:nvCxnSpPr>
          <p:cNvPr id="43" name="Connecteur droit avec flèche 42"/>
          <p:cNvCxnSpPr/>
          <p:nvPr>
            <p:custDataLst>
              <p:tags r:id="rId11"/>
            </p:custDataLst>
          </p:nvPr>
        </p:nvCxnSpPr>
        <p:spPr>
          <a:xfrm flipH="1">
            <a:off x="3561865" y="1625836"/>
            <a:ext cx="126754" cy="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>
            <p:custDataLst>
              <p:tags r:id="rId12"/>
            </p:custDataLst>
          </p:nvPr>
        </p:nvSpPr>
        <p:spPr>
          <a:xfrm rot="10800000" flipV="1">
            <a:off x="3497065" y="162811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 useBgFill="1">
        <p:nvSpPr>
          <p:cNvPr id="52" name="Rectangle 51"/>
          <p:cNvSpPr/>
          <p:nvPr/>
        </p:nvSpPr>
        <p:spPr>
          <a:xfrm rot="5400000" flipV="1">
            <a:off x="3347866" y="261315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R4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3" name="Connecteur droit avec flèche 52"/>
          <p:cNvCxnSpPr/>
          <p:nvPr>
            <p:custDataLst>
              <p:tags r:id="rId13"/>
            </p:custDataLst>
          </p:nvPr>
        </p:nvCxnSpPr>
        <p:spPr>
          <a:xfrm>
            <a:off x="4355976" y="2176885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/>
          <p:cNvSpPr txBox="1"/>
          <p:nvPr>
            <p:custDataLst>
              <p:tags r:id="rId14"/>
            </p:custDataLst>
          </p:nvPr>
        </p:nvSpPr>
        <p:spPr>
          <a:xfrm>
            <a:off x="4425098" y="2596262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444208" y="119675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911752" y="2419395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749382" y="825520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90771" y="2821957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12537" y="2141143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252676" y="4596726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425098" y="2201180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707218" y="1179254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093090" y="4244448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9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6" grpId="0"/>
      <p:bldP spid="36" grpId="1"/>
      <p:bldP spid="38" grpId="0"/>
      <p:bldP spid="38" grpId="1"/>
      <p:bldP spid="40" grpId="0"/>
      <p:bldP spid="40" grpId="1"/>
      <p:bldP spid="42" grpId="0"/>
      <p:bldP spid="42" grpId="1"/>
      <p:bldP spid="44" grpId="0"/>
      <p:bldP spid="44" grpId="1"/>
      <p:bldP spid="54" grpId="0"/>
      <p:bldP spid="5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475685" y="692696"/>
            <a:ext cx="5042785" cy="1177866"/>
            <a:chOff x="475685" y="692696"/>
            <a:chExt cx="5042785" cy="1177866"/>
          </a:xfrm>
        </p:grpSpPr>
        <p:pic>
          <p:nvPicPr>
            <p:cNvPr id="9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406904" y="1454924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Rectangle 123"/>
            <p:cNvSpPr/>
            <p:nvPr/>
          </p:nvSpPr>
          <p:spPr>
            <a:xfrm>
              <a:off x="727713" y="1095286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656524" y="103043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5326950" y="103043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6" name="Groupe 105"/>
            <p:cNvGrpSpPr/>
            <p:nvPr/>
          </p:nvGrpSpPr>
          <p:grpSpPr>
            <a:xfrm>
              <a:off x="1347347" y="733220"/>
              <a:ext cx="504056" cy="594419"/>
              <a:chOff x="1187624" y="836712"/>
              <a:chExt cx="504056" cy="594419"/>
            </a:xfrm>
          </p:grpSpPr>
          <p:grpSp>
            <p:nvGrpSpPr>
              <p:cNvPr id="111" name="Groupe 110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113" name="Groupe 112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116" name="Ellipse 115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27" name="Connecteur droit 126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4" name="Connecteur droit 113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Forme libre 114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12" name="ZoneTexte 111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107" name="Organigramme : Jonction de sommaire 106"/>
            <p:cNvSpPr/>
            <p:nvPr/>
          </p:nvSpPr>
          <p:spPr>
            <a:xfrm>
              <a:off x="4200137" y="825957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3800379" y="118730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09" name="ZoneTexte 108"/>
            <p:cNvSpPr txBox="1"/>
            <p:nvPr/>
          </p:nvSpPr>
          <p:spPr>
            <a:xfrm flipV="1">
              <a:off x="475685" y="692696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0" name="ZoneTexte 109"/>
            <p:cNvSpPr txBox="1"/>
            <p:nvPr/>
          </p:nvSpPr>
          <p:spPr>
            <a:xfrm rot="10800000" flipV="1">
              <a:off x="5228749" y="697529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2353058" y="733219"/>
              <a:ext cx="504056" cy="1137342"/>
              <a:chOff x="2353058" y="733219"/>
              <a:chExt cx="504056" cy="1137342"/>
            </a:xfrm>
          </p:grpSpPr>
          <p:pic>
            <p:nvPicPr>
              <p:cNvPr id="219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145492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20" name="Groupe 219"/>
              <p:cNvGrpSpPr/>
              <p:nvPr/>
            </p:nvGrpSpPr>
            <p:grpSpPr>
              <a:xfrm>
                <a:off x="2353058" y="733219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21" name="Groupe 22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23" name="Groupe 22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26" name="Ellipse 22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27" name="Connecteur droit 22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24" name="Connecteur droit 22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5" name="Forme libre 22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22" name="ZoneTexte 22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9" name="Groupe 8"/>
          <p:cNvGrpSpPr/>
          <p:nvPr/>
        </p:nvGrpSpPr>
        <p:grpSpPr>
          <a:xfrm>
            <a:off x="475685" y="2440835"/>
            <a:ext cx="5042785" cy="1177866"/>
            <a:chOff x="475685" y="2440835"/>
            <a:chExt cx="5042785" cy="1177866"/>
          </a:xfrm>
        </p:grpSpPr>
        <p:pic>
          <p:nvPicPr>
            <p:cNvPr id="191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80236" y="3135994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" name="Rectangle 123"/>
            <p:cNvSpPr/>
            <p:nvPr/>
          </p:nvSpPr>
          <p:spPr>
            <a:xfrm>
              <a:off x="727713" y="284342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44" name="Ellipse 143"/>
            <p:cNvSpPr/>
            <p:nvPr/>
          </p:nvSpPr>
          <p:spPr>
            <a:xfrm>
              <a:off x="656524" y="277856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Ellipse 144"/>
            <p:cNvSpPr/>
            <p:nvPr/>
          </p:nvSpPr>
          <p:spPr>
            <a:xfrm>
              <a:off x="5326950" y="277856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6" name="Groupe 145"/>
            <p:cNvGrpSpPr/>
            <p:nvPr/>
          </p:nvGrpSpPr>
          <p:grpSpPr>
            <a:xfrm>
              <a:off x="1347347" y="2481359"/>
              <a:ext cx="504056" cy="532846"/>
              <a:chOff x="1187624" y="836712"/>
              <a:chExt cx="504056" cy="532846"/>
            </a:xfrm>
          </p:grpSpPr>
          <p:grpSp>
            <p:nvGrpSpPr>
              <p:cNvPr id="151" name="Groupe 150"/>
              <p:cNvGrpSpPr/>
              <p:nvPr/>
            </p:nvGrpSpPr>
            <p:grpSpPr>
              <a:xfrm>
                <a:off x="1253640" y="1052736"/>
                <a:ext cx="366032" cy="316822"/>
                <a:chOff x="1253640" y="1052736"/>
                <a:chExt cx="366032" cy="316822"/>
              </a:xfrm>
            </p:grpSpPr>
            <p:grpSp>
              <p:nvGrpSpPr>
                <p:cNvPr id="153" name="Groupe 152"/>
                <p:cNvGrpSpPr/>
                <p:nvPr/>
              </p:nvGrpSpPr>
              <p:grpSpPr>
                <a:xfrm>
                  <a:off x="1253640" y="1052736"/>
                  <a:ext cx="366032" cy="288032"/>
                  <a:chOff x="1325648" y="1052736"/>
                  <a:chExt cx="366032" cy="288032"/>
                </a:xfrm>
              </p:grpSpPr>
              <p:sp>
                <p:nvSpPr>
                  <p:cNvPr id="156" name="Ellipse 155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57" name="Connecteur droit 156"/>
                  <p:cNvCxnSpPr/>
                  <p:nvPr/>
                </p:nvCxnSpPr>
                <p:spPr>
                  <a:xfrm flipH="1">
                    <a:off x="1325648" y="1196752"/>
                    <a:ext cx="366032" cy="9192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4" name="Connecteur droit 153"/>
                <p:cNvCxnSpPr/>
                <p:nvPr/>
              </p:nvCxnSpPr>
              <p:spPr>
                <a:xfrm flipH="1">
                  <a:off x="1426369" y="123424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5" name="Forme libre 154"/>
                <p:cNvSpPr/>
                <p:nvPr/>
              </p:nvSpPr>
              <p:spPr>
                <a:xfrm>
                  <a:off x="1321594" y="1306253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52" name="ZoneTexte 151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147" name="Organigramme : Jonction de sommaire 146"/>
            <p:cNvSpPr/>
            <p:nvPr/>
          </p:nvSpPr>
          <p:spPr>
            <a:xfrm>
              <a:off x="4200137" y="257409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ZoneTexte 147"/>
            <p:cNvSpPr txBox="1"/>
            <p:nvPr/>
          </p:nvSpPr>
          <p:spPr>
            <a:xfrm>
              <a:off x="3800379" y="293544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49" name="ZoneTexte 148"/>
            <p:cNvSpPr txBox="1"/>
            <p:nvPr/>
          </p:nvSpPr>
          <p:spPr>
            <a:xfrm flipV="1">
              <a:off x="475685" y="244083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0" name="ZoneTexte 149"/>
            <p:cNvSpPr txBox="1"/>
            <p:nvPr/>
          </p:nvSpPr>
          <p:spPr>
            <a:xfrm rot="10800000" flipV="1">
              <a:off x="5228749" y="244566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28" name="Groupe 227"/>
            <p:cNvGrpSpPr/>
            <p:nvPr/>
          </p:nvGrpSpPr>
          <p:grpSpPr>
            <a:xfrm>
              <a:off x="2353058" y="2481359"/>
              <a:ext cx="504056" cy="1137342"/>
              <a:chOff x="2353058" y="733219"/>
              <a:chExt cx="504056" cy="1137342"/>
            </a:xfrm>
          </p:grpSpPr>
          <p:pic>
            <p:nvPicPr>
              <p:cNvPr id="229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145492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30" name="Groupe 229"/>
              <p:cNvGrpSpPr/>
              <p:nvPr/>
            </p:nvGrpSpPr>
            <p:grpSpPr>
              <a:xfrm>
                <a:off x="2353058" y="733219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31" name="Groupe 23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33" name="Groupe 23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36" name="Ellipse 23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37" name="Connecteur droit 23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34" name="Connecteur droit 23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5" name="Forme libre 23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32" name="ZoneTexte 23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13" name="Groupe 12"/>
          <p:cNvGrpSpPr/>
          <p:nvPr/>
        </p:nvGrpSpPr>
        <p:grpSpPr>
          <a:xfrm>
            <a:off x="475685" y="4121905"/>
            <a:ext cx="5042785" cy="1177866"/>
            <a:chOff x="475685" y="4121905"/>
            <a:chExt cx="5042785" cy="1177866"/>
          </a:xfrm>
        </p:grpSpPr>
        <p:pic>
          <p:nvPicPr>
            <p:cNvPr id="193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84773" y="4796874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" name="Rectangle 123"/>
            <p:cNvSpPr/>
            <p:nvPr/>
          </p:nvSpPr>
          <p:spPr>
            <a:xfrm>
              <a:off x="727713" y="452449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60" name="Ellipse 159"/>
            <p:cNvSpPr/>
            <p:nvPr/>
          </p:nvSpPr>
          <p:spPr>
            <a:xfrm>
              <a:off x="656524" y="44596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Ellipse 160"/>
            <p:cNvSpPr/>
            <p:nvPr/>
          </p:nvSpPr>
          <p:spPr>
            <a:xfrm>
              <a:off x="5326950" y="44596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62" name="Groupe 161"/>
            <p:cNvGrpSpPr/>
            <p:nvPr/>
          </p:nvGrpSpPr>
          <p:grpSpPr>
            <a:xfrm>
              <a:off x="1347347" y="4162429"/>
              <a:ext cx="504056" cy="526686"/>
              <a:chOff x="1187624" y="836712"/>
              <a:chExt cx="504056" cy="526686"/>
            </a:xfrm>
          </p:grpSpPr>
          <p:grpSp>
            <p:nvGrpSpPr>
              <p:cNvPr id="167" name="Groupe 166"/>
              <p:cNvGrpSpPr/>
              <p:nvPr/>
            </p:nvGrpSpPr>
            <p:grpSpPr>
              <a:xfrm>
                <a:off x="1242735" y="1052736"/>
                <a:ext cx="376938" cy="310662"/>
                <a:chOff x="1242735" y="1052736"/>
                <a:chExt cx="376938" cy="310662"/>
              </a:xfrm>
            </p:grpSpPr>
            <p:grpSp>
              <p:nvGrpSpPr>
                <p:cNvPr id="169" name="Groupe 168"/>
                <p:cNvGrpSpPr/>
                <p:nvPr/>
              </p:nvGrpSpPr>
              <p:grpSpPr>
                <a:xfrm>
                  <a:off x="1242735" y="1052736"/>
                  <a:ext cx="376938" cy="288032"/>
                  <a:chOff x="1314743" y="1052736"/>
                  <a:chExt cx="376938" cy="288032"/>
                </a:xfrm>
              </p:grpSpPr>
              <p:sp>
                <p:nvSpPr>
                  <p:cNvPr id="172" name="Ellipse 171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3" name="Connecteur droit 172"/>
                  <p:cNvCxnSpPr/>
                  <p:nvPr/>
                </p:nvCxnSpPr>
                <p:spPr>
                  <a:xfrm flipH="1">
                    <a:off x="1314743" y="1196752"/>
                    <a:ext cx="376938" cy="5091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0" name="Connecteur droit 169"/>
                <p:cNvCxnSpPr/>
                <p:nvPr/>
              </p:nvCxnSpPr>
              <p:spPr>
                <a:xfrm flipH="1">
                  <a:off x="1426369" y="122808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" name="Forme libre 170"/>
                <p:cNvSpPr/>
                <p:nvPr/>
              </p:nvSpPr>
              <p:spPr>
                <a:xfrm>
                  <a:off x="1321594" y="1300093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68" name="ZoneTexte 167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163" name="Organigramme : Jonction de sommaire 162"/>
            <p:cNvSpPr/>
            <p:nvPr/>
          </p:nvSpPr>
          <p:spPr>
            <a:xfrm>
              <a:off x="4200137" y="425516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3800379" y="461651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65" name="ZoneTexte 164"/>
            <p:cNvSpPr txBox="1"/>
            <p:nvPr/>
          </p:nvSpPr>
          <p:spPr>
            <a:xfrm flipV="1">
              <a:off x="475685" y="412190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6" name="ZoneTexte 165"/>
            <p:cNvSpPr txBox="1"/>
            <p:nvPr/>
          </p:nvSpPr>
          <p:spPr>
            <a:xfrm rot="10800000" flipV="1">
              <a:off x="5228749" y="412673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38" name="Groupe 237"/>
            <p:cNvGrpSpPr/>
            <p:nvPr/>
          </p:nvGrpSpPr>
          <p:grpSpPr>
            <a:xfrm>
              <a:off x="2353058" y="4162429"/>
              <a:ext cx="504056" cy="1137342"/>
              <a:chOff x="2353058" y="733219"/>
              <a:chExt cx="504056" cy="1137342"/>
            </a:xfrm>
          </p:grpSpPr>
          <p:pic>
            <p:nvPicPr>
              <p:cNvPr id="239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145492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40" name="Groupe 239"/>
              <p:cNvGrpSpPr/>
              <p:nvPr/>
            </p:nvGrpSpPr>
            <p:grpSpPr>
              <a:xfrm>
                <a:off x="2353058" y="733219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41" name="Groupe 24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43" name="Groupe 24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46" name="Ellipse 24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47" name="Connecteur droit 24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4" name="Connecteur droit 24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5" name="Forme libre 24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2" name="ZoneTexte 24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15" name="Groupe 14"/>
          <p:cNvGrpSpPr/>
          <p:nvPr/>
        </p:nvGrpSpPr>
        <p:grpSpPr>
          <a:xfrm>
            <a:off x="475685" y="5782784"/>
            <a:ext cx="5042785" cy="1177866"/>
            <a:chOff x="475685" y="5782784"/>
            <a:chExt cx="5042785" cy="1177866"/>
          </a:xfrm>
        </p:grpSpPr>
        <p:pic>
          <p:nvPicPr>
            <p:cNvPr id="196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93542" y="6442362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5" name="Rectangle 123"/>
            <p:cNvSpPr/>
            <p:nvPr/>
          </p:nvSpPr>
          <p:spPr>
            <a:xfrm>
              <a:off x="727713" y="6185374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76" name="Ellipse 175"/>
            <p:cNvSpPr/>
            <p:nvPr/>
          </p:nvSpPr>
          <p:spPr>
            <a:xfrm>
              <a:off x="656524" y="612051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7" name="Ellipse 176"/>
            <p:cNvSpPr/>
            <p:nvPr/>
          </p:nvSpPr>
          <p:spPr>
            <a:xfrm>
              <a:off x="5326950" y="612051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8" name="Groupe 177"/>
            <p:cNvGrpSpPr/>
            <p:nvPr/>
          </p:nvGrpSpPr>
          <p:grpSpPr>
            <a:xfrm>
              <a:off x="1347347" y="5823308"/>
              <a:ext cx="504056" cy="504056"/>
              <a:chOff x="1187624" y="836712"/>
              <a:chExt cx="504056" cy="504056"/>
            </a:xfrm>
          </p:grpSpPr>
          <p:grpSp>
            <p:nvGrpSpPr>
              <p:cNvPr id="183" name="Groupe 182"/>
              <p:cNvGrpSpPr/>
              <p:nvPr/>
            </p:nvGrpSpPr>
            <p:grpSpPr>
              <a:xfrm>
                <a:off x="1259632" y="1052736"/>
                <a:ext cx="360040" cy="288032"/>
                <a:chOff x="1259632" y="1052736"/>
                <a:chExt cx="360040" cy="288032"/>
              </a:xfrm>
            </p:grpSpPr>
            <p:grpSp>
              <p:nvGrpSpPr>
                <p:cNvPr id="185" name="Groupe 184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188" name="Ellipse 187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89" name="Connecteur droit 188"/>
                  <p:cNvCxnSpPr/>
                  <p:nvPr/>
                </p:nvCxnSpPr>
                <p:spPr>
                  <a:xfrm flipH="1">
                    <a:off x="1331640" y="1196752"/>
                    <a:ext cx="360040" cy="16959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86" name="Connecteur droit 185"/>
                <p:cNvCxnSpPr/>
                <p:nvPr/>
              </p:nvCxnSpPr>
              <p:spPr>
                <a:xfrm flipH="1">
                  <a:off x="1426369" y="1195352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7" name="Forme libre 186"/>
                <p:cNvSpPr/>
                <p:nvPr/>
              </p:nvSpPr>
              <p:spPr>
                <a:xfrm>
                  <a:off x="1321594" y="1275896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84" name="ZoneTexte 183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sp>
          <p:nvSpPr>
            <p:cNvPr id="179" name="Organigramme : Jonction de sommaire 178"/>
            <p:cNvSpPr/>
            <p:nvPr/>
          </p:nvSpPr>
          <p:spPr>
            <a:xfrm>
              <a:off x="4200137" y="5916045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ZoneTexte 179"/>
            <p:cNvSpPr txBox="1"/>
            <p:nvPr/>
          </p:nvSpPr>
          <p:spPr>
            <a:xfrm>
              <a:off x="3800379" y="6277397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81" name="ZoneTexte 180"/>
            <p:cNvSpPr txBox="1"/>
            <p:nvPr/>
          </p:nvSpPr>
          <p:spPr>
            <a:xfrm flipV="1">
              <a:off x="475685" y="5782784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2" name="ZoneTexte 181"/>
            <p:cNvSpPr txBox="1"/>
            <p:nvPr/>
          </p:nvSpPr>
          <p:spPr>
            <a:xfrm rot="10800000" flipV="1">
              <a:off x="5228749" y="5787617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48" name="Groupe 247"/>
            <p:cNvGrpSpPr/>
            <p:nvPr/>
          </p:nvGrpSpPr>
          <p:grpSpPr>
            <a:xfrm>
              <a:off x="2353058" y="5823308"/>
              <a:ext cx="504056" cy="1137342"/>
              <a:chOff x="2353058" y="733219"/>
              <a:chExt cx="504056" cy="1137342"/>
            </a:xfrm>
          </p:grpSpPr>
          <p:pic>
            <p:nvPicPr>
              <p:cNvPr id="249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145492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50" name="Groupe 249"/>
              <p:cNvGrpSpPr/>
              <p:nvPr/>
            </p:nvGrpSpPr>
            <p:grpSpPr>
              <a:xfrm>
                <a:off x="2353058" y="733219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51" name="Groupe 25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53" name="Groupe 25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56" name="Ellipse 25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57" name="Connecteur droit 25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54" name="Connecteur droit 25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5" name="Forme libre 25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52" name="ZoneTexte 25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00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475685" y="5782784"/>
            <a:ext cx="5042785" cy="1075216"/>
            <a:chOff x="475685" y="5782784"/>
            <a:chExt cx="5042785" cy="1075216"/>
          </a:xfrm>
        </p:grpSpPr>
        <p:sp>
          <p:nvSpPr>
            <p:cNvPr id="175" name="Rectangle 123"/>
            <p:cNvSpPr/>
            <p:nvPr/>
          </p:nvSpPr>
          <p:spPr>
            <a:xfrm>
              <a:off x="727713" y="6185374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76" name="Ellipse 175"/>
            <p:cNvSpPr/>
            <p:nvPr/>
          </p:nvSpPr>
          <p:spPr>
            <a:xfrm>
              <a:off x="656524" y="612051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7" name="Ellipse 176"/>
            <p:cNvSpPr/>
            <p:nvPr/>
          </p:nvSpPr>
          <p:spPr>
            <a:xfrm>
              <a:off x="5326950" y="612051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1338771" y="5823308"/>
              <a:ext cx="504056" cy="1034692"/>
              <a:chOff x="1347347" y="5823308"/>
              <a:chExt cx="504056" cy="1034692"/>
            </a:xfrm>
          </p:grpSpPr>
          <p:pic>
            <p:nvPicPr>
              <p:cNvPr id="19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8" name="Groupe 177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83" name="Groupe 182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85" name="Groupe 184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88" name="Ellipse 187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89" name="Connecteur droit 188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6" name="Connecteur droit 185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7" name="Forme libre 186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84" name="ZoneTexte 18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sp>
          <p:nvSpPr>
            <p:cNvPr id="179" name="Organigramme : Jonction de sommaire 178"/>
            <p:cNvSpPr/>
            <p:nvPr/>
          </p:nvSpPr>
          <p:spPr>
            <a:xfrm>
              <a:off x="4200137" y="5916045"/>
              <a:ext cx="504056" cy="504056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495300">
                <a:srgbClr val="FFFF00">
                  <a:alpha val="83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ZoneTexte 179"/>
            <p:cNvSpPr txBox="1"/>
            <p:nvPr/>
          </p:nvSpPr>
          <p:spPr>
            <a:xfrm>
              <a:off x="3800379" y="6277397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81" name="ZoneTexte 180"/>
            <p:cNvSpPr txBox="1"/>
            <p:nvPr/>
          </p:nvSpPr>
          <p:spPr>
            <a:xfrm flipV="1">
              <a:off x="475685" y="5782784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2" name="ZoneTexte 181"/>
            <p:cNvSpPr txBox="1"/>
            <p:nvPr/>
          </p:nvSpPr>
          <p:spPr>
            <a:xfrm rot="10800000" flipV="1">
              <a:off x="5228749" y="5787617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10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399253" y="6442361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1" name="Groupe 210"/>
            <p:cNvGrpSpPr/>
            <p:nvPr/>
          </p:nvGrpSpPr>
          <p:grpSpPr>
            <a:xfrm>
              <a:off x="2353058" y="5823307"/>
              <a:ext cx="504056" cy="504056"/>
              <a:chOff x="1187624" y="836712"/>
              <a:chExt cx="504056" cy="504056"/>
            </a:xfrm>
          </p:grpSpPr>
          <p:grpSp>
            <p:nvGrpSpPr>
              <p:cNvPr id="212" name="Groupe 211"/>
              <p:cNvGrpSpPr/>
              <p:nvPr/>
            </p:nvGrpSpPr>
            <p:grpSpPr>
              <a:xfrm>
                <a:off x="1259632" y="1052736"/>
                <a:ext cx="360040" cy="288032"/>
                <a:chOff x="1259632" y="1052736"/>
                <a:chExt cx="360040" cy="288032"/>
              </a:xfrm>
            </p:grpSpPr>
            <p:grpSp>
              <p:nvGrpSpPr>
                <p:cNvPr id="214" name="Groupe 213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217" name="Ellipse 216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18" name="Connecteur droit 217"/>
                  <p:cNvCxnSpPr/>
                  <p:nvPr/>
                </p:nvCxnSpPr>
                <p:spPr>
                  <a:xfrm flipH="1">
                    <a:off x="1331640" y="1196752"/>
                    <a:ext cx="360040" cy="16959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15" name="Connecteur droit 214"/>
                <p:cNvCxnSpPr/>
                <p:nvPr/>
              </p:nvCxnSpPr>
              <p:spPr>
                <a:xfrm flipH="1">
                  <a:off x="1426369" y="1195352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6" name="Forme libre 215"/>
                <p:cNvSpPr/>
                <p:nvPr/>
              </p:nvSpPr>
              <p:spPr>
                <a:xfrm>
                  <a:off x="1321594" y="1275896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3" name="ZoneTexte 212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475685" y="4121905"/>
            <a:ext cx="5042785" cy="1090606"/>
            <a:chOff x="475685" y="4121905"/>
            <a:chExt cx="5042785" cy="1090606"/>
          </a:xfrm>
        </p:grpSpPr>
        <p:sp>
          <p:nvSpPr>
            <p:cNvPr id="159" name="Rectangle 123"/>
            <p:cNvSpPr/>
            <p:nvPr/>
          </p:nvSpPr>
          <p:spPr>
            <a:xfrm>
              <a:off x="727713" y="452449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60" name="Ellipse 159"/>
            <p:cNvSpPr/>
            <p:nvPr/>
          </p:nvSpPr>
          <p:spPr>
            <a:xfrm>
              <a:off x="656524" y="44596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Ellipse 160"/>
            <p:cNvSpPr/>
            <p:nvPr/>
          </p:nvSpPr>
          <p:spPr>
            <a:xfrm>
              <a:off x="5326950" y="44596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Organigramme : Jonction de sommaire 162"/>
            <p:cNvSpPr/>
            <p:nvPr/>
          </p:nvSpPr>
          <p:spPr>
            <a:xfrm>
              <a:off x="4200137" y="425516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3800379" y="461651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65" name="ZoneTexte 164"/>
            <p:cNvSpPr txBox="1"/>
            <p:nvPr/>
          </p:nvSpPr>
          <p:spPr>
            <a:xfrm flipV="1">
              <a:off x="475685" y="412190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6" name="ZoneTexte 165"/>
            <p:cNvSpPr txBox="1"/>
            <p:nvPr/>
          </p:nvSpPr>
          <p:spPr>
            <a:xfrm rot="10800000" flipV="1">
              <a:off x="5228749" y="412673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01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390484" y="4796873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2" name="Groupe 201"/>
            <p:cNvGrpSpPr/>
            <p:nvPr/>
          </p:nvGrpSpPr>
          <p:grpSpPr>
            <a:xfrm>
              <a:off x="2353058" y="4162428"/>
              <a:ext cx="504056" cy="526686"/>
              <a:chOff x="1187624" y="836712"/>
              <a:chExt cx="504056" cy="526686"/>
            </a:xfrm>
          </p:grpSpPr>
          <p:grpSp>
            <p:nvGrpSpPr>
              <p:cNvPr id="203" name="Groupe 202"/>
              <p:cNvGrpSpPr/>
              <p:nvPr/>
            </p:nvGrpSpPr>
            <p:grpSpPr>
              <a:xfrm>
                <a:off x="1242735" y="1052736"/>
                <a:ext cx="376938" cy="310662"/>
                <a:chOff x="1242735" y="1052736"/>
                <a:chExt cx="376938" cy="310662"/>
              </a:xfrm>
            </p:grpSpPr>
            <p:grpSp>
              <p:nvGrpSpPr>
                <p:cNvPr id="205" name="Groupe 204"/>
                <p:cNvGrpSpPr/>
                <p:nvPr/>
              </p:nvGrpSpPr>
              <p:grpSpPr>
                <a:xfrm>
                  <a:off x="1242735" y="1052736"/>
                  <a:ext cx="376938" cy="288032"/>
                  <a:chOff x="1314743" y="1052736"/>
                  <a:chExt cx="376938" cy="288032"/>
                </a:xfrm>
              </p:grpSpPr>
              <p:sp>
                <p:nvSpPr>
                  <p:cNvPr id="208" name="Ellipse 207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09" name="Connecteur droit 208"/>
                  <p:cNvCxnSpPr/>
                  <p:nvPr/>
                </p:nvCxnSpPr>
                <p:spPr>
                  <a:xfrm flipH="1">
                    <a:off x="1314743" y="1196752"/>
                    <a:ext cx="376938" cy="5091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06" name="Connecteur droit 205"/>
                <p:cNvCxnSpPr/>
                <p:nvPr/>
              </p:nvCxnSpPr>
              <p:spPr>
                <a:xfrm flipH="1">
                  <a:off x="1426369" y="122808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7" name="Forme libre 206"/>
                <p:cNvSpPr/>
                <p:nvPr/>
              </p:nvSpPr>
              <p:spPr>
                <a:xfrm>
                  <a:off x="1321594" y="1300093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04" name="ZoneTexte 203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  <p:grpSp>
          <p:nvGrpSpPr>
            <p:cNvPr id="117" name="Groupe 116"/>
            <p:cNvGrpSpPr/>
            <p:nvPr/>
          </p:nvGrpSpPr>
          <p:grpSpPr>
            <a:xfrm>
              <a:off x="1338771" y="4161182"/>
              <a:ext cx="504056" cy="1034692"/>
              <a:chOff x="1347347" y="5823308"/>
              <a:chExt cx="504056" cy="1034692"/>
            </a:xfrm>
          </p:grpSpPr>
          <p:pic>
            <p:nvPicPr>
              <p:cNvPr id="11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9" name="Groupe 118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20" name="Groupe 119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22" name="Groupe 121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25" name="Ellipse 12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26" name="Connecteur droit 125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3" name="Connecteur droit 122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4" name="Forme libre 123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21" name="ZoneTexte 120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4" name="Groupe 3"/>
          <p:cNvGrpSpPr/>
          <p:nvPr/>
        </p:nvGrpSpPr>
        <p:grpSpPr>
          <a:xfrm>
            <a:off x="475685" y="2440835"/>
            <a:ext cx="5042785" cy="1110796"/>
            <a:chOff x="475685" y="2440835"/>
            <a:chExt cx="5042785" cy="1110796"/>
          </a:xfrm>
        </p:grpSpPr>
        <p:sp>
          <p:nvSpPr>
            <p:cNvPr id="143" name="Rectangle 123"/>
            <p:cNvSpPr/>
            <p:nvPr/>
          </p:nvSpPr>
          <p:spPr>
            <a:xfrm>
              <a:off x="727713" y="284342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44" name="Ellipse 143"/>
            <p:cNvSpPr/>
            <p:nvPr/>
          </p:nvSpPr>
          <p:spPr>
            <a:xfrm>
              <a:off x="656524" y="277856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Ellipse 144"/>
            <p:cNvSpPr/>
            <p:nvPr/>
          </p:nvSpPr>
          <p:spPr>
            <a:xfrm>
              <a:off x="5326950" y="277856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Organigramme : Jonction de sommaire 146"/>
            <p:cNvSpPr/>
            <p:nvPr/>
          </p:nvSpPr>
          <p:spPr>
            <a:xfrm>
              <a:off x="4200137" y="257409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ZoneTexte 147"/>
            <p:cNvSpPr txBox="1"/>
            <p:nvPr/>
          </p:nvSpPr>
          <p:spPr>
            <a:xfrm>
              <a:off x="3800379" y="293544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49" name="ZoneTexte 148"/>
            <p:cNvSpPr txBox="1"/>
            <p:nvPr/>
          </p:nvSpPr>
          <p:spPr>
            <a:xfrm flipV="1">
              <a:off x="475685" y="244083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0" name="ZoneTexte 149"/>
            <p:cNvSpPr txBox="1"/>
            <p:nvPr/>
          </p:nvSpPr>
          <p:spPr>
            <a:xfrm rot="10800000" flipV="1">
              <a:off x="5228749" y="244566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2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385947" y="3135993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0" name="Groupe 189"/>
            <p:cNvGrpSpPr/>
            <p:nvPr/>
          </p:nvGrpSpPr>
          <p:grpSpPr>
            <a:xfrm>
              <a:off x="2353058" y="2481358"/>
              <a:ext cx="504056" cy="532846"/>
              <a:chOff x="1187624" y="836712"/>
              <a:chExt cx="504056" cy="532846"/>
            </a:xfrm>
          </p:grpSpPr>
          <p:grpSp>
            <p:nvGrpSpPr>
              <p:cNvPr id="192" name="Groupe 191"/>
              <p:cNvGrpSpPr/>
              <p:nvPr/>
            </p:nvGrpSpPr>
            <p:grpSpPr>
              <a:xfrm>
                <a:off x="1253640" y="1052736"/>
                <a:ext cx="366032" cy="316822"/>
                <a:chOff x="1253640" y="1052736"/>
                <a:chExt cx="366032" cy="316822"/>
              </a:xfrm>
            </p:grpSpPr>
            <p:grpSp>
              <p:nvGrpSpPr>
                <p:cNvPr id="195" name="Groupe 194"/>
                <p:cNvGrpSpPr/>
                <p:nvPr/>
              </p:nvGrpSpPr>
              <p:grpSpPr>
                <a:xfrm>
                  <a:off x="1253640" y="1052736"/>
                  <a:ext cx="366032" cy="288032"/>
                  <a:chOff x="1325648" y="1052736"/>
                  <a:chExt cx="366032" cy="288032"/>
                </a:xfrm>
              </p:grpSpPr>
              <p:sp>
                <p:nvSpPr>
                  <p:cNvPr id="199" name="Ellipse 198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00" name="Connecteur droit 199"/>
                  <p:cNvCxnSpPr/>
                  <p:nvPr/>
                </p:nvCxnSpPr>
                <p:spPr>
                  <a:xfrm flipH="1">
                    <a:off x="1325648" y="1196752"/>
                    <a:ext cx="366032" cy="9192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97" name="Connecteur droit 196"/>
                <p:cNvCxnSpPr/>
                <p:nvPr/>
              </p:nvCxnSpPr>
              <p:spPr>
                <a:xfrm flipH="1">
                  <a:off x="1426369" y="123424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8" name="Forme libre 197"/>
                <p:cNvSpPr/>
                <p:nvPr/>
              </p:nvSpPr>
              <p:spPr>
                <a:xfrm>
                  <a:off x="1321594" y="1306253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94" name="ZoneTexte 193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  <p:grpSp>
          <p:nvGrpSpPr>
            <p:cNvPr id="129" name="Groupe 128"/>
            <p:cNvGrpSpPr/>
            <p:nvPr/>
          </p:nvGrpSpPr>
          <p:grpSpPr>
            <a:xfrm>
              <a:off x="1338771" y="2487400"/>
              <a:ext cx="504056" cy="1034692"/>
              <a:chOff x="1347347" y="5823308"/>
              <a:chExt cx="504056" cy="1034692"/>
            </a:xfrm>
          </p:grpSpPr>
          <p:pic>
            <p:nvPicPr>
              <p:cNvPr id="130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31" name="Groupe 130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32" name="Groupe 131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34" name="Groupe 133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37" name="Ellipse 136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38" name="Connecteur droit 137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5" name="Connecteur droit 134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6" name="Forme libre 135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33" name="ZoneTexte 132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3" name="Groupe 2"/>
          <p:cNvGrpSpPr/>
          <p:nvPr/>
        </p:nvGrpSpPr>
        <p:grpSpPr>
          <a:xfrm>
            <a:off x="475685" y="692696"/>
            <a:ext cx="5042785" cy="1177865"/>
            <a:chOff x="475685" y="692696"/>
            <a:chExt cx="5042785" cy="1177865"/>
          </a:xfrm>
        </p:grpSpPr>
        <p:sp>
          <p:nvSpPr>
            <p:cNvPr id="103" name="Rectangle 123"/>
            <p:cNvSpPr/>
            <p:nvPr/>
          </p:nvSpPr>
          <p:spPr>
            <a:xfrm>
              <a:off x="727713" y="1095286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656524" y="103043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5326950" y="103043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Organigramme : Jonction de sommaire 106"/>
            <p:cNvSpPr/>
            <p:nvPr/>
          </p:nvSpPr>
          <p:spPr>
            <a:xfrm>
              <a:off x="4200137" y="825957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3800379" y="118730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09" name="ZoneTexte 108"/>
            <p:cNvSpPr txBox="1"/>
            <p:nvPr/>
          </p:nvSpPr>
          <p:spPr>
            <a:xfrm flipV="1">
              <a:off x="475685" y="692696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0" name="ZoneTexte 109"/>
            <p:cNvSpPr txBox="1"/>
            <p:nvPr/>
          </p:nvSpPr>
          <p:spPr>
            <a:xfrm rot="10800000" flipV="1">
              <a:off x="5228749" y="697529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19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412615" y="1454923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0" name="Groupe 219"/>
            <p:cNvGrpSpPr/>
            <p:nvPr/>
          </p:nvGrpSpPr>
          <p:grpSpPr>
            <a:xfrm>
              <a:off x="2353058" y="733219"/>
              <a:ext cx="504056" cy="594419"/>
              <a:chOff x="1187624" y="836712"/>
              <a:chExt cx="504056" cy="594419"/>
            </a:xfrm>
          </p:grpSpPr>
          <p:grpSp>
            <p:nvGrpSpPr>
              <p:cNvPr id="221" name="Groupe 220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223" name="Groupe 222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226" name="Ellipse 225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27" name="Connecteur droit 226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24" name="Connecteur droit 223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Forme libre 224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22" name="ZoneTexte 221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  <p:grpSp>
          <p:nvGrpSpPr>
            <p:cNvPr id="139" name="Groupe 138"/>
            <p:cNvGrpSpPr/>
            <p:nvPr/>
          </p:nvGrpSpPr>
          <p:grpSpPr>
            <a:xfrm>
              <a:off x="1338771" y="735492"/>
              <a:ext cx="504056" cy="1034692"/>
              <a:chOff x="1347347" y="5823308"/>
              <a:chExt cx="504056" cy="1034692"/>
            </a:xfrm>
          </p:grpSpPr>
          <p:pic>
            <p:nvPicPr>
              <p:cNvPr id="140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41" name="Groupe 140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42" name="Groupe 141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74" name="Groupe 173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30" name="Ellipse 229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31" name="Connecteur droit 230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28" name="Connecteur droit 227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9" name="Forme libre 228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58" name="ZoneTexte 157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6678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/>
          <p:cNvGrpSpPr/>
          <p:nvPr/>
        </p:nvGrpSpPr>
        <p:grpSpPr>
          <a:xfrm>
            <a:off x="360000" y="116632"/>
            <a:ext cx="5042785" cy="2145454"/>
            <a:chOff x="360000" y="116632"/>
            <a:chExt cx="5042785" cy="2145454"/>
          </a:xfrm>
        </p:grpSpPr>
        <p:sp>
          <p:nvSpPr>
            <p:cNvPr id="111" name="Rectangle 110"/>
            <p:cNvSpPr/>
            <p:nvPr/>
          </p:nvSpPr>
          <p:spPr>
            <a:xfrm>
              <a:off x="624737" y="519222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Rectangle 123"/>
            <p:cNvSpPr/>
            <p:nvPr/>
          </p:nvSpPr>
          <p:spPr>
            <a:xfrm>
              <a:off x="612028" y="519222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04" name="Ellipse 103"/>
            <p:cNvSpPr/>
            <p:nvPr/>
          </p:nvSpPr>
          <p:spPr>
            <a:xfrm>
              <a:off x="540839" y="45436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Ellipse 104"/>
            <p:cNvSpPr/>
            <p:nvPr/>
          </p:nvSpPr>
          <p:spPr>
            <a:xfrm>
              <a:off x="5211265" y="45436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Organigramme : Jonction de sommaire 106"/>
            <p:cNvSpPr/>
            <p:nvPr/>
          </p:nvSpPr>
          <p:spPr>
            <a:xfrm>
              <a:off x="4132800" y="307304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ZoneTexte 107"/>
            <p:cNvSpPr txBox="1"/>
            <p:nvPr/>
          </p:nvSpPr>
          <p:spPr>
            <a:xfrm>
              <a:off x="3684694" y="611245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09" name="ZoneTexte 108"/>
            <p:cNvSpPr txBox="1"/>
            <p:nvPr/>
          </p:nvSpPr>
          <p:spPr>
            <a:xfrm flipV="1">
              <a:off x="360000" y="116632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0" name="ZoneTexte 109"/>
            <p:cNvSpPr txBox="1"/>
            <p:nvPr/>
          </p:nvSpPr>
          <p:spPr>
            <a:xfrm rot="10800000" flipV="1">
              <a:off x="5113064" y="121465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7" name="Groupe 6"/>
            <p:cNvGrpSpPr/>
            <p:nvPr/>
          </p:nvGrpSpPr>
          <p:grpSpPr>
            <a:xfrm>
              <a:off x="880221" y="1124744"/>
              <a:ext cx="504056" cy="1137342"/>
              <a:chOff x="2353058" y="157155"/>
              <a:chExt cx="504056" cy="1137342"/>
            </a:xfrm>
          </p:grpSpPr>
          <p:pic>
            <p:nvPicPr>
              <p:cNvPr id="219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20" name="Groupe 219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21" name="Groupe 220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23" name="Groupe 22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26" name="Ellipse 225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27" name="Connecteur droit 226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24" name="Connecteur droit 223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5" name="Forme libre 22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22" name="ZoneTexte 221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112" name="Groupe 111"/>
            <p:cNvGrpSpPr/>
            <p:nvPr/>
          </p:nvGrpSpPr>
          <p:grpSpPr>
            <a:xfrm>
              <a:off x="1139591" y="142644"/>
              <a:ext cx="531676" cy="1199662"/>
              <a:chOff x="2353058" y="157155"/>
              <a:chExt cx="504056" cy="1137342"/>
            </a:xfrm>
          </p:grpSpPr>
          <p:pic>
            <p:nvPicPr>
              <p:cNvPr id="113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4" name="Groupe 113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115" name="Groupe 114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127" name="Groupe 126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52" name="Ellipse 151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53" name="Connecteur droit 152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46" name="Connecteur droit 145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1" name="Forme libre 150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16" name="ZoneTexte 115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32" name="Groupe 31"/>
          <p:cNvGrpSpPr/>
          <p:nvPr/>
        </p:nvGrpSpPr>
        <p:grpSpPr>
          <a:xfrm>
            <a:off x="360000" y="2131070"/>
            <a:ext cx="5042785" cy="2135038"/>
            <a:chOff x="360000" y="2131070"/>
            <a:chExt cx="5042785" cy="2135038"/>
          </a:xfrm>
        </p:grpSpPr>
        <p:sp>
          <p:nvSpPr>
            <p:cNvPr id="154" name="Rectangle 153"/>
            <p:cNvSpPr/>
            <p:nvPr/>
          </p:nvSpPr>
          <p:spPr>
            <a:xfrm>
              <a:off x="626235" y="2536240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5" name="Rectangle 123"/>
            <p:cNvSpPr/>
            <p:nvPr/>
          </p:nvSpPr>
          <p:spPr>
            <a:xfrm>
              <a:off x="612028" y="2533660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540839" y="246880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7" name="Ellipse 156"/>
            <p:cNvSpPr/>
            <p:nvPr/>
          </p:nvSpPr>
          <p:spPr>
            <a:xfrm>
              <a:off x="5211265" y="246880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2" name="Organigramme : Jonction de sommaire 161"/>
            <p:cNvSpPr/>
            <p:nvPr/>
          </p:nvSpPr>
          <p:spPr>
            <a:xfrm>
              <a:off x="4132800" y="2321481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ZoneTexte 166"/>
            <p:cNvSpPr txBox="1"/>
            <p:nvPr/>
          </p:nvSpPr>
          <p:spPr>
            <a:xfrm>
              <a:off x="3684694" y="2625683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68" name="ZoneTexte 167"/>
            <p:cNvSpPr txBox="1"/>
            <p:nvPr/>
          </p:nvSpPr>
          <p:spPr>
            <a:xfrm flipV="1">
              <a:off x="360000" y="2131070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9" name="ZoneTexte 168"/>
            <p:cNvSpPr txBox="1"/>
            <p:nvPr/>
          </p:nvSpPr>
          <p:spPr>
            <a:xfrm rot="10800000" flipV="1">
              <a:off x="5113064" y="2135903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70" name="Groupe 169"/>
            <p:cNvGrpSpPr/>
            <p:nvPr/>
          </p:nvGrpSpPr>
          <p:grpSpPr>
            <a:xfrm>
              <a:off x="880221" y="3128766"/>
              <a:ext cx="504056" cy="1137342"/>
              <a:chOff x="2353058" y="157155"/>
              <a:chExt cx="504056" cy="1137342"/>
            </a:xfrm>
          </p:grpSpPr>
          <p:pic>
            <p:nvPicPr>
              <p:cNvPr id="171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2" name="Groupe 171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173" name="Groupe 172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193" name="Groupe 192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34" name="Ellipse 233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35" name="Connecteur droit 234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32" name="Connecteur droit 231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3" name="Forme libre 232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91" name="ZoneTexte 190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8" name="Groupe 7"/>
            <p:cNvGrpSpPr/>
            <p:nvPr/>
          </p:nvGrpSpPr>
          <p:grpSpPr>
            <a:xfrm>
              <a:off x="1139591" y="2140172"/>
              <a:ext cx="531676" cy="1128917"/>
              <a:chOff x="8285577" y="1685217"/>
              <a:chExt cx="504056" cy="1070273"/>
            </a:xfrm>
          </p:grpSpPr>
          <p:pic>
            <p:nvPicPr>
              <p:cNvPr id="12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18466" y="233985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90" name="Groupe 189"/>
              <p:cNvGrpSpPr/>
              <p:nvPr/>
            </p:nvGrpSpPr>
            <p:grpSpPr>
              <a:xfrm>
                <a:off x="8285577" y="1685217"/>
                <a:ext cx="504056" cy="532846"/>
                <a:chOff x="1187624" y="836712"/>
                <a:chExt cx="504056" cy="532846"/>
              </a:xfrm>
            </p:grpSpPr>
            <p:grpSp>
              <p:nvGrpSpPr>
                <p:cNvPr id="192" name="Groupe 191"/>
                <p:cNvGrpSpPr/>
                <p:nvPr/>
              </p:nvGrpSpPr>
              <p:grpSpPr>
                <a:xfrm>
                  <a:off x="1253640" y="1052736"/>
                  <a:ext cx="366032" cy="316822"/>
                  <a:chOff x="1253640" y="1052736"/>
                  <a:chExt cx="366032" cy="316822"/>
                </a:xfrm>
              </p:grpSpPr>
              <p:grpSp>
                <p:nvGrpSpPr>
                  <p:cNvPr id="195" name="Groupe 194"/>
                  <p:cNvGrpSpPr/>
                  <p:nvPr/>
                </p:nvGrpSpPr>
                <p:grpSpPr>
                  <a:xfrm>
                    <a:off x="1253640" y="1052736"/>
                    <a:ext cx="366032" cy="288032"/>
                    <a:chOff x="1325648" y="1052736"/>
                    <a:chExt cx="366032" cy="288032"/>
                  </a:xfrm>
                </p:grpSpPr>
                <p:sp>
                  <p:nvSpPr>
                    <p:cNvPr id="199" name="Ellipse 19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00" name="Connecteur droit 199"/>
                    <p:cNvCxnSpPr/>
                    <p:nvPr/>
                  </p:nvCxnSpPr>
                  <p:spPr>
                    <a:xfrm flipH="1">
                      <a:off x="1325648" y="1196752"/>
                      <a:ext cx="366032" cy="9192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97" name="Connecteur droit 196"/>
                  <p:cNvCxnSpPr/>
                  <p:nvPr/>
                </p:nvCxnSpPr>
                <p:spPr>
                  <a:xfrm flipH="1">
                    <a:off x="1426369" y="123424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8" name="Forme libre 197"/>
                  <p:cNvSpPr/>
                  <p:nvPr/>
                </p:nvSpPr>
                <p:spPr>
                  <a:xfrm>
                    <a:off x="1321594" y="130625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94" name="ZoneTexte 19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30" name="Groupe 29"/>
          <p:cNvGrpSpPr/>
          <p:nvPr/>
        </p:nvGrpSpPr>
        <p:grpSpPr>
          <a:xfrm>
            <a:off x="360000" y="4463705"/>
            <a:ext cx="5042785" cy="2135038"/>
            <a:chOff x="360000" y="4463705"/>
            <a:chExt cx="5042785" cy="2135038"/>
          </a:xfrm>
        </p:grpSpPr>
        <p:sp>
          <p:nvSpPr>
            <p:cNvPr id="247" name="Rectangle 246"/>
            <p:cNvSpPr/>
            <p:nvPr/>
          </p:nvSpPr>
          <p:spPr>
            <a:xfrm>
              <a:off x="626235" y="4868875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8" name="Rectangle 123"/>
            <p:cNvSpPr/>
            <p:nvPr/>
          </p:nvSpPr>
          <p:spPr>
            <a:xfrm>
              <a:off x="612028" y="486629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49" name="Ellipse 248"/>
            <p:cNvSpPr/>
            <p:nvPr/>
          </p:nvSpPr>
          <p:spPr>
            <a:xfrm>
              <a:off x="540839" y="48014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0" name="Ellipse 249"/>
            <p:cNvSpPr/>
            <p:nvPr/>
          </p:nvSpPr>
          <p:spPr>
            <a:xfrm>
              <a:off x="5211265" y="480143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1" name="Organigramme : Jonction de sommaire 250"/>
            <p:cNvSpPr/>
            <p:nvPr/>
          </p:nvSpPr>
          <p:spPr>
            <a:xfrm>
              <a:off x="4132800" y="4641416"/>
              <a:ext cx="432000" cy="432000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2" name="ZoneTexte 251"/>
            <p:cNvSpPr txBox="1"/>
            <p:nvPr/>
          </p:nvSpPr>
          <p:spPr>
            <a:xfrm>
              <a:off x="3684694" y="495831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53" name="ZoneTexte 252"/>
            <p:cNvSpPr txBox="1"/>
            <p:nvPr/>
          </p:nvSpPr>
          <p:spPr>
            <a:xfrm flipV="1">
              <a:off x="360000" y="446370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4" name="ZoneTexte 253"/>
            <p:cNvSpPr txBox="1"/>
            <p:nvPr/>
          </p:nvSpPr>
          <p:spPr>
            <a:xfrm rot="10800000" flipV="1">
              <a:off x="5113064" y="446853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55" name="Groupe 254"/>
            <p:cNvGrpSpPr/>
            <p:nvPr/>
          </p:nvGrpSpPr>
          <p:grpSpPr>
            <a:xfrm>
              <a:off x="880221" y="5461401"/>
              <a:ext cx="504056" cy="1137342"/>
              <a:chOff x="2353058" y="157155"/>
              <a:chExt cx="504056" cy="1137342"/>
            </a:xfrm>
          </p:grpSpPr>
          <p:pic>
            <p:nvPicPr>
              <p:cNvPr id="26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67" name="Groupe 266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68" name="Groupe 267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70" name="Groupe 269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73" name="Ellipse 27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74" name="Connecteur droit 273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71" name="Connecteur droit 270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2" name="Forme libre 271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69" name="ZoneTexte 26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275" name="Groupe 274"/>
            <p:cNvGrpSpPr/>
            <p:nvPr/>
          </p:nvGrpSpPr>
          <p:grpSpPr>
            <a:xfrm>
              <a:off x="1139591" y="4474999"/>
              <a:ext cx="531676" cy="1107622"/>
              <a:chOff x="8285577" y="3366287"/>
              <a:chExt cx="504056" cy="1050083"/>
            </a:xfrm>
          </p:grpSpPr>
          <p:pic>
            <p:nvPicPr>
              <p:cNvPr id="27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23003" y="400073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77" name="Groupe 276"/>
              <p:cNvGrpSpPr/>
              <p:nvPr/>
            </p:nvGrpSpPr>
            <p:grpSpPr>
              <a:xfrm>
                <a:off x="8285577" y="3366287"/>
                <a:ext cx="504056" cy="526686"/>
                <a:chOff x="1187624" y="836712"/>
                <a:chExt cx="504056" cy="526686"/>
              </a:xfrm>
            </p:grpSpPr>
            <p:grpSp>
              <p:nvGrpSpPr>
                <p:cNvPr id="278" name="Groupe 277"/>
                <p:cNvGrpSpPr/>
                <p:nvPr/>
              </p:nvGrpSpPr>
              <p:grpSpPr>
                <a:xfrm>
                  <a:off x="1242735" y="1052736"/>
                  <a:ext cx="376938" cy="310662"/>
                  <a:chOff x="1242735" y="1052736"/>
                  <a:chExt cx="376938" cy="310662"/>
                </a:xfrm>
              </p:grpSpPr>
              <p:grpSp>
                <p:nvGrpSpPr>
                  <p:cNvPr id="280" name="Groupe 279"/>
                  <p:cNvGrpSpPr/>
                  <p:nvPr/>
                </p:nvGrpSpPr>
                <p:grpSpPr>
                  <a:xfrm>
                    <a:off x="1242735" y="1052736"/>
                    <a:ext cx="376938" cy="288032"/>
                    <a:chOff x="1314743" y="1052736"/>
                    <a:chExt cx="376938" cy="288032"/>
                  </a:xfrm>
                </p:grpSpPr>
                <p:sp>
                  <p:nvSpPr>
                    <p:cNvPr id="283" name="Ellipse 28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84" name="Connecteur droit 283"/>
                    <p:cNvCxnSpPr/>
                    <p:nvPr/>
                  </p:nvCxnSpPr>
                  <p:spPr>
                    <a:xfrm flipH="1">
                      <a:off x="1314743" y="1196752"/>
                      <a:ext cx="376938" cy="5091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81" name="Connecteur droit 280"/>
                  <p:cNvCxnSpPr/>
                  <p:nvPr/>
                </p:nvCxnSpPr>
                <p:spPr>
                  <a:xfrm flipH="1">
                    <a:off x="1426369" y="122808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2" name="Forme libre 281"/>
                  <p:cNvSpPr/>
                  <p:nvPr/>
                </p:nvSpPr>
                <p:spPr>
                  <a:xfrm>
                    <a:off x="1321594" y="130009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79" name="ZoneTexte 27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31" name="Groupe 30"/>
          <p:cNvGrpSpPr/>
          <p:nvPr/>
        </p:nvGrpSpPr>
        <p:grpSpPr>
          <a:xfrm>
            <a:off x="360000" y="6678414"/>
            <a:ext cx="5042785" cy="2135038"/>
            <a:chOff x="360000" y="6678414"/>
            <a:chExt cx="5042785" cy="2135038"/>
          </a:xfrm>
        </p:grpSpPr>
        <p:sp>
          <p:nvSpPr>
            <p:cNvPr id="285" name="Rectangle 284"/>
            <p:cNvSpPr/>
            <p:nvPr/>
          </p:nvSpPr>
          <p:spPr>
            <a:xfrm>
              <a:off x="626235" y="7083584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6" name="Rectangle 123"/>
            <p:cNvSpPr/>
            <p:nvPr/>
          </p:nvSpPr>
          <p:spPr>
            <a:xfrm>
              <a:off x="612028" y="7081004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87" name="Ellipse 286"/>
            <p:cNvSpPr/>
            <p:nvPr/>
          </p:nvSpPr>
          <p:spPr>
            <a:xfrm>
              <a:off x="540839" y="701614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8" name="Ellipse 287"/>
            <p:cNvSpPr/>
            <p:nvPr/>
          </p:nvSpPr>
          <p:spPr>
            <a:xfrm>
              <a:off x="5211265" y="7016148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9" name="Organigramme : Jonction de sommaire 288"/>
            <p:cNvSpPr/>
            <p:nvPr/>
          </p:nvSpPr>
          <p:spPr>
            <a:xfrm>
              <a:off x="4132800" y="6866546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0" name="ZoneTexte 289"/>
            <p:cNvSpPr txBox="1"/>
            <p:nvPr/>
          </p:nvSpPr>
          <p:spPr>
            <a:xfrm>
              <a:off x="3684694" y="7173027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91" name="ZoneTexte 290"/>
            <p:cNvSpPr txBox="1"/>
            <p:nvPr/>
          </p:nvSpPr>
          <p:spPr>
            <a:xfrm flipV="1">
              <a:off x="360000" y="6678414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92" name="ZoneTexte 291"/>
            <p:cNvSpPr txBox="1"/>
            <p:nvPr/>
          </p:nvSpPr>
          <p:spPr>
            <a:xfrm rot="10800000" flipV="1">
              <a:off x="5113064" y="6683247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93" name="Groupe 292"/>
            <p:cNvGrpSpPr/>
            <p:nvPr/>
          </p:nvGrpSpPr>
          <p:grpSpPr>
            <a:xfrm>
              <a:off x="880221" y="7676110"/>
              <a:ext cx="504056" cy="1137342"/>
              <a:chOff x="2353058" y="157155"/>
              <a:chExt cx="504056" cy="1137342"/>
            </a:xfrm>
          </p:grpSpPr>
          <p:pic>
            <p:nvPicPr>
              <p:cNvPr id="294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95" name="Groupe 294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96" name="Groupe 295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98" name="Groupe 297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01" name="Ellipse 300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02" name="Connecteur droit 301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99" name="Connecteur droit 298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0" name="Forme libre 299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97" name="ZoneTexte 296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341" name="Groupe 340"/>
            <p:cNvGrpSpPr/>
            <p:nvPr/>
          </p:nvGrpSpPr>
          <p:grpSpPr>
            <a:xfrm>
              <a:off x="1139591" y="6684974"/>
              <a:ext cx="531676" cy="1091387"/>
              <a:chOff x="1347347" y="5823308"/>
              <a:chExt cx="504056" cy="1034692"/>
            </a:xfrm>
          </p:grpSpPr>
          <p:pic>
            <p:nvPicPr>
              <p:cNvPr id="342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43" name="Groupe 342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344" name="Groupe 343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346" name="Groupe 345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49" name="Ellipse 34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50" name="Connecteur droit 349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47" name="Connecteur droit 346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8" name="Forme libre 347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45" name="ZoneTexte 344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2498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360000" y="2260507"/>
            <a:ext cx="5042785" cy="2052524"/>
            <a:chOff x="360000" y="2260507"/>
            <a:chExt cx="5042785" cy="2052524"/>
          </a:xfrm>
        </p:grpSpPr>
        <p:sp>
          <p:nvSpPr>
            <p:cNvPr id="119" name="Rectangle 118"/>
            <p:cNvSpPr/>
            <p:nvPr/>
          </p:nvSpPr>
          <p:spPr>
            <a:xfrm>
              <a:off x="626235" y="2665677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Rectangle 123"/>
            <p:cNvSpPr/>
            <p:nvPr/>
          </p:nvSpPr>
          <p:spPr>
            <a:xfrm>
              <a:off x="612028" y="2663097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21" name="Ellipse 120"/>
            <p:cNvSpPr/>
            <p:nvPr/>
          </p:nvSpPr>
          <p:spPr>
            <a:xfrm>
              <a:off x="540839" y="2598241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>
              <a:off x="5211265" y="2598241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Organigramme : Jonction de sommaire 122"/>
            <p:cNvSpPr/>
            <p:nvPr/>
          </p:nvSpPr>
          <p:spPr>
            <a:xfrm>
              <a:off x="4132800" y="2442289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ZoneTexte 123"/>
            <p:cNvSpPr txBox="1"/>
            <p:nvPr/>
          </p:nvSpPr>
          <p:spPr>
            <a:xfrm>
              <a:off x="3684694" y="275512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25" name="ZoneTexte 124"/>
            <p:cNvSpPr txBox="1"/>
            <p:nvPr/>
          </p:nvSpPr>
          <p:spPr>
            <a:xfrm flipV="1">
              <a:off x="360000" y="2260507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6" name="ZoneTexte 125"/>
            <p:cNvSpPr txBox="1"/>
            <p:nvPr/>
          </p:nvSpPr>
          <p:spPr>
            <a:xfrm rot="10800000" flipV="1">
              <a:off x="5113064" y="2265340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0" name="Groupe 129"/>
            <p:cNvGrpSpPr/>
            <p:nvPr/>
          </p:nvGrpSpPr>
          <p:grpSpPr>
            <a:xfrm>
              <a:off x="1153401" y="2295414"/>
              <a:ext cx="504056" cy="1034692"/>
              <a:chOff x="1347347" y="5823308"/>
              <a:chExt cx="504056" cy="1034692"/>
            </a:xfrm>
          </p:grpSpPr>
          <p:pic>
            <p:nvPicPr>
              <p:cNvPr id="131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32" name="Groupe 131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33" name="Groupe 132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35" name="Groupe 134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38" name="Ellipse 137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39" name="Connecteur droit 138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6" name="Connecteur droit 135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7" name="Forme libre 136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34" name="ZoneTexte 13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grpSp>
          <p:nvGrpSpPr>
            <p:cNvPr id="8" name="Groupe 7"/>
            <p:cNvGrpSpPr/>
            <p:nvPr/>
          </p:nvGrpSpPr>
          <p:grpSpPr>
            <a:xfrm>
              <a:off x="880221" y="3242758"/>
              <a:ext cx="504056" cy="1070273"/>
              <a:chOff x="8285577" y="1685217"/>
              <a:chExt cx="504056" cy="1070273"/>
            </a:xfrm>
          </p:grpSpPr>
          <p:pic>
            <p:nvPicPr>
              <p:cNvPr id="12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18466" y="233985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90" name="Groupe 189"/>
              <p:cNvGrpSpPr/>
              <p:nvPr/>
            </p:nvGrpSpPr>
            <p:grpSpPr>
              <a:xfrm>
                <a:off x="8285577" y="1685217"/>
                <a:ext cx="504056" cy="532846"/>
                <a:chOff x="1187624" y="836712"/>
                <a:chExt cx="504056" cy="532846"/>
              </a:xfrm>
            </p:grpSpPr>
            <p:grpSp>
              <p:nvGrpSpPr>
                <p:cNvPr id="192" name="Groupe 191"/>
                <p:cNvGrpSpPr/>
                <p:nvPr/>
              </p:nvGrpSpPr>
              <p:grpSpPr>
                <a:xfrm>
                  <a:off x="1253640" y="1052736"/>
                  <a:ext cx="366032" cy="316822"/>
                  <a:chOff x="1253640" y="1052736"/>
                  <a:chExt cx="366032" cy="316822"/>
                </a:xfrm>
              </p:grpSpPr>
              <p:grpSp>
                <p:nvGrpSpPr>
                  <p:cNvPr id="195" name="Groupe 194"/>
                  <p:cNvGrpSpPr/>
                  <p:nvPr/>
                </p:nvGrpSpPr>
                <p:grpSpPr>
                  <a:xfrm>
                    <a:off x="1253640" y="1052736"/>
                    <a:ext cx="366032" cy="288032"/>
                    <a:chOff x="1325648" y="1052736"/>
                    <a:chExt cx="366032" cy="288032"/>
                  </a:xfrm>
                </p:grpSpPr>
                <p:sp>
                  <p:nvSpPr>
                    <p:cNvPr id="199" name="Ellipse 19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00" name="Connecteur droit 199"/>
                    <p:cNvCxnSpPr/>
                    <p:nvPr/>
                  </p:nvCxnSpPr>
                  <p:spPr>
                    <a:xfrm flipH="1">
                      <a:off x="1325648" y="1196752"/>
                      <a:ext cx="366032" cy="9192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97" name="Connecteur droit 196"/>
                  <p:cNvCxnSpPr/>
                  <p:nvPr/>
                </p:nvCxnSpPr>
                <p:spPr>
                  <a:xfrm flipH="1">
                    <a:off x="1426369" y="123424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8" name="Forme libre 197"/>
                  <p:cNvSpPr/>
                  <p:nvPr/>
                </p:nvSpPr>
                <p:spPr>
                  <a:xfrm>
                    <a:off x="1321594" y="130625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94" name="ZoneTexte 19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26" name="Groupe 25"/>
          <p:cNvGrpSpPr/>
          <p:nvPr/>
        </p:nvGrpSpPr>
        <p:grpSpPr>
          <a:xfrm>
            <a:off x="360000" y="4288943"/>
            <a:ext cx="5042785" cy="2036468"/>
            <a:chOff x="360000" y="4288943"/>
            <a:chExt cx="5042785" cy="2036468"/>
          </a:xfrm>
        </p:grpSpPr>
        <p:sp>
          <p:nvSpPr>
            <p:cNvPr id="158" name="Rectangle 157"/>
            <p:cNvSpPr/>
            <p:nvPr/>
          </p:nvSpPr>
          <p:spPr>
            <a:xfrm>
              <a:off x="626235" y="4694113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9" name="Rectangle 123"/>
            <p:cNvSpPr/>
            <p:nvPr/>
          </p:nvSpPr>
          <p:spPr>
            <a:xfrm>
              <a:off x="612028" y="4691533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60" name="Ellipse 159"/>
            <p:cNvSpPr/>
            <p:nvPr/>
          </p:nvSpPr>
          <p:spPr>
            <a:xfrm>
              <a:off x="540839" y="462667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Ellipse 160"/>
            <p:cNvSpPr/>
            <p:nvPr/>
          </p:nvSpPr>
          <p:spPr>
            <a:xfrm>
              <a:off x="5211265" y="462667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Organigramme : Jonction de sommaire 162"/>
            <p:cNvSpPr/>
            <p:nvPr/>
          </p:nvSpPr>
          <p:spPr>
            <a:xfrm>
              <a:off x="4132800" y="4489775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3684694" y="478355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65" name="ZoneTexte 164"/>
            <p:cNvSpPr txBox="1"/>
            <p:nvPr/>
          </p:nvSpPr>
          <p:spPr>
            <a:xfrm flipV="1">
              <a:off x="360000" y="4288943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6" name="ZoneTexte 165"/>
            <p:cNvSpPr txBox="1"/>
            <p:nvPr/>
          </p:nvSpPr>
          <p:spPr>
            <a:xfrm rot="10800000" flipV="1">
              <a:off x="5113064" y="4293776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75" name="Groupe 174"/>
            <p:cNvGrpSpPr/>
            <p:nvPr/>
          </p:nvGrpSpPr>
          <p:grpSpPr>
            <a:xfrm>
              <a:off x="1153401" y="4323850"/>
              <a:ext cx="504056" cy="1034692"/>
              <a:chOff x="1347347" y="5823308"/>
              <a:chExt cx="504056" cy="1034692"/>
            </a:xfrm>
          </p:grpSpPr>
          <p:pic>
            <p:nvPicPr>
              <p:cNvPr id="17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7" name="Groupe 176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78" name="Groupe 177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80" name="Groupe 179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83" name="Ellipse 18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84" name="Connecteur droit 183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1" name="Connecteur droit 180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2" name="Forme libre 181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79" name="ZoneTexte 17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grpSp>
          <p:nvGrpSpPr>
            <p:cNvPr id="204" name="Groupe 203"/>
            <p:cNvGrpSpPr/>
            <p:nvPr/>
          </p:nvGrpSpPr>
          <p:grpSpPr>
            <a:xfrm>
              <a:off x="880221" y="5275328"/>
              <a:ext cx="504056" cy="1050083"/>
              <a:chOff x="8285577" y="3366287"/>
              <a:chExt cx="504056" cy="1050083"/>
            </a:xfrm>
          </p:grpSpPr>
          <p:pic>
            <p:nvPicPr>
              <p:cNvPr id="205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23003" y="400073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6" name="Groupe 205"/>
              <p:cNvGrpSpPr/>
              <p:nvPr/>
            </p:nvGrpSpPr>
            <p:grpSpPr>
              <a:xfrm>
                <a:off x="8285577" y="3366287"/>
                <a:ext cx="504056" cy="526686"/>
                <a:chOff x="1187624" y="836712"/>
                <a:chExt cx="504056" cy="526686"/>
              </a:xfrm>
            </p:grpSpPr>
            <p:grpSp>
              <p:nvGrpSpPr>
                <p:cNvPr id="207" name="Groupe 206"/>
                <p:cNvGrpSpPr/>
                <p:nvPr/>
              </p:nvGrpSpPr>
              <p:grpSpPr>
                <a:xfrm>
                  <a:off x="1242735" y="1052736"/>
                  <a:ext cx="376938" cy="310662"/>
                  <a:chOff x="1242735" y="1052736"/>
                  <a:chExt cx="376938" cy="310662"/>
                </a:xfrm>
              </p:grpSpPr>
              <p:grpSp>
                <p:nvGrpSpPr>
                  <p:cNvPr id="209" name="Groupe 208"/>
                  <p:cNvGrpSpPr/>
                  <p:nvPr/>
                </p:nvGrpSpPr>
                <p:grpSpPr>
                  <a:xfrm>
                    <a:off x="1242735" y="1052736"/>
                    <a:ext cx="376938" cy="288032"/>
                    <a:chOff x="1314743" y="1052736"/>
                    <a:chExt cx="376938" cy="288032"/>
                  </a:xfrm>
                </p:grpSpPr>
                <p:sp>
                  <p:nvSpPr>
                    <p:cNvPr id="212" name="Ellipse 211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13" name="Connecteur droit 212"/>
                    <p:cNvCxnSpPr/>
                    <p:nvPr/>
                  </p:nvCxnSpPr>
                  <p:spPr>
                    <a:xfrm flipH="1">
                      <a:off x="1314743" y="1196752"/>
                      <a:ext cx="376938" cy="5091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10" name="Connecteur droit 209"/>
                  <p:cNvCxnSpPr/>
                  <p:nvPr/>
                </p:nvCxnSpPr>
                <p:spPr>
                  <a:xfrm flipH="1">
                    <a:off x="1426369" y="122808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1" name="Forme libre 210"/>
                  <p:cNvSpPr/>
                  <p:nvPr/>
                </p:nvSpPr>
                <p:spPr>
                  <a:xfrm>
                    <a:off x="1321594" y="130009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08" name="ZoneTexte 207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24" name="Groupe 23"/>
          <p:cNvGrpSpPr/>
          <p:nvPr/>
        </p:nvGrpSpPr>
        <p:grpSpPr>
          <a:xfrm>
            <a:off x="360000" y="372251"/>
            <a:ext cx="5042785" cy="2135038"/>
            <a:chOff x="360000" y="372251"/>
            <a:chExt cx="5042785" cy="2135038"/>
          </a:xfrm>
        </p:grpSpPr>
        <p:sp>
          <p:nvSpPr>
            <p:cNvPr id="215" name="Rectangle 214"/>
            <p:cNvSpPr/>
            <p:nvPr/>
          </p:nvSpPr>
          <p:spPr>
            <a:xfrm>
              <a:off x="626235" y="777421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6" name="Rectangle 123"/>
            <p:cNvSpPr/>
            <p:nvPr/>
          </p:nvSpPr>
          <p:spPr>
            <a:xfrm>
              <a:off x="612028" y="774841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17" name="Ellipse 216"/>
            <p:cNvSpPr/>
            <p:nvPr/>
          </p:nvSpPr>
          <p:spPr>
            <a:xfrm>
              <a:off x="540839" y="70998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8" name="Ellipse 217"/>
            <p:cNvSpPr/>
            <p:nvPr/>
          </p:nvSpPr>
          <p:spPr>
            <a:xfrm>
              <a:off x="5211265" y="70998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8" name="Organigramme : Jonction de sommaire 227"/>
            <p:cNvSpPr/>
            <p:nvPr/>
          </p:nvSpPr>
          <p:spPr>
            <a:xfrm>
              <a:off x="4132800" y="560383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9" name="ZoneTexte 228"/>
            <p:cNvSpPr txBox="1"/>
            <p:nvPr/>
          </p:nvSpPr>
          <p:spPr>
            <a:xfrm>
              <a:off x="3684694" y="86686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30" name="ZoneTexte 229"/>
            <p:cNvSpPr txBox="1"/>
            <p:nvPr/>
          </p:nvSpPr>
          <p:spPr>
            <a:xfrm flipV="1">
              <a:off x="360000" y="372251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31" name="ZoneTexte 230"/>
            <p:cNvSpPr txBox="1"/>
            <p:nvPr/>
          </p:nvSpPr>
          <p:spPr>
            <a:xfrm rot="10800000" flipV="1">
              <a:off x="5113064" y="377084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36" name="Groupe 235"/>
            <p:cNvGrpSpPr/>
            <p:nvPr/>
          </p:nvGrpSpPr>
          <p:grpSpPr>
            <a:xfrm>
              <a:off x="880221" y="1369947"/>
              <a:ext cx="504056" cy="1137342"/>
              <a:chOff x="2353058" y="157155"/>
              <a:chExt cx="504056" cy="1137342"/>
            </a:xfrm>
          </p:grpSpPr>
          <p:pic>
            <p:nvPicPr>
              <p:cNvPr id="25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57" name="Groupe 256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58" name="Groupe 257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60" name="Groupe 259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63" name="Ellipse 26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64" name="Connecteur droit 263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61" name="Connecteur droit 260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2" name="Forme libre 261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59" name="ZoneTexte 25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237" name="Groupe 236"/>
            <p:cNvGrpSpPr/>
            <p:nvPr/>
          </p:nvGrpSpPr>
          <p:grpSpPr>
            <a:xfrm>
              <a:off x="1153401" y="407158"/>
              <a:ext cx="504056" cy="1034692"/>
              <a:chOff x="1347347" y="5823308"/>
              <a:chExt cx="504056" cy="1034692"/>
            </a:xfrm>
          </p:grpSpPr>
          <p:pic>
            <p:nvPicPr>
              <p:cNvPr id="23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39" name="Groupe 238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240" name="Groupe 239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242" name="Groupe 241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45" name="Ellipse 24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46" name="Connecteur droit 245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3" name="Connecteur droit 242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4" name="Forme libre 243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1" name="ZoneTexte 240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27" name="Groupe 26"/>
          <p:cNvGrpSpPr/>
          <p:nvPr/>
        </p:nvGrpSpPr>
        <p:grpSpPr>
          <a:xfrm>
            <a:off x="360000" y="6325411"/>
            <a:ext cx="5042785" cy="2026713"/>
            <a:chOff x="360000" y="6325411"/>
            <a:chExt cx="5042785" cy="2026713"/>
          </a:xfrm>
        </p:grpSpPr>
        <p:sp>
          <p:nvSpPr>
            <p:cNvPr id="285" name="Rectangle 284"/>
            <p:cNvSpPr/>
            <p:nvPr/>
          </p:nvSpPr>
          <p:spPr>
            <a:xfrm>
              <a:off x="626235" y="6730581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6" name="Rectangle 123"/>
            <p:cNvSpPr/>
            <p:nvPr/>
          </p:nvSpPr>
          <p:spPr>
            <a:xfrm>
              <a:off x="612028" y="6728001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87" name="Ellipse 286"/>
            <p:cNvSpPr/>
            <p:nvPr/>
          </p:nvSpPr>
          <p:spPr>
            <a:xfrm>
              <a:off x="540839" y="666314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8" name="Ellipse 287"/>
            <p:cNvSpPr/>
            <p:nvPr/>
          </p:nvSpPr>
          <p:spPr>
            <a:xfrm>
              <a:off x="5211265" y="666314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9" name="Organigramme : Jonction de sommaire 288"/>
            <p:cNvSpPr/>
            <p:nvPr/>
          </p:nvSpPr>
          <p:spPr>
            <a:xfrm>
              <a:off x="4132800" y="6513543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0" name="ZoneTexte 289"/>
            <p:cNvSpPr txBox="1"/>
            <p:nvPr/>
          </p:nvSpPr>
          <p:spPr>
            <a:xfrm>
              <a:off x="3684694" y="682002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91" name="ZoneTexte 290"/>
            <p:cNvSpPr txBox="1"/>
            <p:nvPr/>
          </p:nvSpPr>
          <p:spPr>
            <a:xfrm flipV="1">
              <a:off x="360000" y="6325411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92" name="ZoneTexte 291"/>
            <p:cNvSpPr txBox="1"/>
            <p:nvPr/>
          </p:nvSpPr>
          <p:spPr>
            <a:xfrm rot="10800000" flipV="1">
              <a:off x="5113064" y="6330244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341" name="Groupe 340"/>
            <p:cNvGrpSpPr/>
            <p:nvPr/>
          </p:nvGrpSpPr>
          <p:grpSpPr>
            <a:xfrm>
              <a:off x="1153401" y="6360318"/>
              <a:ext cx="504056" cy="1034692"/>
              <a:chOff x="1347347" y="5823308"/>
              <a:chExt cx="504056" cy="1034692"/>
            </a:xfrm>
          </p:grpSpPr>
          <p:pic>
            <p:nvPicPr>
              <p:cNvPr id="342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43" name="Groupe 342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344" name="Groupe 343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346" name="Groupe 345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49" name="Ellipse 34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50" name="Connecteur droit 349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47" name="Connecteur droit 346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8" name="Forme libre 347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45" name="ZoneTexte 344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grpSp>
          <p:nvGrpSpPr>
            <p:cNvPr id="265" name="Groupe 264"/>
            <p:cNvGrpSpPr/>
            <p:nvPr/>
          </p:nvGrpSpPr>
          <p:grpSpPr>
            <a:xfrm>
              <a:off x="880221" y="7317432"/>
              <a:ext cx="504056" cy="1034692"/>
              <a:chOff x="1347347" y="5823308"/>
              <a:chExt cx="504056" cy="1034692"/>
            </a:xfrm>
          </p:grpSpPr>
          <p:pic>
            <p:nvPicPr>
              <p:cNvPr id="303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04" name="Groupe 303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305" name="Groupe 304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307" name="Groupe 306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10" name="Ellipse 309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11" name="Connecteur droit 310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08" name="Connecteur droit 307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9" name="Forme libre 308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6" name="ZoneTexte 305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263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358240" y="4288943"/>
            <a:ext cx="5042785" cy="2030284"/>
            <a:chOff x="358240" y="4288943"/>
            <a:chExt cx="5042785" cy="2030284"/>
          </a:xfrm>
        </p:grpSpPr>
        <p:sp>
          <p:nvSpPr>
            <p:cNvPr id="119" name="Rectangle 118"/>
            <p:cNvSpPr/>
            <p:nvPr/>
          </p:nvSpPr>
          <p:spPr>
            <a:xfrm>
              <a:off x="624475" y="4694113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Rectangle 123"/>
            <p:cNvSpPr/>
            <p:nvPr/>
          </p:nvSpPr>
          <p:spPr>
            <a:xfrm>
              <a:off x="610268" y="4691533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21" name="Ellipse 120"/>
            <p:cNvSpPr/>
            <p:nvPr/>
          </p:nvSpPr>
          <p:spPr>
            <a:xfrm>
              <a:off x="539079" y="462667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/>
            <p:cNvSpPr/>
            <p:nvPr/>
          </p:nvSpPr>
          <p:spPr>
            <a:xfrm>
              <a:off x="5209505" y="462667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Organigramme : Jonction de sommaire 122"/>
            <p:cNvSpPr/>
            <p:nvPr/>
          </p:nvSpPr>
          <p:spPr>
            <a:xfrm>
              <a:off x="4132800" y="4477075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ZoneTexte 123"/>
            <p:cNvSpPr txBox="1"/>
            <p:nvPr/>
          </p:nvSpPr>
          <p:spPr>
            <a:xfrm>
              <a:off x="3682934" y="478355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25" name="ZoneTexte 124"/>
            <p:cNvSpPr txBox="1"/>
            <p:nvPr/>
          </p:nvSpPr>
          <p:spPr>
            <a:xfrm flipV="1">
              <a:off x="358240" y="4288943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6" name="ZoneTexte 125"/>
            <p:cNvSpPr txBox="1"/>
            <p:nvPr/>
          </p:nvSpPr>
          <p:spPr>
            <a:xfrm rot="10800000" flipV="1">
              <a:off x="5111304" y="4293776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0" name="Groupe 129"/>
            <p:cNvGrpSpPr/>
            <p:nvPr/>
          </p:nvGrpSpPr>
          <p:grpSpPr>
            <a:xfrm>
              <a:off x="878461" y="5284535"/>
              <a:ext cx="504056" cy="1034692"/>
              <a:chOff x="1347347" y="5823308"/>
              <a:chExt cx="504056" cy="1034692"/>
            </a:xfrm>
          </p:grpSpPr>
          <p:pic>
            <p:nvPicPr>
              <p:cNvPr id="131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32" name="Groupe 131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33" name="Groupe 132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35" name="Groupe 134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38" name="Ellipse 137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39" name="Connecteur droit 138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6" name="Connecteur droit 135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7" name="Forme libre 136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34" name="ZoneTexte 13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8" name="Groupe 7"/>
            <p:cNvGrpSpPr/>
            <p:nvPr/>
          </p:nvGrpSpPr>
          <p:grpSpPr>
            <a:xfrm>
              <a:off x="1151641" y="4333836"/>
              <a:ext cx="504056" cy="1070273"/>
              <a:chOff x="8285577" y="1685217"/>
              <a:chExt cx="504056" cy="1070273"/>
            </a:xfrm>
          </p:grpSpPr>
          <p:pic>
            <p:nvPicPr>
              <p:cNvPr id="12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18466" y="233985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90" name="Groupe 189"/>
              <p:cNvGrpSpPr/>
              <p:nvPr/>
            </p:nvGrpSpPr>
            <p:grpSpPr>
              <a:xfrm>
                <a:off x="8285577" y="1685217"/>
                <a:ext cx="504056" cy="532846"/>
                <a:chOff x="1187624" y="836712"/>
                <a:chExt cx="504056" cy="532846"/>
              </a:xfrm>
            </p:grpSpPr>
            <p:grpSp>
              <p:nvGrpSpPr>
                <p:cNvPr id="192" name="Groupe 191"/>
                <p:cNvGrpSpPr/>
                <p:nvPr/>
              </p:nvGrpSpPr>
              <p:grpSpPr>
                <a:xfrm>
                  <a:off x="1253640" y="1052736"/>
                  <a:ext cx="366032" cy="316822"/>
                  <a:chOff x="1253640" y="1052736"/>
                  <a:chExt cx="366032" cy="316822"/>
                </a:xfrm>
              </p:grpSpPr>
              <p:grpSp>
                <p:nvGrpSpPr>
                  <p:cNvPr id="195" name="Groupe 194"/>
                  <p:cNvGrpSpPr/>
                  <p:nvPr/>
                </p:nvGrpSpPr>
                <p:grpSpPr>
                  <a:xfrm>
                    <a:off x="1253640" y="1052736"/>
                    <a:ext cx="366032" cy="288032"/>
                    <a:chOff x="1325648" y="1052736"/>
                    <a:chExt cx="366032" cy="288032"/>
                  </a:xfrm>
                </p:grpSpPr>
                <p:sp>
                  <p:nvSpPr>
                    <p:cNvPr id="199" name="Ellipse 19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00" name="Connecteur droit 199"/>
                    <p:cNvCxnSpPr/>
                    <p:nvPr/>
                  </p:nvCxnSpPr>
                  <p:spPr>
                    <a:xfrm flipH="1">
                      <a:off x="1325648" y="1196752"/>
                      <a:ext cx="366032" cy="9192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97" name="Connecteur droit 196"/>
                  <p:cNvCxnSpPr/>
                  <p:nvPr/>
                </p:nvCxnSpPr>
                <p:spPr>
                  <a:xfrm flipH="1">
                    <a:off x="1426369" y="123424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8" name="Forme libre 197"/>
                  <p:cNvSpPr/>
                  <p:nvPr/>
                </p:nvSpPr>
                <p:spPr>
                  <a:xfrm>
                    <a:off x="1321594" y="130625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94" name="ZoneTexte 193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26" name="Groupe 25"/>
          <p:cNvGrpSpPr/>
          <p:nvPr/>
        </p:nvGrpSpPr>
        <p:grpSpPr>
          <a:xfrm>
            <a:off x="358240" y="2303741"/>
            <a:ext cx="5042785" cy="2030095"/>
            <a:chOff x="358240" y="2303741"/>
            <a:chExt cx="5042785" cy="2030095"/>
          </a:xfrm>
        </p:grpSpPr>
        <p:sp>
          <p:nvSpPr>
            <p:cNvPr id="158" name="Rectangle 157"/>
            <p:cNvSpPr/>
            <p:nvPr/>
          </p:nvSpPr>
          <p:spPr>
            <a:xfrm>
              <a:off x="624475" y="2708911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9" name="Rectangle 123"/>
            <p:cNvSpPr/>
            <p:nvPr/>
          </p:nvSpPr>
          <p:spPr>
            <a:xfrm>
              <a:off x="610268" y="2706331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60" name="Ellipse 159"/>
            <p:cNvSpPr/>
            <p:nvPr/>
          </p:nvSpPr>
          <p:spPr>
            <a:xfrm>
              <a:off x="539079" y="264147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Ellipse 160"/>
            <p:cNvSpPr/>
            <p:nvPr/>
          </p:nvSpPr>
          <p:spPr>
            <a:xfrm>
              <a:off x="5209505" y="264147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Organigramme : Jonction de sommaire 162"/>
            <p:cNvSpPr/>
            <p:nvPr/>
          </p:nvSpPr>
          <p:spPr>
            <a:xfrm>
              <a:off x="4132800" y="2479173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3682934" y="279835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65" name="ZoneTexte 164"/>
            <p:cNvSpPr txBox="1"/>
            <p:nvPr/>
          </p:nvSpPr>
          <p:spPr>
            <a:xfrm flipV="1">
              <a:off x="358240" y="2303741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6" name="ZoneTexte 165"/>
            <p:cNvSpPr txBox="1"/>
            <p:nvPr/>
          </p:nvSpPr>
          <p:spPr>
            <a:xfrm rot="10800000" flipV="1">
              <a:off x="5111304" y="2308574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75" name="Groupe 174"/>
            <p:cNvGrpSpPr/>
            <p:nvPr/>
          </p:nvGrpSpPr>
          <p:grpSpPr>
            <a:xfrm>
              <a:off x="878461" y="3299144"/>
              <a:ext cx="504056" cy="1034692"/>
              <a:chOff x="1347347" y="5823308"/>
              <a:chExt cx="504056" cy="1034692"/>
            </a:xfrm>
          </p:grpSpPr>
          <p:pic>
            <p:nvPicPr>
              <p:cNvPr id="17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7" name="Groupe 176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178" name="Groupe 177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180" name="Groupe 179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183" name="Ellipse 18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84" name="Connecteur droit 183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1" name="Connecteur droit 180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2" name="Forme libre 181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79" name="ZoneTexte 17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  <p:grpSp>
          <p:nvGrpSpPr>
            <p:cNvPr id="204" name="Groupe 203"/>
            <p:cNvGrpSpPr/>
            <p:nvPr/>
          </p:nvGrpSpPr>
          <p:grpSpPr>
            <a:xfrm>
              <a:off x="1151641" y="2343444"/>
              <a:ext cx="504056" cy="1050083"/>
              <a:chOff x="8285577" y="3366287"/>
              <a:chExt cx="504056" cy="1050083"/>
            </a:xfrm>
          </p:grpSpPr>
          <p:pic>
            <p:nvPicPr>
              <p:cNvPr id="205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8323003" y="400073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6" name="Groupe 205"/>
              <p:cNvGrpSpPr/>
              <p:nvPr/>
            </p:nvGrpSpPr>
            <p:grpSpPr>
              <a:xfrm>
                <a:off x="8285577" y="3366287"/>
                <a:ext cx="504056" cy="526686"/>
                <a:chOff x="1187624" y="836712"/>
                <a:chExt cx="504056" cy="526686"/>
              </a:xfrm>
            </p:grpSpPr>
            <p:grpSp>
              <p:nvGrpSpPr>
                <p:cNvPr id="207" name="Groupe 206"/>
                <p:cNvGrpSpPr/>
                <p:nvPr/>
              </p:nvGrpSpPr>
              <p:grpSpPr>
                <a:xfrm>
                  <a:off x="1242735" y="1052736"/>
                  <a:ext cx="376938" cy="310662"/>
                  <a:chOff x="1242735" y="1052736"/>
                  <a:chExt cx="376938" cy="310662"/>
                </a:xfrm>
              </p:grpSpPr>
              <p:grpSp>
                <p:nvGrpSpPr>
                  <p:cNvPr id="209" name="Groupe 208"/>
                  <p:cNvGrpSpPr/>
                  <p:nvPr/>
                </p:nvGrpSpPr>
                <p:grpSpPr>
                  <a:xfrm>
                    <a:off x="1242735" y="1052736"/>
                    <a:ext cx="376938" cy="288032"/>
                    <a:chOff x="1314743" y="1052736"/>
                    <a:chExt cx="376938" cy="288032"/>
                  </a:xfrm>
                </p:grpSpPr>
                <p:sp>
                  <p:nvSpPr>
                    <p:cNvPr id="212" name="Ellipse 211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13" name="Connecteur droit 212"/>
                    <p:cNvCxnSpPr/>
                    <p:nvPr/>
                  </p:nvCxnSpPr>
                  <p:spPr>
                    <a:xfrm flipH="1">
                      <a:off x="1314743" y="1196752"/>
                      <a:ext cx="376938" cy="50917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10" name="Connecteur droit 209"/>
                  <p:cNvCxnSpPr/>
                  <p:nvPr/>
                </p:nvCxnSpPr>
                <p:spPr>
                  <a:xfrm flipH="1">
                    <a:off x="1426369" y="122808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1" name="Forme libre 210"/>
                  <p:cNvSpPr/>
                  <p:nvPr/>
                </p:nvSpPr>
                <p:spPr>
                  <a:xfrm>
                    <a:off x="1321594" y="1300093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08" name="ZoneTexte 207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</p:grpSp>
      <p:grpSp>
        <p:nvGrpSpPr>
          <p:cNvPr id="24" name="Groupe 23"/>
          <p:cNvGrpSpPr/>
          <p:nvPr/>
        </p:nvGrpSpPr>
        <p:grpSpPr>
          <a:xfrm>
            <a:off x="358240" y="6468248"/>
            <a:ext cx="5042785" cy="2026233"/>
            <a:chOff x="358240" y="6468248"/>
            <a:chExt cx="5042785" cy="2026233"/>
          </a:xfrm>
        </p:grpSpPr>
        <p:sp>
          <p:nvSpPr>
            <p:cNvPr id="215" name="Rectangle 214"/>
            <p:cNvSpPr/>
            <p:nvPr/>
          </p:nvSpPr>
          <p:spPr>
            <a:xfrm>
              <a:off x="624475" y="6873418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6" name="Rectangle 123"/>
            <p:cNvSpPr/>
            <p:nvPr/>
          </p:nvSpPr>
          <p:spPr>
            <a:xfrm>
              <a:off x="610268" y="6870838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17" name="Ellipse 216"/>
            <p:cNvSpPr/>
            <p:nvPr/>
          </p:nvSpPr>
          <p:spPr>
            <a:xfrm>
              <a:off x="539079" y="6805982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8" name="Ellipse 217"/>
            <p:cNvSpPr/>
            <p:nvPr/>
          </p:nvSpPr>
          <p:spPr>
            <a:xfrm>
              <a:off x="5209505" y="6805982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8" name="Organigramme : Jonction de sommaire 227"/>
            <p:cNvSpPr/>
            <p:nvPr/>
          </p:nvSpPr>
          <p:spPr>
            <a:xfrm>
              <a:off x="4132800" y="6643680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9" name="ZoneTexte 228"/>
            <p:cNvSpPr txBox="1"/>
            <p:nvPr/>
          </p:nvSpPr>
          <p:spPr>
            <a:xfrm>
              <a:off x="3682934" y="6962861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30" name="ZoneTexte 229"/>
            <p:cNvSpPr txBox="1"/>
            <p:nvPr/>
          </p:nvSpPr>
          <p:spPr>
            <a:xfrm flipV="1">
              <a:off x="358240" y="6468248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31" name="ZoneTexte 230"/>
            <p:cNvSpPr txBox="1"/>
            <p:nvPr/>
          </p:nvSpPr>
          <p:spPr>
            <a:xfrm rot="10800000" flipV="1">
              <a:off x="5111304" y="6473081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36" name="Groupe 235"/>
            <p:cNvGrpSpPr/>
            <p:nvPr/>
          </p:nvGrpSpPr>
          <p:grpSpPr>
            <a:xfrm>
              <a:off x="1151641" y="6501675"/>
              <a:ext cx="504056" cy="1137342"/>
              <a:chOff x="2353058" y="157155"/>
              <a:chExt cx="504056" cy="1137342"/>
            </a:xfrm>
          </p:grpSpPr>
          <p:pic>
            <p:nvPicPr>
              <p:cNvPr id="256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412615" y="87885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57" name="Groupe 256"/>
              <p:cNvGrpSpPr/>
              <p:nvPr/>
            </p:nvGrpSpPr>
            <p:grpSpPr>
              <a:xfrm>
                <a:off x="2353058" y="157155"/>
                <a:ext cx="504056" cy="594419"/>
                <a:chOff x="1187624" y="836712"/>
                <a:chExt cx="504056" cy="594419"/>
              </a:xfrm>
            </p:grpSpPr>
            <p:grpSp>
              <p:nvGrpSpPr>
                <p:cNvPr id="258" name="Groupe 257"/>
                <p:cNvGrpSpPr/>
                <p:nvPr/>
              </p:nvGrpSpPr>
              <p:grpSpPr>
                <a:xfrm>
                  <a:off x="1259632" y="1052736"/>
                  <a:ext cx="360040" cy="378395"/>
                  <a:chOff x="1259632" y="1052736"/>
                  <a:chExt cx="360040" cy="378395"/>
                </a:xfrm>
              </p:grpSpPr>
              <p:grpSp>
                <p:nvGrpSpPr>
                  <p:cNvPr id="260" name="Groupe 259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63" name="Ellipse 262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64" name="Connecteur droit 263"/>
                    <p:cNvCxnSpPr/>
                    <p:nvPr/>
                  </p:nvCxnSpPr>
                  <p:spPr>
                    <a:xfrm flipH="1">
                      <a:off x="1331640" y="1196752"/>
                      <a:ext cx="360040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61" name="Connecteur droit 260"/>
                  <p:cNvCxnSpPr/>
                  <p:nvPr/>
                </p:nvCxnSpPr>
                <p:spPr>
                  <a:xfrm flipH="1">
                    <a:off x="1426369" y="1288675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2" name="Forme libre 261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59" name="ZoneTexte 258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grpSp>
          <p:nvGrpSpPr>
            <p:cNvPr id="237" name="Groupe 236"/>
            <p:cNvGrpSpPr/>
            <p:nvPr/>
          </p:nvGrpSpPr>
          <p:grpSpPr>
            <a:xfrm>
              <a:off x="878461" y="7459789"/>
              <a:ext cx="504056" cy="1034692"/>
              <a:chOff x="1347347" y="5823308"/>
              <a:chExt cx="504056" cy="1034692"/>
            </a:xfrm>
          </p:grpSpPr>
          <p:pic>
            <p:nvPicPr>
              <p:cNvPr id="238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39" name="Groupe 238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240" name="Groupe 239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242" name="Groupe 241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245" name="Ellipse 24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246" name="Connecteur droit 245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3" name="Connecteur droit 242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4" name="Forme libre 243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41" name="ZoneTexte 240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  <p:grpSp>
        <p:nvGrpSpPr>
          <p:cNvPr id="27" name="Groupe 26"/>
          <p:cNvGrpSpPr/>
          <p:nvPr/>
        </p:nvGrpSpPr>
        <p:grpSpPr>
          <a:xfrm>
            <a:off x="358240" y="249253"/>
            <a:ext cx="5042785" cy="2026713"/>
            <a:chOff x="358240" y="249253"/>
            <a:chExt cx="5042785" cy="2026713"/>
          </a:xfrm>
        </p:grpSpPr>
        <p:sp>
          <p:nvSpPr>
            <p:cNvPr id="285" name="Rectangle 284"/>
            <p:cNvSpPr/>
            <p:nvPr/>
          </p:nvSpPr>
          <p:spPr>
            <a:xfrm>
              <a:off x="624475" y="654423"/>
              <a:ext cx="1357004" cy="95062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6" name="Rectangle 123"/>
            <p:cNvSpPr/>
            <p:nvPr/>
          </p:nvSpPr>
          <p:spPr>
            <a:xfrm>
              <a:off x="610268" y="651843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287" name="Ellipse 286"/>
            <p:cNvSpPr/>
            <p:nvPr/>
          </p:nvSpPr>
          <p:spPr>
            <a:xfrm>
              <a:off x="539079" y="58698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8" name="Ellipse 287"/>
            <p:cNvSpPr/>
            <p:nvPr/>
          </p:nvSpPr>
          <p:spPr>
            <a:xfrm>
              <a:off x="5209505" y="58698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9" name="Organigramme : Jonction de sommaire 288"/>
            <p:cNvSpPr/>
            <p:nvPr/>
          </p:nvSpPr>
          <p:spPr>
            <a:xfrm>
              <a:off x="4132800" y="424685"/>
              <a:ext cx="432414" cy="432414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647700">
                <a:srgbClr val="FFFF00">
                  <a:alpha val="85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0" name="ZoneTexte 289"/>
            <p:cNvSpPr txBox="1"/>
            <p:nvPr/>
          </p:nvSpPr>
          <p:spPr>
            <a:xfrm>
              <a:off x="3682934" y="74386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291" name="ZoneTexte 290"/>
            <p:cNvSpPr txBox="1"/>
            <p:nvPr/>
          </p:nvSpPr>
          <p:spPr>
            <a:xfrm flipV="1">
              <a:off x="358240" y="249253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92" name="ZoneTexte 291"/>
            <p:cNvSpPr txBox="1"/>
            <p:nvPr/>
          </p:nvSpPr>
          <p:spPr>
            <a:xfrm rot="10800000" flipV="1">
              <a:off x="5111304" y="254086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341" name="Groupe 340"/>
            <p:cNvGrpSpPr/>
            <p:nvPr/>
          </p:nvGrpSpPr>
          <p:grpSpPr>
            <a:xfrm>
              <a:off x="1151641" y="284160"/>
              <a:ext cx="504056" cy="1034692"/>
              <a:chOff x="1347347" y="5823308"/>
              <a:chExt cx="504056" cy="1034692"/>
            </a:xfrm>
          </p:grpSpPr>
          <p:pic>
            <p:nvPicPr>
              <p:cNvPr id="342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43" name="Groupe 342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344" name="Groupe 343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346" name="Groupe 345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49" name="Ellipse 34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50" name="Connecteur droit 349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47" name="Connecteur droit 346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8" name="Forme libre 347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45" name="ZoneTexte 344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</p:grpSp>
        <p:grpSp>
          <p:nvGrpSpPr>
            <p:cNvPr id="265" name="Groupe 264"/>
            <p:cNvGrpSpPr/>
            <p:nvPr/>
          </p:nvGrpSpPr>
          <p:grpSpPr>
            <a:xfrm>
              <a:off x="878461" y="1241274"/>
              <a:ext cx="504056" cy="1034692"/>
              <a:chOff x="1347347" y="5823308"/>
              <a:chExt cx="504056" cy="1034692"/>
            </a:xfrm>
          </p:grpSpPr>
          <p:pic>
            <p:nvPicPr>
              <p:cNvPr id="303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393542" y="6442362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04" name="Groupe 303"/>
              <p:cNvGrpSpPr/>
              <p:nvPr/>
            </p:nvGrpSpPr>
            <p:grpSpPr>
              <a:xfrm>
                <a:off x="1347347" y="5823308"/>
                <a:ext cx="504056" cy="504056"/>
                <a:chOff x="1187624" y="836712"/>
                <a:chExt cx="504056" cy="504056"/>
              </a:xfrm>
            </p:grpSpPr>
            <p:grpSp>
              <p:nvGrpSpPr>
                <p:cNvPr id="305" name="Groupe 304"/>
                <p:cNvGrpSpPr/>
                <p:nvPr/>
              </p:nvGrpSpPr>
              <p:grpSpPr>
                <a:xfrm>
                  <a:off x="1259632" y="1052736"/>
                  <a:ext cx="360040" cy="288032"/>
                  <a:chOff x="1259632" y="1052736"/>
                  <a:chExt cx="360040" cy="288032"/>
                </a:xfrm>
              </p:grpSpPr>
              <p:grpSp>
                <p:nvGrpSpPr>
                  <p:cNvPr id="307" name="Groupe 306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331640" y="1052736"/>
                    <a:chExt cx="360040" cy="288032"/>
                  </a:xfrm>
                </p:grpSpPr>
                <p:sp>
                  <p:nvSpPr>
                    <p:cNvPr id="310" name="Ellipse 309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11" name="Connecteur droit 310"/>
                    <p:cNvCxnSpPr/>
                    <p:nvPr/>
                  </p:nvCxnSpPr>
                  <p:spPr>
                    <a:xfrm flipH="1">
                      <a:off x="1331640" y="1196752"/>
                      <a:ext cx="360040" cy="1695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08" name="Connecteur droit 307"/>
                  <p:cNvCxnSpPr/>
                  <p:nvPr/>
                </p:nvCxnSpPr>
                <p:spPr>
                  <a:xfrm flipH="1">
                    <a:off x="1426369" y="1195352"/>
                    <a:ext cx="1694" cy="13531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9" name="Forme libre 308"/>
                  <p:cNvSpPr/>
                  <p:nvPr/>
                </p:nvSpPr>
                <p:spPr>
                  <a:xfrm>
                    <a:off x="1321594" y="1275896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6" name="ZoneTexte 305"/>
                <p:cNvSpPr txBox="1"/>
                <p:nvPr/>
              </p:nvSpPr>
              <p:spPr>
                <a:xfrm>
                  <a:off x="1187624" y="836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5957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e 45"/>
          <p:cNvGrpSpPr/>
          <p:nvPr/>
        </p:nvGrpSpPr>
        <p:grpSpPr>
          <a:xfrm>
            <a:off x="358240" y="6468248"/>
            <a:ext cx="5042785" cy="2130542"/>
            <a:chOff x="358240" y="6468248"/>
            <a:chExt cx="5042785" cy="2130542"/>
          </a:xfrm>
        </p:grpSpPr>
        <p:grpSp>
          <p:nvGrpSpPr>
            <p:cNvPr id="42" name="Groupe 41"/>
            <p:cNvGrpSpPr/>
            <p:nvPr/>
          </p:nvGrpSpPr>
          <p:grpSpPr>
            <a:xfrm>
              <a:off x="358240" y="6468248"/>
              <a:ext cx="5042785" cy="1355799"/>
              <a:chOff x="358240" y="6468248"/>
              <a:chExt cx="5042785" cy="1355799"/>
            </a:xfrm>
          </p:grpSpPr>
          <p:sp>
            <p:nvSpPr>
              <p:cNvPr id="215" name="Rectangle 214"/>
              <p:cNvSpPr/>
              <p:nvPr/>
            </p:nvSpPr>
            <p:spPr>
              <a:xfrm>
                <a:off x="624475" y="6873418"/>
                <a:ext cx="1357004" cy="95062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6" name="Rectangle 123"/>
              <p:cNvSpPr/>
              <p:nvPr/>
            </p:nvSpPr>
            <p:spPr>
              <a:xfrm>
                <a:off x="610268" y="6870838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217" name="Ellipse 216"/>
              <p:cNvSpPr/>
              <p:nvPr/>
            </p:nvSpPr>
            <p:spPr>
              <a:xfrm>
                <a:off x="539079" y="6805982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8" name="Ellipse 217"/>
              <p:cNvSpPr/>
              <p:nvPr/>
            </p:nvSpPr>
            <p:spPr>
              <a:xfrm>
                <a:off x="5209505" y="6805982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8" name="Organigramme : Jonction de sommaire 227"/>
              <p:cNvSpPr/>
              <p:nvPr/>
            </p:nvSpPr>
            <p:spPr>
              <a:xfrm>
                <a:off x="4131213" y="6650030"/>
                <a:ext cx="432414" cy="432414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9" name="ZoneTexte 228"/>
              <p:cNvSpPr txBox="1"/>
              <p:nvPr/>
            </p:nvSpPr>
            <p:spPr>
              <a:xfrm>
                <a:off x="3682934" y="6962861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230" name="ZoneTexte 229"/>
              <p:cNvSpPr txBox="1"/>
              <p:nvPr/>
            </p:nvSpPr>
            <p:spPr>
              <a:xfrm flipV="1">
                <a:off x="358240" y="6468248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31" name="ZoneTexte 230"/>
              <p:cNvSpPr txBox="1"/>
              <p:nvPr/>
            </p:nvSpPr>
            <p:spPr>
              <a:xfrm rot="10800000" flipV="1">
                <a:off x="5111304" y="6473081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36" name="Groupe 235"/>
              <p:cNvGrpSpPr/>
              <p:nvPr/>
            </p:nvGrpSpPr>
            <p:grpSpPr>
              <a:xfrm>
                <a:off x="1156943" y="6501675"/>
                <a:ext cx="504056" cy="1137342"/>
                <a:chOff x="2353058" y="157155"/>
                <a:chExt cx="504056" cy="1137342"/>
              </a:xfrm>
            </p:grpSpPr>
            <p:pic>
              <p:nvPicPr>
                <p:cNvPr id="256" name="Picture 2" descr="C:\Users\Philippe\AppData\Local\Microsoft\Windows\INetCache\IE\32QEEO54\20131228215905-730f8317[1]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6200000">
                  <a:off x="2412615" y="878859"/>
                  <a:ext cx="530634" cy="3006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57" name="Groupe 256"/>
                <p:cNvGrpSpPr/>
                <p:nvPr/>
              </p:nvGrpSpPr>
              <p:grpSpPr>
                <a:xfrm>
                  <a:off x="2353058" y="157155"/>
                  <a:ext cx="504056" cy="594419"/>
                  <a:chOff x="1187624" y="836712"/>
                  <a:chExt cx="504056" cy="594419"/>
                </a:xfrm>
              </p:grpSpPr>
              <p:grpSp>
                <p:nvGrpSpPr>
                  <p:cNvPr id="258" name="Groupe 257"/>
                  <p:cNvGrpSpPr/>
                  <p:nvPr/>
                </p:nvGrpSpPr>
                <p:grpSpPr>
                  <a:xfrm>
                    <a:off x="1259632" y="1052736"/>
                    <a:ext cx="360040" cy="378395"/>
                    <a:chOff x="1259632" y="1052736"/>
                    <a:chExt cx="360040" cy="378395"/>
                  </a:xfrm>
                </p:grpSpPr>
                <p:grpSp>
                  <p:nvGrpSpPr>
                    <p:cNvPr id="260" name="Groupe 259"/>
                    <p:cNvGrpSpPr/>
                    <p:nvPr/>
                  </p:nvGrpSpPr>
                  <p:grpSpPr>
                    <a:xfrm>
                      <a:off x="1259632" y="1052736"/>
                      <a:ext cx="360040" cy="288032"/>
                      <a:chOff x="1331640" y="1052736"/>
                      <a:chExt cx="360040" cy="288032"/>
                    </a:xfrm>
                  </p:grpSpPr>
                  <p:sp>
                    <p:nvSpPr>
                      <p:cNvPr id="263" name="Ellipse 262"/>
                      <p:cNvSpPr/>
                      <p:nvPr/>
                    </p:nvSpPr>
                    <p:spPr>
                      <a:xfrm>
                        <a:off x="1331640" y="1052736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264" name="Connecteur droit 263"/>
                      <p:cNvCxnSpPr/>
                      <p:nvPr/>
                    </p:nvCxnSpPr>
                    <p:spPr>
                      <a:xfrm flipH="1">
                        <a:off x="1331640" y="1196752"/>
                        <a:ext cx="360040" cy="144016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61" name="Connecteur droit 260"/>
                    <p:cNvCxnSpPr/>
                    <p:nvPr/>
                  </p:nvCxnSpPr>
                  <p:spPr>
                    <a:xfrm flipH="1">
                      <a:off x="1426369" y="1288675"/>
                      <a:ext cx="1694" cy="13531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62" name="Forme libre 261"/>
                    <p:cNvSpPr/>
                    <p:nvPr/>
                  </p:nvSpPr>
                  <p:spPr>
                    <a:xfrm>
                      <a:off x="1321594" y="1369219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59" name="ZoneTexte 258"/>
                  <p:cNvSpPr txBox="1"/>
                  <p:nvPr/>
                </p:nvSpPr>
                <p:spPr>
                  <a:xfrm>
                    <a:off x="1187624" y="83671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S1</a:t>
                    </a:r>
                    <a:endParaRPr lang="fr-FR" dirty="0"/>
                  </a:p>
                </p:txBody>
              </p:sp>
            </p:grpSp>
          </p:grpSp>
        </p:grpSp>
        <p:pic>
          <p:nvPicPr>
            <p:cNvPr id="201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38018" y="8183152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e 37"/>
            <p:cNvGrpSpPr/>
            <p:nvPr/>
          </p:nvGrpSpPr>
          <p:grpSpPr>
            <a:xfrm>
              <a:off x="878461" y="7461448"/>
              <a:ext cx="504056" cy="594419"/>
              <a:chOff x="878461" y="7461448"/>
              <a:chExt cx="504056" cy="594419"/>
            </a:xfrm>
          </p:grpSpPr>
          <p:grpSp>
            <p:nvGrpSpPr>
              <p:cNvPr id="203" name="Groupe 202"/>
              <p:cNvGrpSpPr/>
              <p:nvPr/>
            </p:nvGrpSpPr>
            <p:grpSpPr>
              <a:xfrm>
                <a:off x="950469" y="7677472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293" name="Groupe 292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296" name="Ellipse 295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97" name="Connecteur droit 296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94" name="Connecteur droit 293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5" name="Forme libre 294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4" name="ZoneTexte 213"/>
              <p:cNvSpPr txBox="1"/>
              <p:nvPr/>
            </p:nvSpPr>
            <p:spPr>
              <a:xfrm>
                <a:off x="878461" y="7461448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</p:grpSp>
      <p:grpSp>
        <p:nvGrpSpPr>
          <p:cNvPr id="45" name="Groupe 44"/>
          <p:cNvGrpSpPr/>
          <p:nvPr/>
        </p:nvGrpSpPr>
        <p:grpSpPr>
          <a:xfrm>
            <a:off x="358240" y="4288943"/>
            <a:ext cx="5042785" cy="2057620"/>
            <a:chOff x="358240" y="4288943"/>
            <a:chExt cx="5042785" cy="2057620"/>
          </a:xfrm>
        </p:grpSpPr>
        <p:grpSp>
          <p:nvGrpSpPr>
            <p:cNvPr id="41" name="Groupe 40"/>
            <p:cNvGrpSpPr/>
            <p:nvPr/>
          </p:nvGrpSpPr>
          <p:grpSpPr>
            <a:xfrm>
              <a:off x="358240" y="4288943"/>
              <a:ext cx="5042785" cy="1355799"/>
              <a:chOff x="358240" y="4288943"/>
              <a:chExt cx="5042785" cy="1355799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624475" y="4694113"/>
                <a:ext cx="1357004" cy="95062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0" name="Rectangle 123"/>
              <p:cNvSpPr/>
              <p:nvPr/>
            </p:nvSpPr>
            <p:spPr>
              <a:xfrm>
                <a:off x="610268" y="4691533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21" name="Ellipse 120"/>
              <p:cNvSpPr/>
              <p:nvPr/>
            </p:nvSpPr>
            <p:spPr>
              <a:xfrm>
                <a:off x="539079" y="4626677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2" name="Ellipse 121"/>
              <p:cNvSpPr/>
              <p:nvPr/>
            </p:nvSpPr>
            <p:spPr>
              <a:xfrm>
                <a:off x="5209505" y="4626677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3" name="Organigramme : Jonction de sommaire 122"/>
              <p:cNvSpPr/>
              <p:nvPr/>
            </p:nvSpPr>
            <p:spPr>
              <a:xfrm>
                <a:off x="4131213" y="4477075"/>
                <a:ext cx="432414" cy="432414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3682934" y="4783556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25" name="ZoneTexte 124"/>
              <p:cNvSpPr txBox="1"/>
              <p:nvPr/>
            </p:nvSpPr>
            <p:spPr>
              <a:xfrm flipV="1">
                <a:off x="358240" y="4288943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6" name="ZoneTexte 125"/>
              <p:cNvSpPr txBox="1"/>
              <p:nvPr/>
            </p:nvSpPr>
            <p:spPr>
              <a:xfrm rot="10800000" flipV="1">
                <a:off x="5111304" y="4293776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299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11350" y="5930925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7" name="Groupe 36"/>
            <p:cNvGrpSpPr/>
            <p:nvPr/>
          </p:nvGrpSpPr>
          <p:grpSpPr>
            <a:xfrm>
              <a:off x="878461" y="5276290"/>
              <a:ext cx="504056" cy="532846"/>
              <a:chOff x="878461" y="5276290"/>
              <a:chExt cx="504056" cy="532846"/>
            </a:xfrm>
          </p:grpSpPr>
          <p:grpSp>
            <p:nvGrpSpPr>
              <p:cNvPr id="301" name="Groupe 300"/>
              <p:cNvGrpSpPr/>
              <p:nvPr/>
            </p:nvGrpSpPr>
            <p:grpSpPr>
              <a:xfrm>
                <a:off x="944477" y="5492314"/>
                <a:ext cx="366032" cy="316822"/>
                <a:chOff x="1253640" y="1052736"/>
                <a:chExt cx="366032" cy="316822"/>
              </a:xfrm>
            </p:grpSpPr>
            <p:grpSp>
              <p:nvGrpSpPr>
                <p:cNvPr id="312" name="Groupe 311"/>
                <p:cNvGrpSpPr/>
                <p:nvPr/>
              </p:nvGrpSpPr>
              <p:grpSpPr>
                <a:xfrm>
                  <a:off x="1253640" y="1052736"/>
                  <a:ext cx="366032" cy="288032"/>
                  <a:chOff x="1325648" y="1052736"/>
                  <a:chExt cx="366032" cy="288032"/>
                </a:xfrm>
              </p:grpSpPr>
              <p:sp>
                <p:nvSpPr>
                  <p:cNvPr id="315" name="Ellipse 31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16" name="Connecteur droit 315"/>
                  <p:cNvCxnSpPr/>
                  <p:nvPr/>
                </p:nvCxnSpPr>
                <p:spPr>
                  <a:xfrm flipH="1">
                    <a:off x="1325648" y="1196752"/>
                    <a:ext cx="366032" cy="9192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13" name="Connecteur droit 312"/>
                <p:cNvCxnSpPr/>
                <p:nvPr/>
              </p:nvCxnSpPr>
              <p:spPr>
                <a:xfrm flipH="1">
                  <a:off x="1426369" y="123424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4" name="Forme libre 313"/>
                <p:cNvSpPr/>
                <p:nvPr/>
              </p:nvSpPr>
              <p:spPr>
                <a:xfrm>
                  <a:off x="1321594" y="1306253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02" name="ZoneTexte 301"/>
              <p:cNvSpPr txBox="1"/>
              <p:nvPr/>
            </p:nvSpPr>
            <p:spPr>
              <a:xfrm>
                <a:off x="878461" y="5276290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  <p:pic>
          <p:nvPicPr>
            <p:cNvPr id="31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16500" y="5055011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6" name="Groupe 35"/>
            <p:cNvGrpSpPr/>
            <p:nvPr/>
          </p:nvGrpSpPr>
          <p:grpSpPr>
            <a:xfrm>
              <a:off x="1156943" y="4333307"/>
              <a:ext cx="504056" cy="594419"/>
              <a:chOff x="1156943" y="4333307"/>
              <a:chExt cx="504056" cy="594419"/>
            </a:xfrm>
          </p:grpSpPr>
          <p:grpSp>
            <p:nvGrpSpPr>
              <p:cNvPr id="320" name="Groupe 319"/>
              <p:cNvGrpSpPr/>
              <p:nvPr/>
            </p:nvGrpSpPr>
            <p:grpSpPr>
              <a:xfrm>
                <a:off x="1228951" y="4549331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322" name="Groupe 32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325" name="Ellipse 32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26" name="Connecteur droit 32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23" name="Connecteur droit 32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4" name="Forme libre 32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21" name="ZoneTexte 320"/>
              <p:cNvSpPr txBox="1"/>
              <p:nvPr/>
            </p:nvSpPr>
            <p:spPr>
              <a:xfrm>
                <a:off x="1156943" y="4333307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</p:grpSp>
      <p:grpSp>
        <p:nvGrpSpPr>
          <p:cNvPr id="44" name="Groupe 43"/>
          <p:cNvGrpSpPr/>
          <p:nvPr/>
        </p:nvGrpSpPr>
        <p:grpSpPr>
          <a:xfrm>
            <a:off x="358240" y="2303741"/>
            <a:ext cx="5042785" cy="2038062"/>
            <a:chOff x="358240" y="2303741"/>
            <a:chExt cx="5042785" cy="2038062"/>
          </a:xfrm>
        </p:grpSpPr>
        <p:grpSp>
          <p:nvGrpSpPr>
            <p:cNvPr id="40" name="Groupe 39"/>
            <p:cNvGrpSpPr/>
            <p:nvPr/>
          </p:nvGrpSpPr>
          <p:grpSpPr>
            <a:xfrm>
              <a:off x="358240" y="2303741"/>
              <a:ext cx="5042785" cy="2038062"/>
              <a:chOff x="358240" y="2303741"/>
              <a:chExt cx="5042785" cy="2038062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624475" y="2708911"/>
                <a:ext cx="1357004" cy="95062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" name="Rectangle 123"/>
              <p:cNvSpPr/>
              <p:nvPr/>
            </p:nvSpPr>
            <p:spPr>
              <a:xfrm>
                <a:off x="610268" y="2706331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60" name="Ellipse 159"/>
              <p:cNvSpPr/>
              <p:nvPr/>
            </p:nvSpPr>
            <p:spPr>
              <a:xfrm>
                <a:off x="539079" y="2641475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" name="Ellipse 160"/>
              <p:cNvSpPr/>
              <p:nvPr/>
            </p:nvSpPr>
            <p:spPr>
              <a:xfrm>
                <a:off x="5209505" y="2641475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3" name="Organigramme : Jonction de sommaire 162"/>
              <p:cNvSpPr/>
              <p:nvPr/>
            </p:nvSpPr>
            <p:spPr>
              <a:xfrm>
                <a:off x="4131213" y="2485523"/>
                <a:ext cx="432414" cy="432414"/>
              </a:xfrm>
              <a:prstGeom prst="flowChartSummingJunction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4" name="ZoneTexte 163"/>
              <p:cNvSpPr txBox="1"/>
              <p:nvPr/>
            </p:nvSpPr>
            <p:spPr>
              <a:xfrm>
                <a:off x="3682934" y="2798354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65" name="ZoneTexte 164"/>
              <p:cNvSpPr txBox="1"/>
              <p:nvPr/>
            </p:nvSpPr>
            <p:spPr>
              <a:xfrm flipV="1">
                <a:off x="358240" y="2303741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66" name="ZoneTexte 165"/>
              <p:cNvSpPr txBox="1"/>
              <p:nvPr/>
            </p:nvSpPr>
            <p:spPr>
              <a:xfrm rot="10800000" flipV="1">
                <a:off x="5111304" y="2308574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04" name="Groupe 203"/>
              <p:cNvGrpSpPr/>
              <p:nvPr/>
            </p:nvGrpSpPr>
            <p:grpSpPr>
              <a:xfrm>
                <a:off x="878461" y="3291720"/>
                <a:ext cx="504056" cy="1050083"/>
                <a:chOff x="8285577" y="3366287"/>
                <a:chExt cx="504056" cy="1050083"/>
              </a:xfrm>
            </p:grpSpPr>
            <p:pic>
              <p:nvPicPr>
                <p:cNvPr id="205" name="Picture 2" descr="C:\Users\Philippe\AppData\Local\Microsoft\Windows\INetCache\IE\32QEEO54\20131228215905-730f8317[1]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6200000">
                  <a:off x="8323003" y="4000732"/>
                  <a:ext cx="530634" cy="3006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06" name="Groupe 205"/>
                <p:cNvGrpSpPr/>
                <p:nvPr/>
              </p:nvGrpSpPr>
              <p:grpSpPr>
                <a:xfrm>
                  <a:off x="8285577" y="3366287"/>
                  <a:ext cx="504056" cy="526686"/>
                  <a:chOff x="1187624" y="836712"/>
                  <a:chExt cx="504056" cy="526686"/>
                </a:xfrm>
              </p:grpSpPr>
              <p:grpSp>
                <p:nvGrpSpPr>
                  <p:cNvPr id="207" name="Groupe 206"/>
                  <p:cNvGrpSpPr/>
                  <p:nvPr/>
                </p:nvGrpSpPr>
                <p:grpSpPr>
                  <a:xfrm>
                    <a:off x="1242735" y="1052736"/>
                    <a:ext cx="376938" cy="310662"/>
                    <a:chOff x="1242735" y="1052736"/>
                    <a:chExt cx="376938" cy="310662"/>
                  </a:xfrm>
                </p:grpSpPr>
                <p:grpSp>
                  <p:nvGrpSpPr>
                    <p:cNvPr id="209" name="Groupe 208"/>
                    <p:cNvGrpSpPr/>
                    <p:nvPr/>
                  </p:nvGrpSpPr>
                  <p:grpSpPr>
                    <a:xfrm>
                      <a:off x="1242735" y="1052736"/>
                      <a:ext cx="376938" cy="288032"/>
                      <a:chOff x="1314743" y="1052736"/>
                      <a:chExt cx="376938" cy="288032"/>
                    </a:xfrm>
                  </p:grpSpPr>
                  <p:sp>
                    <p:nvSpPr>
                      <p:cNvPr id="212" name="Ellipse 211"/>
                      <p:cNvSpPr/>
                      <p:nvPr/>
                    </p:nvSpPr>
                    <p:spPr>
                      <a:xfrm>
                        <a:off x="1331640" y="1052736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213" name="Connecteur droit 212"/>
                      <p:cNvCxnSpPr/>
                      <p:nvPr/>
                    </p:nvCxnSpPr>
                    <p:spPr>
                      <a:xfrm flipH="1">
                        <a:off x="1314743" y="1196752"/>
                        <a:ext cx="376938" cy="50917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10" name="Connecteur droit 209"/>
                    <p:cNvCxnSpPr/>
                    <p:nvPr/>
                  </p:nvCxnSpPr>
                  <p:spPr>
                    <a:xfrm flipH="1">
                      <a:off x="1426369" y="1228085"/>
                      <a:ext cx="1694" cy="13531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11" name="Forme libre 210"/>
                    <p:cNvSpPr/>
                    <p:nvPr/>
                  </p:nvSpPr>
                  <p:spPr>
                    <a:xfrm>
                      <a:off x="1321594" y="1300093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08" name="ZoneTexte 207"/>
                  <p:cNvSpPr txBox="1"/>
                  <p:nvPr/>
                </p:nvSpPr>
                <p:spPr>
                  <a:xfrm>
                    <a:off x="1187624" y="83671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S2</a:t>
                    </a:r>
                    <a:endParaRPr lang="fr-FR" dirty="0"/>
                  </a:p>
                </p:txBody>
              </p:sp>
            </p:grpSp>
          </p:grpSp>
        </p:grpSp>
        <p:pic>
          <p:nvPicPr>
            <p:cNvPr id="32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16500" y="3062624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e 34"/>
            <p:cNvGrpSpPr/>
            <p:nvPr/>
          </p:nvGrpSpPr>
          <p:grpSpPr>
            <a:xfrm>
              <a:off x="1156943" y="2340920"/>
              <a:ext cx="504056" cy="594419"/>
              <a:chOff x="1156943" y="2340920"/>
              <a:chExt cx="504056" cy="594419"/>
            </a:xfrm>
          </p:grpSpPr>
          <p:grpSp>
            <p:nvGrpSpPr>
              <p:cNvPr id="330" name="Groupe 329"/>
              <p:cNvGrpSpPr/>
              <p:nvPr/>
            </p:nvGrpSpPr>
            <p:grpSpPr>
              <a:xfrm>
                <a:off x="1228951" y="2556944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332" name="Groupe 33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335" name="Ellipse 33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36" name="Connecteur droit 33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33" name="Connecteur droit 33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4" name="Forme libre 33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31" name="ZoneTexte 330"/>
              <p:cNvSpPr txBox="1"/>
              <p:nvPr/>
            </p:nvSpPr>
            <p:spPr>
              <a:xfrm>
                <a:off x="1156943" y="2340920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</p:grpSp>
      <p:grpSp>
        <p:nvGrpSpPr>
          <p:cNvPr id="43" name="Groupe 42"/>
          <p:cNvGrpSpPr/>
          <p:nvPr/>
        </p:nvGrpSpPr>
        <p:grpSpPr>
          <a:xfrm>
            <a:off x="358240" y="249253"/>
            <a:ext cx="5042785" cy="2026713"/>
            <a:chOff x="358240" y="249253"/>
            <a:chExt cx="5042785" cy="2026713"/>
          </a:xfrm>
        </p:grpSpPr>
        <p:grpSp>
          <p:nvGrpSpPr>
            <p:cNvPr id="39" name="Groupe 38"/>
            <p:cNvGrpSpPr/>
            <p:nvPr/>
          </p:nvGrpSpPr>
          <p:grpSpPr>
            <a:xfrm>
              <a:off x="358240" y="249253"/>
              <a:ext cx="5042785" cy="2026713"/>
              <a:chOff x="358240" y="249253"/>
              <a:chExt cx="5042785" cy="2026713"/>
            </a:xfrm>
          </p:grpSpPr>
          <p:sp>
            <p:nvSpPr>
              <p:cNvPr id="285" name="Rectangle 284"/>
              <p:cNvSpPr/>
              <p:nvPr/>
            </p:nvSpPr>
            <p:spPr>
              <a:xfrm>
                <a:off x="624475" y="654423"/>
                <a:ext cx="1357004" cy="95062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6" name="Rectangle 123"/>
              <p:cNvSpPr/>
              <p:nvPr/>
            </p:nvSpPr>
            <p:spPr>
              <a:xfrm>
                <a:off x="610268" y="651843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287" name="Ellipse 286"/>
              <p:cNvSpPr/>
              <p:nvPr/>
            </p:nvSpPr>
            <p:spPr>
              <a:xfrm>
                <a:off x="539079" y="586987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8" name="Ellipse 287"/>
              <p:cNvSpPr/>
              <p:nvPr/>
            </p:nvSpPr>
            <p:spPr>
              <a:xfrm>
                <a:off x="5209505" y="586987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9" name="Organigramme : Jonction de sommaire 288"/>
              <p:cNvSpPr/>
              <p:nvPr/>
            </p:nvSpPr>
            <p:spPr>
              <a:xfrm>
                <a:off x="4131213" y="437385"/>
                <a:ext cx="432414" cy="432414"/>
              </a:xfrm>
              <a:prstGeom prst="flowChartSummingJunction">
                <a:avLst/>
              </a:prstGeom>
              <a:solidFill>
                <a:srgbClr val="FFFF00"/>
              </a:solidFill>
              <a:ln w="38100">
                <a:solidFill>
                  <a:schemeClr val="tx1"/>
                </a:solidFill>
              </a:ln>
              <a:effectLst>
                <a:glow rad="647700">
                  <a:srgbClr val="FFFF00">
                    <a:alpha val="85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0" name="ZoneTexte 289"/>
              <p:cNvSpPr txBox="1"/>
              <p:nvPr/>
            </p:nvSpPr>
            <p:spPr>
              <a:xfrm>
                <a:off x="3682934" y="743866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291" name="ZoneTexte 290"/>
              <p:cNvSpPr txBox="1"/>
              <p:nvPr/>
            </p:nvSpPr>
            <p:spPr>
              <a:xfrm flipV="1">
                <a:off x="358240" y="249253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92" name="ZoneTexte 291"/>
              <p:cNvSpPr txBox="1"/>
              <p:nvPr/>
            </p:nvSpPr>
            <p:spPr>
              <a:xfrm rot="10800000" flipV="1">
                <a:off x="5111304" y="254086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65" name="Groupe 264"/>
              <p:cNvGrpSpPr/>
              <p:nvPr/>
            </p:nvGrpSpPr>
            <p:grpSpPr>
              <a:xfrm>
                <a:off x="878461" y="1241274"/>
                <a:ext cx="504056" cy="1034692"/>
                <a:chOff x="1347347" y="5823308"/>
                <a:chExt cx="504056" cy="1034692"/>
              </a:xfrm>
            </p:grpSpPr>
            <p:pic>
              <p:nvPicPr>
                <p:cNvPr id="303" name="Picture 2" descr="C:\Users\Philippe\AppData\Local\Microsoft\Windows\INetCache\IE\32QEEO54\20131228215905-730f8317[1]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6200000">
                  <a:off x="1393542" y="6442362"/>
                  <a:ext cx="530634" cy="3006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304" name="Groupe 303"/>
                <p:cNvGrpSpPr/>
                <p:nvPr/>
              </p:nvGrpSpPr>
              <p:grpSpPr>
                <a:xfrm>
                  <a:off x="1347347" y="5823308"/>
                  <a:ext cx="504056" cy="504056"/>
                  <a:chOff x="1187624" y="836712"/>
                  <a:chExt cx="504056" cy="504056"/>
                </a:xfrm>
              </p:grpSpPr>
              <p:grpSp>
                <p:nvGrpSpPr>
                  <p:cNvPr id="305" name="Groupe 304"/>
                  <p:cNvGrpSpPr/>
                  <p:nvPr/>
                </p:nvGrpSpPr>
                <p:grpSpPr>
                  <a:xfrm>
                    <a:off x="1259632" y="1052736"/>
                    <a:ext cx="360040" cy="288032"/>
                    <a:chOff x="1259632" y="1052736"/>
                    <a:chExt cx="360040" cy="288032"/>
                  </a:xfrm>
                </p:grpSpPr>
                <p:grpSp>
                  <p:nvGrpSpPr>
                    <p:cNvPr id="307" name="Groupe 306"/>
                    <p:cNvGrpSpPr/>
                    <p:nvPr/>
                  </p:nvGrpSpPr>
                  <p:grpSpPr>
                    <a:xfrm>
                      <a:off x="1259632" y="1052736"/>
                      <a:ext cx="360040" cy="288032"/>
                      <a:chOff x="1331640" y="1052736"/>
                      <a:chExt cx="360040" cy="288032"/>
                    </a:xfrm>
                  </p:grpSpPr>
                  <p:sp>
                    <p:nvSpPr>
                      <p:cNvPr id="310" name="Ellipse 309"/>
                      <p:cNvSpPr/>
                      <p:nvPr/>
                    </p:nvSpPr>
                    <p:spPr>
                      <a:xfrm>
                        <a:off x="1331640" y="1052736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311" name="Connecteur droit 310"/>
                      <p:cNvCxnSpPr/>
                      <p:nvPr/>
                    </p:nvCxnSpPr>
                    <p:spPr>
                      <a:xfrm flipH="1">
                        <a:off x="1331640" y="1196752"/>
                        <a:ext cx="360040" cy="16959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308" name="Connecteur droit 307"/>
                    <p:cNvCxnSpPr/>
                    <p:nvPr/>
                  </p:nvCxnSpPr>
                  <p:spPr>
                    <a:xfrm flipH="1">
                      <a:off x="1426369" y="1195352"/>
                      <a:ext cx="1694" cy="13531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09" name="Forme libre 308"/>
                    <p:cNvSpPr/>
                    <p:nvPr/>
                  </p:nvSpPr>
                  <p:spPr>
                    <a:xfrm>
                      <a:off x="1321594" y="1275896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306" name="ZoneTexte 305"/>
                  <p:cNvSpPr txBox="1"/>
                  <p:nvPr/>
                </p:nvSpPr>
                <p:spPr>
                  <a:xfrm>
                    <a:off x="1187624" y="836712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S2</a:t>
                    </a:r>
                    <a:endParaRPr lang="fr-FR" dirty="0"/>
                  </a:p>
                </p:txBody>
              </p:sp>
            </p:grpSp>
          </p:grpSp>
        </p:grpSp>
        <p:pic>
          <p:nvPicPr>
            <p:cNvPr id="338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16500" y="1010302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4" name="Groupe 33"/>
            <p:cNvGrpSpPr/>
            <p:nvPr/>
          </p:nvGrpSpPr>
          <p:grpSpPr>
            <a:xfrm>
              <a:off x="1156943" y="288598"/>
              <a:ext cx="504056" cy="594419"/>
              <a:chOff x="1156943" y="288598"/>
              <a:chExt cx="504056" cy="594419"/>
            </a:xfrm>
          </p:grpSpPr>
          <p:grpSp>
            <p:nvGrpSpPr>
              <p:cNvPr id="340" name="Groupe 339"/>
              <p:cNvGrpSpPr/>
              <p:nvPr/>
            </p:nvGrpSpPr>
            <p:grpSpPr>
              <a:xfrm>
                <a:off x="1228951" y="504622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352" name="Groupe 35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355" name="Ellipse 35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56" name="Connecteur droit 35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53" name="Connecteur droit 35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4" name="Forme libre 35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51" name="ZoneTexte 350"/>
              <p:cNvSpPr txBox="1"/>
              <p:nvPr/>
            </p:nvSpPr>
            <p:spPr>
              <a:xfrm>
                <a:off x="1156943" y="288598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73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168011" y="476672"/>
            <a:ext cx="5042785" cy="1242811"/>
            <a:chOff x="207434" y="2125210"/>
            <a:chExt cx="5042785" cy="1242811"/>
          </a:xfrm>
        </p:grpSpPr>
        <p:pic>
          <p:nvPicPr>
            <p:cNvPr id="1026" name="Picture 2" descr="C:\Users\Philippe\AppData\Local\Microsoft\Windows\INetCache\IE\32QEEO54\20131228215905-730f8317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38653" y="2952383"/>
              <a:ext cx="530634" cy="3006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" name="Rectangle 123"/>
            <p:cNvSpPr/>
            <p:nvPr/>
          </p:nvSpPr>
          <p:spPr>
            <a:xfrm>
              <a:off x="459462" y="2592745"/>
              <a:ext cx="4680521" cy="0"/>
            </a:xfrm>
            <a:custGeom>
              <a:avLst/>
              <a:gdLst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3" fmla="*/ 0 w 4680521"/>
                <a:gd name="connsiteY3" fmla="*/ 792088 h 792088"/>
                <a:gd name="connsiteX4" fmla="*/ 0 w 4680521"/>
                <a:gd name="connsiteY4" fmla="*/ 0 h 792088"/>
                <a:gd name="connsiteX0" fmla="*/ 0 w 4680521"/>
                <a:gd name="connsiteY0" fmla="*/ 792088 h 883528"/>
                <a:gd name="connsiteX1" fmla="*/ 0 w 4680521"/>
                <a:gd name="connsiteY1" fmla="*/ 0 h 883528"/>
                <a:gd name="connsiteX2" fmla="*/ 4680521 w 4680521"/>
                <a:gd name="connsiteY2" fmla="*/ 0 h 883528"/>
                <a:gd name="connsiteX3" fmla="*/ 4680521 w 4680521"/>
                <a:gd name="connsiteY3" fmla="*/ 792088 h 883528"/>
                <a:gd name="connsiteX4" fmla="*/ 91440 w 4680521"/>
                <a:gd name="connsiteY4" fmla="*/ 883528 h 883528"/>
                <a:gd name="connsiteX0" fmla="*/ 0 w 4680521"/>
                <a:gd name="connsiteY0" fmla="*/ 0 h 883528"/>
                <a:gd name="connsiteX1" fmla="*/ 4680521 w 4680521"/>
                <a:gd name="connsiteY1" fmla="*/ 0 h 883528"/>
                <a:gd name="connsiteX2" fmla="*/ 4680521 w 4680521"/>
                <a:gd name="connsiteY2" fmla="*/ 792088 h 883528"/>
                <a:gd name="connsiteX3" fmla="*/ 91440 w 4680521"/>
                <a:gd name="connsiteY3" fmla="*/ 883528 h 883528"/>
                <a:gd name="connsiteX0" fmla="*/ 0 w 4680521"/>
                <a:gd name="connsiteY0" fmla="*/ 0 h 792088"/>
                <a:gd name="connsiteX1" fmla="*/ 4680521 w 4680521"/>
                <a:gd name="connsiteY1" fmla="*/ 0 h 792088"/>
                <a:gd name="connsiteX2" fmla="*/ 4680521 w 4680521"/>
                <a:gd name="connsiteY2" fmla="*/ 792088 h 792088"/>
                <a:gd name="connsiteX0" fmla="*/ 0 w 4680521"/>
                <a:gd name="connsiteY0" fmla="*/ 0 h 0"/>
                <a:gd name="connsiteX1" fmla="*/ 4680521 w 468052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521">
                  <a:moveTo>
                    <a:pt x="0" y="0"/>
                  </a:moveTo>
                  <a:lnTo>
                    <a:pt x="4680521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25" name="Ellipse 124"/>
            <p:cNvSpPr/>
            <p:nvPr/>
          </p:nvSpPr>
          <p:spPr>
            <a:xfrm>
              <a:off x="388273" y="252788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/>
            <p:cNvSpPr/>
            <p:nvPr/>
          </p:nvSpPr>
          <p:spPr>
            <a:xfrm>
              <a:off x="5058699" y="252788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ZoneTexte 137"/>
            <p:cNvSpPr txBox="1"/>
            <p:nvPr/>
          </p:nvSpPr>
          <p:spPr>
            <a:xfrm>
              <a:off x="3532128" y="268476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39" name="ZoneTexte 138"/>
            <p:cNvSpPr txBox="1"/>
            <p:nvPr/>
          </p:nvSpPr>
          <p:spPr>
            <a:xfrm flipV="1">
              <a:off x="207434" y="2190155"/>
              <a:ext cx="416474" cy="337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0" name="ZoneTexte 139"/>
            <p:cNvSpPr txBox="1"/>
            <p:nvPr/>
          </p:nvSpPr>
          <p:spPr>
            <a:xfrm rot="10800000" flipV="1">
              <a:off x="4960498" y="2194988"/>
              <a:ext cx="289721" cy="372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3" name="Groupe 92"/>
            <p:cNvGrpSpPr/>
            <p:nvPr/>
          </p:nvGrpSpPr>
          <p:grpSpPr>
            <a:xfrm>
              <a:off x="1099712" y="2125210"/>
              <a:ext cx="711429" cy="688722"/>
              <a:chOff x="1761146" y="1516142"/>
              <a:chExt cx="711429" cy="688722"/>
            </a:xfrm>
          </p:grpSpPr>
          <p:grpSp>
            <p:nvGrpSpPr>
              <p:cNvPr id="94" name="Groupe 93"/>
              <p:cNvGrpSpPr/>
              <p:nvPr/>
            </p:nvGrpSpPr>
            <p:grpSpPr>
              <a:xfrm>
                <a:off x="1761146" y="1516142"/>
                <a:ext cx="711429" cy="688722"/>
                <a:chOff x="1185082" y="742409"/>
                <a:chExt cx="711429" cy="688722"/>
              </a:xfrm>
            </p:grpSpPr>
            <p:grpSp>
              <p:nvGrpSpPr>
                <p:cNvPr id="98" name="Groupe 97"/>
                <p:cNvGrpSpPr/>
                <p:nvPr/>
              </p:nvGrpSpPr>
              <p:grpSpPr>
                <a:xfrm>
                  <a:off x="1185082" y="1052736"/>
                  <a:ext cx="428612" cy="378395"/>
                  <a:chOff x="1185082" y="1052736"/>
                  <a:chExt cx="428612" cy="378395"/>
                </a:xfrm>
              </p:grpSpPr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1185082" y="1052736"/>
                    <a:ext cx="428612" cy="288032"/>
                    <a:chOff x="1257090" y="1052736"/>
                    <a:chExt cx="428612" cy="288032"/>
                  </a:xfrm>
                </p:grpSpPr>
                <p:sp>
                  <p:nvSpPr>
                    <p:cNvPr id="106" name="Ellipse 105"/>
                    <p:cNvSpPr/>
                    <p:nvPr/>
                  </p:nvSpPr>
                  <p:spPr>
                    <a:xfrm>
                      <a:off x="1378308" y="1052736"/>
                      <a:ext cx="301044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07" name="Connecteur droit 106"/>
                    <p:cNvCxnSpPr/>
                    <p:nvPr/>
                  </p:nvCxnSpPr>
                  <p:spPr>
                    <a:xfrm flipH="1" flipV="1">
                      <a:off x="1257090" y="1068611"/>
                      <a:ext cx="428612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04" name="Connecteur droit 103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Forme libre 104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99" name="ZoneTexte 98"/>
                <p:cNvSpPr txBox="1"/>
                <p:nvPr/>
              </p:nvSpPr>
              <p:spPr>
                <a:xfrm>
                  <a:off x="1392455" y="742409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cxnSp>
            <p:nvCxnSpPr>
              <p:cNvPr id="97" name="Connecteur droit 96"/>
              <p:cNvCxnSpPr/>
              <p:nvPr/>
            </p:nvCxnSpPr>
            <p:spPr>
              <a:xfrm>
                <a:off x="1864720" y="1748820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Organigramme : Jonction de sommaire 107"/>
            <p:cNvSpPr/>
            <p:nvPr/>
          </p:nvSpPr>
          <p:spPr>
            <a:xfrm>
              <a:off x="4094037" y="2315267"/>
              <a:ext cx="504056" cy="504056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495300">
                <a:srgbClr val="FFFF00">
                  <a:alpha val="83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120507" y="2317559"/>
            <a:ext cx="5042785" cy="1092105"/>
            <a:chOff x="207434" y="2849589"/>
            <a:chExt cx="5042785" cy="1092105"/>
          </a:xfrm>
        </p:grpSpPr>
        <p:grpSp>
          <p:nvGrpSpPr>
            <p:cNvPr id="6" name="Groupe 5"/>
            <p:cNvGrpSpPr/>
            <p:nvPr/>
          </p:nvGrpSpPr>
          <p:grpSpPr>
            <a:xfrm>
              <a:off x="207434" y="2849589"/>
              <a:ext cx="5042785" cy="1092105"/>
              <a:chOff x="294334" y="3515602"/>
              <a:chExt cx="5042785" cy="1092105"/>
            </a:xfrm>
          </p:grpSpPr>
          <p:pic>
            <p:nvPicPr>
              <p:cNvPr id="191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280289" y="4192069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3" name="Rectangle 123"/>
              <p:cNvSpPr/>
              <p:nvPr/>
            </p:nvSpPr>
            <p:spPr>
              <a:xfrm>
                <a:off x="546362" y="3969597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44" name="Ellipse 143"/>
              <p:cNvSpPr/>
              <p:nvPr/>
            </p:nvSpPr>
            <p:spPr>
              <a:xfrm>
                <a:off x="475173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5" name="Ellipse 144"/>
              <p:cNvSpPr/>
              <p:nvPr/>
            </p:nvSpPr>
            <p:spPr>
              <a:xfrm>
                <a:off x="5145599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8" name="ZoneTexte 147"/>
              <p:cNvSpPr txBox="1"/>
              <p:nvPr/>
            </p:nvSpPr>
            <p:spPr>
              <a:xfrm>
                <a:off x="3619028" y="4061620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149" name="ZoneTexte 148"/>
              <p:cNvSpPr txBox="1"/>
              <p:nvPr/>
            </p:nvSpPr>
            <p:spPr>
              <a:xfrm flipV="1">
                <a:off x="294334" y="3567007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50" name="ZoneTexte 149"/>
              <p:cNvSpPr txBox="1"/>
              <p:nvPr/>
            </p:nvSpPr>
            <p:spPr>
              <a:xfrm rot="10800000" flipV="1">
                <a:off x="5047398" y="3571840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09" name="Groupe 108"/>
              <p:cNvGrpSpPr/>
              <p:nvPr/>
            </p:nvGrpSpPr>
            <p:grpSpPr>
              <a:xfrm>
                <a:off x="1247775" y="3515602"/>
                <a:ext cx="692168" cy="570623"/>
                <a:chOff x="1780407" y="1516142"/>
                <a:chExt cx="692168" cy="570623"/>
              </a:xfrm>
            </p:grpSpPr>
            <p:grpSp>
              <p:nvGrpSpPr>
                <p:cNvPr id="110" name="Groupe 109"/>
                <p:cNvGrpSpPr/>
                <p:nvPr/>
              </p:nvGrpSpPr>
              <p:grpSpPr>
                <a:xfrm>
                  <a:off x="1780407" y="1516142"/>
                  <a:ext cx="692168" cy="570623"/>
                  <a:chOff x="1204343" y="742409"/>
                  <a:chExt cx="692168" cy="570623"/>
                </a:xfrm>
              </p:grpSpPr>
              <p:grpSp>
                <p:nvGrpSpPr>
                  <p:cNvPr id="112" name="Groupe 111"/>
                  <p:cNvGrpSpPr/>
                  <p:nvPr/>
                </p:nvGrpSpPr>
                <p:grpSpPr>
                  <a:xfrm>
                    <a:off x="1204343" y="1001882"/>
                    <a:ext cx="415331" cy="311150"/>
                    <a:chOff x="1204343" y="1001882"/>
                    <a:chExt cx="415331" cy="311150"/>
                  </a:xfrm>
                </p:grpSpPr>
                <p:grpSp>
                  <p:nvGrpSpPr>
                    <p:cNvPr id="114" name="Groupe 113"/>
                    <p:cNvGrpSpPr/>
                    <p:nvPr/>
                  </p:nvGrpSpPr>
                  <p:grpSpPr>
                    <a:xfrm>
                      <a:off x="1204343" y="1001882"/>
                      <a:ext cx="415331" cy="301997"/>
                      <a:chOff x="1276351" y="1001882"/>
                      <a:chExt cx="415331" cy="301997"/>
                    </a:xfrm>
                  </p:grpSpPr>
                  <p:sp>
                    <p:nvSpPr>
                      <p:cNvPr id="127" name="Ellipse 126"/>
                      <p:cNvSpPr/>
                      <p:nvPr/>
                    </p:nvSpPr>
                    <p:spPr>
                      <a:xfrm>
                        <a:off x="1331640" y="1015847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128" name="Connecteur droit 127"/>
                      <p:cNvCxnSpPr/>
                      <p:nvPr/>
                    </p:nvCxnSpPr>
                    <p:spPr>
                      <a:xfrm flipH="1" flipV="1">
                        <a:off x="1276351" y="1001882"/>
                        <a:ext cx="415331" cy="194874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15" name="Connecteur droit 114"/>
                    <p:cNvCxnSpPr/>
                    <p:nvPr/>
                  </p:nvCxnSpPr>
                  <p:spPr>
                    <a:xfrm flipH="1">
                      <a:off x="1428181" y="1124744"/>
                      <a:ext cx="5309" cy="1882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6" name="Forme libre 115"/>
                    <p:cNvSpPr/>
                    <p:nvPr/>
                  </p:nvSpPr>
                  <p:spPr>
                    <a:xfrm>
                      <a:off x="1326060" y="1251120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113" name="ZoneTexte 112"/>
                  <p:cNvSpPr txBox="1"/>
                  <p:nvPr/>
                </p:nvSpPr>
                <p:spPr>
                  <a:xfrm>
                    <a:off x="1392455" y="742409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S1</a:t>
                    </a:r>
                    <a:endParaRPr lang="fr-FR" dirty="0"/>
                  </a:p>
                </p:txBody>
              </p:sp>
            </p:grpSp>
            <p:cxnSp>
              <p:nvCxnSpPr>
                <p:cNvPr id="111" name="Connecteur droit 110"/>
                <p:cNvCxnSpPr/>
                <p:nvPr/>
              </p:nvCxnSpPr>
              <p:spPr>
                <a:xfrm>
                  <a:off x="1828199" y="1752178"/>
                  <a:ext cx="1" cy="23754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2" name="Organigramme : Jonction de sommaire 211"/>
            <p:cNvSpPr/>
            <p:nvPr/>
          </p:nvSpPr>
          <p:spPr>
            <a:xfrm>
              <a:off x="4094037" y="3034255"/>
              <a:ext cx="504056" cy="504056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495300">
                <a:srgbClr val="FFFF00">
                  <a:alpha val="83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168011" y="3789040"/>
            <a:ext cx="5042785" cy="1089679"/>
            <a:chOff x="207434" y="4033894"/>
            <a:chExt cx="5042785" cy="1089679"/>
          </a:xfrm>
        </p:grpSpPr>
        <p:grpSp>
          <p:nvGrpSpPr>
            <p:cNvPr id="190" name="Groupe 189"/>
            <p:cNvGrpSpPr/>
            <p:nvPr/>
          </p:nvGrpSpPr>
          <p:grpSpPr>
            <a:xfrm>
              <a:off x="207434" y="4033894"/>
              <a:ext cx="5042785" cy="1089679"/>
              <a:chOff x="294334" y="3515602"/>
              <a:chExt cx="5042785" cy="1089679"/>
            </a:xfrm>
          </p:grpSpPr>
          <p:sp>
            <p:nvSpPr>
              <p:cNvPr id="194" name="Rectangle 123"/>
              <p:cNvSpPr/>
              <p:nvPr/>
            </p:nvSpPr>
            <p:spPr>
              <a:xfrm>
                <a:off x="546362" y="3969597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195" name="Ellipse 194"/>
              <p:cNvSpPr/>
              <p:nvPr/>
            </p:nvSpPr>
            <p:spPr>
              <a:xfrm>
                <a:off x="475173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7" name="Ellipse 196"/>
              <p:cNvSpPr/>
              <p:nvPr/>
            </p:nvSpPr>
            <p:spPr>
              <a:xfrm>
                <a:off x="5145599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9" name="ZoneTexte 198"/>
              <p:cNvSpPr txBox="1"/>
              <p:nvPr/>
            </p:nvSpPr>
            <p:spPr>
              <a:xfrm>
                <a:off x="3619028" y="4061620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200" name="ZoneTexte 199"/>
              <p:cNvSpPr txBox="1"/>
              <p:nvPr/>
            </p:nvSpPr>
            <p:spPr>
              <a:xfrm flipV="1">
                <a:off x="294334" y="3567007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01" name="ZoneTexte 200"/>
              <p:cNvSpPr txBox="1"/>
              <p:nvPr/>
            </p:nvSpPr>
            <p:spPr>
              <a:xfrm rot="10800000" flipV="1">
                <a:off x="5047398" y="3571840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02" name="Groupe 201"/>
              <p:cNvGrpSpPr/>
              <p:nvPr/>
            </p:nvGrpSpPr>
            <p:grpSpPr>
              <a:xfrm>
                <a:off x="1251464" y="3515602"/>
                <a:ext cx="688479" cy="598359"/>
                <a:chOff x="1784096" y="1516142"/>
                <a:chExt cx="688479" cy="598359"/>
              </a:xfrm>
            </p:grpSpPr>
            <p:grpSp>
              <p:nvGrpSpPr>
                <p:cNvPr id="203" name="Groupe 202"/>
                <p:cNvGrpSpPr/>
                <p:nvPr/>
              </p:nvGrpSpPr>
              <p:grpSpPr>
                <a:xfrm>
                  <a:off x="1784096" y="1516142"/>
                  <a:ext cx="688479" cy="598359"/>
                  <a:chOff x="1208032" y="742409"/>
                  <a:chExt cx="688479" cy="598359"/>
                </a:xfrm>
              </p:grpSpPr>
              <p:grpSp>
                <p:nvGrpSpPr>
                  <p:cNvPr id="205" name="Groupe 204"/>
                  <p:cNvGrpSpPr/>
                  <p:nvPr/>
                </p:nvGrpSpPr>
                <p:grpSpPr>
                  <a:xfrm>
                    <a:off x="1208032" y="962681"/>
                    <a:ext cx="411642" cy="378087"/>
                    <a:chOff x="1208032" y="962681"/>
                    <a:chExt cx="411642" cy="378087"/>
                  </a:xfrm>
                </p:grpSpPr>
                <p:grpSp>
                  <p:nvGrpSpPr>
                    <p:cNvPr id="207" name="Groupe 206"/>
                    <p:cNvGrpSpPr/>
                    <p:nvPr/>
                  </p:nvGrpSpPr>
                  <p:grpSpPr>
                    <a:xfrm>
                      <a:off x="1208032" y="962681"/>
                      <a:ext cx="411642" cy="378087"/>
                      <a:chOff x="1280040" y="962681"/>
                      <a:chExt cx="411642" cy="378087"/>
                    </a:xfrm>
                  </p:grpSpPr>
                  <p:sp>
                    <p:nvSpPr>
                      <p:cNvPr id="210" name="Ellipse 209"/>
                      <p:cNvSpPr/>
                      <p:nvPr/>
                    </p:nvSpPr>
                    <p:spPr>
                      <a:xfrm>
                        <a:off x="1331640" y="1052736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211" name="Connecteur droit 210"/>
                      <p:cNvCxnSpPr/>
                      <p:nvPr/>
                    </p:nvCxnSpPr>
                    <p:spPr>
                      <a:xfrm flipH="1" flipV="1">
                        <a:off x="1280040" y="962681"/>
                        <a:ext cx="411642" cy="23407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08" name="Connecteur droit 207"/>
                    <p:cNvCxnSpPr/>
                    <p:nvPr/>
                  </p:nvCxnSpPr>
                  <p:spPr>
                    <a:xfrm flipH="1">
                      <a:off x="1425862" y="1080627"/>
                      <a:ext cx="3548" cy="21050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09" name="Forme libre 208"/>
                    <p:cNvSpPr/>
                    <p:nvPr/>
                  </p:nvSpPr>
                  <p:spPr>
                    <a:xfrm>
                      <a:off x="1327295" y="1225688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06" name="ZoneTexte 205"/>
                  <p:cNvSpPr txBox="1"/>
                  <p:nvPr/>
                </p:nvSpPr>
                <p:spPr>
                  <a:xfrm>
                    <a:off x="1392455" y="742409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S1</a:t>
                    </a:r>
                    <a:endParaRPr lang="fr-FR" dirty="0"/>
                  </a:p>
                </p:txBody>
              </p:sp>
            </p:grpSp>
            <p:cxnSp>
              <p:nvCxnSpPr>
                <p:cNvPr id="204" name="Connecteur droit 203"/>
                <p:cNvCxnSpPr/>
                <p:nvPr/>
              </p:nvCxnSpPr>
              <p:spPr>
                <a:xfrm>
                  <a:off x="1829112" y="1744800"/>
                  <a:ext cx="1" cy="23754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92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282035" y="418964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3" name="Organigramme : Jonction de sommaire 212"/>
            <p:cNvSpPr/>
            <p:nvPr/>
          </p:nvSpPr>
          <p:spPr>
            <a:xfrm>
              <a:off x="4094037" y="4221866"/>
              <a:ext cx="504056" cy="504056"/>
            </a:xfrm>
            <a:prstGeom prst="flowChartSummingJunction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  <a:effectLst>
              <a:glow rad="495300">
                <a:srgbClr val="FFFF00">
                  <a:alpha val="83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168011" y="5335349"/>
            <a:ext cx="5042785" cy="1045979"/>
            <a:chOff x="207434" y="4903301"/>
            <a:chExt cx="5042785" cy="1045979"/>
          </a:xfrm>
        </p:grpSpPr>
        <p:grpSp>
          <p:nvGrpSpPr>
            <p:cNvPr id="214" name="Groupe 213"/>
            <p:cNvGrpSpPr/>
            <p:nvPr/>
          </p:nvGrpSpPr>
          <p:grpSpPr>
            <a:xfrm>
              <a:off x="207434" y="4903301"/>
              <a:ext cx="5042785" cy="1045979"/>
              <a:chOff x="294334" y="3515602"/>
              <a:chExt cx="5042785" cy="1045979"/>
            </a:xfrm>
          </p:grpSpPr>
          <p:sp>
            <p:nvSpPr>
              <p:cNvPr id="216" name="Rectangle 123"/>
              <p:cNvSpPr/>
              <p:nvPr/>
            </p:nvSpPr>
            <p:spPr>
              <a:xfrm>
                <a:off x="546362" y="3969597"/>
                <a:ext cx="4680521" cy="0"/>
              </a:xfrm>
              <a:custGeom>
                <a:avLst/>
                <a:gdLst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3" fmla="*/ 0 w 4680521"/>
                  <a:gd name="connsiteY3" fmla="*/ 792088 h 792088"/>
                  <a:gd name="connsiteX4" fmla="*/ 0 w 4680521"/>
                  <a:gd name="connsiteY4" fmla="*/ 0 h 792088"/>
                  <a:gd name="connsiteX0" fmla="*/ 0 w 4680521"/>
                  <a:gd name="connsiteY0" fmla="*/ 792088 h 883528"/>
                  <a:gd name="connsiteX1" fmla="*/ 0 w 4680521"/>
                  <a:gd name="connsiteY1" fmla="*/ 0 h 883528"/>
                  <a:gd name="connsiteX2" fmla="*/ 4680521 w 4680521"/>
                  <a:gd name="connsiteY2" fmla="*/ 0 h 883528"/>
                  <a:gd name="connsiteX3" fmla="*/ 4680521 w 4680521"/>
                  <a:gd name="connsiteY3" fmla="*/ 792088 h 883528"/>
                  <a:gd name="connsiteX4" fmla="*/ 91440 w 4680521"/>
                  <a:gd name="connsiteY4" fmla="*/ 883528 h 883528"/>
                  <a:gd name="connsiteX0" fmla="*/ 0 w 4680521"/>
                  <a:gd name="connsiteY0" fmla="*/ 0 h 883528"/>
                  <a:gd name="connsiteX1" fmla="*/ 4680521 w 4680521"/>
                  <a:gd name="connsiteY1" fmla="*/ 0 h 883528"/>
                  <a:gd name="connsiteX2" fmla="*/ 4680521 w 4680521"/>
                  <a:gd name="connsiteY2" fmla="*/ 792088 h 883528"/>
                  <a:gd name="connsiteX3" fmla="*/ 91440 w 4680521"/>
                  <a:gd name="connsiteY3" fmla="*/ 883528 h 883528"/>
                  <a:gd name="connsiteX0" fmla="*/ 0 w 4680521"/>
                  <a:gd name="connsiteY0" fmla="*/ 0 h 792088"/>
                  <a:gd name="connsiteX1" fmla="*/ 4680521 w 4680521"/>
                  <a:gd name="connsiteY1" fmla="*/ 0 h 792088"/>
                  <a:gd name="connsiteX2" fmla="*/ 4680521 w 4680521"/>
                  <a:gd name="connsiteY2" fmla="*/ 792088 h 792088"/>
                  <a:gd name="connsiteX0" fmla="*/ 0 w 4680521"/>
                  <a:gd name="connsiteY0" fmla="*/ 0 h 0"/>
                  <a:gd name="connsiteX1" fmla="*/ 4680521 w 4680521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521">
                    <a:moveTo>
                      <a:pt x="0" y="0"/>
                    </a:moveTo>
                    <a:lnTo>
                      <a:pt x="4680521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 </a:t>
                </a:r>
                <a:endParaRPr lang="fr-FR" dirty="0"/>
              </a:p>
            </p:txBody>
          </p:sp>
          <p:sp>
            <p:nvSpPr>
              <p:cNvPr id="217" name="Ellipse 216"/>
              <p:cNvSpPr/>
              <p:nvPr/>
            </p:nvSpPr>
            <p:spPr>
              <a:xfrm>
                <a:off x="475173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8" name="Ellipse 217"/>
              <p:cNvSpPr/>
              <p:nvPr/>
            </p:nvSpPr>
            <p:spPr>
              <a:xfrm>
                <a:off x="5145599" y="3904741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9" name="ZoneTexte 218"/>
              <p:cNvSpPr txBox="1"/>
              <p:nvPr/>
            </p:nvSpPr>
            <p:spPr>
              <a:xfrm>
                <a:off x="3619028" y="4061620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H1</a:t>
                </a:r>
                <a:endParaRPr lang="fr-FR" dirty="0"/>
              </a:p>
            </p:txBody>
          </p:sp>
          <p:sp>
            <p:nvSpPr>
              <p:cNvPr id="220" name="ZoneTexte 219"/>
              <p:cNvSpPr txBox="1"/>
              <p:nvPr/>
            </p:nvSpPr>
            <p:spPr>
              <a:xfrm flipV="1">
                <a:off x="294334" y="3567007"/>
                <a:ext cx="416474" cy="337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21" name="ZoneTexte 220"/>
              <p:cNvSpPr txBox="1"/>
              <p:nvPr/>
            </p:nvSpPr>
            <p:spPr>
              <a:xfrm rot="10800000" flipV="1">
                <a:off x="5047398" y="3571840"/>
                <a:ext cx="289721" cy="372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222" name="Groupe 221"/>
              <p:cNvGrpSpPr/>
              <p:nvPr/>
            </p:nvGrpSpPr>
            <p:grpSpPr>
              <a:xfrm>
                <a:off x="1292170" y="3515602"/>
                <a:ext cx="647773" cy="598359"/>
                <a:chOff x="1824802" y="1516142"/>
                <a:chExt cx="647773" cy="598359"/>
              </a:xfrm>
            </p:grpSpPr>
            <p:grpSp>
              <p:nvGrpSpPr>
                <p:cNvPr id="223" name="Groupe 222"/>
                <p:cNvGrpSpPr/>
                <p:nvPr/>
              </p:nvGrpSpPr>
              <p:grpSpPr>
                <a:xfrm>
                  <a:off x="1835696" y="1516142"/>
                  <a:ext cx="636879" cy="598359"/>
                  <a:chOff x="1259632" y="742409"/>
                  <a:chExt cx="636879" cy="598359"/>
                </a:xfrm>
              </p:grpSpPr>
              <p:grpSp>
                <p:nvGrpSpPr>
                  <p:cNvPr id="225" name="Groupe 224"/>
                  <p:cNvGrpSpPr/>
                  <p:nvPr/>
                </p:nvGrpSpPr>
                <p:grpSpPr>
                  <a:xfrm>
                    <a:off x="1259632" y="927075"/>
                    <a:ext cx="360042" cy="413693"/>
                    <a:chOff x="1259632" y="927075"/>
                    <a:chExt cx="360042" cy="413693"/>
                  </a:xfrm>
                </p:grpSpPr>
                <p:grpSp>
                  <p:nvGrpSpPr>
                    <p:cNvPr id="227" name="Groupe 226"/>
                    <p:cNvGrpSpPr/>
                    <p:nvPr/>
                  </p:nvGrpSpPr>
                  <p:grpSpPr>
                    <a:xfrm>
                      <a:off x="1259632" y="927075"/>
                      <a:ext cx="360042" cy="413693"/>
                      <a:chOff x="1331640" y="927075"/>
                      <a:chExt cx="360042" cy="413693"/>
                    </a:xfrm>
                  </p:grpSpPr>
                  <p:sp>
                    <p:nvSpPr>
                      <p:cNvPr id="230" name="Ellipse 229"/>
                      <p:cNvSpPr/>
                      <p:nvPr/>
                    </p:nvSpPr>
                    <p:spPr>
                      <a:xfrm>
                        <a:off x="1331640" y="1052736"/>
                        <a:ext cx="347712" cy="288032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cxnSp>
                    <p:nvCxnSpPr>
                      <p:cNvPr id="231" name="Connecteur droit 230"/>
                      <p:cNvCxnSpPr/>
                      <p:nvPr/>
                    </p:nvCxnSpPr>
                    <p:spPr>
                      <a:xfrm flipH="1" flipV="1">
                        <a:off x="1337242" y="927075"/>
                        <a:ext cx="354440" cy="269681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28" name="Connecteur droit 227"/>
                    <p:cNvCxnSpPr/>
                    <p:nvPr/>
                  </p:nvCxnSpPr>
                  <p:spPr>
                    <a:xfrm flipH="1">
                      <a:off x="1422551" y="1072092"/>
                      <a:ext cx="5364" cy="195744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29" name="Forme libre 228"/>
                    <p:cNvSpPr/>
                    <p:nvPr/>
                  </p:nvSpPr>
                  <p:spPr>
                    <a:xfrm>
                      <a:off x="1323140" y="1181988"/>
                      <a:ext cx="209550" cy="61912"/>
                    </a:xfrm>
                    <a:custGeom>
                      <a:avLst/>
                      <a:gdLst>
                        <a:gd name="connsiteX0" fmla="*/ 0 w 209550"/>
                        <a:gd name="connsiteY0" fmla="*/ 0 h 61912"/>
                        <a:gd name="connsiteX1" fmla="*/ 0 w 209550"/>
                        <a:gd name="connsiteY1" fmla="*/ 61912 h 61912"/>
                        <a:gd name="connsiteX2" fmla="*/ 209550 w 209550"/>
                        <a:gd name="connsiteY2" fmla="*/ 59531 h 61912"/>
                        <a:gd name="connsiteX3" fmla="*/ 209550 w 209550"/>
                        <a:gd name="connsiteY3" fmla="*/ 2381 h 61912"/>
                        <a:gd name="connsiteX4" fmla="*/ 209550 w 209550"/>
                        <a:gd name="connsiteY4" fmla="*/ 2381 h 619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550" h="61912">
                          <a:moveTo>
                            <a:pt x="0" y="0"/>
                          </a:moveTo>
                          <a:lnTo>
                            <a:pt x="0" y="61912"/>
                          </a:lnTo>
                          <a:lnTo>
                            <a:pt x="209550" y="59531"/>
                          </a:lnTo>
                          <a:lnTo>
                            <a:pt x="209550" y="2381"/>
                          </a:lnTo>
                          <a:lnTo>
                            <a:pt x="209550" y="2381"/>
                          </a:ln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26" name="ZoneTexte 225"/>
                  <p:cNvSpPr txBox="1"/>
                  <p:nvPr/>
                </p:nvSpPr>
                <p:spPr>
                  <a:xfrm>
                    <a:off x="1392455" y="742409"/>
                    <a:ext cx="5040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S1</a:t>
                    </a:r>
                    <a:endParaRPr lang="fr-FR" dirty="0"/>
                  </a:p>
                </p:txBody>
              </p:sp>
            </p:grpSp>
            <p:cxnSp>
              <p:nvCxnSpPr>
                <p:cNvPr id="224" name="Connecteur droit 223"/>
                <p:cNvCxnSpPr/>
                <p:nvPr/>
              </p:nvCxnSpPr>
              <p:spPr>
                <a:xfrm>
                  <a:off x="1824802" y="1746467"/>
                  <a:ext cx="1" cy="2376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215" name="Picture 2" descr="C:\Users\Philippe\AppData\Local\Microsoft\Windows\INetCache\IE\32QEEO54\20131228215905-730f8317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1277880" y="4145943"/>
                <a:ext cx="530634" cy="3006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32" name="Organigramme : Jonction de sommaire 231"/>
            <p:cNvSpPr/>
            <p:nvPr/>
          </p:nvSpPr>
          <p:spPr>
            <a:xfrm>
              <a:off x="4094037" y="5091273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7067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88342" y="810119"/>
            <a:ext cx="5174482" cy="4869484"/>
            <a:chOff x="288342" y="810119"/>
            <a:chExt cx="5174482" cy="4869484"/>
          </a:xfrm>
        </p:grpSpPr>
        <p:sp>
          <p:nvSpPr>
            <p:cNvPr id="3" name="Rectangle 2"/>
            <p:cNvSpPr/>
            <p:nvPr/>
          </p:nvSpPr>
          <p:spPr>
            <a:xfrm>
              <a:off x="467543" y="1196752"/>
              <a:ext cx="4680521" cy="7920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67543" y="1979162"/>
              <a:ext cx="4671246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67543" y="1988840"/>
              <a:ext cx="2718646" cy="69709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67543" y="3366177"/>
              <a:ext cx="4671245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7543" y="4077072"/>
              <a:ext cx="2714009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Organigramme : Jonction de sommaire 7"/>
            <p:cNvSpPr/>
            <p:nvPr/>
          </p:nvSpPr>
          <p:spPr>
            <a:xfrm>
              <a:off x="4251678" y="944724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1187624" y="836712"/>
              <a:ext cx="504056" cy="594419"/>
              <a:chOff x="1187624" y="836712"/>
              <a:chExt cx="504056" cy="594419"/>
            </a:xfrm>
          </p:grpSpPr>
          <p:grpSp>
            <p:nvGrpSpPr>
              <p:cNvPr id="19" name="Groupe 18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12" name="Groupe 1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11" name="Ellipse 10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0" name="Connecteur droit 9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" name="Connecteur droit 13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Forme libre 16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1" name="ZoneTexte 2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</a:t>
                </a:r>
                <a:endParaRPr lang="fr-FR" dirty="0"/>
              </a:p>
            </p:txBody>
          </p:sp>
        </p:grpSp>
        <p:grpSp>
          <p:nvGrpSpPr>
            <p:cNvPr id="23" name="Groupe 22"/>
            <p:cNvGrpSpPr/>
            <p:nvPr/>
          </p:nvGrpSpPr>
          <p:grpSpPr>
            <a:xfrm>
              <a:off x="1763688" y="1610445"/>
              <a:ext cx="504056" cy="594419"/>
              <a:chOff x="1187624" y="836712"/>
              <a:chExt cx="504056" cy="594419"/>
            </a:xfrm>
          </p:grpSpPr>
          <p:grpSp>
            <p:nvGrpSpPr>
              <p:cNvPr id="24" name="Groupe 23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26" name="Groupe 25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29" name="Ellipse 28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0" name="Connecteur droit 29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7" name="Connecteur droit 26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Forme libre 27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ZoneTexte 24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S2</a:t>
                </a:r>
                <a:endParaRPr lang="fr-FR" dirty="0"/>
              </a:p>
            </p:txBody>
          </p:sp>
        </p:grpSp>
        <p:grpSp>
          <p:nvGrpSpPr>
            <p:cNvPr id="31" name="Groupe 30"/>
            <p:cNvGrpSpPr/>
            <p:nvPr/>
          </p:nvGrpSpPr>
          <p:grpSpPr>
            <a:xfrm>
              <a:off x="1099606" y="2301093"/>
              <a:ext cx="523823" cy="617729"/>
              <a:chOff x="1187624" y="836712"/>
              <a:chExt cx="504056" cy="594419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37" name="Ellipse 36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8" name="Connecteur droit 37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5" name="Connecteur droit 34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orme libre 35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S3</a:t>
                </a:r>
                <a:endParaRPr lang="fr-FR" dirty="0"/>
              </a:p>
            </p:txBody>
          </p:sp>
        </p:grpSp>
        <p:grpSp>
          <p:nvGrpSpPr>
            <p:cNvPr id="39" name="Groupe 38"/>
            <p:cNvGrpSpPr/>
            <p:nvPr/>
          </p:nvGrpSpPr>
          <p:grpSpPr>
            <a:xfrm>
              <a:off x="1662485" y="2996952"/>
              <a:ext cx="504056" cy="594419"/>
              <a:chOff x="1187624" y="836712"/>
              <a:chExt cx="504056" cy="594419"/>
            </a:xfrm>
          </p:grpSpPr>
          <p:grpSp>
            <p:nvGrpSpPr>
              <p:cNvPr id="40" name="Groupe 39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42" name="Groupe 4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45" name="Ellipse 4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46" name="Connecteur droit 4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Connecteur droit 4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Forme libre 4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1" name="ZoneTexte 4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S4</a:t>
                </a:r>
                <a:endParaRPr lang="fr-FR" dirty="0"/>
              </a:p>
            </p:txBody>
          </p:sp>
        </p:grpSp>
        <p:grpSp>
          <p:nvGrpSpPr>
            <p:cNvPr id="47" name="Groupe 46"/>
            <p:cNvGrpSpPr/>
            <p:nvPr/>
          </p:nvGrpSpPr>
          <p:grpSpPr>
            <a:xfrm>
              <a:off x="2551137" y="2996952"/>
              <a:ext cx="504056" cy="594419"/>
              <a:chOff x="1187624" y="836712"/>
              <a:chExt cx="504056" cy="594419"/>
            </a:xfrm>
          </p:grpSpPr>
          <p:grpSp>
            <p:nvGrpSpPr>
              <p:cNvPr id="48" name="Groupe 47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50" name="Groupe 49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53" name="Ellipse 52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4" name="Connecteur droit 53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1" name="Connecteur droit 50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Forme libre 51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9" name="ZoneTexte 48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S5</a:t>
                </a:r>
                <a:endParaRPr lang="fr-FR" dirty="0"/>
              </a:p>
            </p:txBody>
          </p:sp>
        </p:grpSp>
        <p:grpSp>
          <p:nvGrpSpPr>
            <p:cNvPr id="55" name="Groupe 54"/>
            <p:cNvGrpSpPr/>
            <p:nvPr/>
          </p:nvGrpSpPr>
          <p:grpSpPr>
            <a:xfrm>
              <a:off x="1213208" y="3717032"/>
              <a:ext cx="504056" cy="594419"/>
              <a:chOff x="1187624" y="836712"/>
              <a:chExt cx="504056" cy="594419"/>
            </a:xfrm>
          </p:grpSpPr>
          <p:grpSp>
            <p:nvGrpSpPr>
              <p:cNvPr id="56" name="Groupe 55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58" name="Groupe 57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61" name="Ellipse 60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62" name="Connecteur droit 61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9" name="Connecteur droit 58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Forme libre 59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7" name="ZoneTexte 56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S6</a:t>
                </a:r>
                <a:endParaRPr lang="fr-FR" dirty="0"/>
              </a:p>
            </p:txBody>
          </p:sp>
        </p:grpSp>
        <p:grpSp>
          <p:nvGrpSpPr>
            <p:cNvPr id="63" name="Groupe 62"/>
            <p:cNvGrpSpPr/>
            <p:nvPr/>
          </p:nvGrpSpPr>
          <p:grpSpPr>
            <a:xfrm>
              <a:off x="2134369" y="3717032"/>
              <a:ext cx="504056" cy="594419"/>
              <a:chOff x="1187624" y="836712"/>
              <a:chExt cx="504056" cy="594419"/>
            </a:xfrm>
          </p:grpSpPr>
          <p:grpSp>
            <p:nvGrpSpPr>
              <p:cNvPr id="64" name="Groupe 63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66" name="Groupe 65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69" name="Ellipse 68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0" name="Connecteur droit 69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7" name="Connecteur droit 66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Forme libre 67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5" name="ZoneTexte 64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S7</a:t>
                </a:r>
                <a:endParaRPr lang="fr-FR" dirty="0"/>
              </a:p>
            </p:txBody>
          </p:sp>
        </p:grpSp>
        <p:grpSp>
          <p:nvGrpSpPr>
            <p:cNvPr id="71" name="Groupe 70"/>
            <p:cNvGrpSpPr/>
            <p:nvPr/>
          </p:nvGrpSpPr>
          <p:grpSpPr>
            <a:xfrm>
              <a:off x="3419872" y="4387801"/>
              <a:ext cx="576064" cy="594419"/>
              <a:chOff x="1187624" y="836712"/>
              <a:chExt cx="576064" cy="594419"/>
            </a:xfrm>
          </p:grpSpPr>
          <p:grpSp>
            <p:nvGrpSpPr>
              <p:cNvPr id="72" name="Groupe 71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74" name="Groupe 73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77" name="Ellipse 76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8" name="Connecteur droit 77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5" name="Connecteur droit 74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Forme libre 75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73" name="ZoneTexte 72"/>
              <p:cNvSpPr txBox="1"/>
              <p:nvPr/>
            </p:nvSpPr>
            <p:spPr>
              <a:xfrm>
                <a:off x="1187624" y="836712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S10</a:t>
                </a:r>
                <a:endParaRPr lang="fr-FR" dirty="0"/>
              </a:p>
            </p:txBody>
          </p:sp>
        </p:grpSp>
        <p:grpSp>
          <p:nvGrpSpPr>
            <p:cNvPr id="79" name="Groupe 78"/>
            <p:cNvGrpSpPr/>
            <p:nvPr/>
          </p:nvGrpSpPr>
          <p:grpSpPr>
            <a:xfrm>
              <a:off x="1577194" y="4393679"/>
              <a:ext cx="504056" cy="594419"/>
              <a:chOff x="1187624" y="836712"/>
              <a:chExt cx="504056" cy="594419"/>
            </a:xfrm>
          </p:grpSpPr>
          <p:grpSp>
            <p:nvGrpSpPr>
              <p:cNvPr id="80" name="Groupe 79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82" name="Groupe 8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85" name="Ellipse 8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86" name="Connecteur droit 8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3" name="Connecteur droit 8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Forme libre 8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1" name="ZoneTexte 8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S8</a:t>
                </a:r>
                <a:endParaRPr lang="fr-FR" dirty="0"/>
              </a:p>
            </p:txBody>
          </p:sp>
        </p:grpSp>
        <p:grpSp>
          <p:nvGrpSpPr>
            <p:cNvPr id="87" name="Groupe 86"/>
            <p:cNvGrpSpPr/>
            <p:nvPr/>
          </p:nvGrpSpPr>
          <p:grpSpPr>
            <a:xfrm>
              <a:off x="1607332" y="5085184"/>
              <a:ext cx="504056" cy="594419"/>
              <a:chOff x="1187624" y="836712"/>
              <a:chExt cx="504056" cy="594419"/>
            </a:xfrm>
          </p:grpSpPr>
          <p:grpSp>
            <p:nvGrpSpPr>
              <p:cNvPr id="88" name="Groupe 87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90" name="Groupe 89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93" name="Ellipse 92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94" name="Connecteur droit 93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1" name="Connecteur droit 90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Forme libre 91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9" name="ZoneTexte 88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S9</a:t>
                </a:r>
                <a:endParaRPr lang="fr-FR" dirty="0"/>
              </a:p>
            </p:txBody>
          </p:sp>
        </p:grpSp>
        <p:sp>
          <p:nvSpPr>
            <p:cNvPr id="95" name="Ellipse 94"/>
            <p:cNvSpPr/>
            <p:nvPr/>
          </p:nvSpPr>
          <p:spPr>
            <a:xfrm>
              <a:off x="396354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5066780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Organigramme : Jonction de sommaire 96"/>
            <p:cNvSpPr/>
            <p:nvPr/>
          </p:nvSpPr>
          <p:spPr>
            <a:xfrm>
              <a:off x="4251678" y="1700808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Organigramme : Jonction de sommaire 97"/>
            <p:cNvSpPr/>
            <p:nvPr/>
          </p:nvSpPr>
          <p:spPr>
            <a:xfrm>
              <a:off x="4251678" y="3121315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Organigramme : Jonction de sommaire 98"/>
            <p:cNvSpPr/>
            <p:nvPr/>
          </p:nvSpPr>
          <p:spPr>
            <a:xfrm>
              <a:off x="4251678" y="451990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288342" y="82742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101" name="ZoneTexte 100"/>
            <p:cNvSpPr txBox="1"/>
            <p:nvPr/>
          </p:nvSpPr>
          <p:spPr>
            <a:xfrm>
              <a:off x="4958768" y="81011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sp>
          <p:nvSpPr>
            <p:cNvPr id="102" name="ZoneTexte 101"/>
            <p:cNvSpPr txBox="1"/>
            <p:nvPr/>
          </p:nvSpPr>
          <p:spPr>
            <a:xfrm>
              <a:off x="3851920" y="130607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03" name="ZoneTexte 102"/>
            <p:cNvSpPr txBox="1"/>
            <p:nvPr/>
          </p:nvSpPr>
          <p:spPr>
            <a:xfrm>
              <a:off x="3851920" y="206240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H2</a:t>
              </a:r>
              <a:endParaRPr lang="fr-FR" dirty="0"/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3851920" y="3448915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H3</a:t>
              </a:r>
              <a:endParaRPr lang="fr-FR" dirty="0"/>
            </a:p>
          </p:txBody>
        </p:sp>
        <p:sp>
          <p:nvSpPr>
            <p:cNvPr id="105" name="ZoneTexte 104"/>
            <p:cNvSpPr txBox="1"/>
            <p:nvPr/>
          </p:nvSpPr>
          <p:spPr>
            <a:xfrm>
              <a:off x="4012703" y="4879525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H4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4572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88342" y="760058"/>
            <a:ext cx="5174482" cy="4952626"/>
            <a:chOff x="288342" y="760058"/>
            <a:chExt cx="5174482" cy="4952626"/>
          </a:xfrm>
        </p:grpSpPr>
        <p:sp>
          <p:nvSpPr>
            <p:cNvPr id="3" name="Rectangle 2"/>
            <p:cNvSpPr/>
            <p:nvPr/>
          </p:nvSpPr>
          <p:spPr>
            <a:xfrm>
              <a:off x="467544" y="1196752"/>
              <a:ext cx="4671246" cy="7920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67543" y="1979162"/>
              <a:ext cx="4671246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67543" y="1988840"/>
              <a:ext cx="2718646" cy="69709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67543" y="3366177"/>
              <a:ext cx="4671245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7543" y="4077072"/>
              <a:ext cx="2714009" cy="139418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Organigramme : Jonction de sommaire 7"/>
            <p:cNvSpPr/>
            <p:nvPr/>
          </p:nvSpPr>
          <p:spPr>
            <a:xfrm>
              <a:off x="4251678" y="944724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1099606" y="2301093"/>
              <a:ext cx="523823" cy="617729"/>
              <a:chOff x="1187624" y="836712"/>
              <a:chExt cx="504056" cy="594419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37" name="Ellipse 36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38" name="Connecteur droit 37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5" name="Connecteur droit 34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orme libre 35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S3</a:t>
                </a:r>
                <a:endParaRPr lang="fr-FR" dirty="0"/>
              </a:p>
            </p:txBody>
          </p:sp>
        </p:grpSp>
        <p:grpSp>
          <p:nvGrpSpPr>
            <p:cNvPr id="47" name="Groupe 46"/>
            <p:cNvGrpSpPr/>
            <p:nvPr/>
          </p:nvGrpSpPr>
          <p:grpSpPr>
            <a:xfrm>
              <a:off x="2551137" y="2996952"/>
              <a:ext cx="504056" cy="594419"/>
              <a:chOff x="1187624" y="836712"/>
              <a:chExt cx="504056" cy="594419"/>
            </a:xfrm>
          </p:grpSpPr>
          <p:grpSp>
            <p:nvGrpSpPr>
              <p:cNvPr id="48" name="Groupe 47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50" name="Groupe 49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53" name="Ellipse 52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4" name="Connecteur droit 53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1" name="Connecteur droit 50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Forme libre 51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9" name="ZoneTexte 48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S5</a:t>
                </a:r>
                <a:endParaRPr lang="fr-FR" dirty="0"/>
              </a:p>
            </p:txBody>
          </p:sp>
        </p:grpSp>
        <p:grpSp>
          <p:nvGrpSpPr>
            <p:cNvPr id="55" name="Groupe 54"/>
            <p:cNvGrpSpPr/>
            <p:nvPr/>
          </p:nvGrpSpPr>
          <p:grpSpPr>
            <a:xfrm>
              <a:off x="1213208" y="3717032"/>
              <a:ext cx="504056" cy="594419"/>
              <a:chOff x="1187624" y="836712"/>
              <a:chExt cx="504056" cy="594419"/>
            </a:xfrm>
          </p:grpSpPr>
          <p:grpSp>
            <p:nvGrpSpPr>
              <p:cNvPr id="56" name="Groupe 55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58" name="Groupe 57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61" name="Ellipse 60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62" name="Connecteur droit 61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9" name="Connecteur droit 58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Forme libre 59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7" name="ZoneTexte 56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S6</a:t>
                </a:r>
                <a:endParaRPr lang="fr-FR" dirty="0"/>
              </a:p>
            </p:txBody>
          </p:sp>
        </p:grpSp>
        <p:grpSp>
          <p:nvGrpSpPr>
            <p:cNvPr id="63" name="Groupe 62"/>
            <p:cNvGrpSpPr/>
            <p:nvPr/>
          </p:nvGrpSpPr>
          <p:grpSpPr>
            <a:xfrm>
              <a:off x="2134369" y="3717032"/>
              <a:ext cx="504056" cy="594419"/>
              <a:chOff x="1187624" y="836712"/>
              <a:chExt cx="504056" cy="594419"/>
            </a:xfrm>
          </p:grpSpPr>
          <p:grpSp>
            <p:nvGrpSpPr>
              <p:cNvPr id="64" name="Groupe 63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66" name="Groupe 65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69" name="Ellipse 68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70" name="Connecteur droit 69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7" name="Connecteur droit 66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Forme libre 67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65" name="ZoneTexte 64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S7</a:t>
                </a:r>
                <a:endParaRPr lang="fr-FR" dirty="0"/>
              </a:p>
            </p:txBody>
          </p:sp>
        </p:grpSp>
        <p:grpSp>
          <p:nvGrpSpPr>
            <p:cNvPr id="79" name="Groupe 78"/>
            <p:cNvGrpSpPr/>
            <p:nvPr/>
          </p:nvGrpSpPr>
          <p:grpSpPr>
            <a:xfrm>
              <a:off x="1577194" y="4393679"/>
              <a:ext cx="504056" cy="594419"/>
              <a:chOff x="1187624" y="836712"/>
              <a:chExt cx="504056" cy="594419"/>
            </a:xfrm>
          </p:grpSpPr>
          <p:grpSp>
            <p:nvGrpSpPr>
              <p:cNvPr id="80" name="Groupe 79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82" name="Groupe 81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85" name="Ellipse 84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86" name="Connecteur droit 85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3" name="Connecteur droit 82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Forme libre 83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1" name="ZoneTexte 80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S8</a:t>
                </a:r>
                <a:endParaRPr lang="fr-FR" dirty="0"/>
              </a:p>
            </p:txBody>
          </p:sp>
        </p:grpSp>
        <p:grpSp>
          <p:nvGrpSpPr>
            <p:cNvPr id="87" name="Groupe 86"/>
            <p:cNvGrpSpPr/>
            <p:nvPr/>
          </p:nvGrpSpPr>
          <p:grpSpPr>
            <a:xfrm>
              <a:off x="1607332" y="5085184"/>
              <a:ext cx="504056" cy="594419"/>
              <a:chOff x="1187624" y="836712"/>
              <a:chExt cx="504056" cy="594419"/>
            </a:xfrm>
          </p:grpSpPr>
          <p:grpSp>
            <p:nvGrpSpPr>
              <p:cNvPr id="88" name="Groupe 87"/>
              <p:cNvGrpSpPr/>
              <p:nvPr/>
            </p:nvGrpSpPr>
            <p:grpSpPr>
              <a:xfrm>
                <a:off x="1259632" y="1052736"/>
                <a:ext cx="360040" cy="378395"/>
                <a:chOff x="1259632" y="1052736"/>
                <a:chExt cx="360040" cy="378395"/>
              </a:xfrm>
            </p:grpSpPr>
            <p:grpSp>
              <p:nvGrpSpPr>
                <p:cNvPr id="90" name="Groupe 89"/>
                <p:cNvGrpSpPr/>
                <p:nvPr/>
              </p:nvGrpSpPr>
              <p:grpSpPr>
                <a:xfrm>
                  <a:off x="1259632" y="1052736"/>
                  <a:ext cx="360040" cy="288032"/>
                  <a:chOff x="1331640" y="1052736"/>
                  <a:chExt cx="360040" cy="288032"/>
                </a:xfrm>
              </p:grpSpPr>
              <p:sp>
                <p:nvSpPr>
                  <p:cNvPr id="93" name="Ellipse 92"/>
                  <p:cNvSpPr/>
                  <p:nvPr/>
                </p:nvSpPr>
                <p:spPr>
                  <a:xfrm>
                    <a:off x="1331640" y="1052736"/>
                    <a:ext cx="347712" cy="28803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94" name="Connecteur droit 93"/>
                  <p:cNvCxnSpPr/>
                  <p:nvPr/>
                </p:nvCxnSpPr>
                <p:spPr>
                  <a:xfrm flipH="1">
                    <a:off x="1331640" y="1196752"/>
                    <a:ext cx="36004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1" name="Connecteur droit 90"/>
                <p:cNvCxnSpPr/>
                <p:nvPr/>
              </p:nvCxnSpPr>
              <p:spPr>
                <a:xfrm flipH="1">
                  <a:off x="1426369" y="1288675"/>
                  <a:ext cx="1694" cy="13531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Forme libre 91"/>
                <p:cNvSpPr/>
                <p:nvPr/>
              </p:nvSpPr>
              <p:spPr>
                <a:xfrm>
                  <a:off x="1321594" y="1369219"/>
                  <a:ext cx="209550" cy="61912"/>
                </a:xfrm>
                <a:custGeom>
                  <a:avLst/>
                  <a:gdLst>
                    <a:gd name="connsiteX0" fmla="*/ 0 w 209550"/>
                    <a:gd name="connsiteY0" fmla="*/ 0 h 61912"/>
                    <a:gd name="connsiteX1" fmla="*/ 0 w 209550"/>
                    <a:gd name="connsiteY1" fmla="*/ 61912 h 61912"/>
                    <a:gd name="connsiteX2" fmla="*/ 209550 w 209550"/>
                    <a:gd name="connsiteY2" fmla="*/ 59531 h 61912"/>
                    <a:gd name="connsiteX3" fmla="*/ 209550 w 209550"/>
                    <a:gd name="connsiteY3" fmla="*/ 2381 h 61912"/>
                    <a:gd name="connsiteX4" fmla="*/ 209550 w 209550"/>
                    <a:gd name="connsiteY4" fmla="*/ 2381 h 61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0" h="61912">
                      <a:moveTo>
                        <a:pt x="0" y="0"/>
                      </a:moveTo>
                      <a:lnTo>
                        <a:pt x="0" y="61912"/>
                      </a:lnTo>
                      <a:lnTo>
                        <a:pt x="209550" y="59531"/>
                      </a:lnTo>
                      <a:lnTo>
                        <a:pt x="209550" y="2381"/>
                      </a:lnTo>
                      <a:lnTo>
                        <a:pt x="209550" y="238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9" name="ZoneTexte 88"/>
              <p:cNvSpPr txBox="1"/>
              <p:nvPr/>
            </p:nvSpPr>
            <p:spPr>
              <a:xfrm>
                <a:off x="1187624" y="836712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S9</a:t>
                </a:r>
                <a:endParaRPr lang="fr-FR" dirty="0"/>
              </a:p>
            </p:txBody>
          </p:sp>
        </p:grpSp>
        <p:sp>
          <p:nvSpPr>
            <p:cNvPr id="95" name="Ellipse 94"/>
            <p:cNvSpPr/>
            <p:nvPr/>
          </p:nvSpPr>
          <p:spPr>
            <a:xfrm>
              <a:off x="396354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/>
            <p:cNvSpPr/>
            <p:nvPr/>
          </p:nvSpPr>
          <p:spPr>
            <a:xfrm>
              <a:off x="5066780" y="1131896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Organigramme : Jonction de sommaire 96"/>
            <p:cNvSpPr/>
            <p:nvPr/>
          </p:nvSpPr>
          <p:spPr>
            <a:xfrm>
              <a:off x="4251678" y="1700808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Organigramme : Jonction de sommaire 97"/>
            <p:cNvSpPr/>
            <p:nvPr/>
          </p:nvSpPr>
          <p:spPr>
            <a:xfrm>
              <a:off x="4251678" y="3121315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Organigramme : Jonction de sommaire 98"/>
            <p:cNvSpPr/>
            <p:nvPr/>
          </p:nvSpPr>
          <p:spPr>
            <a:xfrm>
              <a:off x="4251678" y="4519906"/>
              <a:ext cx="504056" cy="504056"/>
            </a:xfrm>
            <a:prstGeom prst="flowChartSummingJunc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288342" y="82742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101" name="ZoneTexte 100"/>
            <p:cNvSpPr txBox="1"/>
            <p:nvPr/>
          </p:nvSpPr>
          <p:spPr>
            <a:xfrm>
              <a:off x="4958768" y="81011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sp>
          <p:nvSpPr>
            <p:cNvPr id="102" name="ZoneTexte 101"/>
            <p:cNvSpPr txBox="1"/>
            <p:nvPr/>
          </p:nvSpPr>
          <p:spPr>
            <a:xfrm>
              <a:off x="3851920" y="1306076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H1</a:t>
              </a:r>
              <a:endParaRPr lang="fr-FR" dirty="0"/>
            </a:p>
          </p:txBody>
        </p:sp>
        <p:sp>
          <p:nvSpPr>
            <p:cNvPr id="103" name="ZoneTexte 102"/>
            <p:cNvSpPr txBox="1"/>
            <p:nvPr/>
          </p:nvSpPr>
          <p:spPr>
            <a:xfrm>
              <a:off x="3851920" y="206240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H2</a:t>
              </a:r>
              <a:endParaRPr lang="fr-FR" dirty="0"/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3851920" y="3448915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H3</a:t>
              </a:r>
              <a:endParaRPr lang="fr-FR" dirty="0"/>
            </a:p>
          </p:txBody>
        </p:sp>
        <p:sp>
          <p:nvSpPr>
            <p:cNvPr id="105" name="ZoneTexte 104"/>
            <p:cNvSpPr txBox="1"/>
            <p:nvPr/>
          </p:nvSpPr>
          <p:spPr>
            <a:xfrm>
              <a:off x="4012703" y="4879525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H4</a:t>
              </a:r>
              <a:endParaRPr lang="fr-FR" dirty="0"/>
            </a:p>
          </p:txBody>
        </p:sp>
        <p:grpSp>
          <p:nvGrpSpPr>
            <p:cNvPr id="20" name="Groupe 19"/>
            <p:cNvGrpSpPr/>
            <p:nvPr/>
          </p:nvGrpSpPr>
          <p:grpSpPr>
            <a:xfrm>
              <a:off x="1741302" y="1516142"/>
              <a:ext cx="731273" cy="688722"/>
              <a:chOff x="1741302" y="1516142"/>
              <a:chExt cx="731273" cy="688722"/>
            </a:xfrm>
          </p:grpSpPr>
          <p:grpSp>
            <p:nvGrpSpPr>
              <p:cNvPr id="23" name="Groupe 22"/>
              <p:cNvGrpSpPr/>
              <p:nvPr/>
            </p:nvGrpSpPr>
            <p:grpSpPr>
              <a:xfrm>
                <a:off x="1741302" y="1516142"/>
                <a:ext cx="731273" cy="688722"/>
                <a:chOff x="1165238" y="742409"/>
                <a:chExt cx="731273" cy="688722"/>
              </a:xfrm>
            </p:grpSpPr>
            <p:grpSp>
              <p:nvGrpSpPr>
                <p:cNvPr id="24" name="Groupe 23"/>
                <p:cNvGrpSpPr/>
                <p:nvPr/>
              </p:nvGrpSpPr>
              <p:grpSpPr>
                <a:xfrm>
                  <a:off x="1165238" y="1052736"/>
                  <a:ext cx="454435" cy="378395"/>
                  <a:chOff x="1165238" y="1052736"/>
                  <a:chExt cx="454435" cy="378395"/>
                </a:xfrm>
              </p:grpSpPr>
              <p:grpSp>
                <p:nvGrpSpPr>
                  <p:cNvPr id="26" name="Groupe 25"/>
                  <p:cNvGrpSpPr/>
                  <p:nvPr/>
                </p:nvGrpSpPr>
                <p:grpSpPr>
                  <a:xfrm>
                    <a:off x="1165238" y="1052736"/>
                    <a:ext cx="454435" cy="288032"/>
                    <a:chOff x="1237246" y="1052736"/>
                    <a:chExt cx="454435" cy="288032"/>
                  </a:xfrm>
                </p:grpSpPr>
                <p:sp>
                  <p:nvSpPr>
                    <p:cNvPr id="29" name="Ellipse 28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30" name="Connecteur droit 29"/>
                    <p:cNvCxnSpPr/>
                    <p:nvPr/>
                  </p:nvCxnSpPr>
                  <p:spPr>
                    <a:xfrm flipH="1" flipV="1">
                      <a:off x="1237246" y="1052736"/>
                      <a:ext cx="454435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7" name="Connecteur droit 26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Forme libre 27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25" name="ZoneTexte 24"/>
                <p:cNvSpPr txBox="1"/>
                <p:nvPr/>
              </p:nvSpPr>
              <p:spPr>
                <a:xfrm>
                  <a:off x="1392455" y="742409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S2</a:t>
                  </a:r>
                  <a:endParaRPr lang="fr-FR" dirty="0"/>
                </a:p>
              </p:txBody>
            </p:sp>
          </p:grpSp>
          <p:cxnSp>
            <p:nvCxnSpPr>
              <p:cNvPr id="106" name="Connecteur droit 105"/>
              <p:cNvCxnSpPr/>
              <p:nvPr/>
            </p:nvCxnSpPr>
            <p:spPr>
              <a:xfrm>
                <a:off x="1812379" y="1738551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e 106"/>
            <p:cNvGrpSpPr/>
            <p:nvPr/>
          </p:nvGrpSpPr>
          <p:grpSpPr>
            <a:xfrm>
              <a:off x="1153483" y="760058"/>
              <a:ext cx="731273" cy="688722"/>
              <a:chOff x="1741302" y="1516142"/>
              <a:chExt cx="731273" cy="688722"/>
            </a:xfrm>
          </p:grpSpPr>
          <p:grpSp>
            <p:nvGrpSpPr>
              <p:cNvPr id="108" name="Groupe 107"/>
              <p:cNvGrpSpPr/>
              <p:nvPr/>
            </p:nvGrpSpPr>
            <p:grpSpPr>
              <a:xfrm>
                <a:off x="1741302" y="1516142"/>
                <a:ext cx="731273" cy="688722"/>
                <a:chOff x="1165238" y="742409"/>
                <a:chExt cx="731273" cy="688722"/>
              </a:xfrm>
            </p:grpSpPr>
            <p:grpSp>
              <p:nvGrpSpPr>
                <p:cNvPr id="110" name="Groupe 109"/>
                <p:cNvGrpSpPr/>
                <p:nvPr/>
              </p:nvGrpSpPr>
              <p:grpSpPr>
                <a:xfrm>
                  <a:off x="1165238" y="1052736"/>
                  <a:ext cx="454435" cy="378395"/>
                  <a:chOff x="1165238" y="1052736"/>
                  <a:chExt cx="454435" cy="378395"/>
                </a:xfrm>
              </p:grpSpPr>
              <p:grpSp>
                <p:nvGrpSpPr>
                  <p:cNvPr id="112" name="Groupe 111"/>
                  <p:cNvGrpSpPr/>
                  <p:nvPr/>
                </p:nvGrpSpPr>
                <p:grpSpPr>
                  <a:xfrm>
                    <a:off x="1165238" y="1052736"/>
                    <a:ext cx="454435" cy="288032"/>
                    <a:chOff x="1237246" y="1052736"/>
                    <a:chExt cx="454435" cy="288032"/>
                  </a:xfrm>
                </p:grpSpPr>
                <p:sp>
                  <p:nvSpPr>
                    <p:cNvPr id="115" name="Ellipse 11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16" name="Connecteur droit 115"/>
                    <p:cNvCxnSpPr/>
                    <p:nvPr/>
                  </p:nvCxnSpPr>
                  <p:spPr>
                    <a:xfrm flipH="1" flipV="1">
                      <a:off x="1237246" y="1052736"/>
                      <a:ext cx="454435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3" name="Connecteur droit 112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4" name="Forme libre 113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11" name="ZoneTexte 110"/>
                <p:cNvSpPr txBox="1"/>
                <p:nvPr/>
              </p:nvSpPr>
              <p:spPr>
                <a:xfrm>
                  <a:off x="1392455" y="742409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</a:t>
                  </a:r>
                  <a:endParaRPr lang="fr-FR" dirty="0"/>
                </a:p>
              </p:txBody>
            </p:sp>
          </p:grpSp>
          <p:cxnSp>
            <p:nvCxnSpPr>
              <p:cNvPr id="109" name="Connecteur droit 108"/>
              <p:cNvCxnSpPr/>
              <p:nvPr/>
            </p:nvCxnSpPr>
            <p:spPr>
              <a:xfrm>
                <a:off x="1812379" y="1738551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Groupe 116"/>
            <p:cNvGrpSpPr/>
            <p:nvPr/>
          </p:nvGrpSpPr>
          <p:grpSpPr>
            <a:xfrm>
              <a:off x="1550334" y="2911398"/>
              <a:ext cx="731273" cy="688722"/>
              <a:chOff x="1741302" y="1516142"/>
              <a:chExt cx="731273" cy="688722"/>
            </a:xfrm>
          </p:grpSpPr>
          <p:grpSp>
            <p:nvGrpSpPr>
              <p:cNvPr id="118" name="Groupe 117"/>
              <p:cNvGrpSpPr/>
              <p:nvPr/>
            </p:nvGrpSpPr>
            <p:grpSpPr>
              <a:xfrm>
                <a:off x="1741302" y="1516142"/>
                <a:ext cx="731273" cy="688722"/>
                <a:chOff x="1165238" y="742409"/>
                <a:chExt cx="731273" cy="688722"/>
              </a:xfrm>
            </p:grpSpPr>
            <p:grpSp>
              <p:nvGrpSpPr>
                <p:cNvPr id="120" name="Groupe 119"/>
                <p:cNvGrpSpPr/>
                <p:nvPr/>
              </p:nvGrpSpPr>
              <p:grpSpPr>
                <a:xfrm>
                  <a:off x="1165238" y="1052736"/>
                  <a:ext cx="454435" cy="378395"/>
                  <a:chOff x="1165238" y="1052736"/>
                  <a:chExt cx="454435" cy="378395"/>
                </a:xfrm>
              </p:grpSpPr>
              <p:grpSp>
                <p:nvGrpSpPr>
                  <p:cNvPr id="122" name="Groupe 121"/>
                  <p:cNvGrpSpPr/>
                  <p:nvPr/>
                </p:nvGrpSpPr>
                <p:grpSpPr>
                  <a:xfrm>
                    <a:off x="1165238" y="1052736"/>
                    <a:ext cx="454435" cy="288032"/>
                    <a:chOff x="1237246" y="1052736"/>
                    <a:chExt cx="454435" cy="288032"/>
                  </a:xfrm>
                </p:grpSpPr>
                <p:sp>
                  <p:nvSpPr>
                    <p:cNvPr id="125" name="Ellipse 12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26" name="Connecteur droit 125"/>
                    <p:cNvCxnSpPr/>
                    <p:nvPr/>
                  </p:nvCxnSpPr>
                  <p:spPr>
                    <a:xfrm flipH="1" flipV="1">
                      <a:off x="1237246" y="1052736"/>
                      <a:ext cx="454435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3" name="Connecteur droit 122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4" name="Forme libre 123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21" name="ZoneTexte 120"/>
                <p:cNvSpPr txBox="1"/>
                <p:nvPr/>
              </p:nvSpPr>
              <p:spPr>
                <a:xfrm>
                  <a:off x="1392455" y="742409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S4</a:t>
                  </a:r>
                  <a:endParaRPr lang="fr-FR" dirty="0"/>
                </a:p>
              </p:txBody>
            </p:sp>
          </p:grpSp>
          <p:cxnSp>
            <p:nvCxnSpPr>
              <p:cNvPr id="119" name="Connecteur droit 118"/>
              <p:cNvCxnSpPr/>
              <p:nvPr/>
            </p:nvCxnSpPr>
            <p:spPr>
              <a:xfrm>
                <a:off x="1812379" y="1738551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" name="Groupe 126"/>
            <p:cNvGrpSpPr/>
            <p:nvPr/>
          </p:nvGrpSpPr>
          <p:grpSpPr>
            <a:xfrm>
              <a:off x="3366045" y="4288619"/>
              <a:ext cx="885633" cy="688722"/>
              <a:chOff x="1741302" y="1516142"/>
              <a:chExt cx="885633" cy="688722"/>
            </a:xfrm>
          </p:grpSpPr>
          <p:grpSp>
            <p:nvGrpSpPr>
              <p:cNvPr id="128" name="Groupe 127"/>
              <p:cNvGrpSpPr/>
              <p:nvPr/>
            </p:nvGrpSpPr>
            <p:grpSpPr>
              <a:xfrm>
                <a:off x="1741302" y="1516142"/>
                <a:ext cx="885633" cy="688722"/>
                <a:chOff x="1165238" y="742409"/>
                <a:chExt cx="885633" cy="688722"/>
              </a:xfrm>
            </p:grpSpPr>
            <p:grpSp>
              <p:nvGrpSpPr>
                <p:cNvPr id="130" name="Groupe 129"/>
                <p:cNvGrpSpPr/>
                <p:nvPr/>
              </p:nvGrpSpPr>
              <p:grpSpPr>
                <a:xfrm>
                  <a:off x="1165238" y="1052736"/>
                  <a:ext cx="454435" cy="378395"/>
                  <a:chOff x="1165238" y="1052736"/>
                  <a:chExt cx="454435" cy="378395"/>
                </a:xfrm>
              </p:grpSpPr>
              <p:grpSp>
                <p:nvGrpSpPr>
                  <p:cNvPr id="132" name="Groupe 131"/>
                  <p:cNvGrpSpPr/>
                  <p:nvPr/>
                </p:nvGrpSpPr>
                <p:grpSpPr>
                  <a:xfrm>
                    <a:off x="1165238" y="1052736"/>
                    <a:ext cx="454435" cy="288032"/>
                    <a:chOff x="1237246" y="1052736"/>
                    <a:chExt cx="454435" cy="288032"/>
                  </a:xfrm>
                </p:grpSpPr>
                <p:sp>
                  <p:nvSpPr>
                    <p:cNvPr id="135" name="Ellipse 13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36" name="Connecteur droit 135"/>
                    <p:cNvCxnSpPr/>
                    <p:nvPr/>
                  </p:nvCxnSpPr>
                  <p:spPr>
                    <a:xfrm flipH="1" flipV="1">
                      <a:off x="1237246" y="1052736"/>
                      <a:ext cx="454435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3" name="Connecteur droit 132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" name="Forme libre 133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31" name="ZoneTexte 130"/>
                <p:cNvSpPr txBox="1"/>
                <p:nvPr/>
              </p:nvSpPr>
              <p:spPr>
                <a:xfrm>
                  <a:off x="1392455" y="742409"/>
                  <a:ext cx="65841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S10</a:t>
                  </a:r>
                  <a:endParaRPr lang="fr-FR" dirty="0"/>
                </a:p>
              </p:txBody>
            </p:sp>
          </p:grpSp>
          <p:cxnSp>
            <p:nvCxnSpPr>
              <p:cNvPr id="129" name="Connecteur droit 128"/>
              <p:cNvCxnSpPr/>
              <p:nvPr/>
            </p:nvCxnSpPr>
            <p:spPr>
              <a:xfrm>
                <a:off x="1812379" y="1738551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oupe 136"/>
            <p:cNvGrpSpPr/>
            <p:nvPr/>
          </p:nvGrpSpPr>
          <p:grpSpPr>
            <a:xfrm>
              <a:off x="2354184" y="5023962"/>
              <a:ext cx="885633" cy="688722"/>
              <a:chOff x="1741302" y="1516142"/>
              <a:chExt cx="885633" cy="688722"/>
            </a:xfrm>
          </p:grpSpPr>
          <p:grpSp>
            <p:nvGrpSpPr>
              <p:cNvPr id="138" name="Groupe 137"/>
              <p:cNvGrpSpPr/>
              <p:nvPr/>
            </p:nvGrpSpPr>
            <p:grpSpPr>
              <a:xfrm>
                <a:off x="1741302" y="1516142"/>
                <a:ext cx="885633" cy="688722"/>
                <a:chOff x="1165238" y="742409"/>
                <a:chExt cx="885633" cy="688722"/>
              </a:xfrm>
            </p:grpSpPr>
            <p:grpSp>
              <p:nvGrpSpPr>
                <p:cNvPr id="140" name="Groupe 139"/>
                <p:cNvGrpSpPr/>
                <p:nvPr/>
              </p:nvGrpSpPr>
              <p:grpSpPr>
                <a:xfrm>
                  <a:off x="1165238" y="1052736"/>
                  <a:ext cx="454435" cy="378395"/>
                  <a:chOff x="1165238" y="1052736"/>
                  <a:chExt cx="454435" cy="378395"/>
                </a:xfrm>
              </p:grpSpPr>
              <p:grpSp>
                <p:nvGrpSpPr>
                  <p:cNvPr id="142" name="Groupe 141"/>
                  <p:cNvGrpSpPr/>
                  <p:nvPr/>
                </p:nvGrpSpPr>
                <p:grpSpPr>
                  <a:xfrm>
                    <a:off x="1165238" y="1052736"/>
                    <a:ext cx="454435" cy="288032"/>
                    <a:chOff x="1237246" y="1052736"/>
                    <a:chExt cx="454435" cy="288032"/>
                  </a:xfrm>
                </p:grpSpPr>
                <p:sp>
                  <p:nvSpPr>
                    <p:cNvPr id="145" name="Ellipse 144"/>
                    <p:cNvSpPr/>
                    <p:nvPr/>
                  </p:nvSpPr>
                  <p:spPr>
                    <a:xfrm>
                      <a:off x="1331640" y="1052736"/>
                      <a:ext cx="347712" cy="28803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cxnSp>
                  <p:nvCxnSpPr>
                    <p:cNvPr id="146" name="Connecteur droit 145"/>
                    <p:cNvCxnSpPr/>
                    <p:nvPr/>
                  </p:nvCxnSpPr>
                  <p:spPr>
                    <a:xfrm flipH="1" flipV="1">
                      <a:off x="1237246" y="1052736"/>
                      <a:ext cx="454435" cy="144016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43" name="Connecteur droit 142"/>
                  <p:cNvCxnSpPr/>
                  <p:nvPr/>
                </p:nvCxnSpPr>
                <p:spPr>
                  <a:xfrm flipH="1">
                    <a:off x="1426369" y="1124744"/>
                    <a:ext cx="7119" cy="29924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4" name="Forme libre 143"/>
                  <p:cNvSpPr/>
                  <p:nvPr/>
                </p:nvSpPr>
                <p:spPr>
                  <a:xfrm>
                    <a:off x="1321594" y="1369219"/>
                    <a:ext cx="209550" cy="61912"/>
                  </a:xfrm>
                  <a:custGeom>
                    <a:avLst/>
                    <a:gdLst>
                      <a:gd name="connsiteX0" fmla="*/ 0 w 209550"/>
                      <a:gd name="connsiteY0" fmla="*/ 0 h 61912"/>
                      <a:gd name="connsiteX1" fmla="*/ 0 w 209550"/>
                      <a:gd name="connsiteY1" fmla="*/ 61912 h 61912"/>
                      <a:gd name="connsiteX2" fmla="*/ 209550 w 209550"/>
                      <a:gd name="connsiteY2" fmla="*/ 59531 h 61912"/>
                      <a:gd name="connsiteX3" fmla="*/ 209550 w 209550"/>
                      <a:gd name="connsiteY3" fmla="*/ 2381 h 61912"/>
                      <a:gd name="connsiteX4" fmla="*/ 209550 w 209550"/>
                      <a:gd name="connsiteY4" fmla="*/ 2381 h 61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550" h="61912">
                        <a:moveTo>
                          <a:pt x="0" y="0"/>
                        </a:moveTo>
                        <a:lnTo>
                          <a:pt x="0" y="61912"/>
                        </a:lnTo>
                        <a:lnTo>
                          <a:pt x="209550" y="59531"/>
                        </a:lnTo>
                        <a:lnTo>
                          <a:pt x="209550" y="2381"/>
                        </a:lnTo>
                        <a:lnTo>
                          <a:pt x="209550" y="238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41" name="ZoneTexte 140"/>
                <p:cNvSpPr txBox="1"/>
                <p:nvPr/>
              </p:nvSpPr>
              <p:spPr>
                <a:xfrm>
                  <a:off x="1392455" y="742409"/>
                  <a:ext cx="65841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S11</a:t>
                  </a:r>
                  <a:endParaRPr lang="fr-FR" dirty="0"/>
                </a:p>
              </p:txBody>
            </p:sp>
          </p:grpSp>
          <p:cxnSp>
            <p:nvCxnSpPr>
              <p:cNvPr id="139" name="Connecteur droit 138"/>
              <p:cNvCxnSpPr/>
              <p:nvPr/>
            </p:nvCxnSpPr>
            <p:spPr>
              <a:xfrm>
                <a:off x="1812379" y="1738551"/>
                <a:ext cx="1" cy="23754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94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379348" y="1310910"/>
            <a:ext cx="1858710" cy="3136263"/>
            <a:chOff x="379348" y="1310910"/>
            <a:chExt cx="1858710" cy="3136263"/>
          </a:xfrm>
        </p:grpSpPr>
        <p:grpSp>
          <p:nvGrpSpPr>
            <p:cNvPr id="3" name="Groupe 2"/>
            <p:cNvGrpSpPr/>
            <p:nvPr/>
          </p:nvGrpSpPr>
          <p:grpSpPr>
            <a:xfrm>
              <a:off x="1009544" y="1310910"/>
              <a:ext cx="1228514" cy="3136263"/>
              <a:chOff x="1009544" y="1310910"/>
              <a:chExt cx="1228514" cy="3136263"/>
            </a:xfrm>
          </p:grpSpPr>
          <p:sp>
            <p:nvSpPr>
              <p:cNvPr id="2" name="Rectangle 1"/>
              <p:cNvSpPr/>
              <p:nvPr/>
            </p:nvSpPr>
            <p:spPr>
              <a:xfrm rot="5400000" flipV="1">
                <a:off x="299991" y="2931480"/>
                <a:ext cx="2502476" cy="0"/>
              </a:xfrm>
              <a:custGeom>
                <a:avLst/>
                <a:gdLst>
                  <a:gd name="connsiteX0" fmla="*/ 0 w 2502476"/>
                  <a:gd name="connsiteY0" fmla="*/ 0 h 2448272"/>
                  <a:gd name="connsiteX1" fmla="*/ 2502476 w 2502476"/>
                  <a:gd name="connsiteY1" fmla="*/ 0 h 2448272"/>
                  <a:gd name="connsiteX2" fmla="*/ 2502476 w 2502476"/>
                  <a:gd name="connsiteY2" fmla="*/ 2448272 h 2448272"/>
                  <a:gd name="connsiteX3" fmla="*/ 0 w 2502476"/>
                  <a:gd name="connsiteY3" fmla="*/ 2448272 h 2448272"/>
                  <a:gd name="connsiteX4" fmla="*/ 0 w 2502476"/>
                  <a:gd name="connsiteY4" fmla="*/ 0 h 2448272"/>
                  <a:gd name="connsiteX0" fmla="*/ 0 w 2502476"/>
                  <a:gd name="connsiteY0" fmla="*/ 2448272 h 2539712"/>
                  <a:gd name="connsiteX1" fmla="*/ 0 w 2502476"/>
                  <a:gd name="connsiteY1" fmla="*/ 0 h 2539712"/>
                  <a:gd name="connsiteX2" fmla="*/ 2502476 w 2502476"/>
                  <a:gd name="connsiteY2" fmla="*/ 0 h 2539712"/>
                  <a:gd name="connsiteX3" fmla="*/ 2502476 w 2502476"/>
                  <a:gd name="connsiteY3" fmla="*/ 2448272 h 2539712"/>
                  <a:gd name="connsiteX4" fmla="*/ 91440 w 2502476"/>
                  <a:gd name="connsiteY4" fmla="*/ 2539712 h 2539712"/>
                  <a:gd name="connsiteX0" fmla="*/ 0 w 2502476"/>
                  <a:gd name="connsiteY0" fmla="*/ 2448272 h 2448272"/>
                  <a:gd name="connsiteX1" fmla="*/ 0 w 2502476"/>
                  <a:gd name="connsiteY1" fmla="*/ 0 h 2448272"/>
                  <a:gd name="connsiteX2" fmla="*/ 2502476 w 2502476"/>
                  <a:gd name="connsiteY2" fmla="*/ 0 h 2448272"/>
                  <a:gd name="connsiteX3" fmla="*/ 2502476 w 2502476"/>
                  <a:gd name="connsiteY3" fmla="*/ 2448272 h 2448272"/>
                  <a:gd name="connsiteX0" fmla="*/ 0 w 2502476"/>
                  <a:gd name="connsiteY0" fmla="*/ 0 h 2448272"/>
                  <a:gd name="connsiteX1" fmla="*/ 2502476 w 2502476"/>
                  <a:gd name="connsiteY1" fmla="*/ 0 h 2448272"/>
                  <a:gd name="connsiteX2" fmla="*/ 2502476 w 2502476"/>
                  <a:gd name="connsiteY2" fmla="*/ 2448272 h 2448272"/>
                  <a:gd name="connsiteX0" fmla="*/ 0 w 2502476"/>
                  <a:gd name="connsiteY0" fmla="*/ 0 h 0"/>
                  <a:gd name="connsiteX1" fmla="*/ 2502476 w 250247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02476">
                    <a:moveTo>
                      <a:pt x="0" y="0"/>
                    </a:moveTo>
                    <a:lnTo>
                      <a:pt x="2502476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1009544" y="181596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14" name="Groupe 13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16" name="Rectangle 15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" name="Connecteur droit 16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Connecteur droit 17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ZoneTexte 18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20" name="ZoneTexte 19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15" name="ZoneTexte 14"/>
                <p:cNvSpPr txBox="1"/>
                <p:nvPr>
                  <p:custDataLst>
                    <p:tags r:id="rId4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0</a:t>
                  </a:r>
                  <a:endPara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46" name="Groupe 45"/>
              <p:cNvGrpSpPr/>
              <p:nvPr/>
            </p:nvGrpSpPr>
            <p:grpSpPr>
              <a:xfrm>
                <a:off x="1009544" y="269251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50" name="Rectangle 49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1" name="Connecteur droit 50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ZoneTexte 55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8" name="ZoneTexte 47"/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1</a:t>
                  </a:r>
                </a:p>
              </p:txBody>
            </p:sp>
          </p:grpSp>
          <p:sp>
            <p:nvSpPr>
              <p:cNvPr id="57" name="Ellipse 56"/>
              <p:cNvSpPr/>
              <p:nvPr/>
            </p:nvSpPr>
            <p:spPr>
              <a:xfrm>
                <a:off x="1471431" y="1530864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1479221" y="4102928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ZoneTexte 58"/>
              <p:cNvSpPr txBox="1"/>
              <p:nvPr/>
            </p:nvSpPr>
            <p:spPr>
              <a:xfrm>
                <a:off x="1187624" y="1310910"/>
                <a:ext cx="2838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A</a:t>
                </a:r>
                <a:endParaRPr lang="fr-FR" dirty="0"/>
              </a:p>
            </p:txBody>
          </p:sp>
          <p:sp>
            <p:nvSpPr>
              <p:cNvPr id="60" name="ZoneTexte 59"/>
              <p:cNvSpPr txBox="1"/>
              <p:nvPr/>
            </p:nvSpPr>
            <p:spPr>
              <a:xfrm>
                <a:off x="1187624" y="4077841"/>
                <a:ext cx="2915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B</a:t>
                </a:r>
                <a:endParaRPr lang="fr-FR" dirty="0"/>
              </a:p>
            </p:txBody>
          </p:sp>
        </p:grpSp>
        <p:cxnSp>
          <p:nvCxnSpPr>
            <p:cNvPr id="61" name="Connecteur droit avec flèche 60"/>
            <p:cNvCxnSpPr/>
            <p:nvPr>
              <p:custDataLst>
                <p:tags r:id="rId1"/>
              </p:custDataLst>
            </p:nvPr>
          </p:nvCxnSpPr>
          <p:spPr>
            <a:xfrm flipV="1">
              <a:off x="988810" y="1688433"/>
              <a:ext cx="0" cy="223957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61"/>
            <p:cNvSpPr txBox="1"/>
            <p:nvPr>
              <p:custDataLst>
                <p:tags r:id="rId2"/>
              </p:custDataLst>
            </p:nvPr>
          </p:nvSpPr>
          <p:spPr>
            <a:xfrm>
              <a:off x="379348" y="3227062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928153" y="1380497"/>
            <a:ext cx="4463836" cy="484980"/>
            <a:chOff x="3928153" y="1380497"/>
            <a:chExt cx="4463836" cy="484980"/>
          </a:xfrm>
        </p:grpSpPr>
        <p:sp>
          <p:nvSpPr>
            <p:cNvPr id="45" name="Rectangle 44"/>
            <p:cNvSpPr/>
            <p:nvPr/>
          </p:nvSpPr>
          <p:spPr>
            <a:xfrm flipV="1">
              <a:off x="4211960" y="1590249"/>
              <a:ext cx="3888432" cy="98183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3" fmla="*/ 0 w 2502476"/>
                <a:gd name="connsiteY3" fmla="*/ 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3" fmla="*/ 91440 w 2502476"/>
                <a:gd name="connsiteY3" fmla="*/ 9144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67" name="Rectangle 66"/>
            <p:cNvSpPr/>
            <p:nvPr/>
          </p:nvSpPr>
          <p:spPr>
            <a:xfrm rot="10800000" flipV="1">
              <a:off x="4741280" y="1511391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1" name="Rectangle 30"/>
            <p:cNvSpPr/>
            <p:nvPr/>
          </p:nvSpPr>
          <p:spPr>
            <a:xfrm rot="10800000" flipV="1">
              <a:off x="6482656" y="150319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3" name="Ellipse 62"/>
            <p:cNvSpPr/>
            <p:nvPr/>
          </p:nvSpPr>
          <p:spPr>
            <a:xfrm>
              <a:off x="4211960" y="1600451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8028384" y="159025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3928153" y="1380497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8100392" y="1380497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3653043" y="2708920"/>
            <a:ext cx="2928030" cy="1368921"/>
            <a:chOff x="3928153" y="1277538"/>
            <a:chExt cx="2928030" cy="1368921"/>
          </a:xfrm>
        </p:grpSpPr>
        <p:sp>
          <p:nvSpPr>
            <p:cNvPr id="78" name="Rectangle 44"/>
            <p:cNvSpPr/>
            <p:nvPr/>
          </p:nvSpPr>
          <p:spPr>
            <a:xfrm>
              <a:off x="4211960" y="1680238"/>
              <a:ext cx="2363342" cy="81638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81" name="Rectangle 80"/>
            <p:cNvSpPr/>
            <p:nvPr/>
          </p:nvSpPr>
          <p:spPr>
            <a:xfrm rot="10800000" flipV="1">
              <a:off x="4741280" y="1511391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82" name="Rectangle 81"/>
            <p:cNvSpPr/>
            <p:nvPr/>
          </p:nvSpPr>
          <p:spPr>
            <a:xfrm rot="10800000" flipV="1">
              <a:off x="4741280" y="2292373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3" name="Ellipse 82"/>
            <p:cNvSpPr/>
            <p:nvPr/>
          </p:nvSpPr>
          <p:spPr>
            <a:xfrm>
              <a:off x="4139952" y="1582082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Ellipse 83"/>
            <p:cNvSpPr/>
            <p:nvPr/>
          </p:nvSpPr>
          <p:spPr>
            <a:xfrm>
              <a:off x="6503294" y="160045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3928153" y="1277538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6564586" y="1340254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90497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0" y="548680"/>
            <a:ext cx="5076056" cy="44953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 rot="5400000" flipV="1">
            <a:off x="1448556" y="1644442"/>
            <a:ext cx="2502476" cy="24482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12" name="Rectangle 11"/>
          <p:cNvSpPr/>
          <p:nvPr/>
        </p:nvSpPr>
        <p:spPr>
          <a:xfrm rot="5400000" flipV="1">
            <a:off x="891804" y="271667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3415494" y="3288430"/>
            <a:ext cx="1228514" cy="883851"/>
            <a:chOff x="968712" y="2986092"/>
            <a:chExt cx="1228514" cy="883851"/>
          </a:xfrm>
        </p:grpSpPr>
        <p:grpSp>
          <p:nvGrpSpPr>
            <p:cNvPr id="14" name="Groupe 13"/>
            <p:cNvGrpSpPr/>
            <p:nvPr/>
          </p:nvGrpSpPr>
          <p:grpSpPr>
            <a:xfrm>
              <a:off x="968712" y="2986092"/>
              <a:ext cx="977758" cy="883851"/>
              <a:chOff x="2706637" y="5159275"/>
              <a:chExt cx="996497" cy="817145"/>
            </a:xfrm>
          </p:grpSpPr>
          <p:sp useBgFill="1">
            <p:nvSpPr>
              <p:cNvPr id="16" name="Rectangle 15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" name="Connecteur droit 16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5" name="ZoneTexte 14"/>
            <p:cNvSpPr txBox="1"/>
            <p:nvPr>
              <p:custDataLst>
                <p:tags r:id="rId15"/>
              </p:custDataLst>
            </p:nvPr>
          </p:nvSpPr>
          <p:spPr>
            <a:xfrm>
              <a:off x="1716004" y="333484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 useBgFill="1">
        <p:nvSpPr>
          <p:cNvPr id="31" name="Rectangle 30"/>
          <p:cNvSpPr/>
          <p:nvPr/>
        </p:nvSpPr>
        <p:spPr>
          <a:xfrm rot="10800000" flipV="1">
            <a:off x="2164506" y="1451074"/>
            <a:ext cx="1215781" cy="35408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2" name="Rectangle 31"/>
          <p:cNvSpPr/>
          <p:nvPr/>
        </p:nvSpPr>
        <p:spPr>
          <a:xfrm rot="10800000" flipV="1">
            <a:off x="2091903" y="3942774"/>
            <a:ext cx="1215781" cy="354086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3" name="Connecteur droit avec flèche 32"/>
          <p:cNvCxnSpPr/>
          <p:nvPr>
            <p:custDataLst>
              <p:tags r:id="rId1"/>
            </p:custDataLst>
          </p:nvPr>
        </p:nvCxnSpPr>
        <p:spPr>
          <a:xfrm rot="16200000" flipV="1">
            <a:off x="2727956" y="434175"/>
            <a:ext cx="0" cy="16691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>
            <p:custDataLst>
              <p:tags r:id="rId2"/>
            </p:custDataLst>
          </p:nvPr>
        </p:nvSpPr>
        <p:spPr>
          <a:xfrm rot="10800000" flipV="1">
            <a:off x="2212997" y="827420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cxnSp>
        <p:nvCxnSpPr>
          <p:cNvPr id="35" name="Connecteur droit avec flèche 34"/>
          <p:cNvCxnSpPr/>
          <p:nvPr>
            <p:custDataLst>
              <p:tags r:id="rId3"/>
            </p:custDataLst>
          </p:nvPr>
        </p:nvCxnSpPr>
        <p:spPr>
          <a:xfrm flipH="1">
            <a:off x="1617888" y="4116853"/>
            <a:ext cx="126754" cy="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>
            <p:custDataLst>
              <p:tags r:id="rId4"/>
            </p:custDataLst>
          </p:nvPr>
        </p:nvSpPr>
        <p:spPr>
          <a:xfrm rot="10800000" flipV="1">
            <a:off x="1553088" y="414908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cxnSp>
        <p:nvCxnSpPr>
          <p:cNvPr id="37" name="Connecteur droit avec flèche 36"/>
          <p:cNvCxnSpPr/>
          <p:nvPr>
            <p:custDataLst>
              <p:tags r:id="rId5"/>
            </p:custDataLst>
          </p:nvPr>
        </p:nvCxnSpPr>
        <p:spPr>
          <a:xfrm flipH="1" flipV="1">
            <a:off x="4644007" y="3281449"/>
            <a:ext cx="1" cy="10314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>
            <p:custDataLst>
              <p:tags r:id="rId6"/>
            </p:custDataLst>
          </p:nvPr>
        </p:nvSpPr>
        <p:spPr>
          <a:xfrm>
            <a:off x="4197794" y="403163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G0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9" name="Connecteur droit avec flèche 38"/>
          <p:cNvCxnSpPr/>
          <p:nvPr>
            <p:custDataLst>
              <p:tags r:id="rId7"/>
            </p:custDataLst>
          </p:nvPr>
        </p:nvCxnSpPr>
        <p:spPr>
          <a:xfrm>
            <a:off x="892779" y="2276872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>
            <p:custDataLst>
              <p:tags r:id="rId8"/>
            </p:custDataLst>
          </p:nvPr>
        </p:nvSpPr>
        <p:spPr>
          <a:xfrm>
            <a:off x="335034" y="2803150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1" name="Connecteur droit avec flèche 40"/>
          <p:cNvCxnSpPr/>
          <p:nvPr>
            <p:custDataLst>
              <p:tags r:id="rId9"/>
            </p:custDataLst>
          </p:nvPr>
        </p:nvCxnSpPr>
        <p:spPr>
          <a:xfrm flipH="1">
            <a:off x="2091902" y="4509120"/>
            <a:ext cx="127210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>
            <p:custDataLst>
              <p:tags r:id="rId10"/>
            </p:custDataLst>
          </p:nvPr>
        </p:nvSpPr>
        <p:spPr>
          <a:xfrm>
            <a:off x="2736465" y="4581128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cxnSp>
        <p:nvCxnSpPr>
          <p:cNvPr id="43" name="Connecteur droit avec flèche 42"/>
          <p:cNvCxnSpPr/>
          <p:nvPr>
            <p:custDataLst>
              <p:tags r:id="rId11"/>
            </p:custDataLst>
          </p:nvPr>
        </p:nvCxnSpPr>
        <p:spPr>
          <a:xfrm flipH="1">
            <a:off x="3561865" y="1625836"/>
            <a:ext cx="126754" cy="29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>
            <p:custDataLst>
              <p:tags r:id="rId12"/>
            </p:custDataLst>
          </p:nvPr>
        </p:nvSpPr>
        <p:spPr>
          <a:xfrm rot="10800000" flipV="1">
            <a:off x="3497065" y="162811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 useBgFill="1">
        <p:nvSpPr>
          <p:cNvPr id="52" name="Rectangle 51"/>
          <p:cNvSpPr/>
          <p:nvPr/>
        </p:nvSpPr>
        <p:spPr>
          <a:xfrm rot="5400000" flipV="1">
            <a:off x="3347866" y="2469138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R4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3" name="Connecteur droit avec flèche 52"/>
          <p:cNvCxnSpPr/>
          <p:nvPr>
            <p:custDataLst>
              <p:tags r:id="rId13"/>
            </p:custDataLst>
          </p:nvPr>
        </p:nvCxnSpPr>
        <p:spPr>
          <a:xfrm>
            <a:off x="4355976" y="2176885"/>
            <a:ext cx="2250" cy="12080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/>
          <p:cNvSpPr txBox="1"/>
          <p:nvPr>
            <p:custDataLst>
              <p:tags r:id="rId14"/>
            </p:custDataLst>
          </p:nvPr>
        </p:nvSpPr>
        <p:spPr>
          <a:xfrm>
            <a:off x="4425098" y="2596262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444208" y="119675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911752" y="2419395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6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7" presetClass="emph" presetSubtype="0" repeatCount="5000" fill="remove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9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6" grpId="0"/>
      <p:bldP spid="36" grpId="1"/>
      <p:bldP spid="38" grpId="0"/>
      <p:bldP spid="38" grpId="1"/>
      <p:bldP spid="40" grpId="0"/>
      <p:bldP spid="40" grpId="1"/>
      <p:bldP spid="42" grpId="0"/>
      <p:bldP spid="42" grpId="1"/>
      <p:bldP spid="44" grpId="0"/>
      <p:bldP spid="44" grpId="1"/>
      <p:bldP spid="54" grpId="0"/>
      <p:bldP spid="5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-82438" y="236486"/>
            <a:ext cx="1888396" cy="3136263"/>
            <a:chOff x="-82438" y="236486"/>
            <a:chExt cx="1888396" cy="3136263"/>
          </a:xfrm>
        </p:grpSpPr>
        <p:sp>
          <p:nvSpPr>
            <p:cNvPr id="2" name="Rectangle 1"/>
            <p:cNvSpPr/>
            <p:nvPr/>
          </p:nvSpPr>
          <p:spPr>
            <a:xfrm rot="5400000" flipV="1">
              <a:off x="-161795" y="1857056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539712"/>
                <a:gd name="connsiteX1" fmla="*/ 0 w 2502476"/>
                <a:gd name="connsiteY1" fmla="*/ 0 h 2539712"/>
                <a:gd name="connsiteX2" fmla="*/ 2502476 w 2502476"/>
                <a:gd name="connsiteY2" fmla="*/ 0 h 2539712"/>
                <a:gd name="connsiteX3" fmla="*/ 2502476 w 2502476"/>
                <a:gd name="connsiteY3" fmla="*/ 2448272 h 2539712"/>
                <a:gd name="connsiteX4" fmla="*/ 91440 w 2502476"/>
                <a:gd name="connsiteY4" fmla="*/ 2539712 h 2539712"/>
                <a:gd name="connsiteX0" fmla="*/ 0 w 2502476"/>
                <a:gd name="connsiteY0" fmla="*/ 2448272 h 2448272"/>
                <a:gd name="connsiteX1" fmla="*/ 0 w 2502476"/>
                <a:gd name="connsiteY1" fmla="*/ 0 h 2448272"/>
                <a:gd name="connsiteX2" fmla="*/ 2502476 w 2502476"/>
                <a:gd name="connsiteY2" fmla="*/ 0 h 2448272"/>
                <a:gd name="connsiteX3" fmla="*/ 2502476 w 2502476"/>
                <a:gd name="connsiteY3" fmla="*/ 2448272 h 2448272"/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0" fmla="*/ 0 w 2502476"/>
                <a:gd name="connsiteY0" fmla="*/ 0 h 0"/>
                <a:gd name="connsiteX1" fmla="*/ 2502476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0" y="0"/>
                  </a:moveTo>
                  <a:lnTo>
                    <a:pt x="2502476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547758" y="626384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46" name="Groupe 45"/>
            <p:cNvGrpSpPr/>
            <p:nvPr/>
          </p:nvGrpSpPr>
          <p:grpSpPr>
            <a:xfrm>
              <a:off x="547758" y="1418472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57" name="Ellipse 56"/>
            <p:cNvSpPr/>
            <p:nvPr/>
          </p:nvSpPr>
          <p:spPr>
            <a:xfrm>
              <a:off x="1009645" y="45644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/>
            <p:cNvSpPr/>
            <p:nvPr/>
          </p:nvSpPr>
          <p:spPr>
            <a:xfrm>
              <a:off x="1017435" y="302850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725838" y="236486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725838" y="3003417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cxnSp>
          <p:nvCxnSpPr>
            <p:cNvPr id="61" name="Connecteur droit avec flèche 60"/>
            <p:cNvCxnSpPr/>
            <p:nvPr>
              <p:custDataLst>
                <p:tags r:id="rId16"/>
              </p:custDataLst>
            </p:nvPr>
          </p:nvCxnSpPr>
          <p:spPr>
            <a:xfrm flipV="1">
              <a:off x="527024" y="614010"/>
              <a:ext cx="0" cy="23894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61"/>
            <p:cNvSpPr txBox="1"/>
            <p:nvPr>
              <p:custDataLst>
                <p:tags r:id="rId17"/>
              </p:custDataLst>
            </p:nvPr>
          </p:nvSpPr>
          <p:spPr>
            <a:xfrm>
              <a:off x="-82438" y="2152638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3" name="Groupe 42"/>
            <p:cNvGrpSpPr/>
            <p:nvPr/>
          </p:nvGrpSpPr>
          <p:grpSpPr>
            <a:xfrm>
              <a:off x="577444" y="2152638"/>
              <a:ext cx="1228514" cy="883851"/>
              <a:chOff x="968712" y="2986092"/>
              <a:chExt cx="1228514" cy="883851"/>
            </a:xfrm>
          </p:grpSpPr>
          <p:grpSp>
            <p:nvGrpSpPr>
              <p:cNvPr id="44" name="Groupe 4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2" name="Rectangle 51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3" name="Connecteur droit 52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ZoneTexte 6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9" name="ZoneTexte 6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9" name="ZoneTexte 48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1963882" y="417497"/>
            <a:ext cx="1888396" cy="3169336"/>
            <a:chOff x="1963882" y="417497"/>
            <a:chExt cx="1888396" cy="3169336"/>
          </a:xfrm>
        </p:grpSpPr>
        <p:sp>
          <p:nvSpPr>
            <p:cNvPr id="72" name="Rectangle 1"/>
            <p:cNvSpPr/>
            <p:nvPr/>
          </p:nvSpPr>
          <p:spPr>
            <a:xfrm rot="5400000" flipV="1">
              <a:off x="1884525" y="2038067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539712"/>
                <a:gd name="connsiteX1" fmla="*/ 0 w 2502476"/>
                <a:gd name="connsiteY1" fmla="*/ 0 h 2539712"/>
                <a:gd name="connsiteX2" fmla="*/ 2502476 w 2502476"/>
                <a:gd name="connsiteY2" fmla="*/ 0 h 2539712"/>
                <a:gd name="connsiteX3" fmla="*/ 2502476 w 2502476"/>
                <a:gd name="connsiteY3" fmla="*/ 2448272 h 2539712"/>
                <a:gd name="connsiteX4" fmla="*/ 91440 w 2502476"/>
                <a:gd name="connsiteY4" fmla="*/ 2539712 h 2539712"/>
                <a:gd name="connsiteX0" fmla="*/ 0 w 2502476"/>
                <a:gd name="connsiteY0" fmla="*/ 2448272 h 2448272"/>
                <a:gd name="connsiteX1" fmla="*/ 0 w 2502476"/>
                <a:gd name="connsiteY1" fmla="*/ 0 h 2448272"/>
                <a:gd name="connsiteX2" fmla="*/ 2502476 w 2502476"/>
                <a:gd name="connsiteY2" fmla="*/ 0 h 2448272"/>
                <a:gd name="connsiteX3" fmla="*/ 2502476 w 2502476"/>
                <a:gd name="connsiteY3" fmla="*/ 2448272 h 2448272"/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0" fmla="*/ 0 w 2502476"/>
                <a:gd name="connsiteY0" fmla="*/ 0 h 0"/>
                <a:gd name="connsiteX1" fmla="*/ 2502476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0" y="0"/>
                  </a:moveTo>
                  <a:lnTo>
                    <a:pt x="2502476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3" name="Groupe 72"/>
            <p:cNvGrpSpPr/>
            <p:nvPr/>
          </p:nvGrpSpPr>
          <p:grpSpPr>
            <a:xfrm>
              <a:off x="2594078" y="807395"/>
              <a:ext cx="1228514" cy="883851"/>
              <a:chOff x="968712" y="2986092"/>
              <a:chExt cx="1228514" cy="883851"/>
            </a:xfrm>
          </p:grpSpPr>
          <p:grpSp>
            <p:nvGrpSpPr>
              <p:cNvPr id="74" name="Groupe 7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76" name="Rectangle 7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77" name="Connecteur droit 7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necteur droit 78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ZoneTexte 79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87" name="ZoneTexte 86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75" name="ZoneTexte 74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88" name="Groupe 87"/>
            <p:cNvGrpSpPr/>
            <p:nvPr/>
          </p:nvGrpSpPr>
          <p:grpSpPr>
            <a:xfrm flipV="1">
              <a:off x="2594078" y="1599483"/>
              <a:ext cx="1228514" cy="883851"/>
              <a:chOff x="968712" y="2986092"/>
              <a:chExt cx="1228514" cy="883851"/>
            </a:xfrm>
          </p:grpSpPr>
          <p:grpSp>
            <p:nvGrpSpPr>
              <p:cNvPr id="89" name="Groupe 88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91" name="Rectangle 90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92" name="Connecteur droit 91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necteur droit 92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ZoneTexte 93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95" name="ZoneTexte 94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90" name="ZoneTexte 89"/>
              <p:cNvSpPr txBox="1"/>
              <p:nvPr>
                <p:custDataLst>
                  <p:tags r:id="rId14"/>
                </p:custDataLst>
              </p:nvPr>
            </p:nvSpPr>
            <p:spPr>
              <a:xfrm flipV="1"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96" name="Ellipse 95"/>
            <p:cNvSpPr/>
            <p:nvPr/>
          </p:nvSpPr>
          <p:spPr>
            <a:xfrm>
              <a:off x="3055965" y="637451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Ellipse 96"/>
            <p:cNvSpPr/>
            <p:nvPr/>
          </p:nvSpPr>
          <p:spPr>
            <a:xfrm>
              <a:off x="3063755" y="3209515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ZoneTexte 97"/>
            <p:cNvSpPr txBox="1"/>
            <p:nvPr/>
          </p:nvSpPr>
          <p:spPr>
            <a:xfrm>
              <a:off x="2772158" y="417497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99" name="ZoneTexte 98"/>
            <p:cNvSpPr txBox="1"/>
            <p:nvPr/>
          </p:nvSpPr>
          <p:spPr>
            <a:xfrm>
              <a:off x="2841906" y="3217501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cxnSp>
          <p:nvCxnSpPr>
            <p:cNvPr id="100" name="Connecteur droit avec flèche 99"/>
            <p:cNvCxnSpPr/>
            <p:nvPr>
              <p:custDataLst>
                <p:tags r:id="rId11"/>
              </p:custDataLst>
            </p:nvPr>
          </p:nvCxnSpPr>
          <p:spPr>
            <a:xfrm flipV="1">
              <a:off x="2573344" y="795021"/>
              <a:ext cx="0" cy="23894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/>
            <p:cNvSpPr txBox="1"/>
            <p:nvPr>
              <p:custDataLst>
                <p:tags r:id="rId12"/>
              </p:custDataLst>
            </p:nvPr>
          </p:nvSpPr>
          <p:spPr>
            <a:xfrm>
              <a:off x="1963882" y="2333649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02" name="Groupe 101"/>
            <p:cNvGrpSpPr/>
            <p:nvPr/>
          </p:nvGrpSpPr>
          <p:grpSpPr>
            <a:xfrm>
              <a:off x="2623764" y="2333649"/>
              <a:ext cx="1228514" cy="883851"/>
              <a:chOff x="968712" y="2986092"/>
              <a:chExt cx="1228514" cy="883851"/>
            </a:xfrm>
          </p:grpSpPr>
          <p:grpSp>
            <p:nvGrpSpPr>
              <p:cNvPr id="103" name="Groupe 102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05" name="Rectangle 10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06" name="Connecteur droit 10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necteur droit 10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ZoneTexte 10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09" name="ZoneTexte 10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04" name="ZoneTexte 10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9" name="Groupe 8"/>
          <p:cNvGrpSpPr/>
          <p:nvPr/>
        </p:nvGrpSpPr>
        <p:grpSpPr>
          <a:xfrm>
            <a:off x="2825507" y="3430389"/>
            <a:ext cx="1888396" cy="3169336"/>
            <a:chOff x="3979748" y="3428016"/>
            <a:chExt cx="1888396" cy="3169336"/>
          </a:xfrm>
        </p:grpSpPr>
        <p:sp>
          <p:nvSpPr>
            <p:cNvPr id="110" name="Rectangle 1"/>
            <p:cNvSpPr/>
            <p:nvPr/>
          </p:nvSpPr>
          <p:spPr>
            <a:xfrm rot="5400000" flipV="1">
              <a:off x="3900391" y="5048586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539712"/>
                <a:gd name="connsiteX1" fmla="*/ 0 w 2502476"/>
                <a:gd name="connsiteY1" fmla="*/ 0 h 2539712"/>
                <a:gd name="connsiteX2" fmla="*/ 2502476 w 2502476"/>
                <a:gd name="connsiteY2" fmla="*/ 0 h 2539712"/>
                <a:gd name="connsiteX3" fmla="*/ 2502476 w 2502476"/>
                <a:gd name="connsiteY3" fmla="*/ 2448272 h 2539712"/>
                <a:gd name="connsiteX4" fmla="*/ 91440 w 2502476"/>
                <a:gd name="connsiteY4" fmla="*/ 2539712 h 2539712"/>
                <a:gd name="connsiteX0" fmla="*/ 0 w 2502476"/>
                <a:gd name="connsiteY0" fmla="*/ 2448272 h 2448272"/>
                <a:gd name="connsiteX1" fmla="*/ 0 w 2502476"/>
                <a:gd name="connsiteY1" fmla="*/ 0 h 2448272"/>
                <a:gd name="connsiteX2" fmla="*/ 2502476 w 2502476"/>
                <a:gd name="connsiteY2" fmla="*/ 0 h 2448272"/>
                <a:gd name="connsiteX3" fmla="*/ 2502476 w 2502476"/>
                <a:gd name="connsiteY3" fmla="*/ 2448272 h 2448272"/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0" fmla="*/ 0 w 2502476"/>
                <a:gd name="connsiteY0" fmla="*/ 0 h 0"/>
                <a:gd name="connsiteX1" fmla="*/ 2502476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0" y="0"/>
                  </a:moveTo>
                  <a:lnTo>
                    <a:pt x="2502476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1" name="Groupe 110"/>
            <p:cNvGrpSpPr/>
            <p:nvPr/>
          </p:nvGrpSpPr>
          <p:grpSpPr>
            <a:xfrm flipV="1">
              <a:off x="4609944" y="3817914"/>
              <a:ext cx="1228514" cy="883851"/>
              <a:chOff x="968712" y="2986092"/>
              <a:chExt cx="1228514" cy="883851"/>
            </a:xfrm>
          </p:grpSpPr>
          <p:grpSp>
            <p:nvGrpSpPr>
              <p:cNvPr id="112" name="Groupe 111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14" name="Rectangle 113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15" name="Connecteur droit 114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Connecteur droit 115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ZoneTexte 116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18" name="ZoneTexte 117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13" name="ZoneTexte 112"/>
              <p:cNvSpPr txBox="1"/>
              <p:nvPr>
                <p:custDataLst>
                  <p:tags r:id="rId10"/>
                </p:custDataLst>
              </p:nvPr>
            </p:nvSpPr>
            <p:spPr>
              <a:xfrm flipV="1"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19" name="Groupe 118"/>
            <p:cNvGrpSpPr/>
            <p:nvPr/>
          </p:nvGrpSpPr>
          <p:grpSpPr>
            <a:xfrm flipV="1">
              <a:off x="4609944" y="4610002"/>
              <a:ext cx="1228514" cy="883851"/>
              <a:chOff x="968712" y="2986092"/>
              <a:chExt cx="1228514" cy="883851"/>
            </a:xfrm>
          </p:grpSpPr>
          <p:grpSp>
            <p:nvGrpSpPr>
              <p:cNvPr id="120" name="Groupe 119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22" name="Rectangle 121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3" name="Connecteur droit 122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necteur droit 123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5" name="ZoneTexte 124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26" name="ZoneTexte 12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21" name="ZoneTexte 120"/>
              <p:cNvSpPr txBox="1"/>
              <p:nvPr>
                <p:custDataLst>
                  <p:tags r:id="rId9"/>
                </p:custDataLst>
              </p:nvPr>
            </p:nvSpPr>
            <p:spPr>
              <a:xfrm flipV="1"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27" name="Ellipse 126"/>
            <p:cNvSpPr/>
            <p:nvPr/>
          </p:nvSpPr>
          <p:spPr>
            <a:xfrm>
              <a:off x="5071831" y="3647970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Ellipse 127"/>
            <p:cNvSpPr/>
            <p:nvPr/>
          </p:nvSpPr>
          <p:spPr>
            <a:xfrm>
              <a:off x="5079621" y="6220034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ZoneTexte 128"/>
            <p:cNvSpPr txBox="1"/>
            <p:nvPr/>
          </p:nvSpPr>
          <p:spPr>
            <a:xfrm>
              <a:off x="4788024" y="3428016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130" name="ZoneTexte 129"/>
            <p:cNvSpPr txBox="1"/>
            <p:nvPr/>
          </p:nvSpPr>
          <p:spPr>
            <a:xfrm>
              <a:off x="4857772" y="6228020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cxnSp>
          <p:nvCxnSpPr>
            <p:cNvPr id="131" name="Connecteur droit avec flèche 130"/>
            <p:cNvCxnSpPr/>
            <p:nvPr>
              <p:custDataLst>
                <p:tags r:id="rId6"/>
              </p:custDataLst>
            </p:nvPr>
          </p:nvCxnSpPr>
          <p:spPr>
            <a:xfrm flipV="1">
              <a:off x="4589210" y="3805540"/>
              <a:ext cx="0" cy="23894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ZoneTexte 131"/>
            <p:cNvSpPr txBox="1"/>
            <p:nvPr>
              <p:custDataLst>
                <p:tags r:id="rId7"/>
              </p:custDataLst>
            </p:nvPr>
          </p:nvSpPr>
          <p:spPr>
            <a:xfrm>
              <a:off x="3979748" y="5344168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3" name="Groupe 132"/>
            <p:cNvGrpSpPr/>
            <p:nvPr/>
          </p:nvGrpSpPr>
          <p:grpSpPr>
            <a:xfrm>
              <a:off x="4639630" y="5344168"/>
              <a:ext cx="1228514" cy="883851"/>
              <a:chOff x="968712" y="2986092"/>
              <a:chExt cx="1228514" cy="883851"/>
            </a:xfrm>
          </p:grpSpPr>
          <p:grpSp>
            <p:nvGrpSpPr>
              <p:cNvPr id="134" name="Groupe 13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36" name="Rectangle 13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37" name="Connecteur droit 13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necteur droit 13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ZoneTexte 13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40" name="ZoneTexte 13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35" name="ZoneTexte 134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8" name="Groupe 7"/>
          <p:cNvGrpSpPr/>
          <p:nvPr/>
        </p:nvGrpSpPr>
        <p:grpSpPr>
          <a:xfrm>
            <a:off x="451356" y="3317073"/>
            <a:ext cx="1888396" cy="3136263"/>
            <a:chOff x="451356" y="3317073"/>
            <a:chExt cx="1888396" cy="3136263"/>
          </a:xfrm>
        </p:grpSpPr>
        <p:sp>
          <p:nvSpPr>
            <p:cNvPr id="141" name="Rectangle 1"/>
            <p:cNvSpPr/>
            <p:nvPr/>
          </p:nvSpPr>
          <p:spPr>
            <a:xfrm rot="5400000" flipV="1">
              <a:off x="371999" y="4937643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539712"/>
                <a:gd name="connsiteX1" fmla="*/ 0 w 2502476"/>
                <a:gd name="connsiteY1" fmla="*/ 0 h 2539712"/>
                <a:gd name="connsiteX2" fmla="*/ 2502476 w 2502476"/>
                <a:gd name="connsiteY2" fmla="*/ 0 h 2539712"/>
                <a:gd name="connsiteX3" fmla="*/ 2502476 w 2502476"/>
                <a:gd name="connsiteY3" fmla="*/ 2448272 h 2539712"/>
                <a:gd name="connsiteX4" fmla="*/ 91440 w 2502476"/>
                <a:gd name="connsiteY4" fmla="*/ 2539712 h 2539712"/>
                <a:gd name="connsiteX0" fmla="*/ 0 w 2502476"/>
                <a:gd name="connsiteY0" fmla="*/ 2448272 h 2448272"/>
                <a:gd name="connsiteX1" fmla="*/ 0 w 2502476"/>
                <a:gd name="connsiteY1" fmla="*/ 0 h 2448272"/>
                <a:gd name="connsiteX2" fmla="*/ 2502476 w 2502476"/>
                <a:gd name="connsiteY2" fmla="*/ 0 h 2448272"/>
                <a:gd name="connsiteX3" fmla="*/ 2502476 w 2502476"/>
                <a:gd name="connsiteY3" fmla="*/ 2448272 h 2448272"/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0" fmla="*/ 0 w 2502476"/>
                <a:gd name="connsiteY0" fmla="*/ 0 h 0"/>
                <a:gd name="connsiteX1" fmla="*/ 2502476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0" y="0"/>
                  </a:moveTo>
                  <a:lnTo>
                    <a:pt x="2502476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2" name="Groupe 141"/>
            <p:cNvGrpSpPr/>
            <p:nvPr/>
          </p:nvGrpSpPr>
          <p:grpSpPr>
            <a:xfrm>
              <a:off x="1081552" y="3706971"/>
              <a:ext cx="1228514" cy="883851"/>
              <a:chOff x="968712" y="2986092"/>
              <a:chExt cx="1228514" cy="883851"/>
            </a:xfrm>
          </p:grpSpPr>
          <p:grpSp>
            <p:nvGrpSpPr>
              <p:cNvPr id="143" name="Groupe 142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45" name="Rectangle 14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46" name="Connecteur droit 14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necteur droit 14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8" name="ZoneTexte 14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49" name="ZoneTexte 14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44" name="ZoneTexte 143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50" name="Groupe 149"/>
            <p:cNvGrpSpPr/>
            <p:nvPr/>
          </p:nvGrpSpPr>
          <p:grpSpPr>
            <a:xfrm>
              <a:off x="1081552" y="4499059"/>
              <a:ext cx="1228514" cy="883851"/>
              <a:chOff x="968712" y="2986092"/>
              <a:chExt cx="1228514" cy="883851"/>
            </a:xfrm>
          </p:grpSpPr>
          <p:grpSp>
            <p:nvGrpSpPr>
              <p:cNvPr id="151" name="Groupe 150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53" name="Rectangle 152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54" name="Connecteur droit 153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necteur droit 1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6" name="ZoneTexte 1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57" name="ZoneTexte 156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2" name="ZoneTexte 15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58" name="Ellipse 157"/>
            <p:cNvSpPr/>
            <p:nvPr/>
          </p:nvSpPr>
          <p:spPr>
            <a:xfrm>
              <a:off x="1543439" y="3537027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9" name="Ellipse 158"/>
            <p:cNvSpPr/>
            <p:nvPr/>
          </p:nvSpPr>
          <p:spPr>
            <a:xfrm>
              <a:off x="1551229" y="6109091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0" name="ZoneTexte 159"/>
            <p:cNvSpPr txBox="1"/>
            <p:nvPr/>
          </p:nvSpPr>
          <p:spPr>
            <a:xfrm>
              <a:off x="1259632" y="3317073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161" name="ZoneTexte 160"/>
            <p:cNvSpPr txBox="1"/>
            <p:nvPr/>
          </p:nvSpPr>
          <p:spPr>
            <a:xfrm>
              <a:off x="1259632" y="6084004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cxnSp>
          <p:nvCxnSpPr>
            <p:cNvPr id="162" name="Connecteur droit avec flèche 161"/>
            <p:cNvCxnSpPr/>
            <p:nvPr>
              <p:custDataLst>
                <p:tags r:id="rId1"/>
              </p:custDataLst>
            </p:nvPr>
          </p:nvCxnSpPr>
          <p:spPr>
            <a:xfrm flipV="1">
              <a:off x="1060818" y="3694597"/>
              <a:ext cx="0" cy="23894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ZoneTexte 162"/>
            <p:cNvSpPr txBox="1"/>
            <p:nvPr>
              <p:custDataLst>
                <p:tags r:id="rId2"/>
              </p:custDataLst>
            </p:nvPr>
          </p:nvSpPr>
          <p:spPr>
            <a:xfrm>
              <a:off x="451356" y="5233225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64" name="Groupe 163"/>
            <p:cNvGrpSpPr/>
            <p:nvPr/>
          </p:nvGrpSpPr>
          <p:grpSpPr>
            <a:xfrm flipV="1">
              <a:off x="1111238" y="5233225"/>
              <a:ext cx="1228514" cy="883851"/>
              <a:chOff x="968712" y="2986092"/>
              <a:chExt cx="1228514" cy="883851"/>
            </a:xfrm>
          </p:grpSpPr>
          <p:grpSp>
            <p:nvGrpSpPr>
              <p:cNvPr id="165" name="Groupe 164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7" name="Rectangle 166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68" name="Connecteur droit 167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Connecteur droit 168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0" name="ZoneTexte 169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71" name="ZoneTexte 170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66" name="ZoneTexte 165"/>
              <p:cNvSpPr txBox="1"/>
              <p:nvPr>
                <p:custDataLst>
                  <p:tags r:id="rId3"/>
                </p:custDataLst>
              </p:nvPr>
            </p:nvSpPr>
            <p:spPr>
              <a:xfrm flipV="1"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5574335" y="1853401"/>
            <a:ext cx="2928030" cy="2184860"/>
            <a:chOff x="5574335" y="1853401"/>
            <a:chExt cx="2928030" cy="2184860"/>
          </a:xfrm>
        </p:grpSpPr>
        <p:sp>
          <p:nvSpPr>
            <p:cNvPr id="172" name="Rectangle 44"/>
            <p:cNvSpPr/>
            <p:nvPr/>
          </p:nvSpPr>
          <p:spPr>
            <a:xfrm>
              <a:off x="5862900" y="3060848"/>
              <a:ext cx="2363342" cy="81638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1" name="Groupe 70"/>
            <p:cNvGrpSpPr/>
            <p:nvPr/>
          </p:nvGrpSpPr>
          <p:grpSpPr>
            <a:xfrm>
              <a:off x="5574335" y="1853401"/>
              <a:ext cx="2928030" cy="1368921"/>
              <a:chOff x="3928153" y="1277538"/>
              <a:chExt cx="2928030" cy="1368921"/>
            </a:xfrm>
          </p:grpSpPr>
          <p:sp>
            <p:nvSpPr>
              <p:cNvPr id="83" name="Ellipse 82"/>
              <p:cNvSpPr/>
              <p:nvPr/>
            </p:nvSpPr>
            <p:spPr>
              <a:xfrm>
                <a:off x="4139952" y="1582082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Ellipse 83"/>
              <p:cNvSpPr/>
              <p:nvPr/>
            </p:nvSpPr>
            <p:spPr>
              <a:xfrm>
                <a:off x="6503294" y="1600450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5" name="ZoneTexte 84"/>
              <p:cNvSpPr txBox="1"/>
              <p:nvPr/>
            </p:nvSpPr>
            <p:spPr>
              <a:xfrm>
                <a:off x="3928153" y="1277538"/>
                <a:ext cx="2838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A</a:t>
                </a:r>
                <a:endParaRPr lang="fr-FR" dirty="0"/>
              </a:p>
            </p:txBody>
          </p:sp>
          <p:sp>
            <p:nvSpPr>
              <p:cNvPr id="86" name="ZoneTexte 85"/>
              <p:cNvSpPr txBox="1"/>
              <p:nvPr/>
            </p:nvSpPr>
            <p:spPr>
              <a:xfrm>
                <a:off x="6564586" y="1340254"/>
                <a:ext cx="2915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B</a:t>
                </a:r>
                <a:endParaRPr lang="fr-FR" dirty="0"/>
              </a:p>
            </p:txBody>
          </p:sp>
          <p:sp>
            <p:nvSpPr>
              <p:cNvPr id="78" name="Rectangle 44"/>
              <p:cNvSpPr/>
              <p:nvPr/>
            </p:nvSpPr>
            <p:spPr>
              <a:xfrm>
                <a:off x="4211960" y="1680238"/>
                <a:ext cx="2363342" cy="81638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81" name="Rectangle 80"/>
              <p:cNvSpPr/>
              <p:nvPr/>
            </p:nvSpPr>
            <p:spPr>
              <a:xfrm rot="10800000" flipV="1">
                <a:off x="4741280" y="1511391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82" name="Rectangle 81"/>
              <p:cNvSpPr/>
              <p:nvPr/>
            </p:nvSpPr>
            <p:spPr>
              <a:xfrm rot="10800000" flipV="1">
                <a:off x="4741280" y="2292373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173" name="Rectangle 172"/>
            <p:cNvSpPr/>
            <p:nvPr/>
          </p:nvSpPr>
          <p:spPr>
            <a:xfrm rot="10800000" flipV="1">
              <a:off x="6387462" y="3684175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4572000" y="1045884"/>
            <a:ext cx="4463836" cy="472658"/>
            <a:chOff x="4572000" y="1045884"/>
            <a:chExt cx="4463836" cy="472658"/>
          </a:xfrm>
        </p:grpSpPr>
        <p:sp>
          <p:nvSpPr>
            <p:cNvPr id="45" name="Rectangle 44"/>
            <p:cNvSpPr/>
            <p:nvPr/>
          </p:nvSpPr>
          <p:spPr>
            <a:xfrm flipV="1">
              <a:off x="4855807" y="1255636"/>
              <a:ext cx="3888432" cy="98183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3" fmla="*/ 0 w 2502476"/>
                <a:gd name="connsiteY3" fmla="*/ 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3" fmla="*/ 91440 w 2502476"/>
                <a:gd name="connsiteY3" fmla="*/ 91440 h 2448272"/>
                <a:gd name="connsiteX0" fmla="*/ 0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67" name="Rectangle 66"/>
            <p:cNvSpPr/>
            <p:nvPr/>
          </p:nvSpPr>
          <p:spPr>
            <a:xfrm rot="10800000" flipV="1">
              <a:off x="5148064" y="1164456"/>
              <a:ext cx="1008112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3" name="Ellipse 62"/>
            <p:cNvSpPr/>
            <p:nvPr/>
          </p:nvSpPr>
          <p:spPr>
            <a:xfrm>
              <a:off x="4855807" y="126170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8672231" y="1261709"/>
              <a:ext cx="144016" cy="15957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ZoneTexte 64"/>
            <p:cNvSpPr txBox="1"/>
            <p:nvPr/>
          </p:nvSpPr>
          <p:spPr>
            <a:xfrm>
              <a:off x="4572000" y="1045884"/>
              <a:ext cx="28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  <a:endParaRPr lang="fr-FR" dirty="0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8744239" y="1045884"/>
              <a:ext cx="29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  <a:endParaRPr lang="fr-FR" dirty="0"/>
            </a:p>
          </p:txBody>
        </p:sp>
        <p:sp useBgFill="1">
          <p:nvSpPr>
            <p:cNvPr id="175" name="Rectangle 174"/>
            <p:cNvSpPr/>
            <p:nvPr/>
          </p:nvSpPr>
          <p:spPr>
            <a:xfrm rot="10800000" flipV="1">
              <a:off x="6321159" y="1164456"/>
              <a:ext cx="1008112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176" name="Rectangle 175"/>
            <p:cNvSpPr/>
            <p:nvPr/>
          </p:nvSpPr>
          <p:spPr>
            <a:xfrm rot="10800000" flipV="1">
              <a:off x="7494253" y="1164455"/>
              <a:ext cx="1008112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39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5446987" y="1853401"/>
            <a:ext cx="2928030" cy="3941259"/>
            <a:chOff x="5574335" y="1853401"/>
            <a:chExt cx="2928030" cy="3941259"/>
          </a:xfrm>
        </p:grpSpPr>
        <p:sp>
          <p:nvSpPr>
            <p:cNvPr id="179" name="Rectangle 44"/>
            <p:cNvSpPr/>
            <p:nvPr/>
          </p:nvSpPr>
          <p:spPr>
            <a:xfrm>
              <a:off x="5862900" y="3861048"/>
              <a:ext cx="2363342" cy="170666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7634704" y="454748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R7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5574335" y="1853401"/>
              <a:ext cx="2928030" cy="2184860"/>
              <a:chOff x="5574335" y="1853401"/>
              <a:chExt cx="2928030" cy="2184860"/>
            </a:xfrm>
          </p:grpSpPr>
          <p:sp>
            <p:nvSpPr>
              <p:cNvPr id="172" name="Rectangle 44"/>
              <p:cNvSpPr/>
              <p:nvPr/>
            </p:nvSpPr>
            <p:spPr>
              <a:xfrm>
                <a:off x="5862900" y="3060848"/>
                <a:ext cx="2363342" cy="81638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71" name="Groupe 70"/>
              <p:cNvGrpSpPr/>
              <p:nvPr/>
            </p:nvGrpSpPr>
            <p:grpSpPr>
              <a:xfrm>
                <a:off x="5574335" y="1853401"/>
                <a:ext cx="2928030" cy="1399283"/>
                <a:chOff x="3928153" y="1277538"/>
                <a:chExt cx="2928030" cy="1399283"/>
              </a:xfrm>
            </p:grpSpPr>
            <p:sp>
              <p:nvSpPr>
                <p:cNvPr id="83" name="Ellipse 82"/>
                <p:cNvSpPr/>
                <p:nvPr/>
              </p:nvSpPr>
              <p:spPr>
                <a:xfrm>
                  <a:off x="4139952" y="1582082"/>
                  <a:ext cx="144016" cy="15957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4" name="Ellipse 83"/>
                <p:cNvSpPr/>
                <p:nvPr/>
              </p:nvSpPr>
              <p:spPr>
                <a:xfrm>
                  <a:off x="6503294" y="1600450"/>
                  <a:ext cx="144016" cy="15957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5" name="ZoneTexte 84"/>
                <p:cNvSpPr txBox="1"/>
                <p:nvPr/>
              </p:nvSpPr>
              <p:spPr>
                <a:xfrm>
                  <a:off x="3928153" y="1277538"/>
                  <a:ext cx="28380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A</a:t>
                  </a:r>
                  <a:endParaRPr lang="fr-FR" dirty="0"/>
                </a:p>
              </p:txBody>
            </p:sp>
            <p:sp>
              <p:nvSpPr>
                <p:cNvPr id="86" name="ZoneTexte 85"/>
                <p:cNvSpPr txBox="1"/>
                <p:nvPr/>
              </p:nvSpPr>
              <p:spPr>
                <a:xfrm>
                  <a:off x="6564586" y="1340254"/>
                  <a:ext cx="2915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 smtClean="0"/>
                    <a:t>B</a:t>
                  </a:r>
                  <a:endParaRPr lang="fr-FR" dirty="0"/>
                </a:p>
              </p:txBody>
            </p:sp>
            <p:sp>
              <p:nvSpPr>
                <p:cNvPr id="78" name="Rectangle 44"/>
                <p:cNvSpPr/>
                <p:nvPr/>
              </p:nvSpPr>
              <p:spPr>
                <a:xfrm>
                  <a:off x="4211960" y="1680238"/>
                  <a:ext cx="2363342" cy="816389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 useBgFill="1">
              <p:nvSpPr>
                <p:cNvPr id="81" name="Rectangle 80"/>
                <p:cNvSpPr/>
                <p:nvPr/>
              </p:nvSpPr>
              <p:spPr>
                <a:xfrm rot="10800000" flipV="1">
                  <a:off x="4741280" y="1511391"/>
                  <a:ext cx="1215781" cy="354086"/>
                </a:xfrm>
                <a:prstGeom prst="rect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R1</a:t>
                  </a:r>
                  <a:endParaRPr lang="fr-FR" b="1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82" name="Rectangle 81"/>
                <p:cNvSpPr/>
                <p:nvPr/>
              </p:nvSpPr>
              <p:spPr>
                <a:xfrm rot="10800000" flipV="1">
                  <a:off x="4405604" y="2322735"/>
                  <a:ext cx="760290" cy="354086"/>
                </a:xfrm>
                <a:prstGeom prst="rect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R2</a:t>
                  </a:r>
                  <a:endParaRPr lang="fr-FR" b="1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 useBgFill="1">
            <p:nvSpPr>
              <p:cNvPr id="173" name="Rectangle 172"/>
              <p:cNvSpPr/>
              <p:nvPr/>
            </p:nvSpPr>
            <p:spPr>
              <a:xfrm rot="10800000" flipV="1">
                <a:off x="6387462" y="3684175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174" name="Rectangle 173"/>
            <p:cNvSpPr/>
            <p:nvPr/>
          </p:nvSpPr>
          <p:spPr>
            <a:xfrm rot="10800000" flipV="1">
              <a:off x="6539862" y="54405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R6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177" name="Rectangle 176"/>
            <p:cNvSpPr/>
            <p:nvPr/>
          </p:nvSpPr>
          <p:spPr>
            <a:xfrm rot="5400000" flipV="1">
              <a:off x="5307948" y="4531735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178" name="Rectangle 177"/>
            <p:cNvSpPr/>
            <p:nvPr/>
          </p:nvSpPr>
          <p:spPr>
            <a:xfrm rot="10800000" flipV="1">
              <a:off x="7238019" y="2895447"/>
              <a:ext cx="760290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1042327" y="868840"/>
            <a:ext cx="4463836" cy="1315472"/>
            <a:chOff x="1042327" y="868840"/>
            <a:chExt cx="4463836" cy="1315472"/>
          </a:xfrm>
        </p:grpSpPr>
        <p:sp>
          <p:nvSpPr>
            <p:cNvPr id="180" name="Rectangle 44"/>
            <p:cNvSpPr/>
            <p:nvPr/>
          </p:nvSpPr>
          <p:spPr>
            <a:xfrm>
              <a:off x="2712714" y="1176775"/>
              <a:ext cx="2363342" cy="816389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e 9"/>
            <p:cNvGrpSpPr/>
            <p:nvPr/>
          </p:nvGrpSpPr>
          <p:grpSpPr>
            <a:xfrm>
              <a:off x="1042327" y="868840"/>
              <a:ext cx="4463836" cy="472658"/>
              <a:chOff x="4572000" y="1045884"/>
              <a:chExt cx="4463836" cy="472658"/>
            </a:xfrm>
          </p:grpSpPr>
          <p:sp>
            <p:nvSpPr>
              <p:cNvPr id="45" name="Rectangle 44"/>
              <p:cNvSpPr/>
              <p:nvPr/>
            </p:nvSpPr>
            <p:spPr>
              <a:xfrm flipV="1">
                <a:off x="4855807" y="1255636"/>
                <a:ext cx="3888432" cy="98183"/>
              </a:xfrm>
              <a:custGeom>
                <a:avLst/>
                <a:gdLst>
                  <a:gd name="connsiteX0" fmla="*/ 0 w 2502476"/>
                  <a:gd name="connsiteY0" fmla="*/ 0 h 2448272"/>
                  <a:gd name="connsiteX1" fmla="*/ 2502476 w 2502476"/>
                  <a:gd name="connsiteY1" fmla="*/ 0 h 2448272"/>
                  <a:gd name="connsiteX2" fmla="*/ 2502476 w 2502476"/>
                  <a:gd name="connsiteY2" fmla="*/ 2448272 h 2448272"/>
                  <a:gd name="connsiteX3" fmla="*/ 0 w 2502476"/>
                  <a:gd name="connsiteY3" fmla="*/ 2448272 h 2448272"/>
                  <a:gd name="connsiteX4" fmla="*/ 0 w 2502476"/>
                  <a:gd name="connsiteY4" fmla="*/ 0 h 2448272"/>
                  <a:gd name="connsiteX0" fmla="*/ 0 w 2502476"/>
                  <a:gd name="connsiteY0" fmla="*/ 0 h 2448272"/>
                  <a:gd name="connsiteX1" fmla="*/ 2502476 w 2502476"/>
                  <a:gd name="connsiteY1" fmla="*/ 2448272 h 2448272"/>
                  <a:gd name="connsiteX2" fmla="*/ 0 w 2502476"/>
                  <a:gd name="connsiteY2" fmla="*/ 2448272 h 2448272"/>
                  <a:gd name="connsiteX3" fmla="*/ 0 w 2502476"/>
                  <a:gd name="connsiteY3" fmla="*/ 0 h 2448272"/>
                  <a:gd name="connsiteX0" fmla="*/ 0 w 2502476"/>
                  <a:gd name="connsiteY0" fmla="*/ 0 h 2448272"/>
                  <a:gd name="connsiteX1" fmla="*/ 2502476 w 2502476"/>
                  <a:gd name="connsiteY1" fmla="*/ 2448272 h 2448272"/>
                  <a:gd name="connsiteX2" fmla="*/ 0 w 2502476"/>
                  <a:gd name="connsiteY2" fmla="*/ 2448272 h 2448272"/>
                  <a:gd name="connsiteX3" fmla="*/ 91440 w 2502476"/>
                  <a:gd name="connsiteY3" fmla="*/ 91440 h 2448272"/>
                  <a:gd name="connsiteX0" fmla="*/ 0 w 2502476"/>
                  <a:gd name="connsiteY0" fmla="*/ 0 h 2448272"/>
                  <a:gd name="connsiteX1" fmla="*/ 2502476 w 2502476"/>
                  <a:gd name="connsiteY1" fmla="*/ 2448272 h 2448272"/>
                  <a:gd name="connsiteX2" fmla="*/ 0 w 2502476"/>
                  <a:gd name="connsiteY2" fmla="*/ 2448272 h 2448272"/>
                  <a:gd name="connsiteX0" fmla="*/ 2502476 w 2502476"/>
                  <a:gd name="connsiteY0" fmla="*/ 0 h 0"/>
                  <a:gd name="connsiteX1" fmla="*/ 0 w 250247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02476">
                    <a:moveTo>
                      <a:pt x="2502476" y="0"/>
                    </a:moveTo>
                    <a:lnTo>
                      <a:pt x="0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67" name="Rectangle 66"/>
              <p:cNvSpPr/>
              <p:nvPr/>
            </p:nvSpPr>
            <p:spPr>
              <a:xfrm rot="10800000" flipV="1">
                <a:off x="5148064" y="1164456"/>
                <a:ext cx="1008112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Ellipse 62"/>
              <p:cNvSpPr/>
              <p:nvPr/>
            </p:nvSpPr>
            <p:spPr>
              <a:xfrm>
                <a:off x="4855807" y="1261709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Ellipse 63"/>
              <p:cNvSpPr/>
              <p:nvPr/>
            </p:nvSpPr>
            <p:spPr>
              <a:xfrm>
                <a:off x="8672231" y="1261709"/>
                <a:ext cx="144016" cy="1595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ZoneTexte 64"/>
              <p:cNvSpPr txBox="1"/>
              <p:nvPr/>
            </p:nvSpPr>
            <p:spPr>
              <a:xfrm>
                <a:off x="4572000" y="1045884"/>
                <a:ext cx="2838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A</a:t>
                </a:r>
                <a:endParaRPr lang="fr-FR" dirty="0"/>
              </a:p>
            </p:txBody>
          </p:sp>
          <p:sp>
            <p:nvSpPr>
              <p:cNvPr id="70" name="ZoneTexte 69"/>
              <p:cNvSpPr txBox="1"/>
              <p:nvPr/>
            </p:nvSpPr>
            <p:spPr>
              <a:xfrm>
                <a:off x="8744239" y="1045884"/>
                <a:ext cx="2915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 smtClean="0"/>
                  <a:t>B</a:t>
                </a:r>
                <a:endParaRPr lang="fr-FR" dirty="0"/>
              </a:p>
            </p:txBody>
          </p:sp>
          <p:sp useBgFill="1">
            <p:nvSpPr>
              <p:cNvPr id="175" name="Rectangle 174"/>
              <p:cNvSpPr/>
              <p:nvPr/>
            </p:nvSpPr>
            <p:spPr>
              <a:xfrm rot="10800000" flipV="1">
                <a:off x="6321159" y="1164456"/>
                <a:ext cx="1008112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 rot="10800000" flipV="1">
                <a:off x="7494253" y="1164455"/>
                <a:ext cx="1008112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181" name="Rectangle 180"/>
            <p:cNvSpPr/>
            <p:nvPr/>
          </p:nvSpPr>
          <p:spPr>
            <a:xfrm rot="10800000" flipV="1">
              <a:off x="3390329" y="1830226"/>
              <a:ext cx="1008112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78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899592" y="692696"/>
            <a:ext cx="2712027" cy="3345873"/>
            <a:chOff x="899592" y="692696"/>
            <a:chExt cx="2712027" cy="3345873"/>
          </a:xfrm>
        </p:grpSpPr>
        <p:sp>
          <p:nvSpPr>
            <p:cNvPr id="2" name="Forme libre 1"/>
            <p:cNvSpPr/>
            <p:nvPr/>
          </p:nvSpPr>
          <p:spPr>
            <a:xfrm>
              <a:off x="899592" y="692696"/>
              <a:ext cx="2712027" cy="3345873"/>
            </a:xfrm>
            <a:custGeom>
              <a:avLst/>
              <a:gdLst>
                <a:gd name="connsiteX0" fmla="*/ 0 w 2712027"/>
                <a:gd name="connsiteY0" fmla="*/ 0 h 3345873"/>
                <a:gd name="connsiteX1" fmla="*/ 1475509 w 2712027"/>
                <a:gd name="connsiteY1" fmla="*/ 1413164 h 3345873"/>
                <a:gd name="connsiteX2" fmla="*/ 1454727 w 2712027"/>
                <a:gd name="connsiteY2" fmla="*/ 374073 h 3345873"/>
                <a:gd name="connsiteX3" fmla="*/ 1485900 w 2712027"/>
                <a:gd name="connsiteY3" fmla="*/ 1392382 h 3345873"/>
                <a:gd name="connsiteX4" fmla="*/ 2712027 w 2712027"/>
                <a:gd name="connsiteY4" fmla="*/ 716973 h 3345873"/>
                <a:gd name="connsiteX5" fmla="*/ 1454727 w 2712027"/>
                <a:gd name="connsiteY5" fmla="*/ 1392382 h 3345873"/>
                <a:gd name="connsiteX6" fmla="*/ 987136 w 2712027"/>
                <a:gd name="connsiteY6" fmla="*/ 3345873 h 334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12027" h="3345873">
                  <a:moveTo>
                    <a:pt x="0" y="0"/>
                  </a:moveTo>
                  <a:lnTo>
                    <a:pt x="1475509" y="1413164"/>
                  </a:lnTo>
                  <a:lnTo>
                    <a:pt x="1454727" y="374073"/>
                  </a:lnTo>
                  <a:lnTo>
                    <a:pt x="1485900" y="1392382"/>
                  </a:lnTo>
                  <a:lnTo>
                    <a:pt x="2712027" y="716973"/>
                  </a:lnTo>
                  <a:lnTo>
                    <a:pt x="1454727" y="1392382"/>
                  </a:lnTo>
                  <a:lnTo>
                    <a:pt x="987136" y="3345873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Ellipse 2"/>
            <p:cNvSpPr/>
            <p:nvPr/>
          </p:nvSpPr>
          <p:spPr>
            <a:xfrm>
              <a:off x="2255605" y="1970778"/>
              <a:ext cx="228163" cy="21602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" name="Connecteur droit avec flèche 3"/>
            <p:cNvCxnSpPr/>
            <p:nvPr>
              <p:custDataLst>
                <p:tags r:id="rId13"/>
              </p:custDataLst>
            </p:nvPr>
          </p:nvCxnSpPr>
          <p:spPr>
            <a:xfrm rot="-1500000">
              <a:off x="3000853" y="1725061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ZoneTexte 4"/>
            <p:cNvSpPr txBox="1"/>
            <p:nvPr>
              <p:custDataLst>
                <p:tags r:id="rId14"/>
              </p:custDataLst>
            </p:nvPr>
          </p:nvSpPr>
          <p:spPr>
            <a:xfrm rot="10800000" flipV="1">
              <a:off x="2915816" y="178611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6" name="Connecteur droit avec flèche 5"/>
            <p:cNvCxnSpPr/>
            <p:nvPr>
              <p:custDataLst>
                <p:tags r:id="rId15"/>
              </p:custDataLst>
            </p:nvPr>
          </p:nvCxnSpPr>
          <p:spPr>
            <a:xfrm rot="-5340000">
              <a:off x="2303721" y="1286791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/>
            <p:nvPr>
              <p:custDataLst>
                <p:tags r:id="rId16"/>
              </p:custDataLst>
            </p:nvPr>
          </p:nvCxnSpPr>
          <p:spPr>
            <a:xfrm rot="-7740000">
              <a:off x="1453315" y="1286791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>
              <p:custDataLst>
                <p:tags r:id="rId17"/>
              </p:custDataLst>
            </p:nvPr>
          </p:nvCxnSpPr>
          <p:spPr>
            <a:xfrm rot="-4140000">
              <a:off x="2104478" y="29562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2351492" y="11036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" name="ZoneTexte 9"/>
            <p:cNvSpPr txBox="1"/>
            <p:nvPr>
              <p:custDataLst>
                <p:tags r:id="rId19"/>
              </p:custDataLst>
            </p:nvPr>
          </p:nvSpPr>
          <p:spPr>
            <a:xfrm rot="10800000" flipV="1">
              <a:off x="1475655" y="971435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sp>
          <p:nvSpPr>
            <p:cNvPr id="11" name="ZoneTexte 10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2135468" y="28327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5436096" y="1188337"/>
            <a:ext cx="2712027" cy="3345873"/>
            <a:chOff x="5436096" y="1188337"/>
            <a:chExt cx="2712027" cy="3345873"/>
          </a:xfrm>
        </p:grpSpPr>
        <p:grpSp>
          <p:nvGrpSpPr>
            <p:cNvPr id="14" name="Groupe 13"/>
            <p:cNvGrpSpPr/>
            <p:nvPr/>
          </p:nvGrpSpPr>
          <p:grpSpPr>
            <a:xfrm>
              <a:off x="5436096" y="1188337"/>
              <a:ext cx="2712027" cy="3345873"/>
              <a:chOff x="899592" y="692696"/>
              <a:chExt cx="2712027" cy="3345873"/>
            </a:xfrm>
          </p:grpSpPr>
          <p:sp>
            <p:nvSpPr>
              <p:cNvPr id="15" name="Forme libre 14"/>
              <p:cNvSpPr/>
              <p:nvPr/>
            </p:nvSpPr>
            <p:spPr>
              <a:xfrm>
                <a:off x="899592" y="692696"/>
                <a:ext cx="2712027" cy="3345873"/>
              </a:xfrm>
              <a:custGeom>
                <a:avLst/>
                <a:gdLst>
                  <a:gd name="connsiteX0" fmla="*/ 0 w 2712027"/>
                  <a:gd name="connsiteY0" fmla="*/ 0 h 3345873"/>
                  <a:gd name="connsiteX1" fmla="*/ 1475509 w 2712027"/>
                  <a:gd name="connsiteY1" fmla="*/ 1413164 h 3345873"/>
                  <a:gd name="connsiteX2" fmla="*/ 1454727 w 2712027"/>
                  <a:gd name="connsiteY2" fmla="*/ 374073 h 3345873"/>
                  <a:gd name="connsiteX3" fmla="*/ 1485900 w 2712027"/>
                  <a:gd name="connsiteY3" fmla="*/ 1392382 h 3345873"/>
                  <a:gd name="connsiteX4" fmla="*/ 2712027 w 2712027"/>
                  <a:gd name="connsiteY4" fmla="*/ 716973 h 3345873"/>
                  <a:gd name="connsiteX5" fmla="*/ 1454727 w 2712027"/>
                  <a:gd name="connsiteY5" fmla="*/ 1392382 h 3345873"/>
                  <a:gd name="connsiteX6" fmla="*/ 987136 w 2712027"/>
                  <a:gd name="connsiteY6" fmla="*/ 3345873 h 334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12027" h="3345873">
                    <a:moveTo>
                      <a:pt x="0" y="0"/>
                    </a:moveTo>
                    <a:lnTo>
                      <a:pt x="1475509" y="1413164"/>
                    </a:lnTo>
                    <a:lnTo>
                      <a:pt x="1454727" y="374073"/>
                    </a:lnTo>
                    <a:lnTo>
                      <a:pt x="1485900" y="1392382"/>
                    </a:lnTo>
                    <a:lnTo>
                      <a:pt x="2712027" y="716973"/>
                    </a:lnTo>
                    <a:lnTo>
                      <a:pt x="1454727" y="1392382"/>
                    </a:lnTo>
                    <a:lnTo>
                      <a:pt x="987136" y="334587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Ellipse 15"/>
              <p:cNvSpPr/>
              <p:nvPr/>
            </p:nvSpPr>
            <p:spPr>
              <a:xfrm>
                <a:off x="2255605" y="1970778"/>
                <a:ext cx="228163" cy="21602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" name="Connecteur droit avec flèche 16"/>
              <p:cNvCxnSpPr/>
              <p:nvPr>
                <p:custDataLst>
                  <p:tags r:id="rId5"/>
                </p:custDataLst>
              </p:nvPr>
            </p:nvCxnSpPr>
            <p:spPr>
              <a:xfrm rot="-1500000">
                <a:off x="3000853" y="1725061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ZoneTexte 17"/>
              <p:cNvSpPr txBox="1"/>
              <p:nvPr>
                <p:custDataLst>
                  <p:tags r:id="rId6"/>
                </p:custDataLst>
              </p:nvPr>
            </p:nvSpPr>
            <p:spPr>
              <a:xfrm rot="10800000" flipV="1">
                <a:off x="2999564" y="1709223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19" name="Connecteur droit avec flèche 18"/>
              <p:cNvCxnSpPr/>
              <p:nvPr>
                <p:custDataLst>
                  <p:tags r:id="rId7"/>
                </p:custDataLst>
              </p:nvPr>
            </p:nvCxnSpPr>
            <p:spPr>
              <a:xfrm rot="-5340000">
                <a:off x="2303721" y="1286791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avec flèche 19"/>
              <p:cNvCxnSpPr/>
              <p:nvPr>
                <p:custDataLst>
                  <p:tags r:id="rId8"/>
                </p:custDataLst>
              </p:nvPr>
            </p:nvCxnSpPr>
            <p:spPr>
              <a:xfrm rot="-7740000">
                <a:off x="1453315" y="1286791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avec flèche 20"/>
              <p:cNvCxnSpPr/>
              <p:nvPr>
                <p:custDataLst>
                  <p:tags r:id="rId9"/>
                </p:custDataLst>
              </p:nvPr>
            </p:nvCxnSpPr>
            <p:spPr>
              <a:xfrm rot="-4140000">
                <a:off x="2104478" y="2956265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ZoneTexte 21"/>
              <p:cNvSpPr txBox="1"/>
              <p:nvPr>
                <p:custDataLst>
                  <p:tags r:id="rId10"/>
                </p:custDataLst>
              </p:nvPr>
            </p:nvSpPr>
            <p:spPr>
              <a:xfrm rot="10800000" flipV="1">
                <a:off x="2351492" y="110360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3" name="ZoneTexte 22"/>
              <p:cNvSpPr txBox="1"/>
              <p:nvPr>
                <p:custDataLst>
                  <p:tags r:id="rId11"/>
                </p:custDataLst>
              </p:nvPr>
            </p:nvSpPr>
            <p:spPr>
              <a:xfrm rot="10800000" flipV="1">
                <a:off x="1475655" y="971435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</a:p>
            </p:txBody>
          </p:sp>
          <p:sp>
            <p:nvSpPr>
              <p:cNvPr id="24" name="ZoneTexte 23"/>
              <p:cNvSpPr txBox="1"/>
              <p:nvPr>
                <p:custDataLst>
                  <p:tags r:id="rId12"/>
                </p:custDataLst>
              </p:nvPr>
            </p:nvSpPr>
            <p:spPr>
              <a:xfrm rot="10800000" flipV="1">
                <a:off x="2135468" y="2832780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26" name="Connecteur droit 25"/>
            <p:cNvCxnSpPr>
              <a:stCxn id="16" idx="2"/>
            </p:cNvCxnSpPr>
            <p:nvPr/>
          </p:nvCxnSpPr>
          <p:spPr>
            <a:xfrm flipH="1">
              <a:off x="5724129" y="2574431"/>
              <a:ext cx="1067980" cy="32361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 flipV="1">
              <a:off x="6914487" y="2573415"/>
              <a:ext cx="1067980" cy="32361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/>
            <p:cNvCxnSpPr/>
            <p:nvPr>
              <p:custDataLst>
                <p:tags r:id="rId1"/>
              </p:custDataLst>
            </p:nvPr>
          </p:nvCxnSpPr>
          <p:spPr>
            <a:xfrm rot="20100000">
              <a:off x="6179270" y="2742434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ZoneTexte 29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6094233" y="2803485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Connecteur droit avec flèche 30"/>
            <p:cNvCxnSpPr/>
            <p:nvPr>
              <p:custDataLst>
                <p:tags r:id="rId3"/>
              </p:custDataLst>
            </p:nvPr>
          </p:nvCxnSpPr>
          <p:spPr>
            <a:xfrm rot="1500000" flipV="1">
              <a:off x="7475617" y="2783811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31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7164288" y="27088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70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58214" y="717909"/>
            <a:ext cx="2088232" cy="4495369"/>
            <a:chOff x="179512" y="717909"/>
            <a:chExt cx="2088232" cy="4495369"/>
          </a:xfrm>
        </p:grpSpPr>
        <p:sp>
          <p:nvSpPr>
            <p:cNvPr id="49" name="Rectangle 48"/>
            <p:cNvSpPr/>
            <p:nvPr/>
          </p:nvSpPr>
          <p:spPr>
            <a:xfrm>
              <a:off x="179512" y="717909"/>
              <a:ext cx="208823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-135620" y="3037807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0" fmla="*/ 2502476 w 2593916"/>
                <a:gd name="connsiteY0" fmla="*/ 0 h 2448272"/>
                <a:gd name="connsiteX1" fmla="*/ 2502476 w 2593916"/>
                <a:gd name="connsiteY1" fmla="*/ 2448272 h 2448272"/>
                <a:gd name="connsiteX2" fmla="*/ 0 w 2593916"/>
                <a:gd name="connsiteY2" fmla="*/ 2448272 h 2448272"/>
                <a:gd name="connsiteX3" fmla="*/ 2593916 w 2593916"/>
                <a:gd name="connsiteY3" fmla="*/ 91440 h 2448272"/>
                <a:gd name="connsiteX0" fmla="*/ 2502476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607182" y="3457659"/>
              <a:ext cx="977758" cy="883851"/>
              <a:chOff x="2706637" y="5159275"/>
              <a:chExt cx="996497" cy="817145"/>
            </a:xfrm>
          </p:grpSpPr>
          <p:sp useBgFill="1">
            <p:nvSpPr>
              <p:cNvPr id="16" name="Rectangle 15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7" name="Connecteur droit 16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37" name="Connecteur droit avec flèche 36"/>
            <p:cNvCxnSpPr/>
            <p:nvPr>
              <p:custDataLst>
                <p:tags r:id="rId24"/>
              </p:custDataLst>
            </p:nvPr>
          </p:nvCxnSpPr>
          <p:spPr>
            <a:xfrm flipH="1" flipV="1">
              <a:off x="1691679" y="353869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25"/>
              </p:custDataLst>
            </p:nvPr>
          </p:nvSpPr>
          <p:spPr>
            <a:xfrm>
              <a:off x="1640897" y="3969204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26"/>
              </p:custDataLst>
            </p:nvPr>
          </p:nvCxnSpPr>
          <p:spPr>
            <a:xfrm rot="5400000" flipH="1">
              <a:off x="1050757" y="1949194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27"/>
              </p:custDataLst>
            </p:nvPr>
          </p:nvSpPr>
          <p:spPr>
            <a:xfrm rot="10800000" flipV="1">
              <a:off x="688753" y="179734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539554" y="2638367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28"/>
              </p:custDataLst>
            </p:nvPr>
          </p:nvCxnSpPr>
          <p:spPr>
            <a:xfrm>
              <a:off x="1547664" y="223007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29"/>
              </p:custDataLst>
            </p:nvPr>
          </p:nvSpPr>
          <p:spPr>
            <a:xfrm>
              <a:off x="1616786" y="2765491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2404660" y="733831"/>
            <a:ext cx="2088232" cy="4495369"/>
            <a:chOff x="2555776" y="733831"/>
            <a:chExt cx="2088232" cy="4495369"/>
          </a:xfrm>
        </p:grpSpPr>
        <p:sp>
          <p:nvSpPr>
            <p:cNvPr id="45" name="Rectangle 44"/>
            <p:cNvSpPr/>
            <p:nvPr/>
          </p:nvSpPr>
          <p:spPr>
            <a:xfrm>
              <a:off x="2555776" y="733831"/>
              <a:ext cx="208823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1"/>
            <p:cNvSpPr/>
            <p:nvPr/>
          </p:nvSpPr>
          <p:spPr>
            <a:xfrm rot="5400000" flipV="1">
              <a:off x="2240644" y="3053729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0" fmla="*/ 2502476 w 2593916"/>
                <a:gd name="connsiteY0" fmla="*/ 0 h 2448272"/>
                <a:gd name="connsiteX1" fmla="*/ 2502476 w 2593916"/>
                <a:gd name="connsiteY1" fmla="*/ 2448272 h 2448272"/>
                <a:gd name="connsiteX2" fmla="*/ 0 w 2593916"/>
                <a:gd name="connsiteY2" fmla="*/ 2448272 h 2448272"/>
                <a:gd name="connsiteX3" fmla="*/ 2593916 w 2593916"/>
                <a:gd name="connsiteY3" fmla="*/ 91440 h 2448272"/>
                <a:gd name="connsiteX0" fmla="*/ 2502476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7" name="Groupe 46"/>
            <p:cNvGrpSpPr/>
            <p:nvPr/>
          </p:nvGrpSpPr>
          <p:grpSpPr>
            <a:xfrm>
              <a:off x="2983446" y="3473581"/>
              <a:ext cx="977758" cy="883851"/>
              <a:chOff x="2706637" y="5159275"/>
              <a:chExt cx="996497" cy="817145"/>
            </a:xfrm>
          </p:grpSpPr>
          <p:sp useBgFill="1">
            <p:nvSpPr>
              <p:cNvPr id="48" name="Rectangle 47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0" name="Connecteur droit 49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ZoneTexte 54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56" name="ZoneTexte 55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59" name="Connecteur droit avec flèche 58"/>
            <p:cNvCxnSpPr/>
            <p:nvPr>
              <p:custDataLst>
                <p:tags r:id="rId18"/>
              </p:custDataLst>
            </p:nvPr>
          </p:nvCxnSpPr>
          <p:spPr>
            <a:xfrm flipH="1" flipV="1">
              <a:off x="4067943" y="355461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ZoneTexte 59"/>
            <p:cNvSpPr txBox="1"/>
            <p:nvPr>
              <p:custDataLst>
                <p:tags r:id="rId19"/>
              </p:custDataLst>
            </p:nvPr>
          </p:nvSpPr>
          <p:spPr>
            <a:xfrm>
              <a:off x="4017161" y="398512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1" name="Connecteur droit avec flèche 60"/>
            <p:cNvCxnSpPr/>
            <p:nvPr>
              <p:custDataLst>
                <p:tags r:id="rId20"/>
              </p:custDataLst>
            </p:nvPr>
          </p:nvCxnSpPr>
          <p:spPr>
            <a:xfrm rot="16200000" flipH="1" flipV="1">
              <a:off x="3427021" y="196511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61"/>
            <p:cNvSpPr txBox="1"/>
            <p:nvPr>
              <p:custDataLst>
                <p:tags r:id="rId21"/>
              </p:custDataLst>
            </p:nvPr>
          </p:nvSpPr>
          <p:spPr>
            <a:xfrm rot="10800000" flipV="1">
              <a:off x="3065017" y="181326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sp useBgFill="1">
          <p:nvSpPr>
            <p:cNvPr id="63" name="Rectangle 62"/>
            <p:cNvSpPr/>
            <p:nvPr/>
          </p:nvSpPr>
          <p:spPr>
            <a:xfrm rot="5400000" flipV="1">
              <a:off x="2915818" y="2654289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4" name="Connecteur droit avec flèche 63"/>
            <p:cNvCxnSpPr/>
            <p:nvPr>
              <p:custDataLst>
                <p:tags r:id="rId22"/>
              </p:custDataLst>
            </p:nvPr>
          </p:nvCxnSpPr>
          <p:spPr>
            <a:xfrm flipV="1">
              <a:off x="3923928" y="2245999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ZoneTexte 64"/>
            <p:cNvSpPr txBox="1"/>
            <p:nvPr>
              <p:custDataLst>
                <p:tags r:id="rId23"/>
              </p:custDataLst>
            </p:nvPr>
          </p:nvSpPr>
          <p:spPr>
            <a:xfrm>
              <a:off x="3993050" y="2781413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4651106" y="754757"/>
            <a:ext cx="2088232" cy="4495369"/>
            <a:chOff x="4823580" y="754757"/>
            <a:chExt cx="2088232" cy="4495369"/>
          </a:xfrm>
        </p:grpSpPr>
        <p:sp>
          <p:nvSpPr>
            <p:cNvPr id="66" name="Rectangle 65"/>
            <p:cNvSpPr/>
            <p:nvPr/>
          </p:nvSpPr>
          <p:spPr>
            <a:xfrm>
              <a:off x="4823580" y="754757"/>
              <a:ext cx="208823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Rectangle 1"/>
            <p:cNvSpPr/>
            <p:nvPr/>
          </p:nvSpPr>
          <p:spPr>
            <a:xfrm rot="5400000" flipV="1">
              <a:off x="4508448" y="3074655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0" fmla="*/ 2502476 w 2593916"/>
                <a:gd name="connsiteY0" fmla="*/ 0 h 2448272"/>
                <a:gd name="connsiteX1" fmla="*/ 2502476 w 2593916"/>
                <a:gd name="connsiteY1" fmla="*/ 2448272 h 2448272"/>
                <a:gd name="connsiteX2" fmla="*/ 0 w 2593916"/>
                <a:gd name="connsiteY2" fmla="*/ 2448272 h 2448272"/>
                <a:gd name="connsiteX3" fmla="*/ 2593916 w 2593916"/>
                <a:gd name="connsiteY3" fmla="*/ 91440 h 2448272"/>
                <a:gd name="connsiteX0" fmla="*/ 2502476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8" name="Groupe 67"/>
            <p:cNvGrpSpPr/>
            <p:nvPr/>
          </p:nvGrpSpPr>
          <p:grpSpPr>
            <a:xfrm>
              <a:off x="5223881" y="3488744"/>
              <a:ext cx="1005126" cy="860786"/>
              <a:chOff x="2678744" y="5153943"/>
              <a:chExt cx="1024390" cy="795820"/>
            </a:xfrm>
          </p:grpSpPr>
          <p:sp useBgFill="1">
            <p:nvSpPr>
              <p:cNvPr id="69" name="Rectangle 68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0" name="Connecteur droit 69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ZoneTexte 71"/>
              <p:cNvSpPr txBox="1"/>
              <p:nvPr/>
            </p:nvSpPr>
            <p:spPr>
              <a:xfrm rot="5400000" flipV="1">
                <a:off x="2677178" y="5585138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3" name="ZoneTexte 72"/>
              <p:cNvSpPr txBox="1"/>
              <p:nvPr/>
            </p:nvSpPr>
            <p:spPr>
              <a:xfrm rot="10800000" flipV="1">
                <a:off x="2678744" y="515394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74" name="Connecteur droit avec flèche 73"/>
            <p:cNvCxnSpPr/>
            <p:nvPr>
              <p:custDataLst>
                <p:tags r:id="rId12"/>
              </p:custDataLst>
            </p:nvPr>
          </p:nvCxnSpPr>
          <p:spPr>
            <a:xfrm>
              <a:off x="6335747" y="3575545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13"/>
              </p:custDataLst>
            </p:nvPr>
          </p:nvSpPr>
          <p:spPr>
            <a:xfrm>
              <a:off x="6284965" y="4006052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14"/>
              </p:custDataLst>
            </p:nvPr>
          </p:nvCxnSpPr>
          <p:spPr>
            <a:xfrm rot="16200000" flipH="1" flipV="1">
              <a:off x="5694825" y="1986042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15"/>
              </p:custDataLst>
            </p:nvPr>
          </p:nvSpPr>
          <p:spPr>
            <a:xfrm rot="10800000" flipV="1">
              <a:off x="5332821" y="183419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sp useBgFill="1">
          <p:nvSpPr>
            <p:cNvPr id="78" name="Rectangle 77"/>
            <p:cNvSpPr/>
            <p:nvPr/>
          </p:nvSpPr>
          <p:spPr>
            <a:xfrm rot="5400000" flipV="1">
              <a:off x="5183622" y="2675215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16"/>
              </p:custDataLst>
            </p:nvPr>
          </p:nvCxnSpPr>
          <p:spPr>
            <a:xfrm flipV="1">
              <a:off x="6191732" y="226692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17"/>
              </p:custDataLst>
            </p:nvPr>
          </p:nvSpPr>
          <p:spPr>
            <a:xfrm>
              <a:off x="6260854" y="280233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6897552" y="764704"/>
            <a:ext cx="2088232" cy="4495369"/>
            <a:chOff x="7020272" y="764704"/>
            <a:chExt cx="2088232" cy="4495369"/>
          </a:xfrm>
        </p:grpSpPr>
        <p:sp>
          <p:nvSpPr>
            <p:cNvPr id="111" name="Rectangle 110"/>
            <p:cNvSpPr/>
            <p:nvPr/>
          </p:nvSpPr>
          <p:spPr>
            <a:xfrm>
              <a:off x="7020272" y="764704"/>
              <a:ext cx="208823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Rectangle 1"/>
            <p:cNvSpPr/>
            <p:nvPr/>
          </p:nvSpPr>
          <p:spPr>
            <a:xfrm rot="5400000" flipV="1">
              <a:off x="6705140" y="3084602"/>
              <a:ext cx="2502476" cy="0"/>
            </a:xfrm>
            <a:custGeom>
              <a:avLst/>
              <a:gdLst>
                <a:gd name="connsiteX0" fmla="*/ 0 w 2502476"/>
                <a:gd name="connsiteY0" fmla="*/ 0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4" fmla="*/ 0 w 2502476"/>
                <a:gd name="connsiteY4" fmla="*/ 0 h 2448272"/>
                <a:gd name="connsiteX0" fmla="*/ 0 w 2502476"/>
                <a:gd name="connsiteY0" fmla="*/ 2448272 h 2448272"/>
                <a:gd name="connsiteX1" fmla="*/ 2502476 w 2502476"/>
                <a:gd name="connsiteY1" fmla="*/ 0 h 2448272"/>
                <a:gd name="connsiteX2" fmla="*/ 2502476 w 2502476"/>
                <a:gd name="connsiteY2" fmla="*/ 2448272 h 2448272"/>
                <a:gd name="connsiteX3" fmla="*/ 0 w 2502476"/>
                <a:gd name="connsiteY3" fmla="*/ 2448272 h 2448272"/>
                <a:gd name="connsiteX0" fmla="*/ 2502476 w 2593916"/>
                <a:gd name="connsiteY0" fmla="*/ 0 h 2448272"/>
                <a:gd name="connsiteX1" fmla="*/ 2502476 w 2593916"/>
                <a:gd name="connsiteY1" fmla="*/ 2448272 h 2448272"/>
                <a:gd name="connsiteX2" fmla="*/ 0 w 2593916"/>
                <a:gd name="connsiteY2" fmla="*/ 2448272 h 2448272"/>
                <a:gd name="connsiteX3" fmla="*/ 2593916 w 2593916"/>
                <a:gd name="connsiteY3" fmla="*/ 91440 h 2448272"/>
                <a:gd name="connsiteX0" fmla="*/ 2502476 w 2502476"/>
                <a:gd name="connsiteY0" fmla="*/ 0 h 2448272"/>
                <a:gd name="connsiteX1" fmla="*/ 2502476 w 2502476"/>
                <a:gd name="connsiteY1" fmla="*/ 2448272 h 2448272"/>
                <a:gd name="connsiteX2" fmla="*/ 0 w 2502476"/>
                <a:gd name="connsiteY2" fmla="*/ 2448272 h 2448272"/>
                <a:gd name="connsiteX0" fmla="*/ 2502476 w 2502476"/>
                <a:gd name="connsiteY0" fmla="*/ 0 h 0"/>
                <a:gd name="connsiteX1" fmla="*/ 0 w 250247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2476">
                  <a:moveTo>
                    <a:pt x="2502476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3" name="Groupe 112"/>
            <p:cNvGrpSpPr/>
            <p:nvPr/>
          </p:nvGrpSpPr>
          <p:grpSpPr>
            <a:xfrm>
              <a:off x="7447942" y="3504454"/>
              <a:ext cx="977758" cy="883851"/>
              <a:chOff x="2706637" y="5159275"/>
              <a:chExt cx="996497" cy="817145"/>
            </a:xfrm>
          </p:grpSpPr>
          <p:sp useBgFill="1">
            <p:nvSpPr>
              <p:cNvPr id="114" name="Rectangle 113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15" name="Connecteur droit 114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cteur droit 115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ZoneTexte 116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18" name="ZoneTexte 117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19" name="Connecteur droit avec flèche 118"/>
            <p:cNvCxnSpPr/>
            <p:nvPr>
              <p:custDataLst>
                <p:tags r:id="rId6"/>
              </p:custDataLst>
            </p:nvPr>
          </p:nvCxnSpPr>
          <p:spPr>
            <a:xfrm flipH="1" flipV="1">
              <a:off x="8532439" y="358549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>
              <p:custDataLst>
                <p:tags r:id="rId7"/>
              </p:custDataLst>
            </p:nvPr>
          </p:nvSpPr>
          <p:spPr>
            <a:xfrm>
              <a:off x="8481657" y="4015999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1" name="Connecteur droit avec flèche 120"/>
            <p:cNvCxnSpPr/>
            <p:nvPr>
              <p:custDataLst>
                <p:tags r:id="rId8"/>
              </p:custDataLst>
            </p:nvPr>
          </p:nvCxnSpPr>
          <p:spPr>
            <a:xfrm rot="5400000" flipH="1">
              <a:off x="7891517" y="199598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ZoneTexte 121"/>
            <p:cNvSpPr txBox="1"/>
            <p:nvPr>
              <p:custDataLst>
                <p:tags r:id="rId9"/>
              </p:custDataLst>
            </p:nvPr>
          </p:nvSpPr>
          <p:spPr>
            <a:xfrm rot="10800000" flipV="1">
              <a:off x="7529513" y="184414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sp useBgFill="1">
          <p:nvSpPr>
            <p:cNvPr id="123" name="Rectangle 122"/>
            <p:cNvSpPr/>
            <p:nvPr/>
          </p:nvSpPr>
          <p:spPr>
            <a:xfrm rot="5400000" flipV="1">
              <a:off x="7380314" y="2685162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4" name="Connecteur droit avec flèche 123"/>
            <p:cNvCxnSpPr/>
            <p:nvPr>
              <p:custDataLst>
                <p:tags r:id="rId10"/>
              </p:custDataLst>
            </p:nvPr>
          </p:nvCxnSpPr>
          <p:spPr>
            <a:xfrm flipV="1">
              <a:off x="8388424" y="2276872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ZoneTexte 124"/>
            <p:cNvSpPr txBox="1"/>
            <p:nvPr>
              <p:custDataLst>
                <p:tags r:id="rId11"/>
              </p:custDataLst>
            </p:nvPr>
          </p:nvSpPr>
          <p:spPr>
            <a:xfrm>
              <a:off x="8457546" y="281228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36396" y="2081927"/>
            <a:ext cx="2088232" cy="4495369"/>
            <a:chOff x="36396" y="2081927"/>
            <a:chExt cx="2088232" cy="4495369"/>
          </a:xfrm>
        </p:grpSpPr>
        <p:grpSp>
          <p:nvGrpSpPr>
            <p:cNvPr id="82" name="Groupe 81"/>
            <p:cNvGrpSpPr/>
            <p:nvPr/>
          </p:nvGrpSpPr>
          <p:grpSpPr>
            <a:xfrm>
              <a:off x="36396" y="2081927"/>
              <a:ext cx="2088232" cy="4495369"/>
              <a:chOff x="172261" y="477327"/>
              <a:chExt cx="2088232" cy="4495369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172261" y="477327"/>
                <a:ext cx="2088232" cy="4495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Rectangle 1"/>
              <p:cNvSpPr/>
              <p:nvPr/>
            </p:nvSpPr>
            <p:spPr>
              <a:xfrm rot="5400000" flipV="1">
                <a:off x="-135620" y="3037807"/>
                <a:ext cx="2502476" cy="0"/>
              </a:xfrm>
              <a:custGeom>
                <a:avLst/>
                <a:gdLst>
                  <a:gd name="connsiteX0" fmla="*/ 0 w 2502476"/>
                  <a:gd name="connsiteY0" fmla="*/ 0 h 2448272"/>
                  <a:gd name="connsiteX1" fmla="*/ 2502476 w 2502476"/>
                  <a:gd name="connsiteY1" fmla="*/ 0 h 2448272"/>
                  <a:gd name="connsiteX2" fmla="*/ 2502476 w 2502476"/>
                  <a:gd name="connsiteY2" fmla="*/ 2448272 h 2448272"/>
                  <a:gd name="connsiteX3" fmla="*/ 0 w 2502476"/>
                  <a:gd name="connsiteY3" fmla="*/ 2448272 h 2448272"/>
                  <a:gd name="connsiteX4" fmla="*/ 0 w 2502476"/>
                  <a:gd name="connsiteY4" fmla="*/ 0 h 2448272"/>
                  <a:gd name="connsiteX0" fmla="*/ 0 w 2502476"/>
                  <a:gd name="connsiteY0" fmla="*/ 2448272 h 2448272"/>
                  <a:gd name="connsiteX1" fmla="*/ 2502476 w 2502476"/>
                  <a:gd name="connsiteY1" fmla="*/ 0 h 2448272"/>
                  <a:gd name="connsiteX2" fmla="*/ 2502476 w 2502476"/>
                  <a:gd name="connsiteY2" fmla="*/ 2448272 h 2448272"/>
                  <a:gd name="connsiteX3" fmla="*/ 0 w 2502476"/>
                  <a:gd name="connsiteY3" fmla="*/ 2448272 h 2448272"/>
                  <a:gd name="connsiteX0" fmla="*/ 2502476 w 2593916"/>
                  <a:gd name="connsiteY0" fmla="*/ 0 h 2448272"/>
                  <a:gd name="connsiteX1" fmla="*/ 2502476 w 2593916"/>
                  <a:gd name="connsiteY1" fmla="*/ 2448272 h 2448272"/>
                  <a:gd name="connsiteX2" fmla="*/ 0 w 2593916"/>
                  <a:gd name="connsiteY2" fmla="*/ 2448272 h 2448272"/>
                  <a:gd name="connsiteX3" fmla="*/ 2593916 w 2593916"/>
                  <a:gd name="connsiteY3" fmla="*/ 91440 h 2448272"/>
                  <a:gd name="connsiteX0" fmla="*/ 2502476 w 2502476"/>
                  <a:gd name="connsiteY0" fmla="*/ 0 h 2448272"/>
                  <a:gd name="connsiteX1" fmla="*/ 2502476 w 2502476"/>
                  <a:gd name="connsiteY1" fmla="*/ 2448272 h 2448272"/>
                  <a:gd name="connsiteX2" fmla="*/ 0 w 2502476"/>
                  <a:gd name="connsiteY2" fmla="*/ 2448272 h 2448272"/>
                  <a:gd name="connsiteX0" fmla="*/ 2502476 w 2502476"/>
                  <a:gd name="connsiteY0" fmla="*/ 0 h 0"/>
                  <a:gd name="connsiteX1" fmla="*/ 0 w 250247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02476">
                    <a:moveTo>
                      <a:pt x="2502476" y="0"/>
                    </a:moveTo>
                    <a:lnTo>
                      <a:pt x="0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85" name="Groupe 84"/>
              <p:cNvGrpSpPr/>
              <p:nvPr/>
            </p:nvGrpSpPr>
            <p:grpSpPr>
              <a:xfrm>
                <a:off x="607182" y="3457659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93" name="Rectangle 92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94" name="Connecteur droit 93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necteur droit 9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" name="ZoneTexte 9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97" name="ZoneTexte 96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cxnSp>
            <p:nvCxnSpPr>
              <p:cNvPr id="86" name="Connecteur droit avec flèche 85"/>
              <p:cNvCxnSpPr/>
              <p:nvPr>
                <p:custDataLst>
                  <p:tags r:id="rId3"/>
                </p:custDataLst>
              </p:nvPr>
            </p:nvCxnSpPr>
            <p:spPr>
              <a:xfrm flipH="1" flipV="1">
                <a:off x="1691679" y="3408576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ZoneTexte 86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640897" y="3969204"/>
                <a:ext cx="341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9" name="ZoneTexte 88"/>
              <p:cNvSpPr txBox="1"/>
              <p:nvPr>
                <p:custDataLst>
                  <p:tags r:id="rId5"/>
                </p:custDataLst>
              </p:nvPr>
            </p:nvSpPr>
            <p:spPr>
              <a:xfrm rot="10800000" flipV="1">
                <a:off x="743255" y="1797346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90" name="Rectangle 89"/>
              <p:cNvSpPr/>
              <p:nvPr/>
            </p:nvSpPr>
            <p:spPr>
              <a:xfrm rot="5400000" flipV="1">
                <a:off x="539554" y="2638367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98" name="Connecteur droit avec flèche 97"/>
            <p:cNvCxnSpPr/>
            <p:nvPr>
              <p:custDataLst>
                <p:tags r:id="rId1"/>
              </p:custDataLst>
            </p:nvPr>
          </p:nvCxnSpPr>
          <p:spPr>
            <a:xfrm flipV="1">
              <a:off x="429503" y="3401946"/>
              <a:ext cx="41815" cy="259253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ZoneTexte 98"/>
            <p:cNvSpPr txBox="1"/>
            <p:nvPr>
              <p:custDataLst>
                <p:tags r:id="rId2"/>
              </p:custDataLst>
            </p:nvPr>
          </p:nvSpPr>
          <p:spPr>
            <a:xfrm>
              <a:off x="149233" y="4385528"/>
              <a:ext cx="372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997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g1récept</a:t>
            </a:r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-19746" y="559106"/>
            <a:ext cx="8820472" cy="4495369"/>
            <a:chOff x="-19746" y="559106"/>
            <a:chExt cx="8820472" cy="4495369"/>
          </a:xfrm>
        </p:grpSpPr>
        <p:grpSp>
          <p:nvGrpSpPr>
            <p:cNvPr id="5" name="Groupe 4"/>
            <p:cNvGrpSpPr/>
            <p:nvPr/>
          </p:nvGrpSpPr>
          <p:grpSpPr>
            <a:xfrm>
              <a:off x="-19746" y="559106"/>
              <a:ext cx="8820472" cy="4495369"/>
              <a:chOff x="-19746" y="559106"/>
              <a:chExt cx="8820472" cy="4495369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-19746" y="559106"/>
                <a:ext cx="8820472" cy="4495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" name="Rectangle 1"/>
              <p:cNvSpPr/>
              <p:nvPr/>
            </p:nvSpPr>
            <p:spPr>
              <a:xfrm rot="5400000" flipV="1">
                <a:off x="1448556" y="1644442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2" name="Rectangle 11"/>
              <p:cNvSpPr/>
              <p:nvPr/>
            </p:nvSpPr>
            <p:spPr>
              <a:xfrm rot="5400000" flipV="1">
                <a:off x="891804" y="3117210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933973" y="1753061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14" name="Groupe 13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16" name="Rectangle 15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" name="Connecteur droit 16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Connecteur droit 17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ZoneTexte 18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20" name="ZoneTexte 19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15" name="ZoneTexte 1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0</a:t>
                  </a:r>
                  <a:endPara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 useBgFill="1">
            <p:nvSpPr>
              <p:cNvPr id="31" name="Rectangle 30"/>
              <p:cNvSpPr/>
              <p:nvPr/>
            </p:nvSpPr>
            <p:spPr>
              <a:xfrm rot="10800000" flipV="1">
                <a:off x="2164506" y="14510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2" name="Rectangle 31"/>
              <p:cNvSpPr/>
              <p:nvPr/>
            </p:nvSpPr>
            <p:spPr>
              <a:xfrm rot="10800000" flipV="1">
                <a:off x="2091903" y="39427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3" name="Connecteur droit avec flèche 32"/>
              <p:cNvCxnSpPr/>
              <p:nvPr>
                <p:custDataLst>
                  <p:tags r:id="rId1"/>
                </p:custDataLst>
              </p:nvPr>
            </p:nvCxnSpPr>
            <p:spPr>
              <a:xfrm flipH="1">
                <a:off x="1893371" y="1268760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ZoneTexte 33"/>
              <p:cNvSpPr txBox="1"/>
              <p:nvPr>
                <p:custDataLst>
                  <p:tags r:id="rId2"/>
                </p:custDataLst>
              </p:nvPr>
            </p:nvSpPr>
            <p:spPr>
              <a:xfrm rot="10800000" flipV="1">
                <a:off x="2212997" y="827420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</a:p>
            </p:txBody>
          </p:sp>
          <p:cxnSp>
            <p:nvCxnSpPr>
              <p:cNvPr id="35" name="Connecteur droit avec flèche 34"/>
              <p:cNvCxnSpPr/>
              <p:nvPr>
                <p:custDataLst>
                  <p:tags r:id="rId3"/>
                </p:custDataLst>
              </p:nvPr>
            </p:nvCxnSpPr>
            <p:spPr>
              <a:xfrm flipH="1">
                <a:off x="1617888" y="41168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ZoneTexte 35"/>
              <p:cNvSpPr txBox="1"/>
              <p:nvPr>
                <p:custDataLst>
                  <p:tags r:id="rId4"/>
                </p:custDataLst>
              </p:nvPr>
            </p:nvSpPr>
            <p:spPr>
              <a:xfrm rot="10800000" flipV="1">
                <a:off x="1553088" y="4149080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37" name="Connecteur droit avec flèche 36"/>
              <p:cNvCxnSpPr/>
              <p:nvPr>
                <p:custDataLst>
                  <p:tags r:id="rId5"/>
                </p:custDataLst>
              </p:nvPr>
            </p:nvCxnSpPr>
            <p:spPr>
              <a:xfrm flipH="1" flipV="1">
                <a:off x="892778" y="1586064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24839" y="1727693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9" name="Connecteur droit avec flèche 38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892779" y="2677406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5034" y="320368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41" name="Connecteur droit avec flèche 4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2091902" y="4509120"/>
                <a:ext cx="127210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ZoneTexte 4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736465" y="458112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</a:p>
            </p:txBody>
          </p:sp>
          <p:cxnSp>
            <p:nvCxnSpPr>
              <p:cNvPr id="43" name="Connecteur droit avec flèche 42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3561865" y="1625836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ZoneTexte 43"/>
              <p:cNvSpPr txBox="1"/>
              <p:nvPr>
                <p:custDataLst>
                  <p:tags r:id="rId12"/>
                </p:custDataLst>
              </p:nvPr>
            </p:nvSpPr>
            <p:spPr>
              <a:xfrm rot="10800000" flipV="1">
                <a:off x="3497065" y="162811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53" name="Connecteur droit avec flèche 52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4355976" y="2176885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ZoneTexte 5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425098" y="2596262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749382" y="82552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90771" y="2821957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12537" y="2141143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252676" y="4596726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25098" y="220118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419872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093090" y="424444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6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 flipV="1">
                <a:off x="3890271" y="1641479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>
                <a:off x="5834587" y="208174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50" name="Rectangle 49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1" name="Connecteur droit 50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ZoneTexte 55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8" name="ZoneTexte 47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1</a:t>
                  </a:r>
                </a:p>
              </p:txBody>
            </p:sp>
          </p:grpSp>
          <p:sp useBgFill="1">
            <p:nvSpPr>
              <p:cNvPr id="67" name="Rectangle 66"/>
              <p:cNvSpPr/>
              <p:nvPr/>
            </p:nvSpPr>
            <p:spPr>
              <a:xfrm rot="10800000" flipV="1">
                <a:off x="4665709" y="1448489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52" name="Rectangle 51"/>
              <p:cNvSpPr/>
              <p:nvPr/>
            </p:nvSpPr>
            <p:spPr>
              <a:xfrm rot="5400000" flipV="1">
                <a:off x="3347866" y="2613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68" name="Connecteur droit avec flèche 67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4327113" y="15942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>
                <p:custDataLst>
                  <p:tags r:id="rId16"/>
                </p:custDataLst>
              </p:nvPr>
            </p:nvSpPr>
            <p:spPr>
              <a:xfrm rot="10800000" flipV="1">
                <a:off x="4262313" y="1596534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995936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7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118913" y="356937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2" name="Connecteur droit avec flèche 71"/>
              <p:cNvCxnSpPr/>
              <p:nvPr>
                <p:custDataLst>
                  <p:tags r:id="rId17"/>
                </p:custDataLst>
              </p:nvPr>
            </p:nvCxnSpPr>
            <p:spPr>
              <a:xfrm rot="16200000" flipH="1">
                <a:off x="3859068" y="3580165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ZoneTexte 72"/>
              <p:cNvSpPr txBox="1"/>
              <p:nvPr>
                <p:custDataLst>
                  <p:tags r:id="rId18"/>
                </p:custDataLst>
              </p:nvPr>
            </p:nvSpPr>
            <p:spPr>
              <a:xfrm rot="10800000" flipV="1">
                <a:off x="3491726" y="3460358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4" name="Connecteur droit avec flèche 73"/>
              <p:cNvCxnSpPr/>
              <p:nvPr>
                <p:custDataLst>
                  <p:tags r:id="rId19"/>
                </p:custDataLst>
              </p:nvPr>
            </p:nvCxnSpPr>
            <p:spPr>
              <a:xfrm rot="16200000" flipH="1">
                <a:off x="6312679" y="3519099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ZoneTexte 74"/>
              <p:cNvSpPr txBox="1"/>
              <p:nvPr>
                <p:custDataLst>
                  <p:tags r:id="rId20"/>
                </p:custDataLst>
              </p:nvPr>
            </p:nvSpPr>
            <p:spPr>
              <a:xfrm rot="10800000" flipV="1">
                <a:off x="5945337" y="3399292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6" name="Connecteur droit avec flèche 7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7063100" y="2077539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174842" y="2615161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7204705" y="212469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9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9" name="Connecteur droit avec flèche 78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4499992" y="1278458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ZoneTexte 79"/>
              <p:cNvSpPr txBox="1"/>
              <p:nvPr>
                <p:custDataLst>
                  <p:tags r:id="rId24"/>
                </p:custDataLst>
              </p:nvPr>
            </p:nvSpPr>
            <p:spPr>
              <a:xfrm rot="10800000" flipV="1">
                <a:off x="4924225" y="83711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460610" y="83521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8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2" name="Rectangle 81"/>
            <p:cNvSpPr/>
            <p:nvPr/>
          </p:nvSpPr>
          <p:spPr>
            <a:xfrm>
              <a:off x="6495125" y="350731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536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g1récept</a:t>
            </a:r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-19746" y="559106"/>
            <a:ext cx="8820472" cy="4495369"/>
            <a:chOff x="-19746" y="559106"/>
            <a:chExt cx="8820472" cy="4495369"/>
          </a:xfrm>
        </p:grpSpPr>
        <p:grpSp>
          <p:nvGrpSpPr>
            <p:cNvPr id="5" name="Groupe 4"/>
            <p:cNvGrpSpPr/>
            <p:nvPr/>
          </p:nvGrpSpPr>
          <p:grpSpPr>
            <a:xfrm>
              <a:off x="-19746" y="559106"/>
              <a:ext cx="8820472" cy="4495369"/>
              <a:chOff x="-19746" y="559106"/>
              <a:chExt cx="8820472" cy="4495369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-19746" y="559106"/>
                <a:ext cx="8820472" cy="44953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" name="Rectangle 1"/>
              <p:cNvSpPr/>
              <p:nvPr/>
            </p:nvSpPr>
            <p:spPr>
              <a:xfrm rot="5400000" flipV="1">
                <a:off x="1448556" y="1644442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2" name="Rectangle 11"/>
              <p:cNvSpPr/>
              <p:nvPr/>
            </p:nvSpPr>
            <p:spPr>
              <a:xfrm rot="5400000" flipV="1">
                <a:off x="891804" y="3117210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933973" y="1753061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14" name="Groupe 13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16" name="Rectangle 15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7" name="Connecteur droit 16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Connecteur droit 17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ZoneTexte 18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20" name="ZoneTexte 19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15" name="ZoneTexte 14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0</a:t>
                  </a:r>
                  <a:endPara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 useBgFill="1">
            <p:nvSpPr>
              <p:cNvPr id="31" name="Rectangle 30"/>
              <p:cNvSpPr/>
              <p:nvPr/>
            </p:nvSpPr>
            <p:spPr>
              <a:xfrm rot="10800000" flipV="1">
                <a:off x="2164506" y="14510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2" name="Rectangle 31"/>
              <p:cNvSpPr/>
              <p:nvPr/>
            </p:nvSpPr>
            <p:spPr>
              <a:xfrm rot="10800000" flipV="1">
                <a:off x="2091903" y="3942774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3" name="Connecteur droit avec flèche 32"/>
              <p:cNvCxnSpPr/>
              <p:nvPr>
                <p:custDataLst>
                  <p:tags r:id="rId1"/>
                </p:custDataLst>
              </p:nvPr>
            </p:nvCxnSpPr>
            <p:spPr>
              <a:xfrm>
                <a:off x="1893371" y="1268760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ZoneTexte 33"/>
              <p:cNvSpPr txBox="1"/>
              <p:nvPr>
                <p:custDataLst>
                  <p:tags r:id="rId2"/>
                </p:custDataLst>
              </p:nvPr>
            </p:nvSpPr>
            <p:spPr>
              <a:xfrm rot="10800000" flipV="1">
                <a:off x="2212997" y="827420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</a:p>
            </p:txBody>
          </p:sp>
          <p:cxnSp>
            <p:nvCxnSpPr>
              <p:cNvPr id="35" name="Connecteur droit avec flèche 34"/>
              <p:cNvCxnSpPr/>
              <p:nvPr>
                <p:custDataLst>
                  <p:tags r:id="rId3"/>
                </p:custDataLst>
              </p:nvPr>
            </p:nvCxnSpPr>
            <p:spPr>
              <a:xfrm flipH="1">
                <a:off x="1617888" y="41168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ZoneTexte 35"/>
              <p:cNvSpPr txBox="1"/>
              <p:nvPr>
                <p:custDataLst>
                  <p:tags r:id="rId4"/>
                </p:custDataLst>
              </p:nvPr>
            </p:nvSpPr>
            <p:spPr>
              <a:xfrm rot="10800000" flipV="1">
                <a:off x="1553088" y="4149080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37" name="Connecteur droit avec flèche 36"/>
              <p:cNvCxnSpPr/>
              <p:nvPr>
                <p:custDataLst>
                  <p:tags r:id="rId5"/>
                </p:custDataLst>
              </p:nvPr>
            </p:nvCxnSpPr>
            <p:spPr>
              <a:xfrm flipH="1" flipV="1">
                <a:off x="892778" y="1586064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ZoneTexte 37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24839" y="1727693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39" name="Connecteur droit avec flèche 38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892779" y="2677406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35034" y="320368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41" name="Connecteur droit avec flèche 4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2091902" y="4509120"/>
                <a:ext cx="127210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ZoneTexte 4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736465" y="458112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</a:p>
            </p:txBody>
          </p:sp>
          <p:cxnSp>
            <p:nvCxnSpPr>
              <p:cNvPr id="43" name="Connecteur droit avec flèche 42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3561865" y="1625836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ZoneTexte 43"/>
              <p:cNvSpPr txBox="1"/>
              <p:nvPr>
                <p:custDataLst>
                  <p:tags r:id="rId12"/>
                </p:custDataLst>
              </p:nvPr>
            </p:nvSpPr>
            <p:spPr>
              <a:xfrm rot="10800000" flipV="1">
                <a:off x="3497065" y="1628117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</a:p>
            </p:txBody>
          </p:sp>
          <p:cxnSp>
            <p:nvCxnSpPr>
              <p:cNvPr id="53" name="Connecteur droit avec flèche 52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4355976" y="2176885"/>
                <a:ext cx="2250" cy="120808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ZoneTexte 5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4425098" y="2596262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2749382" y="82552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90771" y="2821957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12537" y="2141143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252676" y="4596726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3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25098" y="2201180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419872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093090" y="424444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6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 rot="5400000" flipV="1">
                <a:off x="3890271" y="1641479"/>
                <a:ext cx="2502476" cy="244827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6" name="Groupe 45"/>
              <p:cNvGrpSpPr/>
              <p:nvPr/>
            </p:nvGrpSpPr>
            <p:grpSpPr>
              <a:xfrm>
                <a:off x="5834587" y="2081743"/>
                <a:ext cx="1228514" cy="883851"/>
                <a:chOff x="968712" y="2986092"/>
                <a:chExt cx="1228514" cy="883851"/>
              </a:xfrm>
            </p:grpSpPr>
            <p:grpSp>
              <p:nvGrpSpPr>
                <p:cNvPr id="47" name="Groupe 46"/>
                <p:cNvGrpSpPr/>
                <p:nvPr/>
              </p:nvGrpSpPr>
              <p:grpSpPr>
                <a:xfrm>
                  <a:off x="968712" y="2986092"/>
                  <a:ext cx="977758" cy="883851"/>
                  <a:chOff x="2706637" y="5159275"/>
                  <a:chExt cx="996497" cy="817145"/>
                </a:xfrm>
              </p:grpSpPr>
              <p:sp useBgFill="1">
                <p:nvSpPr>
                  <p:cNvPr id="50" name="Rectangle 49"/>
                  <p:cNvSpPr/>
                  <p:nvPr/>
                </p:nvSpPr>
                <p:spPr>
                  <a:xfrm rot="5400000" flipV="1">
                    <a:off x="3142753" y="5430617"/>
                    <a:ext cx="216024" cy="28591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51" name="Connecteur droit 50"/>
                  <p:cNvCxnSpPr/>
                  <p:nvPr/>
                </p:nvCxnSpPr>
                <p:spPr>
                  <a:xfrm rot="5400000" flipV="1">
                    <a:off x="3233368" y="4995796"/>
                    <a:ext cx="0" cy="93953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/>
                  <p:nvPr/>
                </p:nvCxnSpPr>
                <p:spPr>
                  <a:xfrm rot="5400000" flipV="1">
                    <a:off x="3233368" y="5446703"/>
                    <a:ext cx="0" cy="46976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ZoneTexte 55"/>
                  <p:cNvSpPr txBox="1"/>
                  <p:nvPr/>
                </p:nvSpPr>
                <p:spPr>
                  <a:xfrm rot="5400000" flipV="1">
                    <a:off x="2686220" y="5179692"/>
                    <a:ext cx="385042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+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 rot="10800000" flipV="1">
                    <a:off x="2788068" y="5632213"/>
                    <a:ext cx="295274" cy="344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a:t>-</a:t>
                    </a:r>
                    <a:endParaRPr lang="fr-FR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8" name="ZoneTexte 47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1716004" y="3334844"/>
                  <a:ext cx="4812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G</a:t>
                  </a:r>
                  <a:r>
                    <a:rPr lang="fr-FR" b="1" baseline="-25000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1</a:t>
                  </a:r>
                </a:p>
              </p:txBody>
            </p:sp>
          </p:grpSp>
          <p:sp useBgFill="1">
            <p:nvSpPr>
              <p:cNvPr id="67" name="Rectangle 66"/>
              <p:cNvSpPr/>
              <p:nvPr/>
            </p:nvSpPr>
            <p:spPr>
              <a:xfrm rot="10800000" flipV="1">
                <a:off x="4665709" y="1448489"/>
                <a:ext cx="1215781" cy="354086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52" name="Rectangle 51"/>
              <p:cNvSpPr/>
              <p:nvPr/>
            </p:nvSpPr>
            <p:spPr>
              <a:xfrm rot="5400000" flipV="1">
                <a:off x="3347866" y="2613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68" name="Connecteur droit avec flèche 67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4327113" y="1594253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>
                <p:custDataLst>
                  <p:tags r:id="rId16"/>
                </p:custDataLst>
              </p:nvPr>
            </p:nvSpPr>
            <p:spPr>
              <a:xfrm rot="10800000" flipV="1">
                <a:off x="4262313" y="1596534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995936" y="112474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7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118913" y="356937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2" name="Connecteur droit avec flèche 71"/>
              <p:cNvCxnSpPr/>
              <p:nvPr>
                <p:custDataLst>
                  <p:tags r:id="rId17"/>
                </p:custDataLst>
              </p:nvPr>
            </p:nvCxnSpPr>
            <p:spPr>
              <a:xfrm rot="5400000" flipH="1" flipV="1">
                <a:off x="3859068" y="3580165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ZoneTexte 72"/>
              <p:cNvSpPr txBox="1"/>
              <p:nvPr>
                <p:custDataLst>
                  <p:tags r:id="rId18"/>
                </p:custDataLst>
              </p:nvPr>
            </p:nvSpPr>
            <p:spPr>
              <a:xfrm rot="10800000" flipV="1">
                <a:off x="3491726" y="3460358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4" name="Connecteur droit avec flèche 73"/>
              <p:cNvCxnSpPr/>
              <p:nvPr>
                <p:custDataLst>
                  <p:tags r:id="rId19"/>
                </p:custDataLst>
              </p:nvPr>
            </p:nvCxnSpPr>
            <p:spPr>
              <a:xfrm rot="16200000" flipH="1">
                <a:off x="6312679" y="3519099"/>
                <a:ext cx="126754" cy="296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ZoneTexte 74"/>
              <p:cNvSpPr txBox="1"/>
              <p:nvPr>
                <p:custDataLst>
                  <p:tags r:id="rId20"/>
                </p:custDataLst>
              </p:nvPr>
            </p:nvSpPr>
            <p:spPr>
              <a:xfrm rot="10800000" flipV="1">
                <a:off x="5945337" y="3399292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6" name="Connecteur droit avec flèche 7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7063100" y="2077539"/>
                <a:ext cx="1" cy="10314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174842" y="2615161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G1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7204705" y="2124694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9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79" name="Connecteur droit avec flèche 78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4499992" y="1278458"/>
                <a:ext cx="147063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ZoneTexte 79"/>
              <p:cNvSpPr txBox="1"/>
              <p:nvPr>
                <p:custDataLst>
                  <p:tags r:id="rId24"/>
                </p:custDataLst>
              </p:nvPr>
            </p:nvSpPr>
            <p:spPr>
              <a:xfrm rot="10800000" flipV="1">
                <a:off x="4924225" y="837118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5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460610" y="835218"/>
                <a:ext cx="515047" cy="353734"/>
              </a:xfrm>
              <a:prstGeom prst="rect">
                <a:avLst/>
              </a:prstGeom>
              <a:solidFill>
                <a:srgbClr val="07FD0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8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2" name="Rectangle 81"/>
            <p:cNvSpPr/>
            <p:nvPr/>
          </p:nvSpPr>
          <p:spPr>
            <a:xfrm>
              <a:off x="6508751" y="3541443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99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-19746" y="559106"/>
            <a:ext cx="8820472" cy="4495369"/>
            <a:chOff x="-19746" y="55910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19746" y="55910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 flipH="1"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 flipH="1"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16200000" flipH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 flipH="1"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g1récept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341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7236296" y="6246459"/>
            <a:ext cx="864096" cy="353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Faux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-19746" y="559106"/>
            <a:ext cx="8820472" cy="4495369"/>
            <a:chOff x="-19746" y="55910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19746" y="55910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 flipH="1"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 flipH="1"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 flipV="1"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16200000" flipH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 flipH="1"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1271708" y="5877272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g1récept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995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5436096" y="6237312"/>
            <a:ext cx="864096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-33800" y="531756"/>
            <a:ext cx="8820472" cy="4495369"/>
            <a:chOff x="-33800" y="531756"/>
            <a:chExt cx="8820472" cy="4495369"/>
          </a:xfrm>
        </p:grpSpPr>
        <p:sp>
          <p:nvSpPr>
            <p:cNvPr id="49" name="Rectangle 48"/>
            <p:cNvSpPr/>
            <p:nvPr/>
          </p:nvSpPr>
          <p:spPr>
            <a:xfrm>
              <a:off x="-33800" y="531756"/>
              <a:ext cx="8820472" cy="4495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 rot="5400000" flipV="1">
              <a:off x="1448556" y="1644442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2" name="Rectangle 11"/>
            <p:cNvSpPr/>
            <p:nvPr/>
          </p:nvSpPr>
          <p:spPr>
            <a:xfrm rot="5400000" flipV="1">
              <a:off x="891804" y="311721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R1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933973" y="1753061"/>
              <a:ext cx="1228514" cy="883851"/>
              <a:chOff x="968712" y="2986092"/>
              <a:chExt cx="1228514" cy="883851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6" name="Rectangle 15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ZoneTexte 18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20" name="ZoneTexte 19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15" name="ZoneTexte 14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0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 useBgFill="1">
          <p:nvSpPr>
            <p:cNvPr id="31" name="Rectangle 30"/>
            <p:cNvSpPr/>
            <p:nvPr/>
          </p:nvSpPr>
          <p:spPr>
            <a:xfrm rot="10800000" flipV="1">
              <a:off x="2164506" y="14510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R2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32" name="Rectangle 31"/>
            <p:cNvSpPr/>
            <p:nvPr/>
          </p:nvSpPr>
          <p:spPr>
            <a:xfrm rot="10800000" flipV="1">
              <a:off x="2091903" y="3942774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R3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3" name="Connecteur droit avec flèche 32"/>
            <p:cNvCxnSpPr/>
            <p:nvPr>
              <p:custDataLst>
                <p:tags r:id="rId1"/>
              </p:custDataLst>
            </p:nvPr>
          </p:nvCxnSpPr>
          <p:spPr>
            <a:xfrm flipH="1">
              <a:off x="1893371" y="1268760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>
              <p:custDataLst>
                <p:tags r:id="rId2"/>
              </p:custDataLst>
            </p:nvPr>
          </p:nvSpPr>
          <p:spPr>
            <a:xfrm rot="10800000" flipV="1">
              <a:off x="2212997" y="82742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35" name="Connecteur droit avec flèche 34"/>
            <p:cNvCxnSpPr/>
            <p:nvPr>
              <p:custDataLst>
                <p:tags r:id="rId3"/>
              </p:custDataLst>
            </p:nvPr>
          </p:nvCxnSpPr>
          <p:spPr>
            <a:xfrm flipH="1">
              <a:off x="1617888" y="41168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>
              <p:custDataLst>
                <p:tags r:id="rId4"/>
              </p:custDataLst>
            </p:nvPr>
          </p:nvSpPr>
          <p:spPr>
            <a:xfrm rot="10800000" flipV="1">
              <a:off x="1553088" y="414908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37" name="Connecteur droit avec flèche 36"/>
            <p:cNvCxnSpPr/>
            <p:nvPr>
              <p:custDataLst>
                <p:tags r:id="rId5"/>
              </p:custDataLst>
            </p:nvPr>
          </p:nvCxnSpPr>
          <p:spPr>
            <a:xfrm flipH="1" flipV="1">
              <a:off x="892778" y="1586064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>
              <p:custDataLst>
                <p:tags r:id="rId6"/>
              </p:custDataLst>
            </p:nvPr>
          </p:nvSpPr>
          <p:spPr>
            <a:xfrm>
              <a:off x="324839" y="172769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9" name="Connecteur droit avec flèche 38"/>
            <p:cNvCxnSpPr/>
            <p:nvPr>
              <p:custDataLst>
                <p:tags r:id="rId7"/>
              </p:custDataLst>
            </p:nvPr>
          </p:nvCxnSpPr>
          <p:spPr>
            <a:xfrm>
              <a:off x="892779" y="2677406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/>
            <p:cNvSpPr txBox="1"/>
            <p:nvPr>
              <p:custDataLst>
                <p:tags r:id="rId8"/>
              </p:custDataLst>
            </p:nvPr>
          </p:nvSpPr>
          <p:spPr>
            <a:xfrm>
              <a:off x="335034" y="3203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1" name="Connecteur droit avec flèche 40"/>
            <p:cNvCxnSpPr/>
            <p:nvPr>
              <p:custDataLst>
                <p:tags r:id="rId9"/>
              </p:custDataLst>
            </p:nvPr>
          </p:nvCxnSpPr>
          <p:spPr>
            <a:xfrm>
              <a:off x="2091902" y="4509120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>
              <p:custDataLst>
                <p:tags r:id="rId10"/>
              </p:custDataLst>
            </p:nvPr>
          </p:nvSpPr>
          <p:spPr>
            <a:xfrm>
              <a:off x="2736465" y="458112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43" name="Connecteur droit avec flèche 42"/>
            <p:cNvCxnSpPr/>
            <p:nvPr>
              <p:custDataLst>
                <p:tags r:id="rId11"/>
              </p:custDataLst>
            </p:nvPr>
          </p:nvCxnSpPr>
          <p:spPr>
            <a:xfrm>
              <a:off x="3561865" y="162583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>
              <p:custDataLst>
                <p:tags r:id="rId12"/>
              </p:custDataLst>
            </p:nvPr>
          </p:nvSpPr>
          <p:spPr>
            <a:xfrm rot="10800000" flipV="1">
              <a:off x="3497065" y="162811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53" name="Connecteur droit avec flèche 52"/>
            <p:cNvCxnSpPr/>
            <p:nvPr>
              <p:custDataLst>
                <p:tags r:id="rId13"/>
              </p:custDataLst>
            </p:nvPr>
          </p:nvCxnSpPr>
          <p:spPr>
            <a:xfrm flipV="1">
              <a:off x="4355976" y="217688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/>
            <p:cNvSpPr txBox="1"/>
            <p:nvPr>
              <p:custDataLst>
                <p:tags r:id="rId14"/>
              </p:custDataLst>
            </p:nvPr>
          </p:nvSpPr>
          <p:spPr>
            <a:xfrm>
              <a:off x="4425098" y="2596262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49382" y="825520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90771" y="2821957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12537" y="2141143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252676" y="4596726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425098" y="2201180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3419872" y="112474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093090" y="4244448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5400000" flipV="1">
              <a:off x="3890271" y="1641479"/>
              <a:ext cx="2502476" cy="244827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6" name="Groupe 45"/>
            <p:cNvGrpSpPr/>
            <p:nvPr/>
          </p:nvGrpSpPr>
          <p:grpSpPr>
            <a:xfrm>
              <a:off x="5834587" y="2081743"/>
              <a:ext cx="1228514" cy="883851"/>
              <a:chOff x="968712" y="2986092"/>
              <a:chExt cx="1228514" cy="883851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968712" y="298609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50" name="Rectangle 49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51" name="Connecteur droit 50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ZoneTexte 55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66" name="ZoneTexte 65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sp>
            <p:nvSpPr>
              <p:cNvPr id="48" name="ZoneTexte 4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716004" y="3334844"/>
                <a:ext cx="481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</a:t>
                </a:r>
                <a:r>
                  <a:rPr lang="fr-FR" b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</a:p>
            </p:txBody>
          </p:sp>
        </p:grpSp>
        <p:sp useBgFill="1">
          <p:nvSpPr>
            <p:cNvPr id="67" name="Rectangle 66"/>
            <p:cNvSpPr/>
            <p:nvPr/>
          </p:nvSpPr>
          <p:spPr>
            <a:xfrm rot="10800000" flipV="1">
              <a:off x="4665709" y="1448489"/>
              <a:ext cx="1215781" cy="3540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R5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2" name="Rectangle 51"/>
            <p:cNvSpPr/>
            <p:nvPr/>
          </p:nvSpPr>
          <p:spPr>
            <a:xfrm rot="5400000" flipV="1">
              <a:off x="3347866" y="2613156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R4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68" name="Connecteur droit avec flèche 67"/>
            <p:cNvCxnSpPr/>
            <p:nvPr>
              <p:custDataLst>
                <p:tags r:id="rId15"/>
              </p:custDataLst>
            </p:nvPr>
          </p:nvCxnSpPr>
          <p:spPr>
            <a:xfrm flipH="1">
              <a:off x="4327113" y="1594253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>
              <p:custDataLst>
                <p:tags r:id="rId16"/>
              </p:custDataLst>
            </p:nvPr>
          </p:nvSpPr>
          <p:spPr>
            <a:xfrm rot="10800000" flipV="1">
              <a:off x="4262313" y="1596534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95936" y="112474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118913" y="356937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2" name="Connecteur droit avec flèche 71"/>
            <p:cNvCxnSpPr/>
            <p:nvPr>
              <p:custDataLst>
                <p:tags r:id="rId17"/>
              </p:custDataLst>
            </p:nvPr>
          </p:nvCxnSpPr>
          <p:spPr>
            <a:xfrm rot="16200000" flipH="1">
              <a:off x="3859068" y="3580165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/>
            <p:cNvSpPr txBox="1"/>
            <p:nvPr>
              <p:custDataLst>
                <p:tags r:id="rId18"/>
              </p:custDataLst>
            </p:nvPr>
          </p:nvSpPr>
          <p:spPr>
            <a:xfrm rot="10800000" flipV="1">
              <a:off x="3491726" y="346035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4" name="Connecteur droit avec flèche 73"/>
            <p:cNvCxnSpPr/>
            <p:nvPr>
              <p:custDataLst>
                <p:tags r:id="rId19"/>
              </p:custDataLst>
            </p:nvPr>
          </p:nvCxnSpPr>
          <p:spPr>
            <a:xfrm rot="5400000" flipH="1" flipV="1">
              <a:off x="6312679" y="3519099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ZoneTexte 74"/>
            <p:cNvSpPr txBox="1"/>
            <p:nvPr>
              <p:custDataLst>
                <p:tags r:id="rId20"/>
              </p:custDataLst>
            </p:nvPr>
          </p:nvSpPr>
          <p:spPr>
            <a:xfrm rot="10800000" flipV="1">
              <a:off x="5945337" y="339929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6" name="Connecteur droit avec flèche 7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7063100" y="2077539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>
              <p:custDataLst>
                <p:tags r:id="rId22"/>
              </p:custDataLst>
            </p:nvPr>
          </p:nvSpPr>
          <p:spPr>
            <a:xfrm>
              <a:off x="7174842" y="261516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204705" y="2124694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79" name="Connecteur droit avec flèche 78"/>
            <p:cNvCxnSpPr/>
            <p:nvPr>
              <p:custDataLst>
                <p:tags r:id="rId23"/>
              </p:custDataLst>
            </p:nvPr>
          </p:nvCxnSpPr>
          <p:spPr>
            <a:xfrm>
              <a:off x="4499992" y="1278458"/>
              <a:ext cx="147063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ZoneTexte 79"/>
            <p:cNvSpPr txBox="1"/>
            <p:nvPr>
              <p:custDataLst>
                <p:tags r:id="rId24"/>
              </p:custDataLst>
            </p:nvPr>
          </p:nvSpPr>
          <p:spPr>
            <a:xfrm rot="10800000" flipV="1">
              <a:off x="4924225" y="837118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460610" y="835218"/>
              <a:ext cx="515047" cy="353734"/>
            </a:xfrm>
            <a:prstGeom prst="rect">
              <a:avLst/>
            </a:prstGeom>
            <a:solidFill>
              <a:srgbClr val="07FD0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1271708" y="5877272"/>
            <a:ext cx="1912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G0 </a:t>
            </a:r>
            <a:r>
              <a:rPr lang="fr-FR" dirty="0" err="1" smtClean="0"/>
              <a:t>génér</a:t>
            </a:r>
            <a:r>
              <a:rPr lang="fr-FR" dirty="0" smtClean="0"/>
              <a:t>  g1géner</a:t>
            </a:r>
            <a:endParaRPr lang="fr-FR" dirty="0"/>
          </a:p>
        </p:txBody>
      </p:sp>
      <p:sp>
        <p:nvSpPr>
          <p:cNvPr id="83" name="Rectangle 82"/>
          <p:cNvSpPr/>
          <p:nvPr/>
        </p:nvSpPr>
        <p:spPr>
          <a:xfrm>
            <a:off x="6508751" y="3637380"/>
            <a:ext cx="515047" cy="353734"/>
          </a:xfrm>
          <a:prstGeom prst="rect">
            <a:avLst/>
          </a:prstGeom>
          <a:solidFill>
            <a:srgbClr val="07FD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3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ad6de39bff0a7c2f2f4164f9b6af4fb07ea6a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893</Words>
  <Application>Microsoft Office PowerPoint</Application>
  <PresentationFormat>Affichage à l'écran (4:3)</PresentationFormat>
  <Paragraphs>861</Paragraphs>
  <Slides>32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64</cp:revision>
  <dcterms:created xsi:type="dcterms:W3CDTF">2015-01-08T09:32:21Z</dcterms:created>
  <dcterms:modified xsi:type="dcterms:W3CDTF">2015-01-19T16:28:08Z</dcterms:modified>
</cp:coreProperties>
</file>