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2.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3.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notesSlides/notesSlide4.xml" ContentType="application/vnd.openxmlformats-officedocument.presentationml.notesSlide+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notesSlides/notesSlide5.xml" ContentType="application/vnd.openxmlformats-officedocument.presentationml.notesSlide+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notesSlides/notesSlide6.xml" ContentType="application/vnd.openxmlformats-officedocument.presentationml.notesSlide+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notesSlides/notesSlide7.xml" ContentType="application/vnd.openxmlformats-officedocument.presentationml.notesSlide+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notesSlides/notesSlide8.xml" ContentType="application/vnd.openxmlformats-officedocument.presentationml.notesSlide+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notesSlides/notesSlide9.xml" ContentType="application/vnd.openxmlformats-officedocument.presentationml.notesSlide+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notesSlides/notesSlide10.xml" ContentType="application/vnd.openxmlformats-officedocument.presentationml.notesSlide+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notesSlides/notesSlide11.xml" ContentType="application/vnd.openxmlformats-officedocument.presentationml.notesSlide+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notesSlides/notesSlide12.xml" ContentType="application/vnd.openxmlformats-officedocument.presentationml.notesSlide+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notesSlides/notesSlide13.xml" ContentType="application/vnd.openxmlformats-officedocument.presentationml.notesSlide+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notesSlides/notesSlide14.xml" ContentType="application/vnd.openxmlformats-officedocument.presentationml.notesSlide+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notesSlides/notesSlide15.xml" ContentType="application/vnd.openxmlformats-officedocument.presentationml.notesSlide+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notesSlides/notesSlide16.xml" ContentType="application/vnd.openxmlformats-officedocument.presentationml.notesSlide+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notesSlides/notesSlide17.xml" ContentType="application/vnd.openxmlformats-officedocument.presentationml.notesSlide+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notesSlides/notesSlide18.xml" ContentType="application/vnd.openxmlformats-officedocument.presentationml.notesSlide+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notesSlides/notesSlide19.xml" ContentType="application/vnd.openxmlformats-officedocument.presentationml.notesSlide+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0.xml" ContentType="application/vnd.openxmlformats-officedocument.presentationml.tags+xml"/>
  <Override PartName="/ppt/notesSlides/notesSlide20.xml" ContentType="application/vnd.openxmlformats-officedocument.presentationml.notesSlide+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notesSlides/notesSlide21.xml" ContentType="application/vnd.openxmlformats-officedocument.presentationml.notesSlide+xml"/>
  <Override PartName="/ppt/tags/tag568.xml" ContentType="application/vnd.openxmlformats-officedocument.presentationml.tags+xml"/>
  <Override PartName="/ppt/tags/tag569.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notesSlides/notesSlide22.xml" ContentType="application/vnd.openxmlformats-officedocument.presentationml.notesSlide+xml"/>
  <Override PartName="/ppt/tags/tag619.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notesSlides/notesSlide23.xml" ContentType="application/vnd.openxmlformats-officedocument.presentationml.notesSlide+xml"/>
  <Override PartName="/ppt/tags/tag668.xml" ContentType="application/vnd.openxmlformats-officedocument.presentationml.tags+xml"/>
  <Override PartName="/ppt/tags/tag669.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0.xml" ContentType="application/vnd.openxmlformats-officedocument.presentationml.tags+xml"/>
  <Override PartName="/ppt/notesSlides/notesSlide24.xml" ContentType="application/vnd.openxmlformats-officedocument.presentationml.notesSlide+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notesSlides/notesSlide25.xml" ContentType="application/vnd.openxmlformats-officedocument.presentationml.notesSlide+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notesSlides/notesSlide26.xml" ContentType="application/vnd.openxmlformats-officedocument.presentationml.notesSlide+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notesSlides/notesSlide27.xml" ContentType="application/vnd.openxmlformats-officedocument.presentationml.notesSlide+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notesSlides/notesSlide28.xml" ContentType="application/vnd.openxmlformats-officedocument.presentationml.notesSlide+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notesSlides/notesSlide29.xml" ContentType="application/vnd.openxmlformats-officedocument.presentationml.notesSlide+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notesSlides/notesSlide30.xml" ContentType="application/vnd.openxmlformats-officedocument.presentationml.notesSlide+xml"/>
  <Override PartName="/ppt/tags/tag785.xml" ContentType="application/vnd.openxmlformats-officedocument.presentationml.tags+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handoutMasterIdLst>
    <p:handoutMasterId r:id="rId34"/>
  </p:handoutMasterIdLst>
  <p:sldIdLst>
    <p:sldId id="256" r:id="rId2"/>
    <p:sldId id="287" r:id="rId3"/>
    <p:sldId id="288" r:id="rId4"/>
    <p:sldId id="289" r:id="rId5"/>
    <p:sldId id="290" r:id="rId6"/>
    <p:sldId id="291" r:id="rId7"/>
    <p:sldId id="293" r:id="rId8"/>
    <p:sldId id="294" r:id="rId9"/>
    <p:sldId id="297" r:id="rId10"/>
    <p:sldId id="296" r:id="rId11"/>
    <p:sldId id="298" r:id="rId12"/>
    <p:sldId id="300" r:id="rId13"/>
    <p:sldId id="301" r:id="rId14"/>
    <p:sldId id="302" r:id="rId15"/>
    <p:sldId id="303" r:id="rId16"/>
    <p:sldId id="305" r:id="rId17"/>
    <p:sldId id="304" r:id="rId18"/>
    <p:sldId id="306" r:id="rId19"/>
    <p:sldId id="307" r:id="rId20"/>
    <p:sldId id="308" r:id="rId21"/>
    <p:sldId id="310" r:id="rId22"/>
    <p:sldId id="309" r:id="rId23"/>
    <p:sldId id="311" r:id="rId24"/>
    <p:sldId id="312" r:id="rId25"/>
    <p:sldId id="285" r:id="rId26"/>
    <p:sldId id="313" r:id="rId27"/>
    <p:sldId id="314" r:id="rId28"/>
    <p:sldId id="315" r:id="rId29"/>
    <p:sldId id="316" r:id="rId30"/>
    <p:sldId id="317" r:id="rId31"/>
    <p:sldId id="286" r:id="rId32"/>
  </p:sldIdLst>
  <p:sldSz cx="9144000" cy="6858000" type="screen4x3"/>
  <p:notesSz cx="6858000" cy="9144000"/>
  <p:custDataLst>
    <p:tags r:id="rId35"/>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CD8C2"/>
    <a:srgbClr val="03FB0F"/>
    <a:srgbClr val="26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03" autoAdjust="0"/>
    <p:restoredTop sz="94407" autoAdjust="0"/>
  </p:normalViewPr>
  <p:slideViewPr>
    <p:cSldViewPr>
      <p:cViewPr>
        <p:scale>
          <a:sx n="75" d="100"/>
          <a:sy n="75" d="100"/>
        </p:scale>
        <p:origin x="-1158" y="-456"/>
      </p:cViewPr>
      <p:guideLst>
        <p:guide orient="horz" pos="2160"/>
        <p:guide pos="2880"/>
      </p:guideLst>
    </p:cSldViewPr>
  </p:slideViewPr>
  <p:notesTextViewPr>
    <p:cViewPr>
      <p:scale>
        <a:sx n="200" d="100"/>
        <a:sy n="200" d="100"/>
      </p:scale>
      <p:origin x="0" y="0"/>
    </p:cViewPr>
  </p:notesTextViewPr>
  <p:notesViewPr>
    <p:cSldViewPr>
      <p:cViewPr varScale="1">
        <p:scale>
          <a:sx n="74" d="100"/>
          <a:sy n="74" d="100"/>
        </p:scale>
        <p:origin x="-3120"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gs" Target="tags/tag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AF3AFC3-6627-419D-8072-BB6E85CF8BAA}" type="datetimeFigureOut">
              <a:rPr lang="fr-FR" smtClean="0"/>
              <a:t>30/12/2014</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ABF7005-82CE-4AB3-95C5-9E0298598E9F}" type="slidenum">
              <a:rPr lang="fr-FR" smtClean="0"/>
              <a:t>‹N°›</a:t>
            </a:fld>
            <a:endParaRPr lang="fr-FR"/>
          </a:p>
        </p:txBody>
      </p:sp>
    </p:spTree>
    <p:extLst>
      <p:ext uri="{BB962C8B-B14F-4D97-AF65-F5344CB8AC3E}">
        <p14:creationId xmlns:p14="http://schemas.microsoft.com/office/powerpoint/2010/main" val="10675558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F4C98B7-2427-4ABA-8063-4F1F251177A1}" type="datetimeFigureOut">
              <a:rPr lang="fr-FR" smtClean="0"/>
              <a:t>30/12/2014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19ECE52-286D-42EB-8978-3D8B797E76B8}" type="slidenum">
              <a:rPr lang="fr-FR" smtClean="0"/>
              <a:t>‹N°›</a:t>
            </a:fld>
            <a:endParaRPr lang="fr-FR"/>
          </a:p>
        </p:txBody>
      </p:sp>
    </p:spTree>
    <p:extLst>
      <p:ext uri="{BB962C8B-B14F-4D97-AF65-F5344CB8AC3E}">
        <p14:creationId xmlns:p14="http://schemas.microsoft.com/office/powerpoint/2010/main" val="34165419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19ECE52-286D-42EB-8978-3D8B797E76B8}" type="slidenum">
              <a:rPr lang="fr-FR" smtClean="0"/>
              <a:t>1</a:t>
            </a:fld>
            <a:endParaRPr lang="fr-FR"/>
          </a:p>
        </p:txBody>
      </p:sp>
    </p:spTree>
    <p:extLst>
      <p:ext uri="{BB962C8B-B14F-4D97-AF65-F5344CB8AC3E}">
        <p14:creationId xmlns:p14="http://schemas.microsoft.com/office/powerpoint/2010/main" val="34839077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19ECE52-286D-42EB-8978-3D8B797E76B8}" type="slidenum">
              <a:rPr lang="fr-FR" smtClean="0"/>
              <a:t>10</a:t>
            </a:fld>
            <a:endParaRPr lang="fr-FR"/>
          </a:p>
        </p:txBody>
      </p:sp>
    </p:spTree>
    <p:extLst>
      <p:ext uri="{BB962C8B-B14F-4D97-AF65-F5344CB8AC3E}">
        <p14:creationId xmlns:p14="http://schemas.microsoft.com/office/powerpoint/2010/main" val="7735158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19ECE52-286D-42EB-8978-3D8B797E76B8}" type="slidenum">
              <a:rPr lang="fr-FR" smtClean="0"/>
              <a:t>11</a:t>
            </a:fld>
            <a:endParaRPr lang="fr-FR"/>
          </a:p>
        </p:txBody>
      </p:sp>
    </p:spTree>
    <p:extLst>
      <p:ext uri="{BB962C8B-B14F-4D97-AF65-F5344CB8AC3E}">
        <p14:creationId xmlns:p14="http://schemas.microsoft.com/office/powerpoint/2010/main" val="16111878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19ECE52-286D-42EB-8978-3D8B797E76B8}" type="slidenum">
              <a:rPr lang="fr-FR" smtClean="0"/>
              <a:t>12</a:t>
            </a:fld>
            <a:endParaRPr lang="fr-FR"/>
          </a:p>
        </p:txBody>
      </p:sp>
    </p:spTree>
    <p:extLst>
      <p:ext uri="{BB962C8B-B14F-4D97-AF65-F5344CB8AC3E}">
        <p14:creationId xmlns:p14="http://schemas.microsoft.com/office/powerpoint/2010/main" val="23073011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19ECE52-286D-42EB-8978-3D8B797E76B8}" type="slidenum">
              <a:rPr lang="fr-FR" smtClean="0"/>
              <a:t>13</a:t>
            </a:fld>
            <a:endParaRPr lang="fr-FR"/>
          </a:p>
        </p:txBody>
      </p:sp>
    </p:spTree>
    <p:extLst>
      <p:ext uri="{BB962C8B-B14F-4D97-AF65-F5344CB8AC3E}">
        <p14:creationId xmlns:p14="http://schemas.microsoft.com/office/powerpoint/2010/main" val="30730685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19ECE52-286D-42EB-8978-3D8B797E76B8}" type="slidenum">
              <a:rPr lang="fr-FR" smtClean="0"/>
              <a:t>14</a:t>
            </a:fld>
            <a:endParaRPr lang="fr-FR"/>
          </a:p>
        </p:txBody>
      </p:sp>
    </p:spTree>
    <p:extLst>
      <p:ext uri="{BB962C8B-B14F-4D97-AF65-F5344CB8AC3E}">
        <p14:creationId xmlns:p14="http://schemas.microsoft.com/office/powerpoint/2010/main" val="9734620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19ECE52-286D-42EB-8978-3D8B797E76B8}" type="slidenum">
              <a:rPr lang="fr-FR" smtClean="0"/>
              <a:t>15</a:t>
            </a:fld>
            <a:endParaRPr lang="fr-FR"/>
          </a:p>
        </p:txBody>
      </p:sp>
    </p:spTree>
    <p:extLst>
      <p:ext uri="{BB962C8B-B14F-4D97-AF65-F5344CB8AC3E}">
        <p14:creationId xmlns:p14="http://schemas.microsoft.com/office/powerpoint/2010/main" val="32256480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19ECE52-286D-42EB-8978-3D8B797E76B8}" type="slidenum">
              <a:rPr lang="fr-FR" smtClean="0"/>
              <a:t>16</a:t>
            </a:fld>
            <a:endParaRPr lang="fr-FR"/>
          </a:p>
        </p:txBody>
      </p:sp>
    </p:spTree>
    <p:extLst>
      <p:ext uri="{BB962C8B-B14F-4D97-AF65-F5344CB8AC3E}">
        <p14:creationId xmlns:p14="http://schemas.microsoft.com/office/powerpoint/2010/main" val="31474741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19ECE52-286D-42EB-8978-3D8B797E76B8}" type="slidenum">
              <a:rPr lang="fr-FR" smtClean="0"/>
              <a:t>17</a:t>
            </a:fld>
            <a:endParaRPr lang="fr-FR"/>
          </a:p>
        </p:txBody>
      </p:sp>
    </p:spTree>
    <p:extLst>
      <p:ext uri="{BB962C8B-B14F-4D97-AF65-F5344CB8AC3E}">
        <p14:creationId xmlns:p14="http://schemas.microsoft.com/office/powerpoint/2010/main" val="8312761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19ECE52-286D-42EB-8978-3D8B797E76B8}" type="slidenum">
              <a:rPr lang="fr-FR" smtClean="0"/>
              <a:t>18</a:t>
            </a:fld>
            <a:endParaRPr lang="fr-FR"/>
          </a:p>
        </p:txBody>
      </p:sp>
    </p:spTree>
    <p:extLst>
      <p:ext uri="{BB962C8B-B14F-4D97-AF65-F5344CB8AC3E}">
        <p14:creationId xmlns:p14="http://schemas.microsoft.com/office/powerpoint/2010/main" val="29899564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19ECE52-286D-42EB-8978-3D8B797E76B8}" type="slidenum">
              <a:rPr lang="fr-FR" smtClean="0"/>
              <a:t>19</a:t>
            </a:fld>
            <a:endParaRPr lang="fr-FR"/>
          </a:p>
        </p:txBody>
      </p:sp>
    </p:spTree>
    <p:extLst>
      <p:ext uri="{BB962C8B-B14F-4D97-AF65-F5344CB8AC3E}">
        <p14:creationId xmlns:p14="http://schemas.microsoft.com/office/powerpoint/2010/main" val="8994931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19ECE52-286D-42EB-8978-3D8B797E76B8}" type="slidenum">
              <a:rPr lang="fr-FR" smtClean="0"/>
              <a:t>2</a:t>
            </a:fld>
            <a:endParaRPr lang="fr-FR"/>
          </a:p>
        </p:txBody>
      </p:sp>
    </p:spTree>
    <p:extLst>
      <p:ext uri="{BB962C8B-B14F-4D97-AF65-F5344CB8AC3E}">
        <p14:creationId xmlns:p14="http://schemas.microsoft.com/office/powerpoint/2010/main" val="32204960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19ECE52-286D-42EB-8978-3D8B797E76B8}" type="slidenum">
              <a:rPr lang="fr-FR" smtClean="0"/>
              <a:t>20</a:t>
            </a:fld>
            <a:endParaRPr lang="fr-FR"/>
          </a:p>
        </p:txBody>
      </p:sp>
    </p:spTree>
    <p:extLst>
      <p:ext uri="{BB962C8B-B14F-4D97-AF65-F5344CB8AC3E}">
        <p14:creationId xmlns:p14="http://schemas.microsoft.com/office/powerpoint/2010/main" val="40807902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19ECE52-286D-42EB-8978-3D8B797E76B8}" type="slidenum">
              <a:rPr lang="fr-FR" smtClean="0"/>
              <a:t>21</a:t>
            </a:fld>
            <a:endParaRPr lang="fr-FR"/>
          </a:p>
        </p:txBody>
      </p:sp>
    </p:spTree>
    <p:extLst>
      <p:ext uri="{BB962C8B-B14F-4D97-AF65-F5344CB8AC3E}">
        <p14:creationId xmlns:p14="http://schemas.microsoft.com/office/powerpoint/2010/main" val="4572125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19ECE52-286D-42EB-8978-3D8B797E76B8}" type="slidenum">
              <a:rPr lang="fr-FR" smtClean="0"/>
              <a:t>22</a:t>
            </a:fld>
            <a:endParaRPr lang="fr-FR"/>
          </a:p>
        </p:txBody>
      </p:sp>
    </p:spTree>
    <p:extLst>
      <p:ext uri="{BB962C8B-B14F-4D97-AF65-F5344CB8AC3E}">
        <p14:creationId xmlns:p14="http://schemas.microsoft.com/office/powerpoint/2010/main" val="2839228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19ECE52-286D-42EB-8978-3D8B797E76B8}" type="slidenum">
              <a:rPr lang="fr-FR" smtClean="0"/>
              <a:t>23</a:t>
            </a:fld>
            <a:endParaRPr lang="fr-FR"/>
          </a:p>
        </p:txBody>
      </p:sp>
    </p:spTree>
    <p:extLst>
      <p:ext uri="{BB962C8B-B14F-4D97-AF65-F5344CB8AC3E}">
        <p14:creationId xmlns:p14="http://schemas.microsoft.com/office/powerpoint/2010/main" val="39922679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19ECE52-286D-42EB-8978-3D8B797E76B8}" type="slidenum">
              <a:rPr lang="fr-FR" smtClean="0"/>
              <a:t>24</a:t>
            </a:fld>
            <a:endParaRPr lang="fr-FR"/>
          </a:p>
        </p:txBody>
      </p:sp>
    </p:spTree>
    <p:extLst>
      <p:ext uri="{BB962C8B-B14F-4D97-AF65-F5344CB8AC3E}">
        <p14:creationId xmlns:p14="http://schemas.microsoft.com/office/powerpoint/2010/main" val="26131851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19ECE52-286D-42EB-8978-3D8B797E76B8}" type="slidenum">
              <a:rPr lang="fr-FR" smtClean="0"/>
              <a:t>25</a:t>
            </a:fld>
            <a:endParaRPr lang="fr-FR"/>
          </a:p>
        </p:txBody>
      </p:sp>
    </p:spTree>
    <p:extLst>
      <p:ext uri="{BB962C8B-B14F-4D97-AF65-F5344CB8AC3E}">
        <p14:creationId xmlns:p14="http://schemas.microsoft.com/office/powerpoint/2010/main" val="22683980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19ECE52-286D-42EB-8978-3D8B797E76B8}" type="slidenum">
              <a:rPr lang="fr-FR" smtClean="0"/>
              <a:t>26</a:t>
            </a:fld>
            <a:endParaRPr lang="fr-FR"/>
          </a:p>
        </p:txBody>
      </p:sp>
    </p:spTree>
    <p:extLst>
      <p:ext uri="{BB962C8B-B14F-4D97-AF65-F5344CB8AC3E}">
        <p14:creationId xmlns:p14="http://schemas.microsoft.com/office/powerpoint/2010/main" val="38443841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19ECE52-286D-42EB-8978-3D8B797E76B8}" type="slidenum">
              <a:rPr lang="fr-FR" smtClean="0"/>
              <a:t>27</a:t>
            </a:fld>
            <a:endParaRPr lang="fr-FR"/>
          </a:p>
        </p:txBody>
      </p:sp>
    </p:spTree>
    <p:extLst>
      <p:ext uri="{BB962C8B-B14F-4D97-AF65-F5344CB8AC3E}">
        <p14:creationId xmlns:p14="http://schemas.microsoft.com/office/powerpoint/2010/main" val="31604165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19ECE52-286D-42EB-8978-3D8B797E76B8}" type="slidenum">
              <a:rPr lang="fr-FR" smtClean="0"/>
              <a:t>28</a:t>
            </a:fld>
            <a:endParaRPr lang="fr-FR"/>
          </a:p>
        </p:txBody>
      </p:sp>
    </p:spTree>
    <p:extLst>
      <p:ext uri="{BB962C8B-B14F-4D97-AF65-F5344CB8AC3E}">
        <p14:creationId xmlns:p14="http://schemas.microsoft.com/office/powerpoint/2010/main" val="23161714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19ECE52-286D-42EB-8978-3D8B797E76B8}" type="slidenum">
              <a:rPr lang="fr-FR" smtClean="0"/>
              <a:t>29</a:t>
            </a:fld>
            <a:endParaRPr lang="fr-FR"/>
          </a:p>
        </p:txBody>
      </p:sp>
    </p:spTree>
    <p:extLst>
      <p:ext uri="{BB962C8B-B14F-4D97-AF65-F5344CB8AC3E}">
        <p14:creationId xmlns:p14="http://schemas.microsoft.com/office/powerpoint/2010/main" val="17417456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19ECE52-286D-42EB-8978-3D8B797E76B8}" type="slidenum">
              <a:rPr lang="fr-FR" smtClean="0"/>
              <a:t>3</a:t>
            </a:fld>
            <a:endParaRPr lang="fr-FR"/>
          </a:p>
        </p:txBody>
      </p:sp>
    </p:spTree>
    <p:extLst>
      <p:ext uri="{BB962C8B-B14F-4D97-AF65-F5344CB8AC3E}">
        <p14:creationId xmlns:p14="http://schemas.microsoft.com/office/powerpoint/2010/main" val="37818643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19ECE52-286D-42EB-8978-3D8B797E76B8}" type="slidenum">
              <a:rPr lang="fr-FR" smtClean="0"/>
              <a:t>30</a:t>
            </a:fld>
            <a:endParaRPr lang="fr-FR"/>
          </a:p>
        </p:txBody>
      </p:sp>
    </p:spTree>
    <p:extLst>
      <p:ext uri="{BB962C8B-B14F-4D97-AF65-F5344CB8AC3E}">
        <p14:creationId xmlns:p14="http://schemas.microsoft.com/office/powerpoint/2010/main" val="36794115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19ECE52-286D-42EB-8978-3D8B797E76B8}" type="slidenum">
              <a:rPr lang="fr-FR" smtClean="0"/>
              <a:t>31</a:t>
            </a:fld>
            <a:endParaRPr lang="fr-FR"/>
          </a:p>
        </p:txBody>
      </p:sp>
    </p:spTree>
    <p:extLst>
      <p:ext uri="{BB962C8B-B14F-4D97-AF65-F5344CB8AC3E}">
        <p14:creationId xmlns:p14="http://schemas.microsoft.com/office/powerpoint/2010/main" val="25781040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19ECE52-286D-42EB-8978-3D8B797E76B8}" type="slidenum">
              <a:rPr lang="fr-FR" smtClean="0"/>
              <a:t>4</a:t>
            </a:fld>
            <a:endParaRPr lang="fr-FR"/>
          </a:p>
        </p:txBody>
      </p:sp>
    </p:spTree>
    <p:extLst>
      <p:ext uri="{BB962C8B-B14F-4D97-AF65-F5344CB8AC3E}">
        <p14:creationId xmlns:p14="http://schemas.microsoft.com/office/powerpoint/2010/main" val="8497754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19ECE52-286D-42EB-8978-3D8B797E76B8}" type="slidenum">
              <a:rPr lang="fr-FR" smtClean="0"/>
              <a:t>5</a:t>
            </a:fld>
            <a:endParaRPr lang="fr-FR"/>
          </a:p>
        </p:txBody>
      </p:sp>
    </p:spTree>
    <p:extLst>
      <p:ext uri="{BB962C8B-B14F-4D97-AF65-F5344CB8AC3E}">
        <p14:creationId xmlns:p14="http://schemas.microsoft.com/office/powerpoint/2010/main" val="4427300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19ECE52-286D-42EB-8978-3D8B797E76B8}" type="slidenum">
              <a:rPr lang="fr-FR" smtClean="0"/>
              <a:t>6</a:t>
            </a:fld>
            <a:endParaRPr lang="fr-FR"/>
          </a:p>
        </p:txBody>
      </p:sp>
    </p:spTree>
    <p:extLst>
      <p:ext uri="{BB962C8B-B14F-4D97-AF65-F5344CB8AC3E}">
        <p14:creationId xmlns:p14="http://schemas.microsoft.com/office/powerpoint/2010/main" val="1394505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19ECE52-286D-42EB-8978-3D8B797E76B8}" type="slidenum">
              <a:rPr lang="fr-FR" smtClean="0"/>
              <a:t>7</a:t>
            </a:fld>
            <a:endParaRPr lang="fr-FR"/>
          </a:p>
        </p:txBody>
      </p:sp>
    </p:spTree>
    <p:extLst>
      <p:ext uri="{BB962C8B-B14F-4D97-AF65-F5344CB8AC3E}">
        <p14:creationId xmlns:p14="http://schemas.microsoft.com/office/powerpoint/2010/main" val="3361944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19ECE52-286D-42EB-8978-3D8B797E76B8}" type="slidenum">
              <a:rPr lang="fr-FR" smtClean="0"/>
              <a:t>8</a:t>
            </a:fld>
            <a:endParaRPr lang="fr-FR"/>
          </a:p>
        </p:txBody>
      </p:sp>
    </p:spTree>
    <p:extLst>
      <p:ext uri="{BB962C8B-B14F-4D97-AF65-F5344CB8AC3E}">
        <p14:creationId xmlns:p14="http://schemas.microsoft.com/office/powerpoint/2010/main" val="1059090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19ECE52-286D-42EB-8978-3D8B797E76B8}" type="slidenum">
              <a:rPr lang="fr-FR" smtClean="0"/>
              <a:t>9</a:t>
            </a:fld>
            <a:endParaRPr lang="fr-FR"/>
          </a:p>
        </p:txBody>
      </p:sp>
    </p:spTree>
    <p:extLst>
      <p:ext uri="{BB962C8B-B14F-4D97-AF65-F5344CB8AC3E}">
        <p14:creationId xmlns:p14="http://schemas.microsoft.com/office/powerpoint/2010/main" val="21760921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a:effectLst>
            <a:outerShdw blurRad="50800" dist="38100" dir="2700000" algn="tl" rotWithShape="0">
              <a:schemeClr val="bg1">
                <a:alpha val="40000"/>
              </a:schemeClr>
            </a:outerShdw>
          </a:effectLst>
        </p:spPr>
        <p:txBody>
          <a:bodyPr/>
          <a:lstStyle>
            <a:lvl1pPr>
              <a:defRPr b="1">
                <a:latin typeface="Verdana" panose="020B0604030504040204" pitchFamily="34" charset="0"/>
                <a:ea typeface="Verdana" panose="020B0604030504040204" pitchFamily="34" charset="0"/>
                <a:cs typeface="Verdana" panose="020B0604030504040204" pitchFamily="34" charset="0"/>
              </a:defRPr>
            </a:lvl1pPr>
          </a:lstStyle>
          <a:p>
            <a:r>
              <a:rPr lang="fr-FR" dirty="0" smtClean="0"/>
              <a:t>Modifiez le style du titre</a:t>
            </a:r>
            <a:endParaRPr lang="fr-FR" dirty="0"/>
          </a:p>
        </p:txBody>
      </p:sp>
      <p:sp>
        <p:nvSpPr>
          <p:cNvPr id="3" name="Sous-titre 2"/>
          <p:cNvSpPr>
            <a:spLocks noGrp="1"/>
          </p:cNvSpPr>
          <p:nvPr>
            <p:ph type="subTitle" idx="1"/>
          </p:nvPr>
        </p:nvSpPr>
        <p:spPr>
          <a:xfrm>
            <a:off x="1371600" y="3886200"/>
            <a:ext cx="6400800" cy="1752600"/>
          </a:xfrm>
          <a:effectLst>
            <a:outerShdw blurRad="50800" dist="38100" dir="2700000" algn="tl" rotWithShape="0">
              <a:schemeClr val="bg1">
                <a:alpha val="40000"/>
              </a:schemeClr>
            </a:outerShdw>
          </a:effectLst>
        </p:spPr>
        <p:txBody>
          <a:bodyPr/>
          <a:lstStyle>
            <a:lvl1pPr marL="0" indent="0" algn="ctr">
              <a:buNone/>
              <a:defRPr b="1" baseline="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a:effectLst>
            <a:outerShdw blurRad="50800" dist="38100" dir="2700000" algn="tl" rotWithShape="0">
              <a:schemeClr val="bg1">
                <a:alpha val="40000"/>
              </a:schemeClr>
            </a:outerShdw>
          </a:effectLst>
        </p:spPr>
        <p:txBody>
          <a:bodyPr/>
          <a:lstStyle/>
          <a:p>
            <a:fld id="{A77E2B3C-B3D8-400E-BD6B-BE21F093E986}" type="datetimeFigureOut">
              <a:rPr lang="fr-FR" smtClean="0"/>
              <a:t>30/12/2014</a:t>
            </a:fld>
            <a:endParaRPr lang="fr-FR"/>
          </a:p>
        </p:txBody>
      </p:sp>
      <p:sp>
        <p:nvSpPr>
          <p:cNvPr id="5" name="Espace réservé du pied de page 4"/>
          <p:cNvSpPr>
            <a:spLocks noGrp="1"/>
          </p:cNvSpPr>
          <p:nvPr>
            <p:ph type="ftr" sz="quarter" idx="11"/>
          </p:nvPr>
        </p:nvSpPr>
        <p:spPr>
          <a:effectLst>
            <a:outerShdw blurRad="50800" dist="38100" dir="2700000" algn="tl" rotWithShape="0">
              <a:schemeClr val="bg1">
                <a:alpha val="40000"/>
              </a:schemeClr>
            </a:outerShdw>
          </a:effectLst>
        </p:spPr>
        <p:txBody>
          <a:bodyPr/>
          <a:lstStyle/>
          <a:p>
            <a:endParaRPr lang="fr-FR"/>
          </a:p>
        </p:txBody>
      </p:sp>
      <p:sp>
        <p:nvSpPr>
          <p:cNvPr id="6" name="Espace réservé du numéro de diapositive 5"/>
          <p:cNvSpPr>
            <a:spLocks noGrp="1"/>
          </p:cNvSpPr>
          <p:nvPr>
            <p:ph type="sldNum" sz="quarter" idx="12"/>
          </p:nvPr>
        </p:nvSpPr>
        <p:spPr>
          <a:effectLst>
            <a:outerShdw blurRad="50800" dist="38100" dir="2700000" algn="tl" rotWithShape="0">
              <a:schemeClr val="bg1">
                <a:alpha val="40000"/>
              </a:schemeClr>
            </a:outerShdw>
          </a:effectLst>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318147785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77E2B3C-B3D8-400E-BD6B-BE21F093E986}" type="datetimeFigureOut">
              <a:rPr lang="fr-FR" smtClean="0"/>
              <a:t>30/12/2014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1329272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77E2B3C-B3D8-400E-BD6B-BE21F093E986}" type="datetimeFigureOut">
              <a:rPr lang="fr-FR" smtClean="0"/>
              <a:t>30/12/2014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98899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effectLst>
            <a:outerShdw blurRad="50800" dist="38100" dir="2700000" algn="tl" rotWithShape="0">
              <a:schemeClr val="bg1">
                <a:alpha val="40000"/>
              </a:schemeClr>
            </a:outerShdw>
          </a:effectLst>
        </p:spPr>
        <p:txBody>
          <a:bodyPr/>
          <a:lstStyle/>
          <a:p>
            <a:r>
              <a:rPr lang="fr-FR" smtClean="0"/>
              <a:t>Modifiez le style du titre</a:t>
            </a:r>
            <a:endParaRPr lang="fr-FR"/>
          </a:p>
        </p:txBody>
      </p:sp>
      <p:sp>
        <p:nvSpPr>
          <p:cNvPr id="3" name="Espace réservé du contenu 2"/>
          <p:cNvSpPr>
            <a:spLocks noGrp="1"/>
          </p:cNvSpPr>
          <p:nvPr>
            <p:ph idx="1"/>
          </p:nvPr>
        </p:nvSpPr>
        <p:spPr>
          <a:effectLst>
            <a:outerShdw blurRad="50800" dist="38100" dir="2700000" algn="tl" rotWithShape="0">
              <a:schemeClr val="bg1">
                <a:alpha val="40000"/>
              </a:schemeClr>
            </a:outerShdw>
          </a:effectLst>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effectLst>
            <a:outerShdw blurRad="50800" dist="38100" dir="2700000" algn="tl" rotWithShape="0">
              <a:schemeClr val="bg1">
                <a:alpha val="40000"/>
              </a:schemeClr>
            </a:outerShdw>
          </a:effectLst>
        </p:spPr>
        <p:txBody>
          <a:bodyPr/>
          <a:lstStyle/>
          <a:p>
            <a:fld id="{A77E2B3C-B3D8-400E-BD6B-BE21F093E986}" type="datetimeFigureOut">
              <a:rPr lang="fr-FR" smtClean="0"/>
              <a:t>30/12/2014</a:t>
            </a:fld>
            <a:endParaRPr lang="fr-FR"/>
          </a:p>
        </p:txBody>
      </p:sp>
      <p:sp>
        <p:nvSpPr>
          <p:cNvPr id="5" name="Espace réservé du pied de page 4"/>
          <p:cNvSpPr>
            <a:spLocks noGrp="1"/>
          </p:cNvSpPr>
          <p:nvPr>
            <p:ph type="ftr" sz="quarter" idx="11"/>
          </p:nvPr>
        </p:nvSpPr>
        <p:spPr>
          <a:effectLst>
            <a:outerShdw blurRad="50800" dist="38100" dir="2700000" algn="tl" rotWithShape="0">
              <a:schemeClr val="bg1">
                <a:alpha val="40000"/>
              </a:schemeClr>
            </a:outerShdw>
          </a:effectLst>
        </p:spPr>
        <p:txBody>
          <a:bodyPr/>
          <a:lstStyle/>
          <a:p>
            <a:endParaRPr lang="fr-FR"/>
          </a:p>
        </p:txBody>
      </p:sp>
      <p:sp>
        <p:nvSpPr>
          <p:cNvPr id="6" name="Espace réservé du numéro de diapositive 5"/>
          <p:cNvSpPr>
            <a:spLocks noGrp="1"/>
          </p:cNvSpPr>
          <p:nvPr>
            <p:ph type="sldNum" sz="quarter" idx="12"/>
          </p:nvPr>
        </p:nvSpPr>
        <p:spPr>
          <a:effectLst>
            <a:outerShdw blurRad="50800" dist="38100" dir="2700000" algn="tl" rotWithShape="0">
              <a:schemeClr val="bg1">
                <a:alpha val="40000"/>
              </a:schemeClr>
            </a:outerShdw>
          </a:effectLst>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411127879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dirty="0" smtClean="0"/>
              <a:t>Modifiez le style du titre</a:t>
            </a:r>
            <a:endParaRPr lang="fr-FR" dirty="0"/>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A77E2B3C-B3D8-400E-BD6B-BE21F093E986}" type="datetimeFigureOut">
              <a:rPr lang="fr-FR" smtClean="0"/>
              <a:t>30/12/2014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2434272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A77E2B3C-B3D8-400E-BD6B-BE21F093E986}" type="datetimeFigureOut">
              <a:rPr lang="fr-FR" smtClean="0"/>
              <a:t>30/12/2014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3316403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A77E2B3C-B3D8-400E-BD6B-BE21F093E986}" type="datetimeFigureOut">
              <a:rPr lang="fr-FR" smtClean="0"/>
              <a:t>30/12/2014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8076924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A77E2B3C-B3D8-400E-BD6B-BE21F093E986}" type="datetimeFigureOut">
              <a:rPr lang="fr-FR" smtClean="0"/>
              <a:t>30/12/2014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220913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77E2B3C-B3D8-400E-BD6B-BE21F093E986}" type="datetimeFigureOut">
              <a:rPr lang="fr-FR" smtClean="0"/>
              <a:t>30/12/2014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2243305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A77E2B3C-B3D8-400E-BD6B-BE21F093E986}" type="datetimeFigureOut">
              <a:rPr lang="fr-FR" smtClean="0"/>
              <a:t>30/12/2014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39384074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A77E2B3C-B3D8-400E-BD6B-BE21F093E986}" type="datetimeFigureOut">
              <a:rPr lang="fr-FR" smtClean="0"/>
              <a:t>30/12/2014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2291326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sharpenSoften amount="-32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a:effectLst>
            <a:outerShdw blurRad="50800" dist="38100" dir="2700000" algn="tl" rotWithShape="0">
              <a:schemeClr val="bg1">
                <a:alpha val="40000"/>
              </a:schemeClr>
            </a:outerShdw>
          </a:effectLst>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a:effectLst>
            <a:outerShdw blurRad="50800" dist="38100" dir="2700000" algn="tl" rotWithShape="0">
              <a:schemeClr val="bg1">
                <a:alpha val="40000"/>
              </a:schemeClr>
            </a:outerShdw>
          </a:effectLst>
        </p:spPr>
        <p:txBody>
          <a:bodyPr vert="horz" lIns="91440" tIns="45720" rIns="91440" bIns="45720" rtlCol="0">
            <a:normAutofit/>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4" name="Espace réservé de la date 3"/>
          <p:cNvSpPr>
            <a:spLocks noGrp="1"/>
          </p:cNvSpPr>
          <p:nvPr>
            <p:ph type="dt" sz="half" idx="2"/>
          </p:nvPr>
        </p:nvSpPr>
        <p:spPr>
          <a:xfrm>
            <a:off x="457200" y="6356350"/>
            <a:ext cx="2133600" cy="365125"/>
          </a:xfrm>
          <a:prstGeom prst="rect">
            <a:avLst/>
          </a:prstGeom>
          <a:effectLst>
            <a:outerShdw blurRad="50800" dist="38100" dir="2700000" algn="tl" rotWithShape="0">
              <a:schemeClr val="bg1">
                <a:alpha val="40000"/>
              </a:schemeClr>
            </a:outerShdw>
          </a:effectLst>
        </p:spPr>
        <p:txBody>
          <a:bodyPr vert="horz" lIns="91440" tIns="45720" rIns="91440" bIns="45720" rtlCol="0" anchor="ctr"/>
          <a:lstStyle>
            <a:lvl1pPr algn="l">
              <a:defRPr sz="1200" b="1">
                <a:solidFill>
                  <a:schemeClr val="tx1">
                    <a:tint val="75000"/>
                  </a:schemeClr>
                </a:solidFill>
                <a:effectLst/>
                <a:latin typeface="Verdana" panose="020B0604030504040204" pitchFamily="34" charset="0"/>
                <a:ea typeface="Verdana" panose="020B0604030504040204" pitchFamily="34" charset="0"/>
                <a:cs typeface="Verdana" panose="020B0604030504040204" pitchFamily="34" charset="0"/>
              </a:defRPr>
            </a:lvl1pPr>
          </a:lstStyle>
          <a:p>
            <a:fld id="{A77E2B3C-B3D8-400E-BD6B-BE21F093E986}" type="datetimeFigureOut">
              <a:rPr lang="fr-FR" smtClean="0"/>
              <a:pPr/>
              <a:t>30/12/2014</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a:effectLst>
            <a:outerShdw blurRad="50800" dist="38100" dir="2700000" algn="tl" rotWithShape="0">
              <a:schemeClr val="bg1">
                <a:alpha val="40000"/>
              </a:schemeClr>
            </a:outerShdw>
          </a:effectLst>
        </p:spPr>
        <p:txBody>
          <a:bodyPr vert="horz" lIns="91440" tIns="45720" rIns="91440" bIns="45720" rtlCol="0" anchor="ctr"/>
          <a:lstStyle>
            <a:lvl1pPr algn="ctr">
              <a:defRPr sz="1200" b="1">
                <a:solidFill>
                  <a:schemeClr val="tx1">
                    <a:tint val="75000"/>
                  </a:schemeClr>
                </a:solidFill>
                <a:effectLst/>
                <a:latin typeface="Verdana" panose="020B0604030504040204" pitchFamily="34" charset="0"/>
                <a:ea typeface="Verdana" panose="020B0604030504040204" pitchFamily="34" charset="0"/>
                <a:cs typeface="Verdana" panose="020B0604030504040204" pitchFamily="34" charset="0"/>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a:effectLst>
            <a:outerShdw blurRad="50800" dist="38100" dir="2700000" algn="tl" rotWithShape="0">
              <a:schemeClr val="bg1">
                <a:alpha val="40000"/>
              </a:schemeClr>
            </a:outerShdw>
          </a:effectLst>
        </p:spPr>
        <p:txBody>
          <a:bodyPr vert="horz" lIns="91440" tIns="45720" rIns="91440" bIns="45720" rtlCol="0" anchor="ctr"/>
          <a:lstStyle>
            <a:lvl1pPr algn="r">
              <a:defRPr sz="1200" b="1">
                <a:solidFill>
                  <a:schemeClr val="tx1">
                    <a:tint val="75000"/>
                  </a:schemeClr>
                </a:solidFill>
                <a:effectLst/>
                <a:latin typeface="Verdana" panose="020B0604030504040204" pitchFamily="34" charset="0"/>
                <a:ea typeface="Verdana" panose="020B0604030504040204" pitchFamily="34" charset="0"/>
                <a:cs typeface="Verdana" panose="020B0604030504040204" pitchFamily="34" charset="0"/>
              </a:defRPr>
            </a:lvl1pPr>
          </a:lstStyle>
          <a:p>
            <a:fld id="{D513CDC2-3B68-4329-BBC4-73D9675BE59F}" type="slidenum">
              <a:rPr lang="fr-FR" smtClean="0"/>
              <a:pPr/>
              <a:t>‹N°›</a:t>
            </a:fld>
            <a:endParaRPr lang="fr-FR"/>
          </a:p>
        </p:txBody>
      </p:sp>
      <p:sp>
        <p:nvSpPr>
          <p:cNvPr id="7" name="ZoneTexte 6"/>
          <p:cNvSpPr txBox="1"/>
          <p:nvPr/>
        </p:nvSpPr>
        <p:spPr>
          <a:xfrm>
            <a:off x="0" y="6459100"/>
            <a:ext cx="1584088" cy="369332"/>
          </a:xfrm>
          <a:prstGeom prst="rect">
            <a:avLst/>
          </a:prstGeom>
          <a:noFill/>
        </p:spPr>
        <p:txBody>
          <a:bodyPr wrap="none" rtlCol="0">
            <a:spAutoFit/>
          </a:bodyPr>
          <a:lstStyle/>
          <a:p>
            <a:r>
              <a:rPr lang="fr-FR" b="1" dirty="0" smtClean="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rPr>
              <a:t>Ph. </a:t>
            </a:r>
            <a:r>
              <a:rPr lang="fr-FR" b="1" dirty="0" err="1" smtClean="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rPr>
              <a:t>Dutour</a:t>
            </a:r>
            <a:endParaRPr lang="fr-FR" b="1" dirty="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7384567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tags" Target="../tags/tag2.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tags" Target="../tags/tag182.xml"/><Relationship Id="rId13" Type="http://schemas.openxmlformats.org/officeDocument/2006/relationships/tags" Target="../tags/tag187.xml"/><Relationship Id="rId18" Type="http://schemas.openxmlformats.org/officeDocument/2006/relationships/tags" Target="../tags/tag192.xml"/><Relationship Id="rId26" Type="http://schemas.openxmlformats.org/officeDocument/2006/relationships/tags" Target="../tags/tag200.xml"/><Relationship Id="rId3" Type="http://schemas.openxmlformats.org/officeDocument/2006/relationships/tags" Target="../tags/tag177.xml"/><Relationship Id="rId21" Type="http://schemas.openxmlformats.org/officeDocument/2006/relationships/tags" Target="../tags/tag195.xml"/><Relationship Id="rId7" Type="http://schemas.openxmlformats.org/officeDocument/2006/relationships/tags" Target="../tags/tag181.xml"/><Relationship Id="rId12" Type="http://schemas.openxmlformats.org/officeDocument/2006/relationships/tags" Target="../tags/tag186.xml"/><Relationship Id="rId17" Type="http://schemas.openxmlformats.org/officeDocument/2006/relationships/tags" Target="../tags/tag191.xml"/><Relationship Id="rId25" Type="http://schemas.openxmlformats.org/officeDocument/2006/relationships/tags" Target="../tags/tag199.xml"/><Relationship Id="rId2" Type="http://schemas.openxmlformats.org/officeDocument/2006/relationships/tags" Target="../tags/tag176.xml"/><Relationship Id="rId16" Type="http://schemas.openxmlformats.org/officeDocument/2006/relationships/tags" Target="../tags/tag190.xml"/><Relationship Id="rId20" Type="http://schemas.openxmlformats.org/officeDocument/2006/relationships/tags" Target="../tags/tag194.xml"/><Relationship Id="rId29" Type="http://schemas.openxmlformats.org/officeDocument/2006/relationships/image" Target="../media/image14.png"/><Relationship Id="rId1" Type="http://schemas.openxmlformats.org/officeDocument/2006/relationships/tags" Target="../tags/tag175.xml"/><Relationship Id="rId6" Type="http://schemas.openxmlformats.org/officeDocument/2006/relationships/tags" Target="../tags/tag180.xml"/><Relationship Id="rId11" Type="http://schemas.openxmlformats.org/officeDocument/2006/relationships/tags" Target="../tags/tag185.xml"/><Relationship Id="rId24" Type="http://schemas.openxmlformats.org/officeDocument/2006/relationships/tags" Target="../tags/tag198.xml"/><Relationship Id="rId5" Type="http://schemas.openxmlformats.org/officeDocument/2006/relationships/tags" Target="../tags/tag179.xml"/><Relationship Id="rId15" Type="http://schemas.openxmlformats.org/officeDocument/2006/relationships/tags" Target="../tags/tag189.xml"/><Relationship Id="rId23" Type="http://schemas.openxmlformats.org/officeDocument/2006/relationships/tags" Target="../tags/tag197.xml"/><Relationship Id="rId28" Type="http://schemas.openxmlformats.org/officeDocument/2006/relationships/notesSlide" Target="../notesSlides/notesSlide10.xml"/><Relationship Id="rId10" Type="http://schemas.openxmlformats.org/officeDocument/2006/relationships/tags" Target="../tags/tag184.xml"/><Relationship Id="rId19" Type="http://schemas.openxmlformats.org/officeDocument/2006/relationships/tags" Target="../tags/tag193.xml"/><Relationship Id="rId4" Type="http://schemas.openxmlformats.org/officeDocument/2006/relationships/tags" Target="../tags/tag178.xml"/><Relationship Id="rId9" Type="http://schemas.openxmlformats.org/officeDocument/2006/relationships/tags" Target="../tags/tag183.xml"/><Relationship Id="rId14" Type="http://schemas.openxmlformats.org/officeDocument/2006/relationships/tags" Target="../tags/tag188.xml"/><Relationship Id="rId22" Type="http://schemas.openxmlformats.org/officeDocument/2006/relationships/tags" Target="../tags/tag196.xml"/><Relationship Id="rId27"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tags" Target="../tags/tag208.xml"/><Relationship Id="rId13" Type="http://schemas.openxmlformats.org/officeDocument/2006/relationships/tags" Target="../tags/tag213.xml"/><Relationship Id="rId18" Type="http://schemas.openxmlformats.org/officeDocument/2006/relationships/tags" Target="../tags/tag218.xml"/><Relationship Id="rId26" Type="http://schemas.openxmlformats.org/officeDocument/2006/relationships/slideLayout" Target="../slideLayouts/slideLayout2.xml"/><Relationship Id="rId3" Type="http://schemas.openxmlformats.org/officeDocument/2006/relationships/tags" Target="../tags/tag203.xml"/><Relationship Id="rId21" Type="http://schemas.openxmlformats.org/officeDocument/2006/relationships/tags" Target="../tags/tag221.xml"/><Relationship Id="rId7" Type="http://schemas.openxmlformats.org/officeDocument/2006/relationships/tags" Target="../tags/tag207.xml"/><Relationship Id="rId12" Type="http://schemas.openxmlformats.org/officeDocument/2006/relationships/tags" Target="../tags/tag212.xml"/><Relationship Id="rId17" Type="http://schemas.openxmlformats.org/officeDocument/2006/relationships/tags" Target="../tags/tag217.xml"/><Relationship Id="rId25" Type="http://schemas.openxmlformats.org/officeDocument/2006/relationships/tags" Target="../tags/tag225.xml"/><Relationship Id="rId2" Type="http://schemas.openxmlformats.org/officeDocument/2006/relationships/tags" Target="../tags/tag202.xml"/><Relationship Id="rId16" Type="http://schemas.openxmlformats.org/officeDocument/2006/relationships/tags" Target="../tags/tag216.xml"/><Relationship Id="rId20" Type="http://schemas.openxmlformats.org/officeDocument/2006/relationships/tags" Target="../tags/tag220.xml"/><Relationship Id="rId29" Type="http://schemas.openxmlformats.org/officeDocument/2006/relationships/image" Target="../media/image15.png"/><Relationship Id="rId1" Type="http://schemas.openxmlformats.org/officeDocument/2006/relationships/tags" Target="../tags/tag201.xml"/><Relationship Id="rId6" Type="http://schemas.openxmlformats.org/officeDocument/2006/relationships/tags" Target="../tags/tag206.xml"/><Relationship Id="rId11" Type="http://schemas.openxmlformats.org/officeDocument/2006/relationships/tags" Target="../tags/tag211.xml"/><Relationship Id="rId24" Type="http://schemas.openxmlformats.org/officeDocument/2006/relationships/tags" Target="../tags/tag224.xml"/><Relationship Id="rId5" Type="http://schemas.openxmlformats.org/officeDocument/2006/relationships/tags" Target="../tags/tag205.xml"/><Relationship Id="rId15" Type="http://schemas.openxmlformats.org/officeDocument/2006/relationships/tags" Target="../tags/tag215.xml"/><Relationship Id="rId23" Type="http://schemas.openxmlformats.org/officeDocument/2006/relationships/tags" Target="../tags/tag223.xml"/><Relationship Id="rId28" Type="http://schemas.openxmlformats.org/officeDocument/2006/relationships/tags" Target="../tags/tag222.xml"/><Relationship Id="rId10" Type="http://schemas.openxmlformats.org/officeDocument/2006/relationships/tags" Target="../tags/tag210.xml"/><Relationship Id="rId19" Type="http://schemas.openxmlformats.org/officeDocument/2006/relationships/tags" Target="../tags/tag219.xml"/><Relationship Id="rId4" Type="http://schemas.openxmlformats.org/officeDocument/2006/relationships/tags" Target="../tags/tag204.xml"/><Relationship Id="rId9" Type="http://schemas.openxmlformats.org/officeDocument/2006/relationships/tags" Target="../tags/tag209.xml"/><Relationship Id="rId14" Type="http://schemas.openxmlformats.org/officeDocument/2006/relationships/tags" Target="../tags/tag214.xml"/><Relationship Id="rId22" Type="http://schemas.openxmlformats.org/officeDocument/2006/relationships/tags" Target="../tags/tag222.xml"/><Relationship Id="rId27" Type="http://schemas.openxmlformats.org/officeDocument/2006/relationships/notesSlide" Target="../notesSlides/notesSlide11.xml"/><Relationship Id="rId30" Type="http://schemas.openxmlformats.org/officeDocument/2006/relationships/image" Target="../media/image16.png"/></Relationships>
</file>

<file path=ppt/slides/_rels/slide12.xml.rels><?xml version="1.0" encoding="UTF-8" standalone="yes"?>
<Relationships xmlns="http://schemas.openxmlformats.org/package/2006/relationships"><Relationship Id="rId8" Type="http://schemas.openxmlformats.org/officeDocument/2006/relationships/tags" Target="../tags/tag233.xml"/><Relationship Id="rId13" Type="http://schemas.openxmlformats.org/officeDocument/2006/relationships/tags" Target="../tags/tag238.xml"/><Relationship Id="rId18" Type="http://schemas.openxmlformats.org/officeDocument/2006/relationships/tags" Target="../tags/tag243.xml"/><Relationship Id="rId26" Type="http://schemas.openxmlformats.org/officeDocument/2006/relationships/tags" Target="../tags/tag251.xml"/><Relationship Id="rId3" Type="http://schemas.openxmlformats.org/officeDocument/2006/relationships/tags" Target="../tags/tag228.xml"/><Relationship Id="rId21" Type="http://schemas.openxmlformats.org/officeDocument/2006/relationships/tags" Target="../tags/tag246.xml"/><Relationship Id="rId7" Type="http://schemas.openxmlformats.org/officeDocument/2006/relationships/tags" Target="../tags/tag232.xml"/><Relationship Id="rId12" Type="http://schemas.openxmlformats.org/officeDocument/2006/relationships/tags" Target="../tags/tag237.xml"/><Relationship Id="rId17" Type="http://schemas.openxmlformats.org/officeDocument/2006/relationships/tags" Target="../tags/tag242.xml"/><Relationship Id="rId25" Type="http://schemas.openxmlformats.org/officeDocument/2006/relationships/tags" Target="../tags/tag250.xml"/><Relationship Id="rId2" Type="http://schemas.openxmlformats.org/officeDocument/2006/relationships/tags" Target="../tags/tag227.xml"/><Relationship Id="rId16" Type="http://schemas.openxmlformats.org/officeDocument/2006/relationships/tags" Target="../tags/tag241.xml"/><Relationship Id="rId20" Type="http://schemas.openxmlformats.org/officeDocument/2006/relationships/tags" Target="../tags/tag245.xml"/><Relationship Id="rId29" Type="http://schemas.openxmlformats.org/officeDocument/2006/relationships/notesSlide" Target="../notesSlides/notesSlide12.xml"/><Relationship Id="rId1" Type="http://schemas.openxmlformats.org/officeDocument/2006/relationships/tags" Target="../tags/tag226.xml"/><Relationship Id="rId6" Type="http://schemas.openxmlformats.org/officeDocument/2006/relationships/tags" Target="../tags/tag231.xml"/><Relationship Id="rId11" Type="http://schemas.openxmlformats.org/officeDocument/2006/relationships/tags" Target="../tags/tag236.xml"/><Relationship Id="rId24" Type="http://schemas.openxmlformats.org/officeDocument/2006/relationships/tags" Target="../tags/tag249.xml"/><Relationship Id="rId5" Type="http://schemas.openxmlformats.org/officeDocument/2006/relationships/tags" Target="../tags/tag230.xml"/><Relationship Id="rId15" Type="http://schemas.openxmlformats.org/officeDocument/2006/relationships/tags" Target="../tags/tag240.xml"/><Relationship Id="rId23" Type="http://schemas.openxmlformats.org/officeDocument/2006/relationships/tags" Target="../tags/tag248.xml"/><Relationship Id="rId28" Type="http://schemas.openxmlformats.org/officeDocument/2006/relationships/slideLayout" Target="../slideLayouts/slideLayout2.xml"/><Relationship Id="rId10" Type="http://schemas.openxmlformats.org/officeDocument/2006/relationships/tags" Target="../tags/tag235.xml"/><Relationship Id="rId19" Type="http://schemas.openxmlformats.org/officeDocument/2006/relationships/tags" Target="../tags/tag244.xml"/><Relationship Id="rId4" Type="http://schemas.openxmlformats.org/officeDocument/2006/relationships/tags" Target="../tags/tag229.xml"/><Relationship Id="rId9" Type="http://schemas.openxmlformats.org/officeDocument/2006/relationships/tags" Target="../tags/tag234.xml"/><Relationship Id="rId14" Type="http://schemas.openxmlformats.org/officeDocument/2006/relationships/tags" Target="../tags/tag239.xml"/><Relationship Id="rId22" Type="http://schemas.openxmlformats.org/officeDocument/2006/relationships/tags" Target="../tags/tag247.xml"/><Relationship Id="rId27" Type="http://schemas.openxmlformats.org/officeDocument/2006/relationships/tags" Target="../tags/tag252.xml"/></Relationships>
</file>

<file path=ppt/slides/_rels/slide13.xml.rels><?xml version="1.0" encoding="UTF-8" standalone="yes"?>
<Relationships xmlns="http://schemas.openxmlformats.org/package/2006/relationships"><Relationship Id="rId8" Type="http://schemas.openxmlformats.org/officeDocument/2006/relationships/tags" Target="../tags/tag260.xml"/><Relationship Id="rId13" Type="http://schemas.openxmlformats.org/officeDocument/2006/relationships/tags" Target="../tags/tag265.xml"/><Relationship Id="rId18" Type="http://schemas.openxmlformats.org/officeDocument/2006/relationships/tags" Target="../tags/tag270.xml"/><Relationship Id="rId26" Type="http://schemas.openxmlformats.org/officeDocument/2006/relationships/tags" Target="../tags/tag278.xml"/><Relationship Id="rId3" Type="http://schemas.openxmlformats.org/officeDocument/2006/relationships/tags" Target="../tags/tag255.xml"/><Relationship Id="rId21" Type="http://schemas.openxmlformats.org/officeDocument/2006/relationships/tags" Target="../tags/tag273.xml"/><Relationship Id="rId7" Type="http://schemas.openxmlformats.org/officeDocument/2006/relationships/tags" Target="../tags/tag259.xml"/><Relationship Id="rId12" Type="http://schemas.openxmlformats.org/officeDocument/2006/relationships/tags" Target="../tags/tag264.xml"/><Relationship Id="rId17" Type="http://schemas.openxmlformats.org/officeDocument/2006/relationships/tags" Target="../tags/tag269.xml"/><Relationship Id="rId25" Type="http://schemas.openxmlformats.org/officeDocument/2006/relationships/tags" Target="../tags/tag277.xml"/><Relationship Id="rId2" Type="http://schemas.openxmlformats.org/officeDocument/2006/relationships/tags" Target="../tags/tag254.xml"/><Relationship Id="rId16" Type="http://schemas.openxmlformats.org/officeDocument/2006/relationships/tags" Target="../tags/tag268.xml"/><Relationship Id="rId20" Type="http://schemas.openxmlformats.org/officeDocument/2006/relationships/tags" Target="../tags/tag272.xml"/><Relationship Id="rId29" Type="http://schemas.openxmlformats.org/officeDocument/2006/relationships/notesSlide" Target="../notesSlides/notesSlide13.xml"/><Relationship Id="rId1" Type="http://schemas.openxmlformats.org/officeDocument/2006/relationships/tags" Target="../tags/tag253.xml"/><Relationship Id="rId6" Type="http://schemas.openxmlformats.org/officeDocument/2006/relationships/tags" Target="../tags/tag258.xml"/><Relationship Id="rId11" Type="http://schemas.openxmlformats.org/officeDocument/2006/relationships/tags" Target="../tags/tag263.xml"/><Relationship Id="rId24" Type="http://schemas.openxmlformats.org/officeDocument/2006/relationships/tags" Target="../tags/tag276.xml"/><Relationship Id="rId5" Type="http://schemas.openxmlformats.org/officeDocument/2006/relationships/tags" Target="../tags/tag257.xml"/><Relationship Id="rId15" Type="http://schemas.openxmlformats.org/officeDocument/2006/relationships/tags" Target="../tags/tag267.xml"/><Relationship Id="rId23" Type="http://schemas.openxmlformats.org/officeDocument/2006/relationships/tags" Target="../tags/tag275.xml"/><Relationship Id="rId28" Type="http://schemas.openxmlformats.org/officeDocument/2006/relationships/slideLayout" Target="../slideLayouts/slideLayout2.xml"/><Relationship Id="rId10" Type="http://schemas.openxmlformats.org/officeDocument/2006/relationships/tags" Target="../tags/tag262.xml"/><Relationship Id="rId19" Type="http://schemas.openxmlformats.org/officeDocument/2006/relationships/tags" Target="../tags/tag271.xml"/><Relationship Id="rId31" Type="http://schemas.openxmlformats.org/officeDocument/2006/relationships/image" Target="../media/image18.png"/><Relationship Id="rId4" Type="http://schemas.openxmlformats.org/officeDocument/2006/relationships/tags" Target="../tags/tag256.xml"/><Relationship Id="rId9" Type="http://schemas.openxmlformats.org/officeDocument/2006/relationships/tags" Target="../tags/tag261.xml"/><Relationship Id="rId14" Type="http://schemas.openxmlformats.org/officeDocument/2006/relationships/tags" Target="../tags/tag266.xml"/><Relationship Id="rId22" Type="http://schemas.openxmlformats.org/officeDocument/2006/relationships/tags" Target="../tags/tag274.xml"/><Relationship Id="rId27" Type="http://schemas.openxmlformats.org/officeDocument/2006/relationships/tags" Target="../tags/tag279.xml"/><Relationship Id="rId30" Type="http://schemas.openxmlformats.org/officeDocument/2006/relationships/image" Target="../media/image17.png"/></Relationships>
</file>

<file path=ppt/slides/_rels/slide14.xml.rels><?xml version="1.0" encoding="UTF-8" standalone="yes"?>
<Relationships xmlns="http://schemas.openxmlformats.org/package/2006/relationships"><Relationship Id="rId13" Type="http://schemas.openxmlformats.org/officeDocument/2006/relationships/tags" Target="../tags/tag292.xml"/><Relationship Id="rId18" Type="http://schemas.openxmlformats.org/officeDocument/2006/relationships/tags" Target="../tags/tag297.xml"/><Relationship Id="rId26" Type="http://schemas.openxmlformats.org/officeDocument/2006/relationships/tags" Target="../tags/tag305.xml"/><Relationship Id="rId39" Type="http://schemas.openxmlformats.org/officeDocument/2006/relationships/tags" Target="../tags/tag318.xml"/><Relationship Id="rId21" Type="http://schemas.openxmlformats.org/officeDocument/2006/relationships/tags" Target="../tags/tag300.xml"/><Relationship Id="rId34" Type="http://schemas.openxmlformats.org/officeDocument/2006/relationships/tags" Target="../tags/tag313.xml"/><Relationship Id="rId42" Type="http://schemas.openxmlformats.org/officeDocument/2006/relationships/tags" Target="../tags/tag321.xml"/><Relationship Id="rId47" Type="http://schemas.openxmlformats.org/officeDocument/2006/relationships/image" Target="../media/image21.png"/><Relationship Id="rId7" Type="http://schemas.openxmlformats.org/officeDocument/2006/relationships/tags" Target="../tags/tag286.xml"/><Relationship Id="rId2" Type="http://schemas.openxmlformats.org/officeDocument/2006/relationships/tags" Target="../tags/tag281.xml"/><Relationship Id="rId16" Type="http://schemas.openxmlformats.org/officeDocument/2006/relationships/tags" Target="../tags/tag295.xml"/><Relationship Id="rId29" Type="http://schemas.openxmlformats.org/officeDocument/2006/relationships/tags" Target="../tags/tag308.xml"/><Relationship Id="rId11" Type="http://schemas.openxmlformats.org/officeDocument/2006/relationships/tags" Target="../tags/tag290.xml"/><Relationship Id="rId24" Type="http://schemas.openxmlformats.org/officeDocument/2006/relationships/tags" Target="../tags/tag303.xml"/><Relationship Id="rId32" Type="http://schemas.openxmlformats.org/officeDocument/2006/relationships/tags" Target="../tags/tag311.xml"/><Relationship Id="rId37" Type="http://schemas.openxmlformats.org/officeDocument/2006/relationships/tags" Target="../tags/tag316.xml"/><Relationship Id="rId40" Type="http://schemas.openxmlformats.org/officeDocument/2006/relationships/tags" Target="../tags/tag319.xml"/><Relationship Id="rId45" Type="http://schemas.openxmlformats.org/officeDocument/2006/relationships/image" Target="../media/image19.png"/><Relationship Id="rId5" Type="http://schemas.openxmlformats.org/officeDocument/2006/relationships/tags" Target="../tags/tag284.xml"/><Relationship Id="rId15" Type="http://schemas.openxmlformats.org/officeDocument/2006/relationships/tags" Target="../tags/tag294.xml"/><Relationship Id="rId23" Type="http://schemas.openxmlformats.org/officeDocument/2006/relationships/tags" Target="../tags/tag302.xml"/><Relationship Id="rId28" Type="http://schemas.openxmlformats.org/officeDocument/2006/relationships/tags" Target="../tags/tag307.xml"/><Relationship Id="rId36" Type="http://schemas.openxmlformats.org/officeDocument/2006/relationships/tags" Target="../tags/tag315.xml"/><Relationship Id="rId49" Type="http://schemas.openxmlformats.org/officeDocument/2006/relationships/image" Target="../media/image22.png"/><Relationship Id="rId10" Type="http://schemas.openxmlformats.org/officeDocument/2006/relationships/tags" Target="../tags/tag289.xml"/><Relationship Id="rId19" Type="http://schemas.openxmlformats.org/officeDocument/2006/relationships/tags" Target="../tags/tag298.xml"/><Relationship Id="rId31" Type="http://schemas.openxmlformats.org/officeDocument/2006/relationships/tags" Target="../tags/tag310.xml"/><Relationship Id="rId44" Type="http://schemas.openxmlformats.org/officeDocument/2006/relationships/notesSlide" Target="../notesSlides/notesSlide14.xml"/><Relationship Id="rId4" Type="http://schemas.openxmlformats.org/officeDocument/2006/relationships/tags" Target="../tags/tag283.xml"/><Relationship Id="rId9" Type="http://schemas.openxmlformats.org/officeDocument/2006/relationships/tags" Target="../tags/tag288.xml"/><Relationship Id="rId14" Type="http://schemas.openxmlformats.org/officeDocument/2006/relationships/tags" Target="../tags/tag293.xml"/><Relationship Id="rId22" Type="http://schemas.openxmlformats.org/officeDocument/2006/relationships/tags" Target="../tags/tag301.xml"/><Relationship Id="rId27" Type="http://schemas.openxmlformats.org/officeDocument/2006/relationships/tags" Target="../tags/tag306.xml"/><Relationship Id="rId30" Type="http://schemas.openxmlformats.org/officeDocument/2006/relationships/tags" Target="../tags/tag309.xml"/><Relationship Id="rId35" Type="http://schemas.openxmlformats.org/officeDocument/2006/relationships/tags" Target="../tags/tag314.xml"/><Relationship Id="rId43" Type="http://schemas.openxmlformats.org/officeDocument/2006/relationships/slideLayout" Target="../slideLayouts/slideLayout2.xml"/><Relationship Id="rId48" Type="http://schemas.openxmlformats.org/officeDocument/2006/relationships/tags" Target="../tags/tag321.xml"/><Relationship Id="rId8" Type="http://schemas.openxmlformats.org/officeDocument/2006/relationships/tags" Target="../tags/tag287.xml"/><Relationship Id="rId3" Type="http://schemas.openxmlformats.org/officeDocument/2006/relationships/tags" Target="../tags/tag282.xml"/><Relationship Id="rId12" Type="http://schemas.openxmlformats.org/officeDocument/2006/relationships/tags" Target="../tags/tag291.xml"/><Relationship Id="rId17" Type="http://schemas.openxmlformats.org/officeDocument/2006/relationships/tags" Target="../tags/tag296.xml"/><Relationship Id="rId25" Type="http://schemas.openxmlformats.org/officeDocument/2006/relationships/tags" Target="../tags/tag304.xml"/><Relationship Id="rId33" Type="http://schemas.openxmlformats.org/officeDocument/2006/relationships/tags" Target="../tags/tag312.xml"/><Relationship Id="rId38" Type="http://schemas.openxmlformats.org/officeDocument/2006/relationships/tags" Target="../tags/tag317.xml"/><Relationship Id="rId46" Type="http://schemas.openxmlformats.org/officeDocument/2006/relationships/image" Target="../media/image20.png"/><Relationship Id="rId20" Type="http://schemas.openxmlformats.org/officeDocument/2006/relationships/tags" Target="../tags/tag299.xml"/><Relationship Id="rId41" Type="http://schemas.openxmlformats.org/officeDocument/2006/relationships/tags" Target="../tags/tag320.xml"/><Relationship Id="rId1" Type="http://schemas.openxmlformats.org/officeDocument/2006/relationships/tags" Target="../tags/tag280.xml"/><Relationship Id="rId6" Type="http://schemas.openxmlformats.org/officeDocument/2006/relationships/tags" Target="../tags/tag285.xml"/></Relationships>
</file>

<file path=ppt/slides/_rels/slide15.xml.rels><?xml version="1.0" encoding="UTF-8" standalone="yes"?>
<Relationships xmlns="http://schemas.openxmlformats.org/package/2006/relationships"><Relationship Id="rId8" Type="http://schemas.openxmlformats.org/officeDocument/2006/relationships/tags" Target="../tags/tag329.xml"/><Relationship Id="rId13" Type="http://schemas.openxmlformats.org/officeDocument/2006/relationships/tags" Target="../tags/tag334.xml"/><Relationship Id="rId18" Type="http://schemas.openxmlformats.org/officeDocument/2006/relationships/tags" Target="../tags/tag339.xml"/><Relationship Id="rId26" Type="http://schemas.openxmlformats.org/officeDocument/2006/relationships/tags" Target="../tags/tag347.xml"/><Relationship Id="rId3" Type="http://schemas.openxmlformats.org/officeDocument/2006/relationships/tags" Target="../tags/tag324.xml"/><Relationship Id="rId21" Type="http://schemas.openxmlformats.org/officeDocument/2006/relationships/tags" Target="../tags/tag342.xml"/><Relationship Id="rId7" Type="http://schemas.openxmlformats.org/officeDocument/2006/relationships/tags" Target="../tags/tag328.xml"/><Relationship Id="rId12" Type="http://schemas.openxmlformats.org/officeDocument/2006/relationships/tags" Target="../tags/tag333.xml"/><Relationship Id="rId17" Type="http://schemas.openxmlformats.org/officeDocument/2006/relationships/tags" Target="../tags/tag338.xml"/><Relationship Id="rId25" Type="http://schemas.openxmlformats.org/officeDocument/2006/relationships/tags" Target="../tags/tag346.xml"/><Relationship Id="rId2" Type="http://schemas.openxmlformats.org/officeDocument/2006/relationships/tags" Target="../tags/tag323.xml"/><Relationship Id="rId16" Type="http://schemas.openxmlformats.org/officeDocument/2006/relationships/tags" Target="../tags/tag337.xml"/><Relationship Id="rId20" Type="http://schemas.openxmlformats.org/officeDocument/2006/relationships/tags" Target="../tags/tag341.xml"/><Relationship Id="rId29" Type="http://schemas.openxmlformats.org/officeDocument/2006/relationships/notesSlide" Target="../notesSlides/notesSlide15.xml"/><Relationship Id="rId1" Type="http://schemas.openxmlformats.org/officeDocument/2006/relationships/tags" Target="../tags/tag322.xml"/><Relationship Id="rId6" Type="http://schemas.openxmlformats.org/officeDocument/2006/relationships/tags" Target="../tags/tag327.xml"/><Relationship Id="rId11" Type="http://schemas.openxmlformats.org/officeDocument/2006/relationships/tags" Target="../tags/tag332.xml"/><Relationship Id="rId24" Type="http://schemas.openxmlformats.org/officeDocument/2006/relationships/tags" Target="../tags/tag345.xml"/><Relationship Id="rId5" Type="http://schemas.openxmlformats.org/officeDocument/2006/relationships/tags" Target="../tags/tag326.xml"/><Relationship Id="rId15" Type="http://schemas.openxmlformats.org/officeDocument/2006/relationships/tags" Target="../tags/tag336.xml"/><Relationship Id="rId23" Type="http://schemas.openxmlformats.org/officeDocument/2006/relationships/tags" Target="../tags/tag344.xml"/><Relationship Id="rId28" Type="http://schemas.openxmlformats.org/officeDocument/2006/relationships/slideLayout" Target="../slideLayouts/slideLayout2.xml"/><Relationship Id="rId10" Type="http://schemas.openxmlformats.org/officeDocument/2006/relationships/tags" Target="../tags/tag331.xml"/><Relationship Id="rId19" Type="http://schemas.openxmlformats.org/officeDocument/2006/relationships/tags" Target="../tags/tag340.xml"/><Relationship Id="rId4" Type="http://schemas.openxmlformats.org/officeDocument/2006/relationships/tags" Target="../tags/tag325.xml"/><Relationship Id="rId9" Type="http://schemas.openxmlformats.org/officeDocument/2006/relationships/tags" Target="../tags/tag330.xml"/><Relationship Id="rId14" Type="http://schemas.openxmlformats.org/officeDocument/2006/relationships/tags" Target="../tags/tag335.xml"/><Relationship Id="rId22" Type="http://schemas.openxmlformats.org/officeDocument/2006/relationships/tags" Target="../tags/tag343.xml"/><Relationship Id="rId27" Type="http://schemas.openxmlformats.org/officeDocument/2006/relationships/tags" Target="../tags/tag348.xml"/><Relationship Id="rId30" Type="http://schemas.openxmlformats.org/officeDocument/2006/relationships/image" Target="../media/image23.png"/></Relationships>
</file>

<file path=ppt/slides/_rels/slide16.xml.rels><?xml version="1.0" encoding="UTF-8" standalone="yes"?>
<Relationships xmlns="http://schemas.openxmlformats.org/package/2006/relationships"><Relationship Id="rId13" Type="http://schemas.openxmlformats.org/officeDocument/2006/relationships/tags" Target="../tags/tag361.xml"/><Relationship Id="rId18" Type="http://schemas.openxmlformats.org/officeDocument/2006/relationships/tags" Target="../tags/tag366.xml"/><Relationship Id="rId26" Type="http://schemas.openxmlformats.org/officeDocument/2006/relationships/tags" Target="../tags/tag374.xml"/><Relationship Id="rId3" Type="http://schemas.openxmlformats.org/officeDocument/2006/relationships/tags" Target="../tags/tag351.xml"/><Relationship Id="rId21" Type="http://schemas.openxmlformats.org/officeDocument/2006/relationships/tags" Target="../tags/tag369.xml"/><Relationship Id="rId34" Type="http://schemas.openxmlformats.org/officeDocument/2006/relationships/image" Target="../media/image25.png"/><Relationship Id="rId7" Type="http://schemas.openxmlformats.org/officeDocument/2006/relationships/tags" Target="../tags/tag355.xml"/><Relationship Id="rId12" Type="http://schemas.openxmlformats.org/officeDocument/2006/relationships/tags" Target="../tags/tag360.xml"/><Relationship Id="rId17" Type="http://schemas.openxmlformats.org/officeDocument/2006/relationships/tags" Target="../tags/tag365.xml"/><Relationship Id="rId25" Type="http://schemas.openxmlformats.org/officeDocument/2006/relationships/tags" Target="../tags/tag373.xml"/><Relationship Id="rId33" Type="http://schemas.openxmlformats.org/officeDocument/2006/relationships/image" Target="../media/image24.png"/><Relationship Id="rId2" Type="http://schemas.openxmlformats.org/officeDocument/2006/relationships/tags" Target="../tags/tag350.xml"/><Relationship Id="rId16" Type="http://schemas.openxmlformats.org/officeDocument/2006/relationships/tags" Target="../tags/tag364.xml"/><Relationship Id="rId20" Type="http://schemas.openxmlformats.org/officeDocument/2006/relationships/tags" Target="../tags/tag368.xml"/><Relationship Id="rId29" Type="http://schemas.openxmlformats.org/officeDocument/2006/relationships/tags" Target="../tags/tag377.xml"/><Relationship Id="rId1" Type="http://schemas.openxmlformats.org/officeDocument/2006/relationships/tags" Target="../tags/tag349.xml"/><Relationship Id="rId6" Type="http://schemas.openxmlformats.org/officeDocument/2006/relationships/tags" Target="../tags/tag354.xml"/><Relationship Id="rId11" Type="http://schemas.openxmlformats.org/officeDocument/2006/relationships/tags" Target="../tags/tag359.xml"/><Relationship Id="rId24" Type="http://schemas.openxmlformats.org/officeDocument/2006/relationships/tags" Target="../tags/tag372.xml"/><Relationship Id="rId32" Type="http://schemas.openxmlformats.org/officeDocument/2006/relationships/notesSlide" Target="../notesSlides/notesSlide16.xml"/><Relationship Id="rId5" Type="http://schemas.openxmlformats.org/officeDocument/2006/relationships/tags" Target="../tags/tag353.xml"/><Relationship Id="rId15" Type="http://schemas.openxmlformats.org/officeDocument/2006/relationships/tags" Target="../tags/tag363.xml"/><Relationship Id="rId23" Type="http://schemas.openxmlformats.org/officeDocument/2006/relationships/tags" Target="../tags/tag371.xml"/><Relationship Id="rId28" Type="http://schemas.openxmlformats.org/officeDocument/2006/relationships/tags" Target="../tags/tag376.xml"/><Relationship Id="rId10" Type="http://schemas.openxmlformats.org/officeDocument/2006/relationships/tags" Target="../tags/tag358.xml"/><Relationship Id="rId19" Type="http://schemas.openxmlformats.org/officeDocument/2006/relationships/tags" Target="../tags/tag367.xml"/><Relationship Id="rId31" Type="http://schemas.openxmlformats.org/officeDocument/2006/relationships/slideLayout" Target="../slideLayouts/slideLayout2.xml"/><Relationship Id="rId4" Type="http://schemas.openxmlformats.org/officeDocument/2006/relationships/tags" Target="../tags/tag352.xml"/><Relationship Id="rId9" Type="http://schemas.openxmlformats.org/officeDocument/2006/relationships/tags" Target="../tags/tag357.xml"/><Relationship Id="rId14" Type="http://schemas.openxmlformats.org/officeDocument/2006/relationships/tags" Target="../tags/tag362.xml"/><Relationship Id="rId22" Type="http://schemas.openxmlformats.org/officeDocument/2006/relationships/tags" Target="../tags/tag370.xml"/><Relationship Id="rId27" Type="http://schemas.openxmlformats.org/officeDocument/2006/relationships/tags" Target="../tags/tag375.xml"/><Relationship Id="rId30" Type="http://schemas.openxmlformats.org/officeDocument/2006/relationships/tags" Target="../tags/tag378.xml"/><Relationship Id="rId8" Type="http://schemas.openxmlformats.org/officeDocument/2006/relationships/tags" Target="../tags/tag356.xml"/></Relationships>
</file>

<file path=ppt/slides/_rels/slide17.xml.rels><?xml version="1.0" encoding="UTF-8" standalone="yes"?>
<Relationships xmlns="http://schemas.openxmlformats.org/package/2006/relationships"><Relationship Id="rId13" Type="http://schemas.openxmlformats.org/officeDocument/2006/relationships/tags" Target="../tags/tag391.xml"/><Relationship Id="rId18" Type="http://schemas.openxmlformats.org/officeDocument/2006/relationships/tags" Target="../tags/tag396.xml"/><Relationship Id="rId26" Type="http://schemas.openxmlformats.org/officeDocument/2006/relationships/tags" Target="../tags/tag404.xml"/><Relationship Id="rId3" Type="http://schemas.openxmlformats.org/officeDocument/2006/relationships/tags" Target="../tags/tag381.xml"/><Relationship Id="rId21" Type="http://schemas.openxmlformats.org/officeDocument/2006/relationships/tags" Target="../tags/tag399.xml"/><Relationship Id="rId34" Type="http://schemas.openxmlformats.org/officeDocument/2006/relationships/image" Target="../media/image28.png"/><Relationship Id="rId7" Type="http://schemas.openxmlformats.org/officeDocument/2006/relationships/tags" Target="../tags/tag385.xml"/><Relationship Id="rId12" Type="http://schemas.openxmlformats.org/officeDocument/2006/relationships/tags" Target="../tags/tag390.xml"/><Relationship Id="rId17" Type="http://schemas.openxmlformats.org/officeDocument/2006/relationships/tags" Target="../tags/tag395.xml"/><Relationship Id="rId25" Type="http://schemas.openxmlformats.org/officeDocument/2006/relationships/tags" Target="../tags/tag403.xml"/><Relationship Id="rId33" Type="http://schemas.openxmlformats.org/officeDocument/2006/relationships/tags" Target="../tags/tag394.xml"/><Relationship Id="rId2" Type="http://schemas.openxmlformats.org/officeDocument/2006/relationships/tags" Target="../tags/tag380.xml"/><Relationship Id="rId16" Type="http://schemas.openxmlformats.org/officeDocument/2006/relationships/tags" Target="../tags/tag394.xml"/><Relationship Id="rId20" Type="http://schemas.openxmlformats.org/officeDocument/2006/relationships/tags" Target="../tags/tag398.xml"/><Relationship Id="rId29" Type="http://schemas.openxmlformats.org/officeDocument/2006/relationships/image" Target="../media/image26.png"/><Relationship Id="rId1" Type="http://schemas.openxmlformats.org/officeDocument/2006/relationships/tags" Target="../tags/tag379.xml"/><Relationship Id="rId6" Type="http://schemas.openxmlformats.org/officeDocument/2006/relationships/tags" Target="../tags/tag384.xml"/><Relationship Id="rId11" Type="http://schemas.openxmlformats.org/officeDocument/2006/relationships/tags" Target="../tags/tag389.xml"/><Relationship Id="rId24" Type="http://schemas.openxmlformats.org/officeDocument/2006/relationships/tags" Target="../tags/tag402.xml"/><Relationship Id="rId32" Type="http://schemas.openxmlformats.org/officeDocument/2006/relationships/image" Target="../media/image270.png"/><Relationship Id="rId5" Type="http://schemas.openxmlformats.org/officeDocument/2006/relationships/tags" Target="../tags/tag383.xml"/><Relationship Id="rId15" Type="http://schemas.openxmlformats.org/officeDocument/2006/relationships/tags" Target="../tags/tag393.xml"/><Relationship Id="rId23" Type="http://schemas.openxmlformats.org/officeDocument/2006/relationships/tags" Target="../tags/tag401.xml"/><Relationship Id="rId28" Type="http://schemas.openxmlformats.org/officeDocument/2006/relationships/notesSlide" Target="../notesSlides/notesSlide17.xml"/><Relationship Id="rId10" Type="http://schemas.openxmlformats.org/officeDocument/2006/relationships/tags" Target="../tags/tag388.xml"/><Relationship Id="rId19" Type="http://schemas.openxmlformats.org/officeDocument/2006/relationships/tags" Target="../tags/tag397.xml"/><Relationship Id="rId31" Type="http://schemas.openxmlformats.org/officeDocument/2006/relationships/tags" Target="../tags/tag393.xml"/><Relationship Id="rId4" Type="http://schemas.openxmlformats.org/officeDocument/2006/relationships/tags" Target="../tags/tag382.xml"/><Relationship Id="rId9" Type="http://schemas.openxmlformats.org/officeDocument/2006/relationships/tags" Target="../tags/tag387.xml"/><Relationship Id="rId14" Type="http://schemas.openxmlformats.org/officeDocument/2006/relationships/tags" Target="../tags/tag392.xml"/><Relationship Id="rId22" Type="http://schemas.openxmlformats.org/officeDocument/2006/relationships/tags" Target="../tags/tag400.xml"/><Relationship Id="rId27" Type="http://schemas.openxmlformats.org/officeDocument/2006/relationships/slideLayout" Target="../slideLayouts/slideLayout2.xml"/><Relationship Id="rId30" Type="http://schemas.openxmlformats.org/officeDocument/2006/relationships/image" Target="../media/image27.png"/><Relationship Id="rId8" Type="http://schemas.openxmlformats.org/officeDocument/2006/relationships/tags" Target="../tags/tag386.xml"/></Relationships>
</file>

<file path=ppt/slides/_rels/slide18.xml.rels><?xml version="1.0" encoding="UTF-8" standalone="yes"?>
<Relationships xmlns="http://schemas.openxmlformats.org/package/2006/relationships"><Relationship Id="rId8" Type="http://schemas.openxmlformats.org/officeDocument/2006/relationships/tags" Target="../tags/tag412.xml"/><Relationship Id="rId13" Type="http://schemas.openxmlformats.org/officeDocument/2006/relationships/tags" Target="../tags/tag417.xml"/><Relationship Id="rId18" Type="http://schemas.openxmlformats.org/officeDocument/2006/relationships/tags" Target="../tags/tag422.xml"/><Relationship Id="rId26" Type="http://schemas.openxmlformats.org/officeDocument/2006/relationships/image" Target="../media/image29.png"/><Relationship Id="rId3" Type="http://schemas.openxmlformats.org/officeDocument/2006/relationships/tags" Target="../tags/tag407.xml"/><Relationship Id="rId21" Type="http://schemas.openxmlformats.org/officeDocument/2006/relationships/tags" Target="../tags/tag425.xml"/><Relationship Id="rId7" Type="http://schemas.openxmlformats.org/officeDocument/2006/relationships/tags" Target="../tags/tag411.xml"/><Relationship Id="rId12" Type="http://schemas.openxmlformats.org/officeDocument/2006/relationships/tags" Target="../tags/tag416.xml"/><Relationship Id="rId17" Type="http://schemas.openxmlformats.org/officeDocument/2006/relationships/tags" Target="../tags/tag421.xml"/><Relationship Id="rId25" Type="http://schemas.openxmlformats.org/officeDocument/2006/relationships/tags" Target="../tags/tag425.xml"/><Relationship Id="rId2" Type="http://schemas.openxmlformats.org/officeDocument/2006/relationships/tags" Target="../tags/tag406.xml"/><Relationship Id="rId16" Type="http://schemas.openxmlformats.org/officeDocument/2006/relationships/tags" Target="../tags/tag420.xml"/><Relationship Id="rId20" Type="http://schemas.openxmlformats.org/officeDocument/2006/relationships/tags" Target="../tags/tag424.xml"/><Relationship Id="rId1" Type="http://schemas.openxmlformats.org/officeDocument/2006/relationships/tags" Target="../tags/tag405.xml"/><Relationship Id="rId6" Type="http://schemas.openxmlformats.org/officeDocument/2006/relationships/tags" Target="../tags/tag410.xml"/><Relationship Id="rId11" Type="http://schemas.openxmlformats.org/officeDocument/2006/relationships/tags" Target="../tags/tag415.xml"/><Relationship Id="rId24" Type="http://schemas.openxmlformats.org/officeDocument/2006/relationships/notesSlide" Target="../notesSlides/notesSlide18.xml"/><Relationship Id="rId5" Type="http://schemas.openxmlformats.org/officeDocument/2006/relationships/tags" Target="../tags/tag409.xml"/><Relationship Id="rId15" Type="http://schemas.openxmlformats.org/officeDocument/2006/relationships/tags" Target="../tags/tag419.xml"/><Relationship Id="rId23" Type="http://schemas.openxmlformats.org/officeDocument/2006/relationships/slideLayout" Target="../slideLayouts/slideLayout2.xml"/><Relationship Id="rId10" Type="http://schemas.openxmlformats.org/officeDocument/2006/relationships/tags" Target="../tags/tag414.xml"/><Relationship Id="rId19" Type="http://schemas.openxmlformats.org/officeDocument/2006/relationships/tags" Target="../tags/tag423.xml"/><Relationship Id="rId4" Type="http://schemas.openxmlformats.org/officeDocument/2006/relationships/tags" Target="../tags/tag408.xml"/><Relationship Id="rId9" Type="http://schemas.openxmlformats.org/officeDocument/2006/relationships/tags" Target="../tags/tag413.xml"/><Relationship Id="rId14" Type="http://schemas.openxmlformats.org/officeDocument/2006/relationships/tags" Target="../tags/tag418.xml"/><Relationship Id="rId22" Type="http://schemas.openxmlformats.org/officeDocument/2006/relationships/tags" Target="../tags/tag426.xml"/></Relationships>
</file>

<file path=ppt/slides/_rels/slide19.xml.rels><?xml version="1.0" encoding="UTF-8" standalone="yes"?>
<Relationships xmlns="http://schemas.openxmlformats.org/package/2006/relationships"><Relationship Id="rId13" Type="http://schemas.openxmlformats.org/officeDocument/2006/relationships/tags" Target="../tags/tag439.xml"/><Relationship Id="rId18" Type="http://schemas.openxmlformats.org/officeDocument/2006/relationships/tags" Target="../tags/tag444.xml"/><Relationship Id="rId26" Type="http://schemas.openxmlformats.org/officeDocument/2006/relationships/tags" Target="../tags/tag452.xml"/><Relationship Id="rId39" Type="http://schemas.openxmlformats.org/officeDocument/2006/relationships/tags" Target="../tags/tag465.xml"/><Relationship Id="rId21" Type="http://schemas.openxmlformats.org/officeDocument/2006/relationships/tags" Target="../tags/tag447.xml"/><Relationship Id="rId34" Type="http://schemas.openxmlformats.org/officeDocument/2006/relationships/tags" Target="../tags/tag460.xml"/><Relationship Id="rId42" Type="http://schemas.openxmlformats.org/officeDocument/2006/relationships/tags" Target="../tags/tag468.xml"/><Relationship Id="rId47" Type="http://schemas.openxmlformats.org/officeDocument/2006/relationships/tags" Target="../tags/tag473.xml"/><Relationship Id="rId7" Type="http://schemas.openxmlformats.org/officeDocument/2006/relationships/tags" Target="../tags/tag433.xml"/><Relationship Id="rId2" Type="http://schemas.openxmlformats.org/officeDocument/2006/relationships/tags" Target="../tags/tag428.xml"/><Relationship Id="rId16" Type="http://schemas.openxmlformats.org/officeDocument/2006/relationships/tags" Target="../tags/tag442.xml"/><Relationship Id="rId29" Type="http://schemas.openxmlformats.org/officeDocument/2006/relationships/tags" Target="../tags/tag455.xml"/><Relationship Id="rId11" Type="http://schemas.openxmlformats.org/officeDocument/2006/relationships/tags" Target="../tags/tag437.xml"/><Relationship Id="rId24" Type="http://schemas.openxmlformats.org/officeDocument/2006/relationships/tags" Target="../tags/tag450.xml"/><Relationship Id="rId32" Type="http://schemas.openxmlformats.org/officeDocument/2006/relationships/tags" Target="../tags/tag458.xml"/><Relationship Id="rId37" Type="http://schemas.openxmlformats.org/officeDocument/2006/relationships/tags" Target="../tags/tag463.xml"/><Relationship Id="rId40" Type="http://schemas.openxmlformats.org/officeDocument/2006/relationships/tags" Target="../tags/tag466.xml"/><Relationship Id="rId45" Type="http://schemas.openxmlformats.org/officeDocument/2006/relationships/tags" Target="../tags/tag471.xml"/><Relationship Id="rId5" Type="http://schemas.openxmlformats.org/officeDocument/2006/relationships/tags" Target="../tags/tag431.xml"/><Relationship Id="rId15" Type="http://schemas.openxmlformats.org/officeDocument/2006/relationships/tags" Target="../tags/tag441.xml"/><Relationship Id="rId23" Type="http://schemas.openxmlformats.org/officeDocument/2006/relationships/tags" Target="../tags/tag449.xml"/><Relationship Id="rId28" Type="http://schemas.openxmlformats.org/officeDocument/2006/relationships/tags" Target="../tags/tag454.xml"/><Relationship Id="rId36" Type="http://schemas.openxmlformats.org/officeDocument/2006/relationships/tags" Target="../tags/tag462.xml"/><Relationship Id="rId49" Type="http://schemas.openxmlformats.org/officeDocument/2006/relationships/notesSlide" Target="../notesSlides/notesSlide19.xml"/><Relationship Id="rId10" Type="http://schemas.openxmlformats.org/officeDocument/2006/relationships/tags" Target="../tags/tag436.xml"/><Relationship Id="rId19" Type="http://schemas.openxmlformats.org/officeDocument/2006/relationships/tags" Target="../tags/tag445.xml"/><Relationship Id="rId31" Type="http://schemas.openxmlformats.org/officeDocument/2006/relationships/tags" Target="../tags/tag457.xml"/><Relationship Id="rId44" Type="http://schemas.openxmlformats.org/officeDocument/2006/relationships/tags" Target="../tags/tag470.xml"/><Relationship Id="rId4" Type="http://schemas.openxmlformats.org/officeDocument/2006/relationships/tags" Target="../tags/tag430.xml"/><Relationship Id="rId9" Type="http://schemas.openxmlformats.org/officeDocument/2006/relationships/tags" Target="../tags/tag435.xml"/><Relationship Id="rId14" Type="http://schemas.openxmlformats.org/officeDocument/2006/relationships/tags" Target="../tags/tag440.xml"/><Relationship Id="rId22" Type="http://schemas.openxmlformats.org/officeDocument/2006/relationships/tags" Target="../tags/tag448.xml"/><Relationship Id="rId27" Type="http://schemas.openxmlformats.org/officeDocument/2006/relationships/tags" Target="../tags/tag453.xml"/><Relationship Id="rId30" Type="http://schemas.openxmlformats.org/officeDocument/2006/relationships/tags" Target="../tags/tag456.xml"/><Relationship Id="rId35" Type="http://schemas.openxmlformats.org/officeDocument/2006/relationships/tags" Target="../tags/tag461.xml"/><Relationship Id="rId43" Type="http://schemas.openxmlformats.org/officeDocument/2006/relationships/tags" Target="../tags/tag469.xml"/><Relationship Id="rId48" Type="http://schemas.openxmlformats.org/officeDocument/2006/relationships/slideLayout" Target="../slideLayouts/slideLayout2.xml"/><Relationship Id="rId8" Type="http://schemas.openxmlformats.org/officeDocument/2006/relationships/tags" Target="../tags/tag434.xml"/><Relationship Id="rId3" Type="http://schemas.openxmlformats.org/officeDocument/2006/relationships/tags" Target="../tags/tag429.xml"/><Relationship Id="rId12" Type="http://schemas.openxmlformats.org/officeDocument/2006/relationships/tags" Target="../tags/tag438.xml"/><Relationship Id="rId17" Type="http://schemas.openxmlformats.org/officeDocument/2006/relationships/tags" Target="../tags/tag443.xml"/><Relationship Id="rId25" Type="http://schemas.openxmlformats.org/officeDocument/2006/relationships/tags" Target="../tags/tag451.xml"/><Relationship Id="rId33" Type="http://schemas.openxmlformats.org/officeDocument/2006/relationships/tags" Target="../tags/tag459.xml"/><Relationship Id="rId38" Type="http://schemas.openxmlformats.org/officeDocument/2006/relationships/tags" Target="../tags/tag464.xml"/><Relationship Id="rId46" Type="http://schemas.openxmlformats.org/officeDocument/2006/relationships/tags" Target="../tags/tag472.xml"/><Relationship Id="rId20" Type="http://schemas.openxmlformats.org/officeDocument/2006/relationships/tags" Target="../tags/tag446.xml"/><Relationship Id="rId41" Type="http://schemas.openxmlformats.org/officeDocument/2006/relationships/tags" Target="../tags/tag467.xml"/><Relationship Id="rId1" Type="http://schemas.openxmlformats.org/officeDocument/2006/relationships/tags" Target="../tags/tag427.xml"/><Relationship Id="rId6" Type="http://schemas.openxmlformats.org/officeDocument/2006/relationships/tags" Target="../tags/tag432.xml"/></Relationships>
</file>

<file path=ppt/slides/_rels/slide2.xml.rels><?xml version="1.0" encoding="UTF-8" standalone="yes"?>
<Relationships xmlns="http://schemas.openxmlformats.org/package/2006/relationships"><Relationship Id="rId8" Type="http://schemas.openxmlformats.org/officeDocument/2006/relationships/tags" Target="../tags/tag11.xml"/><Relationship Id="rId13" Type="http://schemas.openxmlformats.org/officeDocument/2006/relationships/tags" Target="../tags/tag16.xml"/><Relationship Id="rId18" Type="http://schemas.openxmlformats.org/officeDocument/2006/relationships/tags" Target="../tags/tag21.xml"/><Relationship Id="rId3" Type="http://schemas.openxmlformats.org/officeDocument/2006/relationships/tags" Target="../tags/tag6.xml"/><Relationship Id="rId21" Type="http://schemas.openxmlformats.org/officeDocument/2006/relationships/tags" Target="../tags/tag24.xml"/><Relationship Id="rId7" Type="http://schemas.openxmlformats.org/officeDocument/2006/relationships/tags" Target="../tags/tag10.xml"/><Relationship Id="rId12" Type="http://schemas.openxmlformats.org/officeDocument/2006/relationships/tags" Target="../tags/tag15.xml"/><Relationship Id="rId17" Type="http://schemas.openxmlformats.org/officeDocument/2006/relationships/tags" Target="../tags/tag20.xml"/><Relationship Id="rId25" Type="http://schemas.openxmlformats.org/officeDocument/2006/relationships/image" Target="../media/image2.png"/><Relationship Id="rId2" Type="http://schemas.openxmlformats.org/officeDocument/2006/relationships/tags" Target="../tags/tag5.xml"/><Relationship Id="rId16" Type="http://schemas.openxmlformats.org/officeDocument/2006/relationships/tags" Target="../tags/tag19.xml"/><Relationship Id="rId20" Type="http://schemas.openxmlformats.org/officeDocument/2006/relationships/tags" Target="../tags/tag23.xml"/><Relationship Id="rId1" Type="http://schemas.openxmlformats.org/officeDocument/2006/relationships/tags" Target="../tags/tag4.xml"/><Relationship Id="rId6" Type="http://schemas.openxmlformats.org/officeDocument/2006/relationships/tags" Target="../tags/tag9.xml"/><Relationship Id="rId11" Type="http://schemas.openxmlformats.org/officeDocument/2006/relationships/tags" Target="../tags/tag14.xml"/><Relationship Id="rId24" Type="http://schemas.openxmlformats.org/officeDocument/2006/relationships/notesSlide" Target="../notesSlides/notesSlide2.xml"/><Relationship Id="rId5" Type="http://schemas.openxmlformats.org/officeDocument/2006/relationships/tags" Target="../tags/tag8.xml"/><Relationship Id="rId15" Type="http://schemas.openxmlformats.org/officeDocument/2006/relationships/tags" Target="../tags/tag18.xml"/><Relationship Id="rId23" Type="http://schemas.openxmlformats.org/officeDocument/2006/relationships/slideLayout" Target="../slideLayouts/slideLayout2.xml"/><Relationship Id="rId10" Type="http://schemas.openxmlformats.org/officeDocument/2006/relationships/tags" Target="../tags/tag13.xml"/><Relationship Id="rId19" Type="http://schemas.openxmlformats.org/officeDocument/2006/relationships/tags" Target="../tags/tag22.xml"/><Relationship Id="rId4" Type="http://schemas.openxmlformats.org/officeDocument/2006/relationships/tags" Target="../tags/tag7.xml"/><Relationship Id="rId9" Type="http://schemas.openxmlformats.org/officeDocument/2006/relationships/tags" Target="../tags/tag12.xml"/><Relationship Id="rId14" Type="http://schemas.openxmlformats.org/officeDocument/2006/relationships/tags" Target="../tags/tag17.xml"/><Relationship Id="rId22" Type="http://schemas.openxmlformats.org/officeDocument/2006/relationships/tags" Target="../tags/tag25.xml"/></Relationships>
</file>

<file path=ppt/slides/_rels/slide20.xml.rels><?xml version="1.0" encoding="UTF-8" standalone="yes"?>
<Relationships xmlns="http://schemas.openxmlformats.org/package/2006/relationships"><Relationship Id="rId13" Type="http://schemas.openxmlformats.org/officeDocument/2006/relationships/tags" Target="../tags/tag486.xml"/><Relationship Id="rId18" Type="http://schemas.openxmlformats.org/officeDocument/2006/relationships/tags" Target="../tags/tag491.xml"/><Relationship Id="rId26" Type="http://schemas.openxmlformats.org/officeDocument/2006/relationships/tags" Target="../tags/tag499.xml"/><Relationship Id="rId39" Type="http://schemas.openxmlformats.org/officeDocument/2006/relationships/tags" Target="../tags/tag512.xml"/><Relationship Id="rId21" Type="http://schemas.openxmlformats.org/officeDocument/2006/relationships/tags" Target="../tags/tag494.xml"/><Relationship Id="rId34" Type="http://schemas.openxmlformats.org/officeDocument/2006/relationships/tags" Target="../tags/tag507.xml"/><Relationship Id="rId42" Type="http://schemas.openxmlformats.org/officeDocument/2006/relationships/tags" Target="../tags/tag515.xml"/><Relationship Id="rId47" Type="http://schemas.openxmlformats.org/officeDocument/2006/relationships/tags" Target="../tags/tag520.xml"/><Relationship Id="rId7" Type="http://schemas.openxmlformats.org/officeDocument/2006/relationships/tags" Target="../tags/tag480.xml"/><Relationship Id="rId2" Type="http://schemas.openxmlformats.org/officeDocument/2006/relationships/tags" Target="../tags/tag475.xml"/><Relationship Id="rId16" Type="http://schemas.openxmlformats.org/officeDocument/2006/relationships/tags" Target="../tags/tag489.xml"/><Relationship Id="rId29" Type="http://schemas.openxmlformats.org/officeDocument/2006/relationships/tags" Target="../tags/tag502.xml"/><Relationship Id="rId11" Type="http://schemas.openxmlformats.org/officeDocument/2006/relationships/tags" Target="../tags/tag484.xml"/><Relationship Id="rId24" Type="http://schemas.openxmlformats.org/officeDocument/2006/relationships/tags" Target="../tags/tag497.xml"/><Relationship Id="rId32" Type="http://schemas.openxmlformats.org/officeDocument/2006/relationships/tags" Target="../tags/tag505.xml"/><Relationship Id="rId37" Type="http://schemas.openxmlformats.org/officeDocument/2006/relationships/tags" Target="../tags/tag510.xml"/><Relationship Id="rId40" Type="http://schemas.openxmlformats.org/officeDocument/2006/relationships/tags" Target="../tags/tag513.xml"/><Relationship Id="rId45" Type="http://schemas.openxmlformats.org/officeDocument/2006/relationships/tags" Target="../tags/tag518.xml"/><Relationship Id="rId5" Type="http://schemas.openxmlformats.org/officeDocument/2006/relationships/tags" Target="../tags/tag478.xml"/><Relationship Id="rId15" Type="http://schemas.openxmlformats.org/officeDocument/2006/relationships/tags" Target="../tags/tag488.xml"/><Relationship Id="rId23" Type="http://schemas.openxmlformats.org/officeDocument/2006/relationships/tags" Target="../tags/tag496.xml"/><Relationship Id="rId28" Type="http://schemas.openxmlformats.org/officeDocument/2006/relationships/tags" Target="../tags/tag501.xml"/><Relationship Id="rId36" Type="http://schemas.openxmlformats.org/officeDocument/2006/relationships/tags" Target="../tags/tag509.xml"/><Relationship Id="rId49" Type="http://schemas.openxmlformats.org/officeDocument/2006/relationships/notesSlide" Target="../notesSlides/notesSlide20.xml"/><Relationship Id="rId10" Type="http://schemas.openxmlformats.org/officeDocument/2006/relationships/tags" Target="../tags/tag483.xml"/><Relationship Id="rId19" Type="http://schemas.openxmlformats.org/officeDocument/2006/relationships/tags" Target="../tags/tag492.xml"/><Relationship Id="rId31" Type="http://schemas.openxmlformats.org/officeDocument/2006/relationships/tags" Target="../tags/tag504.xml"/><Relationship Id="rId44" Type="http://schemas.openxmlformats.org/officeDocument/2006/relationships/tags" Target="../tags/tag517.xml"/><Relationship Id="rId4" Type="http://schemas.openxmlformats.org/officeDocument/2006/relationships/tags" Target="../tags/tag477.xml"/><Relationship Id="rId9" Type="http://schemas.openxmlformats.org/officeDocument/2006/relationships/tags" Target="../tags/tag482.xml"/><Relationship Id="rId14" Type="http://schemas.openxmlformats.org/officeDocument/2006/relationships/tags" Target="../tags/tag487.xml"/><Relationship Id="rId22" Type="http://schemas.openxmlformats.org/officeDocument/2006/relationships/tags" Target="../tags/tag495.xml"/><Relationship Id="rId27" Type="http://schemas.openxmlformats.org/officeDocument/2006/relationships/tags" Target="../tags/tag500.xml"/><Relationship Id="rId30" Type="http://schemas.openxmlformats.org/officeDocument/2006/relationships/tags" Target="../tags/tag503.xml"/><Relationship Id="rId35" Type="http://schemas.openxmlformats.org/officeDocument/2006/relationships/tags" Target="../tags/tag508.xml"/><Relationship Id="rId43" Type="http://schemas.openxmlformats.org/officeDocument/2006/relationships/tags" Target="../tags/tag516.xml"/><Relationship Id="rId48" Type="http://schemas.openxmlformats.org/officeDocument/2006/relationships/slideLayout" Target="../slideLayouts/slideLayout2.xml"/><Relationship Id="rId8" Type="http://schemas.openxmlformats.org/officeDocument/2006/relationships/tags" Target="../tags/tag481.xml"/><Relationship Id="rId3" Type="http://schemas.openxmlformats.org/officeDocument/2006/relationships/tags" Target="../tags/tag476.xml"/><Relationship Id="rId12" Type="http://schemas.openxmlformats.org/officeDocument/2006/relationships/tags" Target="../tags/tag485.xml"/><Relationship Id="rId17" Type="http://schemas.openxmlformats.org/officeDocument/2006/relationships/tags" Target="../tags/tag490.xml"/><Relationship Id="rId25" Type="http://schemas.openxmlformats.org/officeDocument/2006/relationships/tags" Target="../tags/tag498.xml"/><Relationship Id="rId33" Type="http://schemas.openxmlformats.org/officeDocument/2006/relationships/tags" Target="../tags/tag506.xml"/><Relationship Id="rId38" Type="http://schemas.openxmlformats.org/officeDocument/2006/relationships/tags" Target="../tags/tag511.xml"/><Relationship Id="rId46" Type="http://schemas.openxmlformats.org/officeDocument/2006/relationships/tags" Target="../tags/tag519.xml"/><Relationship Id="rId20" Type="http://schemas.openxmlformats.org/officeDocument/2006/relationships/tags" Target="../tags/tag493.xml"/><Relationship Id="rId41" Type="http://schemas.openxmlformats.org/officeDocument/2006/relationships/tags" Target="../tags/tag514.xml"/><Relationship Id="rId1" Type="http://schemas.openxmlformats.org/officeDocument/2006/relationships/tags" Target="../tags/tag474.xml"/><Relationship Id="rId6" Type="http://schemas.openxmlformats.org/officeDocument/2006/relationships/tags" Target="../tags/tag479.xml"/></Relationships>
</file>

<file path=ppt/slides/_rels/slide21.xml.rels><?xml version="1.0" encoding="UTF-8" standalone="yes"?>
<Relationships xmlns="http://schemas.openxmlformats.org/package/2006/relationships"><Relationship Id="rId13" Type="http://schemas.openxmlformats.org/officeDocument/2006/relationships/tags" Target="../tags/tag533.xml"/><Relationship Id="rId18" Type="http://schemas.openxmlformats.org/officeDocument/2006/relationships/tags" Target="../tags/tag538.xml"/><Relationship Id="rId26" Type="http://schemas.openxmlformats.org/officeDocument/2006/relationships/tags" Target="../tags/tag546.xml"/><Relationship Id="rId39" Type="http://schemas.openxmlformats.org/officeDocument/2006/relationships/tags" Target="../tags/tag559.xml"/><Relationship Id="rId21" Type="http://schemas.openxmlformats.org/officeDocument/2006/relationships/tags" Target="../tags/tag541.xml"/><Relationship Id="rId34" Type="http://schemas.openxmlformats.org/officeDocument/2006/relationships/tags" Target="../tags/tag554.xml"/><Relationship Id="rId42" Type="http://schemas.openxmlformats.org/officeDocument/2006/relationships/tags" Target="../tags/tag562.xml"/><Relationship Id="rId47" Type="http://schemas.openxmlformats.org/officeDocument/2006/relationships/tags" Target="../tags/tag567.xml"/><Relationship Id="rId50" Type="http://schemas.openxmlformats.org/officeDocument/2006/relationships/tags" Target="../tags/tag563.xml"/><Relationship Id="rId55" Type="http://schemas.openxmlformats.org/officeDocument/2006/relationships/image" Target="../media/image32.png"/><Relationship Id="rId7" Type="http://schemas.openxmlformats.org/officeDocument/2006/relationships/tags" Target="../tags/tag527.xml"/><Relationship Id="rId2" Type="http://schemas.openxmlformats.org/officeDocument/2006/relationships/tags" Target="../tags/tag522.xml"/><Relationship Id="rId16" Type="http://schemas.openxmlformats.org/officeDocument/2006/relationships/tags" Target="../tags/tag536.xml"/><Relationship Id="rId29" Type="http://schemas.openxmlformats.org/officeDocument/2006/relationships/tags" Target="../tags/tag549.xml"/><Relationship Id="rId11" Type="http://schemas.openxmlformats.org/officeDocument/2006/relationships/tags" Target="../tags/tag531.xml"/><Relationship Id="rId24" Type="http://schemas.openxmlformats.org/officeDocument/2006/relationships/tags" Target="../tags/tag544.xml"/><Relationship Id="rId32" Type="http://schemas.openxmlformats.org/officeDocument/2006/relationships/tags" Target="../tags/tag552.xml"/><Relationship Id="rId37" Type="http://schemas.openxmlformats.org/officeDocument/2006/relationships/tags" Target="../tags/tag557.xml"/><Relationship Id="rId40" Type="http://schemas.openxmlformats.org/officeDocument/2006/relationships/tags" Target="../tags/tag560.xml"/><Relationship Id="rId45" Type="http://schemas.openxmlformats.org/officeDocument/2006/relationships/tags" Target="../tags/tag565.xml"/><Relationship Id="rId53" Type="http://schemas.openxmlformats.org/officeDocument/2006/relationships/image" Target="../media/image31.png"/><Relationship Id="rId5" Type="http://schemas.openxmlformats.org/officeDocument/2006/relationships/tags" Target="../tags/tag525.xml"/><Relationship Id="rId10" Type="http://schemas.openxmlformats.org/officeDocument/2006/relationships/tags" Target="../tags/tag530.xml"/><Relationship Id="rId19" Type="http://schemas.openxmlformats.org/officeDocument/2006/relationships/tags" Target="../tags/tag539.xml"/><Relationship Id="rId31" Type="http://schemas.openxmlformats.org/officeDocument/2006/relationships/tags" Target="../tags/tag551.xml"/><Relationship Id="rId44" Type="http://schemas.openxmlformats.org/officeDocument/2006/relationships/tags" Target="../tags/tag564.xml"/><Relationship Id="rId52" Type="http://schemas.openxmlformats.org/officeDocument/2006/relationships/tags" Target="../tags/tag566.xml"/><Relationship Id="rId4" Type="http://schemas.openxmlformats.org/officeDocument/2006/relationships/tags" Target="../tags/tag524.xml"/><Relationship Id="rId9" Type="http://schemas.openxmlformats.org/officeDocument/2006/relationships/tags" Target="../tags/tag529.xml"/><Relationship Id="rId14" Type="http://schemas.openxmlformats.org/officeDocument/2006/relationships/tags" Target="../tags/tag534.xml"/><Relationship Id="rId22" Type="http://schemas.openxmlformats.org/officeDocument/2006/relationships/tags" Target="../tags/tag542.xml"/><Relationship Id="rId27" Type="http://schemas.openxmlformats.org/officeDocument/2006/relationships/tags" Target="../tags/tag547.xml"/><Relationship Id="rId30" Type="http://schemas.openxmlformats.org/officeDocument/2006/relationships/tags" Target="../tags/tag550.xml"/><Relationship Id="rId35" Type="http://schemas.openxmlformats.org/officeDocument/2006/relationships/tags" Target="../tags/tag555.xml"/><Relationship Id="rId43" Type="http://schemas.openxmlformats.org/officeDocument/2006/relationships/tags" Target="../tags/tag563.xml"/><Relationship Id="rId48" Type="http://schemas.openxmlformats.org/officeDocument/2006/relationships/slideLayout" Target="../slideLayouts/slideLayout2.xml"/><Relationship Id="rId8" Type="http://schemas.openxmlformats.org/officeDocument/2006/relationships/tags" Target="../tags/tag528.xml"/><Relationship Id="rId51" Type="http://schemas.openxmlformats.org/officeDocument/2006/relationships/image" Target="../media/image30.png"/><Relationship Id="rId3" Type="http://schemas.openxmlformats.org/officeDocument/2006/relationships/tags" Target="../tags/tag523.xml"/><Relationship Id="rId12" Type="http://schemas.openxmlformats.org/officeDocument/2006/relationships/tags" Target="../tags/tag532.xml"/><Relationship Id="rId17" Type="http://schemas.openxmlformats.org/officeDocument/2006/relationships/tags" Target="../tags/tag537.xml"/><Relationship Id="rId25" Type="http://schemas.openxmlformats.org/officeDocument/2006/relationships/tags" Target="../tags/tag545.xml"/><Relationship Id="rId33" Type="http://schemas.openxmlformats.org/officeDocument/2006/relationships/tags" Target="../tags/tag553.xml"/><Relationship Id="rId38" Type="http://schemas.openxmlformats.org/officeDocument/2006/relationships/tags" Target="../tags/tag558.xml"/><Relationship Id="rId46" Type="http://schemas.openxmlformats.org/officeDocument/2006/relationships/tags" Target="../tags/tag566.xml"/><Relationship Id="rId20" Type="http://schemas.openxmlformats.org/officeDocument/2006/relationships/tags" Target="../tags/tag540.xml"/><Relationship Id="rId41" Type="http://schemas.openxmlformats.org/officeDocument/2006/relationships/tags" Target="../tags/tag561.xml"/><Relationship Id="rId54" Type="http://schemas.openxmlformats.org/officeDocument/2006/relationships/tags" Target="../tags/tag567.xml"/><Relationship Id="rId1" Type="http://schemas.openxmlformats.org/officeDocument/2006/relationships/tags" Target="../tags/tag521.xml"/><Relationship Id="rId6" Type="http://schemas.openxmlformats.org/officeDocument/2006/relationships/tags" Target="../tags/tag526.xml"/><Relationship Id="rId15" Type="http://schemas.openxmlformats.org/officeDocument/2006/relationships/tags" Target="../tags/tag535.xml"/><Relationship Id="rId23" Type="http://schemas.openxmlformats.org/officeDocument/2006/relationships/tags" Target="../tags/tag543.xml"/><Relationship Id="rId28" Type="http://schemas.openxmlformats.org/officeDocument/2006/relationships/tags" Target="../tags/tag548.xml"/><Relationship Id="rId36" Type="http://schemas.openxmlformats.org/officeDocument/2006/relationships/tags" Target="../tags/tag556.xml"/><Relationship Id="rId49"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3" Type="http://schemas.openxmlformats.org/officeDocument/2006/relationships/tags" Target="../tags/tag580.xml"/><Relationship Id="rId18" Type="http://schemas.openxmlformats.org/officeDocument/2006/relationships/tags" Target="../tags/tag585.xml"/><Relationship Id="rId26" Type="http://schemas.openxmlformats.org/officeDocument/2006/relationships/tags" Target="../tags/tag593.xml"/><Relationship Id="rId39" Type="http://schemas.openxmlformats.org/officeDocument/2006/relationships/tags" Target="../tags/tag606.xml"/><Relationship Id="rId21" Type="http://schemas.openxmlformats.org/officeDocument/2006/relationships/tags" Target="../tags/tag588.xml"/><Relationship Id="rId34" Type="http://schemas.openxmlformats.org/officeDocument/2006/relationships/tags" Target="../tags/tag601.xml"/><Relationship Id="rId42" Type="http://schemas.openxmlformats.org/officeDocument/2006/relationships/tags" Target="../tags/tag609.xml"/><Relationship Id="rId47" Type="http://schemas.openxmlformats.org/officeDocument/2006/relationships/tags" Target="../tags/tag614.xml"/><Relationship Id="rId50" Type="http://schemas.openxmlformats.org/officeDocument/2006/relationships/tags" Target="../tags/tag617.xml"/><Relationship Id="rId55" Type="http://schemas.openxmlformats.org/officeDocument/2006/relationships/tags" Target="../tags/tag617.xml"/><Relationship Id="rId7" Type="http://schemas.openxmlformats.org/officeDocument/2006/relationships/tags" Target="../tags/tag574.xml"/><Relationship Id="rId2" Type="http://schemas.openxmlformats.org/officeDocument/2006/relationships/tags" Target="../tags/tag569.xml"/><Relationship Id="rId16" Type="http://schemas.openxmlformats.org/officeDocument/2006/relationships/tags" Target="../tags/tag583.xml"/><Relationship Id="rId29" Type="http://schemas.openxmlformats.org/officeDocument/2006/relationships/tags" Target="../tags/tag596.xml"/><Relationship Id="rId11" Type="http://schemas.openxmlformats.org/officeDocument/2006/relationships/tags" Target="../tags/tag578.xml"/><Relationship Id="rId24" Type="http://schemas.openxmlformats.org/officeDocument/2006/relationships/tags" Target="../tags/tag591.xml"/><Relationship Id="rId32" Type="http://schemas.openxmlformats.org/officeDocument/2006/relationships/tags" Target="../tags/tag599.xml"/><Relationship Id="rId37" Type="http://schemas.openxmlformats.org/officeDocument/2006/relationships/tags" Target="../tags/tag604.xml"/><Relationship Id="rId40" Type="http://schemas.openxmlformats.org/officeDocument/2006/relationships/tags" Target="../tags/tag607.xml"/><Relationship Id="rId45" Type="http://schemas.openxmlformats.org/officeDocument/2006/relationships/tags" Target="../tags/tag612.xml"/><Relationship Id="rId53" Type="http://schemas.openxmlformats.org/officeDocument/2006/relationships/notesSlide" Target="../notesSlides/notesSlide22.xml"/><Relationship Id="rId58" Type="http://schemas.openxmlformats.org/officeDocument/2006/relationships/image" Target="../media/image35.png"/><Relationship Id="rId5" Type="http://schemas.openxmlformats.org/officeDocument/2006/relationships/tags" Target="../tags/tag572.xml"/><Relationship Id="rId19" Type="http://schemas.openxmlformats.org/officeDocument/2006/relationships/tags" Target="../tags/tag586.xml"/><Relationship Id="rId4" Type="http://schemas.openxmlformats.org/officeDocument/2006/relationships/tags" Target="../tags/tag571.xml"/><Relationship Id="rId9" Type="http://schemas.openxmlformats.org/officeDocument/2006/relationships/tags" Target="../tags/tag576.xml"/><Relationship Id="rId14" Type="http://schemas.openxmlformats.org/officeDocument/2006/relationships/tags" Target="../tags/tag581.xml"/><Relationship Id="rId22" Type="http://schemas.openxmlformats.org/officeDocument/2006/relationships/tags" Target="../tags/tag589.xml"/><Relationship Id="rId27" Type="http://schemas.openxmlformats.org/officeDocument/2006/relationships/tags" Target="../tags/tag594.xml"/><Relationship Id="rId30" Type="http://schemas.openxmlformats.org/officeDocument/2006/relationships/tags" Target="../tags/tag597.xml"/><Relationship Id="rId35" Type="http://schemas.openxmlformats.org/officeDocument/2006/relationships/tags" Target="../tags/tag602.xml"/><Relationship Id="rId43" Type="http://schemas.openxmlformats.org/officeDocument/2006/relationships/tags" Target="../tags/tag610.xml"/><Relationship Id="rId48" Type="http://schemas.openxmlformats.org/officeDocument/2006/relationships/tags" Target="../tags/tag615.xml"/><Relationship Id="rId56" Type="http://schemas.openxmlformats.org/officeDocument/2006/relationships/image" Target="../media/image34.png"/><Relationship Id="rId8" Type="http://schemas.openxmlformats.org/officeDocument/2006/relationships/tags" Target="../tags/tag575.xml"/><Relationship Id="rId51" Type="http://schemas.openxmlformats.org/officeDocument/2006/relationships/tags" Target="../tags/tag618.xml"/><Relationship Id="rId3" Type="http://schemas.openxmlformats.org/officeDocument/2006/relationships/tags" Target="../tags/tag570.xml"/><Relationship Id="rId12" Type="http://schemas.openxmlformats.org/officeDocument/2006/relationships/tags" Target="../tags/tag579.xml"/><Relationship Id="rId17" Type="http://schemas.openxmlformats.org/officeDocument/2006/relationships/tags" Target="../tags/tag584.xml"/><Relationship Id="rId25" Type="http://schemas.openxmlformats.org/officeDocument/2006/relationships/tags" Target="../tags/tag592.xml"/><Relationship Id="rId33" Type="http://schemas.openxmlformats.org/officeDocument/2006/relationships/tags" Target="../tags/tag600.xml"/><Relationship Id="rId38" Type="http://schemas.openxmlformats.org/officeDocument/2006/relationships/tags" Target="../tags/tag605.xml"/><Relationship Id="rId46" Type="http://schemas.openxmlformats.org/officeDocument/2006/relationships/tags" Target="../tags/tag613.xml"/><Relationship Id="rId20" Type="http://schemas.openxmlformats.org/officeDocument/2006/relationships/tags" Target="../tags/tag587.xml"/><Relationship Id="rId41" Type="http://schemas.openxmlformats.org/officeDocument/2006/relationships/tags" Target="../tags/tag608.xml"/><Relationship Id="rId54" Type="http://schemas.openxmlformats.org/officeDocument/2006/relationships/image" Target="../media/image33.png"/><Relationship Id="rId1" Type="http://schemas.openxmlformats.org/officeDocument/2006/relationships/tags" Target="../tags/tag568.xml"/><Relationship Id="rId6" Type="http://schemas.openxmlformats.org/officeDocument/2006/relationships/tags" Target="../tags/tag573.xml"/><Relationship Id="rId15" Type="http://schemas.openxmlformats.org/officeDocument/2006/relationships/tags" Target="../tags/tag582.xml"/><Relationship Id="rId23" Type="http://schemas.openxmlformats.org/officeDocument/2006/relationships/tags" Target="../tags/tag590.xml"/><Relationship Id="rId28" Type="http://schemas.openxmlformats.org/officeDocument/2006/relationships/tags" Target="../tags/tag595.xml"/><Relationship Id="rId36" Type="http://schemas.openxmlformats.org/officeDocument/2006/relationships/tags" Target="../tags/tag603.xml"/><Relationship Id="rId49" Type="http://schemas.openxmlformats.org/officeDocument/2006/relationships/tags" Target="../tags/tag616.xml"/><Relationship Id="rId57" Type="http://schemas.openxmlformats.org/officeDocument/2006/relationships/tags" Target="../tags/tag618.xml"/><Relationship Id="rId10" Type="http://schemas.openxmlformats.org/officeDocument/2006/relationships/tags" Target="../tags/tag577.xml"/><Relationship Id="rId31" Type="http://schemas.openxmlformats.org/officeDocument/2006/relationships/tags" Target="../tags/tag598.xml"/><Relationship Id="rId44" Type="http://schemas.openxmlformats.org/officeDocument/2006/relationships/tags" Target="../tags/tag611.xml"/><Relationship Id="rId52"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3" Type="http://schemas.openxmlformats.org/officeDocument/2006/relationships/tags" Target="../tags/tag631.xml"/><Relationship Id="rId18" Type="http://schemas.openxmlformats.org/officeDocument/2006/relationships/tags" Target="../tags/tag636.xml"/><Relationship Id="rId26" Type="http://schemas.openxmlformats.org/officeDocument/2006/relationships/tags" Target="../tags/tag644.xml"/><Relationship Id="rId39" Type="http://schemas.openxmlformats.org/officeDocument/2006/relationships/tags" Target="../tags/tag657.xml"/><Relationship Id="rId21" Type="http://schemas.openxmlformats.org/officeDocument/2006/relationships/tags" Target="../tags/tag639.xml"/><Relationship Id="rId34" Type="http://schemas.openxmlformats.org/officeDocument/2006/relationships/tags" Target="../tags/tag652.xml"/><Relationship Id="rId42" Type="http://schemas.openxmlformats.org/officeDocument/2006/relationships/tags" Target="../tags/tag660.xml"/><Relationship Id="rId47" Type="http://schemas.openxmlformats.org/officeDocument/2006/relationships/tags" Target="../tags/tag665.xml"/><Relationship Id="rId50" Type="http://schemas.openxmlformats.org/officeDocument/2006/relationships/slideLayout" Target="../slideLayouts/slideLayout2.xml"/><Relationship Id="rId55" Type="http://schemas.openxmlformats.org/officeDocument/2006/relationships/image" Target="../media/image37.png"/><Relationship Id="rId63" Type="http://schemas.openxmlformats.org/officeDocument/2006/relationships/image" Target="../media/image41.png"/><Relationship Id="rId7" Type="http://schemas.openxmlformats.org/officeDocument/2006/relationships/tags" Target="../tags/tag625.xml"/><Relationship Id="rId2" Type="http://schemas.openxmlformats.org/officeDocument/2006/relationships/tags" Target="../tags/tag620.xml"/><Relationship Id="rId16" Type="http://schemas.openxmlformats.org/officeDocument/2006/relationships/tags" Target="../tags/tag634.xml"/><Relationship Id="rId29" Type="http://schemas.openxmlformats.org/officeDocument/2006/relationships/tags" Target="../tags/tag647.xml"/><Relationship Id="rId11" Type="http://schemas.openxmlformats.org/officeDocument/2006/relationships/tags" Target="../tags/tag629.xml"/><Relationship Id="rId24" Type="http://schemas.openxmlformats.org/officeDocument/2006/relationships/tags" Target="../tags/tag642.xml"/><Relationship Id="rId32" Type="http://schemas.openxmlformats.org/officeDocument/2006/relationships/tags" Target="../tags/tag650.xml"/><Relationship Id="rId37" Type="http://schemas.openxmlformats.org/officeDocument/2006/relationships/tags" Target="../tags/tag655.xml"/><Relationship Id="rId40" Type="http://schemas.openxmlformats.org/officeDocument/2006/relationships/tags" Target="../tags/tag658.xml"/><Relationship Id="rId45" Type="http://schemas.openxmlformats.org/officeDocument/2006/relationships/tags" Target="../tags/tag663.xml"/><Relationship Id="rId53" Type="http://schemas.openxmlformats.org/officeDocument/2006/relationships/image" Target="../media/image36.png"/><Relationship Id="rId58" Type="http://schemas.openxmlformats.org/officeDocument/2006/relationships/tags" Target="../tags/tag665.xml"/><Relationship Id="rId5" Type="http://schemas.openxmlformats.org/officeDocument/2006/relationships/tags" Target="../tags/tag623.xml"/><Relationship Id="rId61" Type="http://schemas.openxmlformats.org/officeDocument/2006/relationships/image" Target="../media/image40.png"/><Relationship Id="rId19" Type="http://schemas.openxmlformats.org/officeDocument/2006/relationships/tags" Target="../tags/tag637.xml"/><Relationship Id="rId14" Type="http://schemas.openxmlformats.org/officeDocument/2006/relationships/tags" Target="../tags/tag632.xml"/><Relationship Id="rId22" Type="http://schemas.openxmlformats.org/officeDocument/2006/relationships/tags" Target="../tags/tag640.xml"/><Relationship Id="rId27" Type="http://schemas.openxmlformats.org/officeDocument/2006/relationships/tags" Target="../tags/tag645.xml"/><Relationship Id="rId30" Type="http://schemas.openxmlformats.org/officeDocument/2006/relationships/tags" Target="../tags/tag648.xml"/><Relationship Id="rId35" Type="http://schemas.openxmlformats.org/officeDocument/2006/relationships/tags" Target="../tags/tag653.xml"/><Relationship Id="rId43" Type="http://schemas.openxmlformats.org/officeDocument/2006/relationships/tags" Target="../tags/tag661.xml"/><Relationship Id="rId48" Type="http://schemas.openxmlformats.org/officeDocument/2006/relationships/tags" Target="../tags/tag666.xml"/><Relationship Id="rId56" Type="http://schemas.openxmlformats.org/officeDocument/2006/relationships/tags" Target="../tags/tag664.xml"/><Relationship Id="rId8" Type="http://schemas.openxmlformats.org/officeDocument/2006/relationships/tags" Target="../tags/tag626.xml"/><Relationship Id="rId51" Type="http://schemas.openxmlformats.org/officeDocument/2006/relationships/notesSlide" Target="../notesSlides/notesSlide23.xml"/><Relationship Id="rId3" Type="http://schemas.openxmlformats.org/officeDocument/2006/relationships/tags" Target="../tags/tag621.xml"/><Relationship Id="rId12" Type="http://schemas.openxmlformats.org/officeDocument/2006/relationships/tags" Target="../tags/tag630.xml"/><Relationship Id="rId17" Type="http://schemas.openxmlformats.org/officeDocument/2006/relationships/tags" Target="../tags/tag635.xml"/><Relationship Id="rId25" Type="http://schemas.openxmlformats.org/officeDocument/2006/relationships/tags" Target="../tags/tag643.xml"/><Relationship Id="rId33" Type="http://schemas.openxmlformats.org/officeDocument/2006/relationships/tags" Target="../tags/tag651.xml"/><Relationship Id="rId38" Type="http://schemas.openxmlformats.org/officeDocument/2006/relationships/tags" Target="../tags/tag656.xml"/><Relationship Id="rId46" Type="http://schemas.openxmlformats.org/officeDocument/2006/relationships/tags" Target="../tags/tag664.xml"/><Relationship Id="rId59" Type="http://schemas.openxmlformats.org/officeDocument/2006/relationships/image" Target="../media/image39.png"/><Relationship Id="rId20" Type="http://schemas.openxmlformats.org/officeDocument/2006/relationships/tags" Target="../tags/tag638.xml"/><Relationship Id="rId41" Type="http://schemas.openxmlformats.org/officeDocument/2006/relationships/tags" Target="../tags/tag659.xml"/><Relationship Id="rId54" Type="http://schemas.openxmlformats.org/officeDocument/2006/relationships/tags" Target="../tags/tag663.xml"/><Relationship Id="rId62" Type="http://schemas.openxmlformats.org/officeDocument/2006/relationships/tags" Target="../tags/tag667.xml"/><Relationship Id="rId1" Type="http://schemas.openxmlformats.org/officeDocument/2006/relationships/tags" Target="../tags/tag619.xml"/><Relationship Id="rId6" Type="http://schemas.openxmlformats.org/officeDocument/2006/relationships/tags" Target="../tags/tag624.xml"/><Relationship Id="rId15" Type="http://schemas.openxmlformats.org/officeDocument/2006/relationships/tags" Target="../tags/tag633.xml"/><Relationship Id="rId23" Type="http://schemas.openxmlformats.org/officeDocument/2006/relationships/tags" Target="../tags/tag641.xml"/><Relationship Id="rId28" Type="http://schemas.openxmlformats.org/officeDocument/2006/relationships/tags" Target="../tags/tag646.xml"/><Relationship Id="rId36" Type="http://schemas.openxmlformats.org/officeDocument/2006/relationships/tags" Target="../tags/tag654.xml"/><Relationship Id="rId49" Type="http://schemas.openxmlformats.org/officeDocument/2006/relationships/tags" Target="../tags/tag667.xml"/><Relationship Id="rId57" Type="http://schemas.openxmlformats.org/officeDocument/2006/relationships/image" Target="../media/image38.png"/><Relationship Id="rId10" Type="http://schemas.openxmlformats.org/officeDocument/2006/relationships/tags" Target="../tags/tag628.xml"/><Relationship Id="rId31" Type="http://schemas.openxmlformats.org/officeDocument/2006/relationships/tags" Target="../tags/tag649.xml"/><Relationship Id="rId44" Type="http://schemas.openxmlformats.org/officeDocument/2006/relationships/tags" Target="../tags/tag662.xml"/><Relationship Id="rId52" Type="http://schemas.openxmlformats.org/officeDocument/2006/relationships/tags" Target="../tags/tag662.xml"/><Relationship Id="rId60" Type="http://schemas.openxmlformats.org/officeDocument/2006/relationships/tags" Target="../tags/tag666.xml"/><Relationship Id="rId4" Type="http://schemas.openxmlformats.org/officeDocument/2006/relationships/tags" Target="../tags/tag622.xml"/><Relationship Id="rId9" Type="http://schemas.openxmlformats.org/officeDocument/2006/relationships/tags" Target="../tags/tag627.xml"/></Relationships>
</file>

<file path=ppt/slides/_rels/slide24.xml.rels><?xml version="1.0" encoding="UTF-8" standalone="yes"?>
<Relationships xmlns="http://schemas.openxmlformats.org/package/2006/relationships"><Relationship Id="rId8" Type="http://schemas.openxmlformats.org/officeDocument/2006/relationships/tags" Target="../tags/tag675.xml"/><Relationship Id="rId13" Type="http://schemas.openxmlformats.org/officeDocument/2006/relationships/tags" Target="../tags/tag680.xml"/><Relationship Id="rId18" Type="http://schemas.openxmlformats.org/officeDocument/2006/relationships/image" Target="../media/image43.png"/><Relationship Id="rId26" Type="http://schemas.openxmlformats.org/officeDocument/2006/relationships/image" Target="../media/image47.png"/><Relationship Id="rId3" Type="http://schemas.openxmlformats.org/officeDocument/2006/relationships/tags" Target="../tags/tag670.xml"/><Relationship Id="rId21" Type="http://schemas.openxmlformats.org/officeDocument/2006/relationships/tags" Target="../tags/tag678.xml"/><Relationship Id="rId7" Type="http://schemas.openxmlformats.org/officeDocument/2006/relationships/tags" Target="../tags/tag674.xml"/><Relationship Id="rId12" Type="http://schemas.openxmlformats.org/officeDocument/2006/relationships/tags" Target="../tags/tag679.xml"/><Relationship Id="rId17" Type="http://schemas.openxmlformats.org/officeDocument/2006/relationships/tags" Target="../tags/tag676.xml"/><Relationship Id="rId25" Type="http://schemas.openxmlformats.org/officeDocument/2006/relationships/tags" Target="../tags/tag680.xml"/><Relationship Id="rId2" Type="http://schemas.openxmlformats.org/officeDocument/2006/relationships/tags" Target="../tags/tag669.xml"/><Relationship Id="rId16" Type="http://schemas.openxmlformats.org/officeDocument/2006/relationships/image" Target="../media/image42.png"/><Relationship Id="rId20" Type="http://schemas.openxmlformats.org/officeDocument/2006/relationships/image" Target="../media/image44.png"/><Relationship Id="rId1" Type="http://schemas.openxmlformats.org/officeDocument/2006/relationships/tags" Target="../tags/tag668.xml"/><Relationship Id="rId6" Type="http://schemas.openxmlformats.org/officeDocument/2006/relationships/tags" Target="../tags/tag673.xml"/><Relationship Id="rId11" Type="http://schemas.openxmlformats.org/officeDocument/2006/relationships/tags" Target="../tags/tag678.xml"/><Relationship Id="rId24" Type="http://schemas.openxmlformats.org/officeDocument/2006/relationships/image" Target="../media/image46.png"/><Relationship Id="rId5" Type="http://schemas.openxmlformats.org/officeDocument/2006/relationships/tags" Target="../tags/tag672.xml"/><Relationship Id="rId15" Type="http://schemas.openxmlformats.org/officeDocument/2006/relationships/notesSlide" Target="../notesSlides/notesSlide24.xml"/><Relationship Id="rId23" Type="http://schemas.openxmlformats.org/officeDocument/2006/relationships/tags" Target="../tags/tag679.xml"/><Relationship Id="rId10" Type="http://schemas.openxmlformats.org/officeDocument/2006/relationships/tags" Target="../tags/tag677.xml"/><Relationship Id="rId19" Type="http://schemas.openxmlformats.org/officeDocument/2006/relationships/tags" Target="../tags/tag677.xml"/><Relationship Id="rId4" Type="http://schemas.openxmlformats.org/officeDocument/2006/relationships/tags" Target="../tags/tag671.xml"/><Relationship Id="rId9" Type="http://schemas.openxmlformats.org/officeDocument/2006/relationships/tags" Target="../tags/tag676.xml"/><Relationship Id="rId14" Type="http://schemas.openxmlformats.org/officeDocument/2006/relationships/slideLayout" Target="../slideLayouts/slideLayout2.xml"/><Relationship Id="rId22" Type="http://schemas.openxmlformats.org/officeDocument/2006/relationships/image" Target="../media/image45.png"/></Relationships>
</file>

<file path=ppt/slides/_rels/slide25.xml.rels><?xml version="1.0" encoding="UTF-8" standalone="yes"?>
<Relationships xmlns="http://schemas.openxmlformats.org/package/2006/relationships"><Relationship Id="rId13" Type="http://schemas.openxmlformats.org/officeDocument/2006/relationships/tags" Target="../tags/tag693.xml"/><Relationship Id="rId18" Type="http://schemas.openxmlformats.org/officeDocument/2006/relationships/tags" Target="../tags/tag698.xml"/><Relationship Id="rId26" Type="http://schemas.openxmlformats.org/officeDocument/2006/relationships/tags" Target="../tags/tag706.xml"/><Relationship Id="rId3" Type="http://schemas.openxmlformats.org/officeDocument/2006/relationships/tags" Target="../tags/tag683.xml"/><Relationship Id="rId21" Type="http://schemas.openxmlformats.org/officeDocument/2006/relationships/tags" Target="../tags/tag701.xml"/><Relationship Id="rId7" Type="http://schemas.openxmlformats.org/officeDocument/2006/relationships/tags" Target="../tags/tag687.xml"/><Relationship Id="rId12" Type="http://schemas.openxmlformats.org/officeDocument/2006/relationships/tags" Target="../tags/tag692.xml"/><Relationship Id="rId17" Type="http://schemas.openxmlformats.org/officeDocument/2006/relationships/tags" Target="../tags/tag697.xml"/><Relationship Id="rId25" Type="http://schemas.openxmlformats.org/officeDocument/2006/relationships/tags" Target="../tags/tag705.xml"/><Relationship Id="rId33" Type="http://schemas.openxmlformats.org/officeDocument/2006/relationships/notesSlide" Target="../notesSlides/notesSlide25.xml"/><Relationship Id="rId2" Type="http://schemas.openxmlformats.org/officeDocument/2006/relationships/tags" Target="../tags/tag682.xml"/><Relationship Id="rId16" Type="http://schemas.openxmlformats.org/officeDocument/2006/relationships/tags" Target="../tags/tag696.xml"/><Relationship Id="rId20" Type="http://schemas.openxmlformats.org/officeDocument/2006/relationships/tags" Target="../tags/tag700.xml"/><Relationship Id="rId29" Type="http://schemas.openxmlformats.org/officeDocument/2006/relationships/tags" Target="../tags/tag709.xml"/><Relationship Id="rId1" Type="http://schemas.openxmlformats.org/officeDocument/2006/relationships/tags" Target="../tags/tag681.xml"/><Relationship Id="rId6" Type="http://schemas.openxmlformats.org/officeDocument/2006/relationships/tags" Target="../tags/tag686.xml"/><Relationship Id="rId11" Type="http://schemas.openxmlformats.org/officeDocument/2006/relationships/tags" Target="../tags/tag691.xml"/><Relationship Id="rId24" Type="http://schemas.openxmlformats.org/officeDocument/2006/relationships/tags" Target="../tags/tag704.xml"/><Relationship Id="rId32" Type="http://schemas.openxmlformats.org/officeDocument/2006/relationships/slideLayout" Target="../slideLayouts/slideLayout2.xml"/><Relationship Id="rId5" Type="http://schemas.openxmlformats.org/officeDocument/2006/relationships/tags" Target="../tags/tag685.xml"/><Relationship Id="rId15" Type="http://schemas.openxmlformats.org/officeDocument/2006/relationships/tags" Target="../tags/tag695.xml"/><Relationship Id="rId23" Type="http://schemas.openxmlformats.org/officeDocument/2006/relationships/tags" Target="../tags/tag703.xml"/><Relationship Id="rId28" Type="http://schemas.openxmlformats.org/officeDocument/2006/relationships/tags" Target="../tags/tag708.xml"/><Relationship Id="rId10" Type="http://schemas.openxmlformats.org/officeDocument/2006/relationships/tags" Target="../tags/tag690.xml"/><Relationship Id="rId19" Type="http://schemas.openxmlformats.org/officeDocument/2006/relationships/tags" Target="../tags/tag699.xml"/><Relationship Id="rId31" Type="http://schemas.openxmlformats.org/officeDocument/2006/relationships/tags" Target="../tags/tag711.xml"/><Relationship Id="rId4" Type="http://schemas.openxmlformats.org/officeDocument/2006/relationships/tags" Target="../tags/tag684.xml"/><Relationship Id="rId9" Type="http://schemas.openxmlformats.org/officeDocument/2006/relationships/tags" Target="../tags/tag689.xml"/><Relationship Id="rId14" Type="http://schemas.openxmlformats.org/officeDocument/2006/relationships/tags" Target="../tags/tag694.xml"/><Relationship Id="rId22" Type="http://schemas.openxmlformats.org/officeDocument/2006/relationships/tags" Target="../tags/tag702.xml"/><Relationship Id="rId27" Type="http://schemas.openxmlformats.org/officeDocument/2006/relationships/tags" Target="../tags/tag707.xml"/><Relationship Id="rId30" Type="http://schemas.openxmlformats.org/officeDocument/2006/relationships/tags" Target="../tags/tag710.xml"/><Relationship Id="rId8" Type="http://schemas.openxmlformats.org/officeDocument/2006/relationships/tags" Target="../tags/tag688.xml"/></Relationships>
</file>

<file path=ppt/slides/_rels/slide26.xml.rels><?xml version="1.0" encoding="UTF-8" standalone="yes"?>
<Relationships xmlns="http://schemas.openxmlformats.org/package/2006/relationships"><Relationship Id="rId8" Type="http://schemas.openxmlformats.org/officeDocument/2006/relationships/tags" Target="../tags/tag719.xml"/><Relationship Id="rId13" Type="http://schemas.openxmlformats.org/officeDocument/2006/relationships/notesSlide" Target="../notesSlides/notesSlide26.xml"/><Relationship Id="rId18" Type="http://schemas.openxmlformats.org/officeDocument/2006/relationships/tags" Target="../tags/tag719.xml"/><Relationship Id="rId3" Type="http://schemas.openxmlformats.org/officeDocument/2006/relationships/tags" Target="../tags/tag714.xml"/><Relationship Id="rId21" Type="http://schemas.openxmlformats.org/officeDocument/2006/relationships/image" Target="../media/image51.png"/><Relationship Id="rId7" Type="http://schemas.openxmlformats.org/officeDocument/2006/relationships/tags" Target="../tags/tag718.xml"/><Relationship Id="rId12" Type="http://schemas.openxmlformats.org/officeDocument/2006/relationships/slideLayout" Target="../slideLayouts/slideLayout2.xml"/><Relationship Id="rId17" Type="http://schemas.openxmlformats.org/officeDocument/2006/relationships/image" Target="../media/image49.png"/><Relationship Id="rId25" Type="http://schemas.openxmlformats.org/officeDocument/2006/relationships/image" Target="../media/image53.png"/><Relationship Id="rId2" Type="http://schemas.openxmlformats.org/officeDocument/2006/relationships/tags" Target="../tags/tag713.xml"/><Relationship Id="rId16" Type="http://schemas.openxmlformats.org/officeDocument/2006/relationships/tags" Target="../tags/tag718.xml"/><Relationship Id="rId20" Type="http://schemas.openxmlformats.org/officeDocument/2006/relationships/tags" Target="../tags/tag720.xml"/><Relationship Id="rId1" Type="http://schemas.openxmlformats.org/officeDocument/2006/relationships/tags" Target="../tags/tag712.xml"/><Relationship Id="rId6" Type="http://schemas.openxmlformats.org/officeDocument/2006/relationships/tags" Target="../tags/tag717.xml"/><Relationship Id="rId11" Type="http://schemas.openxmlformats.org/officeDocument/2006/relationships/tags" Target="../tags/tag722.xml"/><Relationship Id="rId24" Type="http://schemas.openxmlformats.org/officeDocument/2006/relationships/tags" Target="../tags/tag722.xml"/><Relationship Id="rId5" Type="http://schemas.openxmlformats.org/officeDocument/2006/relationships/tags" Target="../tags/tag716.xml"/><Relationship Id="rId15" Type="http://schemas.openxmlformats.org/officeDocument/2006/relationships/image" Target="../media/image48.png"/><Relationship Id="rId23" Type="http://schemas.openxmlformats.org/officeDocument/2006/relationships/image" Target="../media/image52.png"/><Relationship Id="rId10" Type="http://schemas.openxmlformats.org/officeDocument/2006/relationships/tags" Target="../tags/tag721.xml"/><Relationship Id="rId19" Type="http://schemas.openxmlformats.org/officeDocument/2006/relationships/image" Target="../media/image50.png"/><Relationship Id="rId4" Type="http://schemas.openxmlformats.org/officeDocument/2006/relationships/tags" Target="../tags/tag715.xml"/><Relationship Id="rId9" Type="http://schemas.openxmlformats.org/officeDocument/2006/relationships/tags" Target="../tags/tag720.xml"/><Relationship Id="rId14" Type="http://schemas.openxmlformats.org/officeDocument/2006/relationships/tags" Target="../tags/tag717.xml"/><Relationship Id="rId22" Type="http://schemas.openxmlformats.org/officeDocument/2006/relationships/tags" Target="../tags/tag721.xml"/></Relationships>
</file>

<file path=ppt/slides/_rels/slide27.xml.rels><?xml version="1.0" encoding="UTF-8" standalone="yes"?>
<Relationships xmlns="http://schemas.openxmlformats.org/package/2006/relationships"><Relationship Id="rId8" Type="http://schemas.openxmlformats.org/officeDocument/2006/relationships/tags" Target="../tags/tag730.xml"/><Relationship Id="rId13" Type="http://schemas.openxmlformats.org/officeDocument/2006/relationships/notesSlide" Target="../notesSlides/notesSlide27.xml"/><Relationship Id="rId18" Type="http://schemas.openxmlformats.org/officeDocument/2006/relationships/tags" Target="../tags/tag730.xml"/><Relationship Id="rId3" Type="http://schemas.openxmlformats.org/officeDocument/2006/relationships/tags" Target="../tags/tag725.xml"/><Relationship Id="rId21" Type="http://schemas.openxmlformats.org/officeDocument/2006/relationships/image" Target="../media/image57.png"/><Relationship Id="rId7" Type="http://schemas.openxmlformats.org/officeDocument/2006/relationships/tags" Target="../tags/tag729.xml"/><Relationship Id="rId12" Type="http://schemas.openxmlformats.org/officeDocument/2006/relationships/slideLayout" Target="../slideLayouts/slideLayout2.xml"/><Relationship Id="rId17" Type="http://schemas.openxmlformats.org/officeDocument/2006/relationships/image" Target="../media/image55.png"/><Relationship Id="rId25" Type="http://schemas.openxmlformats.org/officeDocument/2006/relationships/image" Target="../media/image59.png"/><Relationship Id="rId2" Type="http://schemas.openxmlformats.org/officeDocument/2006/relationships/tags" Target="../tags/tag724.xml"/><Relationship Id="rId16" Type="http://schemas.openxmlformats.org/officeDocument/2006/relationships/tags" Target="../tags/tag729.xml"/><Relationship Id="rId20" Type="http://schemas.openxmlformats.org/officeDocument/2006/relationships/tags" Target="../tags/tag731.xml"/><Relationship Id="rId1" Type="http://schemas.openxmlformats.org/officeDocument/2006/relationships/tags" Target="../tags/tag723.xml"/><Relationship Id="rId6" Type="http://schemas.openxmlformats.org/officeDocument/2006/relationships/tags" Target="../tags/tag728.xml"/><Relationship Id="rId11" Type="http://schemas.openxmlformats.org/officeDocument/2006/relationships/tags" Target="../tags/tag733.xml"/><Relationship Id="rId24" Type="http://schemas.openxmlformats.org/officeDocument/2006/relationships/tags" Target="../tags/tag733.xml"/><Relationship Id="rId5" Type="http://schemas.openxmlformats.org/officeDocument/2006/relationships/tags" Target="../tags/tag727.xml"/><Relationship Id="rId15" Type="http://schemas.openxmlformats.org/officeDocument/2006/relationships/image" Target="../media/image54.png"/><Relationship Id="rId23" Type="http://schemas.openxmlformats.org/officeDocument/2006/relationships/image" Target="../media/image58.png"/><Relationship Id="rId10" Type="http://schemas.openxmlformats.org/officeDocument/2006/relationships/tags" Target="../tags/tag732.xml"/><Relationship Id="rId19" Type="http://schemas.openxmlformats.org/officeDocument/2006/relationships/image" Target="../media/image56.png"/><Relationship Id="rId4" Type="http://schemas.openxmlformats.org/officeDocument/2006/relationships/tags" Target="../tags/tag726.xml"/><Relationship Id="rId9" Type="http://schemas.openxmlformats.org/officeDocument/2006/relationships/tags" Target="../tags/tag731.xml"/><Relationship Id="rId14" Type="http://schemas.openxmlformats.org/officeDocument/2006/relationships/tags" Target="../tags/tag728.xml"/><Relationship Id="rId22" Type="http://schemas.openxmlformats.org/officeDocument/2006/relationships/tags" Target="../tags/tag732.xml"/></Relationships>
</file>

<file path=ppt/slides/_rels/slide28.xml.rels><?xml version="1.0" encoding="UTF-8" standalone="yes"?>
<Relationships xmlns="http://schemas.openxmlformats.org/package/2006/relationships"><Relationship Id="rId8" Type="http://schemas.openxmlformats.org/officeDocument/2006/relationships/tags" Target="../tags/tag741.xml"/><Relationship Id="rId13" Type="http://schemas.openxmlformats.org/officeDocument/2006/relationships/notesSlide" Target="../notesSlides/notesSlide28.xml"/><Relationship Id="rId18" Type="http://schemas.openxmlformats.org/officeDocument/2006/relationships/tags" Target="../tags/tag741.xml"/><Relationship Id="rId3" Type="http://schemas.openxmlformats.org/officeDocument/2006/relationships/tags" Target="../tags/tag736.xml"/><Relationship Id="rId21" Type="http://schemas.openxmlformats.org/officeDocument/2006/relationships/image" Target="../media/image63.png"/><Relationship Id="rId7" Type="http://schemas.openxmlformats.org/officeDocument/2006/relationships/tags" Target="../tags/tag740.xml"/><Relationship Id="rId12" Type="http://schemas.openxmlformats.org/officeDocument/2006/relationships/slideLayout" Target="../slideLayouts/slideLayout2.xml"/><Relationship Id="rId17" Type="http://schemas.openxmlformats.org/officeDocument/2006/relationships/image" Target="../media/image61.png"/><Relationship Id="rId25" Type="http://schemas.openxmlformats.org/officeDocument/2006/relationships/image" Target="../media/image65.png"/><Relationship Id="rId2" Type="http://schemas.openxmlformats.org/officeDocument/2006/relationships/tags" Target="../tags/tag735.xml"/><Relationship Id="rId16" Type="http://schemas.openxmlformats.org/officeDocument/2006/relationships/tags" Target="../tags/tag740.xml"/><Relationship Id="rId20" Type="http://schemas.openxmlformats.org/officeDocument/2006/relationships/tags" Target="../tags/tag742.xml"/><Relationship Id="rId1" Type="http://schemas.openxmlformats.org/officeDocument/2006/relationships/tags" Target="../tags/tag734.xml"/><Relationship Id="rId6" Type="http://schemas.openxmlformats.org/officeDocument/2006/relationships/tags" Target="../tags/tag739.xml"/><Relationship Id="rId11" Type="http://schemas.openxmlformats.org/officeDocument/2006/relationships/tags" Target="../tags/tag744.xml"/><Relationship Id="rId24" Type="http://schemas.openxmlformats.org/officeDocument/2006/relationships/tags" Target="../tags/tag744.xml"/><Relationship Id="rId5" Type="http://schemas.openxmlformats.org/officeDocument/2006/relationships/tags" Target="../tags/tag738.xml"/><Relationship Id="rId15" Type="http://schemas.openxmlformats.org/officeDocument/2006/relationships/image" Target="../media/image60.png"/><Relationship Id="rId23" Type="http://schemas.openxmlformats.org/officeDocument/2006/relationships/image" Target="../media/image64.png"/><Relationship Id="rId10" Type="http://schemas.openxmlformats.org/officeDocument/2006/relationships/tags" Target="../tags/tag743.xml"/><Relationship Id="rId19" Type="http://schemas.openxmlformats.org/officeDocument/2006/relationships/image" Target="../media/image62.png"/><Relationship Id="rId4" Type="http://schemas.openxmlformats.org/officeDocument/2006/relationships/tags" Target="../tags/tag737.xml"/><Relationship Id="rId9" Type="http://schemas.openxmlformats.org/officeDocument/2006/relationships/tags" Target="../tags/tag742.xml"/><Relationship Id="rId14" Type="http://schemas.openxmlformats.org/officeDocument/2006/relationships/tags" Target="../tags/tag739.xml"/><Relationship Id="rId22" Type="http://schemas.openxmlformats.org/officeDocument/2006/relationships/tags" Target="../tags/tag743.xml"/></Relationships>
</file>

<file path=ppt/slides/_rels/slide29.xml.rels><?xml version="1.0" encoding="UTF-8" standalone="yes"?>
<Relationships xmlns="http://schemas.openxmlformats.org/package/2006/relationships"><Relationship Id="rId13" Type="http://schemas.openxmlformats.org/officeDocument/2006/relationships/tags" Target="../tags/tag757.xml"/><Relationship Id="rId18" Type="http://schemas.openxmlformats.org/officeDocument/2006/relationships/tags" Target="../tags/tag762.xml"/><Relationship Id="rId26" Type="http://schemas.openxmlformats.org/officeDocument/2006/relationships/image" Target="../media/image67.png"/><Relationship Id="rId3" Type="http://schemas.openxmlformats.org/officeDocument/2006/relationships/tags" Target="../tags/tag747.xml"/><Relationship Id="rId21" Type="http://schemas.openxmlformats.org/officeDocument/2006/relationships/slideLayout" Target="../slideLayouts/slideLayout2.xml"/><Relationship Id="rId34" Type="http://schemas.openxmlformats.org/officeDocument/2006/relationships/image" Target="../media/image71.png"/><Relationship Id="rId7" Type="http://schemas.openxmlformats.org/officeDocument/2006/relationships/tags" Target="../tags/tag751.xml"/><Relationship Id="rId12" Type="http://schemas.openxmlformats.org/officeDocument/2006/relationships/tags" Target="../tags/tag756.xml"/><Relationship Id="rId17" Type="http://schemas.openxmlformats.org/officeDocument/2006/relationships/tags" Target="../tags/tag761.xml"/><Relationship Id="rId25" Type="http://schemas.openxmlformats.org/officeDocument/2006/relationships/tags" Target="../tags/tag750.xml"/><Relationship Id="rId33" Type="http://schemas.openxmlformats.org/officeDocument/2006/relationships/tags" Target="../tags/tag757.xml"/><Relationship Id="rId2" Type="http://schemas.openxmlformats.org/officeDocument/2006/relationships/tags" Target="../tags/tag746.xml"/><Relationship Id="rId16" Type="http://schemas.openxmlformats.org/officeDocument/2006/relationships/tags" Target="../tags/tag760.xml"/><Relationship Id="rId20" Type="http://schemas.openxmlformats.org/officeDocument/2006/relationships/tags" Target="../tags/tag764.xml"/><Relationship Id="rId29" Type="http://schemas.openxmlformats.org/officeDocument/2006/relationships/tags" Target="../tags/tag754.xml"/><Relationship Id="rId1" Type="http://schemas.openxmlformats.org/officeDocument/2006/relationships/tags" Target="../tags/tag745.xml"/><Relationship Id="rId6" Type="http://schemas.openxmlformats.org/officeDocument/2006/relationships/tags" Target="../tags/tag750.xml"/><Relationship Id="rId11" Type="http://schemas.openxmlformats.org/officeDocument/2006/relationships/tags" Target="../tags/tag755.xml"/><Relationship Id="rId24" Type="http://schemas.openxmlformats.org/officeDocument/2006/relationships/image" Target="../media/image66.png"/><Relationship Id="rId32" Type="http://schemas.openxmlformats.org/officeDocument/2006/relationships/image" Target="../media/image70.png"/><Relationship Id="rId5" Type="http://schemas.openxmlformats.org/officeDocument/2006/relationships/tags" Target="../tags/tag749.xml"/><Relationship Id="rId15" Type="http://schemas.openxmlformats.org/officeDocument/2006/relationships/tags" Target="../tags/tag759.xml"/><Relationship Id="rId23" Type="http://schemas.openxmlformats.org/officeDocument/2006/relationships/tags" Target="../tags/tag749.xml"/><Relationship Id="rId28" Type="http://schemas.openxmlformats.org/officeDocument/2006/relationships/image" Target="../media/image68.png"/><Relationship Id="rId10" Type="http://schemas.openxmlformats.org/officeDocument/2006/relationships/tags" Target="../tags/tag754.xml"/><Relationship Id="rId19" Type="http://schemas.openxmlformats.org/officeDocument/2006/relationships/tags" Target="../tags/tag763.xml"/><Relationship Id="rId31" Type="http://schemas.openxmlformats.org/officeDocument/2006/relationships/tags" Target="../tags/tag756.xml"/><Relationship Id="rId4" Type="http://schemas.openxmlformats.org/officeDocument/2006/relationships/tags" Target="../tags/tag748.xml"/><Relationship Id="rId9" Type="http://schemas.openxmlformats.org/officeDocument/2006/relationships/tags" Target="../tags/tag753.xml"/><Relationship Id="rId14" Type="http://schemas.openxmlformats.org/officeDocument/2006/relationships/tags" Target="../tags/tag758.xml"/><Relationship Id="rId22" Type="http://schemas.openxmlformats.org/officeDocument/2006/relationships/notesSlide" Target="../notesSlides/notesSlide29.xml"/><Relationship Id="rId27" Type="http://schemas.openxmlformats.org/officeDocument/2006/relationships/tags" Target="../tags/tag753.xml"/><Relationship Id="rId30" Type="http://schemas.openxmlformats.org/officeDocument/2006/relationships/image" Target="../media/image69.png"/><Relationship Id="rId8" Type="http://schemas.openxmlformats.org/officeDocument/2006/relationships/tags" Target="../tags/tag752.xml"/></Relationships>
</file>

<file path=ppt/slides/_rels/slide3.xml.rels><?xml version="1.0" encoding="UTF-8" standalone="yes"?>
<Relationships xmlns="http://schemas.openxmlformats.org/package/2006/relationships"><Relationship Id="rId8" Type="http://schemas.openxmlformats.org/officeDocument/2006/relationships/tags" Target="../tags/tag33.xml"/><Relationship Id="rId13" Type="http://schemas.openxmlformats.org/officeDocument/2006/relationships/tags" Target="../tags/tag38.xml"/><Relationship Id="rId18" Type="http://schemas.openxmlformats.org/officeDocument/2006/relationships/tags" Target="../tags/tag43.xml"/><Relationship Id="rId3" Type="http://schemas.openxmlformats.org/officeDocument/2006/relationships/tags" Target="../tags/tag28.xml"/><Relationship Id="rId21" Type="http://schemas.openxmlformats.org/officeDocument/2006/relationships/tags" Target="../tags/tag46.xml"/><Relationship Id="rId7" Type="http://schemas.openxmlformats.org/officeDocument/2006/relationships/tags" Target="../tags/tag32.xml"/><Relationship Id="rId12" Type="http://schemas.openxmlformats.org/officeDocument/2006/relationships/tags" Target="../tags/tag37.xml"/><Relationship Id="rId17" Type="http://schemas.openxmlformats.org/officeDocument/2006/relationships/tags" Target="../tags/tag42.xml"/><Relationship Id="rId25" Type="http://schemas.openxmlformats.org/officeDocument/2006/relationships/image" Target="../media/image4.png"/><Relationship Id="rId2" Type="http://schemas.openxmlformats.org/officeDocument/2006/relationships/tags" Target="../tags/tag27.xml"/><Relationship Id="rId16" Type="http://schemas.openxmlformats.org/officeDocument/2006/relationships/tags" Target="../tags/tag41.xml"/><Relationship Id="rId20" Type="http://schemas.openxmlformats.org/officeDocument/2006/relationships/tags" Target="../tags/tag45.xml"/><Relationship Id="rId1" Type="http://schemas.openxmlformats.org/officeDocument/2006/relationships/tags" Target="../tags/tag26.xml"/><Relationship Id="rId6" Type="http://schemas.openxmlformats.org/officeDocument/2006/relationships/tags" Target="../tags/tag31.xml"/><Relationship Id="rId11" Type="http://schemas.openxmlformats.org/officeDocument/2006/relationships/tags" Target="../tags/tag36.xml"/><Relationship Id="rId24" Type="http://schemas.openxmlformats.org/officeDocument/2006/relationships/image" Target="../media/image3.png"/><Relationship Id="rId5" Type="http://schemas.openxmlformats.org/officeDocument/2006/relationships/tags" Target="../tags/tag30.xml"/><Relationship Id="rId15" Type="http://schemas.openxmlformats.org/officeDocument/2006/relationships/tags" Target="../tags/tag40.xml"/><Relationship Id="rId23" Type="http://schemas.openxmlformats.org/officeDocument/2006/relationships/notesSlide" Target="../notesSlides/notesSlide3.xml"/><Relationship Id="rId10" Type="http://schemas.openxmlformats.org/officeDocument/2006/relationships/tags" Target="../tags/tag35.xml"/><Relationship Id="rId19" Type="http://schemas.openxmlformats.org/officeDocument/2006/relationships/tags" Target="../tags/tag44.xml"/><Relationship Id="rId4" Type="http://schemas.openxmlformats.org/officeDocument/2006/relationships/tags" Target="../tags/tag29.xml"/><Relationship Id="rId9" Type="http://schemas.openxmlformats.org/officeDocument/2006/relationships/tags" Target="../tags/tag34.xml"/><Relationship Id="rId14" Type="http://schemas.openxmlformats.org/officeDocument/2006/relationships/tags" Target="../tags/tag39.xml"/><Relationship Id="rId22"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tags" Target="../tags/tag772.xml"/><Relationship Id="rId13" Type="http://schemas.openxmlformats.org/officeDocument/2006/relationships/tags" Target="../tags/tag777.xml"/><Relationship Id="rId18" Type="http://schemas.openxmlformats.org/officeDocument/2006/relationships/tags" Target="../tags/tag782.xml"/><Relationship Id="rId3" Type="http://schemas.openxmlformats.org/officeDocument/2006/relationships/tags" Target="../tags/tag767.xml"/><Relationship Id="rId21" Type="http://schemas.openxmlformats.org/officeDocument/2006/relationships/slideLayout" Target="../slideLayouts/slideLayout2.xml"/><Relationship Id="rId7" Type="http://schemas.openxmlformats.org/officeDocument/2006/relationships/tags" Target="../tags/tag771.xml"/><Relationship Id="rId12" Type="http://schemas.openxmlformats.org/officeDocument/2006/relationships/tags" Target="../tags/tag776.xml"/><Relationship Id="rId17" Type="http://schemas.openxmlformats.org/officeDocument/2006/relationships/tags" Target="../tags/tag781.xml"/><Relationship Id="rId2" Type="http://schemas.openxmlformats.org/officeDocument/2006/relationships/tags" Target="../tags/tag766.xml"/><Relationship Id="rId16" Type="http://schemas.openxmlformats.org/officeDocument/2006/relationships/tags" Target="../tags/tag780.xml"/><Relationship Id="rId20" Type="http://schemas.openxmlformats.org/officeDocument/2006/relationships/tags" Target="../tags/tag784.xml"/><Relationship Id="rId1" Type="http://schemas.openxmlformats.org/officeDocument/2006/relationships/tags" Target="../tags/tag765.xml"/><Relationship Id="rId6" Type="http://schemas.openxmlformats.org/officeDocument/2006/relationships/tags" Target="../tags/tag770.xml"/><Relationship Id="rId11" Type="http://schemas.openxmlformats.org/officeDocument/2006/relationships/tags" Target="../tags/tag775.xml"/><Relationship Id="rId5" Type="http://schemas.openxmlformats.org/officeDocument/2006/relationships/tags" Target="../tags/tag769.xml"/><Relationship Id="rId15" Type="http://schemas.openxmlformats.org/officeDocument/2006/relationships/tags" Target="../tags/tag779.xml"/><Relationship Id="rId10" Type="http://schemas.openxmlformats.org/officeDocument/2006/relationships/tags" Target="../tags/tag774.xml"/><Relationship Id="rId19" Type="http://schemas.openxmlformats.org/officeDocument/2006/relationships/tags" Target="../tags/tag783.xml"/><Relationship Id="rId4" Type="http://schemas.openxmlformats.org/officeDocument/2006/relationships/tags" Target="../tags/tag768.xml"/><Relationship Id="rId9" Type="http://schemas.openxmlformats.org/officeDocument/2006/relationships/tags" Target="../tags/tag773.xml"/><Relationship Id="rId14" Type="http://schemas.openxmlformats.org/officeDocument/2006/relationships/tags" Target="../tags/tag778.xml"/><Relationship Id="rId2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xml"/><Relationship Id="rId1" Type="http://schemas.openxmlformats.org/officeDocument/2006/relationships/tags" Target="../tags/tag785.xml"/></Relationships>
</file>

<file path=ppt/slides/_rels/slide4.xml.rels><?xml version="1.0" encoding="UTF-8" standalone="yes"?>
<Relationships xmlns="http://schemas.openxmlformats.org/package/2006/relationships"><Relationship Id="rId8" Type="http://schemas.openxmlformats.org/officeDocument/2006/relationships/tags" Target="../tags/tag54.xml"/><Relationship Id="rId13" Type="http://schemas.openxmlformats.org/officeDocument/2006/relationships/tags" Target="../tags/tag59.xml"/><Relationship Id="rId18" Type="http://schemas.openxmlformats.org/officeDocument/2006/relationships/tags" Target="../tags/tag64.xml"/><Relationship Id="rId26" Type="http://schemas.openxmlformats.org/officeDocument/2006/relationships/notesSlide" Target="../notesSlides/notesSlide4.xml"/><Relationship Id="rId3" Type="http://schemas.openxmlformats.org/officeDocument/2006/relationships/tags" Target="../tags/tag49.xml"/><Relationship Id="rId21" Type="http://schemas.openxmlformats.org/officeDocument/2006/relationships/tags" Target="../tags/tag67.xml"/><Relationship Id="rId7" Type="http://schemas.openxmlformats.org/officeDocument/2006/relationships/tags" Target="../tags/tag53.xml"/><Relationship Id="rId12" Type="http://schemas.openxmlformats.org/officeDocument/2006/relationships/tags" Target="../tags/tag58.xml"/><Relationship Id="rId17" Type="http://schemas.openxmlformats.org/officeDocument/2006/relationships/tags" Target="../tags/tag63.xml"/><Relationship Id="rId25" Type="http://schemas.openxmlformats.org/officeDocument/2006/relationships/slideLayout" Target="../slideLayouts/slideLayout2.xml"/><Relationship Id="rId2" Type="http://schemas.openxmlformats.org/officeDocument/2006/relationships/tags" Target="../tags/tag48.xml"/><Relationship Id="rId16" Type="http://schemas.openxmlformats.org/officeDocument/2006/relationships/tags" Target="../tags/tag62.xml"/><Relationship Id="rId20" Type="http://schemas.openxmlformats.org/officeDocument/2006/relationships/tags" Target="../tags/tag66.xml"/><Relationship Id="rId1" Type="http://schemas.openxmlformats.org/officeDocument/2006/relationships/tags" Target="../tags/tag47.xml"/><Relationship Id="rId6" Type="http://schemas.openxmlformats.org/officeDocument/2006/relationships/tags" Target="../tags/tag52.xml"/><Relationship Id="rId11" Type="http://schemas.openxmlformats.org/officeDocument/2006/relationships/tags" Target="../tags/tag57.xml"/><Relationship Id="rId24" Type="http://schemas.openxmlformats.org/officeDocument/2006/relationships/tags" Target="../tags/tag70.xml"/><Relationship Id="rId5" Type="http://schemas.openxmlformats.org/officeDocument/2006/relationships/tags" Target="../tags/tag51.xml"/><Relationship Id="rId15" Type="http://schemas.openxmlformats.org/officeDocument/2006/relationships/tags" Target="../tags/tag61.xml"/><Relationship Id="rId23" Type="http://schemas.openxmlformats.org/officeDocument/2006/relationships/tags" Target="../tags/tag69.xml"/><Relationship Id="rId28" Type="http://schemas.openxmlformats.org/officeDocument/2006/relationships/image" Target="../media/image6.png"/><Relationship Id="rId10" Type="http://schemas.openxmlformats.org/officeDocument/2006/relationships/tags" Target="../tags/tag56.xml"/><Relationship Id="rId19" Type="http://schemas.openxmlformats.org/officeDocument/2006/relationships/tags" Target="../tags/tag65.xml"/><Relationship Id="rId4" Type="http://schemas.openxmlformats.org/officeDocument/2006/relationships/tags" Target="../tags/tag50.xml"/><Relationship Id="rId9" Type="http://schemas.openxmlformats.org/officeDocument/2006/relationships/tags" Target="../tags/tag55.xml"/><Relationship Id="rId14" Type="http://schemas.openxmlformats.org/officeDocument/2006/relationships/tags" Target="../tags/tag60.xml"/><Relationship Id="rId22" Type="http://schemas.openxmlformats.org/officeDocument/2006/relationships/tags" Target="../tags/tag68.xml"/><Relationship Id="rId27"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tags" Target="../tags/tag78.xml"/><Relationship Id="rId13" Type="http://schemas.openxmlformats.org/officeDocument/2006/relationships/tags" Target="../tags/tag83.xml"/><Relationship Id="rId18" Type="http://schemas.openxmlformats.org/officeDocument/2006/relationships/tags" Target="../tags/tag88.xml"/><Relationship Id="rId26" Type="http://schemas.openxmlformats.org/officeDocument/2006/relationships/notesSlide" Target="../notesSlides/notesSlide5.xml"/><Relationship Id="rId3" Type="http://schemas.openxmlformats.org/officeDocument/2006/relationships/tags" Target="../tags/tag73.xml"/><Relationship Id="rId21" Type="http://schemas.openxmlformats.org/officeDocument/2006/relationships/tags" Target="../tags/tag91.xml"/><Relationship Id="rId7" Type="http://schemas.openxmlformats.org/officeDocument/2006/relationships/tags" Target="../tags/tag77.xml"/><Relationship Id="rId12" Type="http://schemas.openxmlformats.org/officeDocument/2006/relationships/tags" Target="../tags/tag82.xml"/><Relationship Id="rId17" Type="http://schemas.openxmlformats.org/officeDocument/2006/relationships/tags" Target="../tags/tag87.xml"/><Relationship Id="rId25" Type="http://schemas.openxmlformats.org/officeDocument/2006/relationships/slideLayout" Target="../slideLayouts/slideLayout2.xml"/><Relationship Id="rId2" Type="http://schemas.openxmlformats.org/officeDocument/2006/relationships/tags" Target="../tags/tag72.xml"/><Relationship Id="rId16" Type="http://schemas.openxmlformats.org/officeDocument/2006/relationships/tags" Target="../tags/tag86.xml"/><Relationship Id="rId20" Type="http://schemas.openxmlformats.org/officeDocument/2006/relationships/tags" Target="../tags/tag90.xml"/><Relationship Id="rId1" Type="http://schemas.openxmlformats.org/officeDocument/2006/relationships/tags" Target="../tags/tag71.xml"/><Relationship Id="rId6" Type="http://schemas.openxmlformats.org/officeDocument/2006/relationships/tags" Target="../tags/tag76.xml"/><Relationship Id="rId11" Type="http://schemas.openxmlformats.org/officeDocument/2006/relationships/tags" Target="../tags/tag81.xml"/><Relationship Id="rId24" Type="http://schemas.openxmlformats.org/officeDocument/2006/relationships/tags" Target="../tags/tag94.xml"/><Relationship Id="rId5" Type="http://schemas.openxmlformats.org/officeDocument/2006/relationships/tags" Target="../tags/tag75.xml"/><Relationship Id="rId15" Type="http://schemas.openxmlformats.org/officeDocument/2006/relationships/tags" Target="../tags/tag85.xml"/><Relationship Id="rId23" Type="http://schemas.openxmlformats.org/officeDocument/2006/relationships/tags" Target="../tags/tag93.xml"/><Relationship Id="rId28" Type="http://schemas.openxmlformats.org/officeDocument/2006/relationships/image" Target="../media/image8.png"/><Relationship Id="rId10" Type="http://schemas.openxmlformats.org/officeDocument/2006/relationships/tags" Target="../tags/tag80.xml"/><Relationship Id="rId19" Type="http://schemas.openxmlformats.org/officeDocument/2006/relationships/tags" Target="../tags/tag89.xml"/><Relationship Id="rId4" Type="http://schemas.openxmlformats.org/officeDocument/2006/relationships/tags" Target="../tags/tag74.xml"/><Relationship Id="rId9" Type="http://schemas.openxmlformats.org/officeDocument/2006/relationships/tags" Target="../tags/tag79.xml"/><Relationship Id="rId14" Type="http://schemas.openxmlformats.org/officeDocument/2006/relationships/tags" Target="../tags/tag84.xml"/><Relationship Id="rId22" Type="http://schemas.openxmlformats.org/officeDocument/2006/relationships/tags" Target="../tags/tag92.xml"/><Relationship Id="rId27" Type="http://schemas.openxmlformats.org/officeDocument/2006/relationships/image" Target="../media/image7.png"/></Relationships>
</file>

<file path=ppt/slides/_rels/slide6.xml.rels><?xml version="1.0" encoding="UTF-8" standalone="yes"?>
<Relationships xmlns="http://schemas.openxmlformats.org/package/2006/relationships"><Relationship Id="rId13" Type="http://schemas.openxmlformats.org/officeDocument/2006/relationships/tags" Target="../tags/tag107.xml"/><Relationship Id="rId18" Type="http://schemas.openxmlformats.org/officeDocument/2006/relationships/tags" Target="../tags/tag112.xml"/><Relationship Id="rId26" Type="http://schemas.openxmlformats.org/officeDocument/2006/relationships/tags" Target="../tags/tag120.xml"/><Relationship Id="rId3" Type="http://schemas.openxmlformats.org/officeDocument/2006/relationships/tags" Target="../tags/tag97.xml"/><Relationship Id="rId21" Type="http://schemas.openxmlformats.org/officeDocument/2006/relationships/tags" Target="../tags/tag115.xml"/><Relationship Id="rId34" Type="http://schemas.openxmlformats.org/officeDocument/2006/relationships/tags" Target="../tags/tag124.xml"/><Relationship Id="rId7" Type="http://schemas.openxmlformats.org/officeDocument/2006/relationships/tags" Target="../tags/tag101.xml"/><Relationship Id="rId12" Type="http://schemas.openxmlformats.org/officeDocument/2006/relationships/tags" Target="../tags/tag106.xml"/><Relationship Id="rId17" Type="http://schemas.openxmlformats.org/officeDocument/2006/relationships/tags" Target="../tags/tag111.xml"/><Relationship Id="rId25" Type="http://schemas.openxmlformats.org/officeDocument/2006/relationships/tags" Target="../tags/tag119.xml"/><Relationship Id="rId33" Type="http://schemas.openxmlformats.org/officeDocument/2006/relationships/image" Target="../media/image9.png"/><Relationship Id="rId2" Type="http://schemas.openxmlformats.org/officeDocument/2006/relationships/tags" Target="../tags/tag96.xml"/><Relationship Id="rId16" Type="http://schemas.openxmlformats.org/officeDocument/2006/relationships/tags" Target="../tags/tag110.xml"/><Relationship Id="rId20" Type="http://schemas.openxmlformats.org/officeDocument/2006/relationships/tags" Target="../tags/tag114.xml"/><Relationship Id="rId29" Type="http://schemas.openxmlformats.org/officeDocument/2006/relationships/tags" Target="../tags/tag123.xml"/><Relationship Id="rId1" Type="http://schemas.openxmlformats.org/officeDocument/2006/relationships/tags" Target="../tags/tag95.xml"/><Relationship Id="rId6" Type="http://schemas.openxmlformats.org/officeDocument/2006/relationships/tags" Target="../tags/tag100.xml"/><Relationship Id="rId11" Type="http://schemas.openxmlformats.org/officeDocument/2006/relationships/tags" Target="../tags/tag105.xml"/><Relationship Id="rId24" Type="http://schemas.openxmlformats.org/officeDocument/2006/relationships/tags" Target="../tags/tag118.xml"/><Relationship Id="rId32" Type="http://schemas.openxmlformats.org/officeDocument/2006/relationships/notesSlide" Target="../notesSlides/notesSlide6.xml"/><Relationship Id="rId5" Type="http://schemas.openxmlformats.org/officeDocument/2006/relationships/tags" Target="../tags/tag99.xml"/><Relationship Id="rId15" Type="http://schemas.openxmlformats.org/officeDocument/2006/relationships/tags" Target="../tags/tag109.xml"/><Relationship Id="rId23" Type="http://schemas.openxmlformats.org/officeDocument/2006/relationships/tags" Target="../tags/tag117.xml"/><Relationship Id="rId28" Type="http://schemas.openxmlformats.org/officeDocument/2006/relationships/tags" Target="../tags/tag122.xml"/><Relationship Id="rId10" Type="http://schemas.openxmlformats.org/officeDocument/2006/relationships/tags" Target="../tags/tag104.xml"/><Relationship Id="rId19" Type="http://schemas.openxmlformats.org/officeDocument/2006/relationships/tags" Target="../tags/tag113.xml"/><Relationship Id="rId31" Type="http://schemas.openxmlformats.org/officeDocument/2006/relationships/slideLayout" Target="../slideLayouts/slideLayout2.xml"/><Relationship Id="rId4" Type="http://schemas.openxmlformats.org/officeDocument/2006/relationships/tags" Target="../tags/tag98.xml"/><Relationship Id="rId9" Type="http://schemas.openxmlformats.org/officeDocument/2006/relationships/tags" Target="../tags/tag103.xml"/><Relationship Id="rId14" Type="http://schemas.openxmlformats.org/officeDocument/2006/relationships/tags" Target="../tags/tag108.xml"/><Relationship Id="rId22" Type="http://schemas.openxmlformats.org/officeDocument/2006/relationships/tags" Target="../tags/tag116.xml"/><Relationship Id="rId27" Type="http://schemas.openxmlformats.org/officeDocument/2006/relationships/tags" Target="../tags/tag121.xml"/><Relationship Id="rId30" Type="http://schemas.openxmlformats.org/officeDocument/2006/relationships/tags" Target="../tags/tag124.xml"/><Relationship Id="rId35" Type="http://schemas.openxmlformats.org/officeDocument/2006/relationships/image" Target="../media/image90.png"/><Relationship Id="rId8" Type="http://schemas.openxmlformats.org/officeDocument/2006/relationships/tags" Target="../tags/tag102.xml"/></Relationships>
</file>

<file path=ppt/slides/_rels/slide7.xml.rels><?xml version="1.0" encoding="UTF-8" standalone="yes"?>
<Relationships xmlns="http://schemas.openxmlformats.org/package/2006/relationships"><Relationship Id="rId13" Type="http://schemas.openxmlformats.org/officeDocument/2006/relationships/tags" Target="../tags/tag137.xml"/><Relationship Id="rId18" Type="http://schemas.openxmlformats.org/officeDocument/2006/relationships/tags" Target="../tags/tag142.xml"/><Relationship Id="rId26" Type="http://schemas.openxmlformats.org/officeDocument/2006/relationships/slideLayout" Target="../slideLayouts/slideLayout2.xml"/><Relationship Id="rId3" Type="http://schemas.openxmlformats.org/officeDocument/2006/relationships/tags" Target="../tags/tag127.xml"/><Relationship Id="rId21" Type="http://schemas.openxmlformats.org/officeDocument/2006/relationships/tags" Target="../tags/tag145.xml"/><Relationship Id="rId7" Type="http://schemas.openxmlformats.org/officeDocument/2006/relationships/tags" Target="../tags/tag131.xml"/><Relationship Id="rId12" Type="http://schemas.openxmlformats.org/officeDocument/2006/relationships/tags" Target="../tags/tag136.xml"/><Relationship Id="rId17" Type="http://schemas.openxmlformats.org/officeDocument/2006/relationships/tags" Target="../tags/tag141.xml"/><Relationship Id="rId25" Type="http://schemas.openxmlformats.org/officeDocument/2006/relationships/tags" Target="../tags/tag149.xml"/><Relationship Id="rId33" Type="http://schemas.openxmlformats.org/officeDocument/2006/relationships/image" Target="../media/image13.png"/><Relationship Id="rId2" Type="http://schemas.openxmlformats.org/officeDocument/2006/relationships/tags" Target="../tags/tag126.xml"/><Relationship Id="rId16" Type="http://schemas.openxmlformats.org/officeDocument/2006/relationships/tags" Target="../tags/tag140.xml"/><Relationship Id="rId20" Type="http://schemas.openxmlformats.org/officeDocument/2006/relationships/tags" Target="../tags/tag144.xml"/><Relationship Id="rId29" Type="http://schemas.openxmlformats.org/officeDocument/2006/relationships/image" Target="../media/image11.png"/><Relationship Id="rId1" Type="http://schemas.openxmlformats.org/officeDocument/2006/relationships/tags" Target="../tags/tag125.xml"/><Relationship Id="rId6" Type="http://schemas.openxmlformats.org/officeDocument/2006/relationships/tags" Target="../tags/tag130.xml"/><Relationship Id="rId11" Type="http://schemas.openxmlformats.org/officeDocument/2006/relationships/tags" Target="../tags/tag135.xml"/><Relationship Id="rId24" Type="http://schemas.openxmlformats.org/officeDocument/2006/relationships/tags" Target="../tags/tag148.xml"/><Relationship Id="rId32" Type="http://schemas.openxmlformats.org/officeDocument/2006/relationships/tags" Target="../tags/tag148.xml"/><Relationship Id="rId5" Type="http://schemas.openxmlformats.org/officeDocument/2006/relationships/tags" Target="../tags/tag129.xml"/><Relationship Id="rId15" Type="http://schemas.openxmlformats.org/officeDocument/2006/relationships/tags" Target="../tags/tag139.xml"/><Relationship Id="rId23" Type="http://schemas.openxmlformats.org/officeDocument/2006/relationships/tags" Target="../tags/tag147.xml"/><Relationship Id="rId28" Type="http://schemas.openxmlformats.org/officeDocument/2006/relationships/image" Target="../media/image10.png"/><Relationship Id="rId10" Type="http://schemas.openxmlformats.org/officeDocument/2006/relationships/tags" Target="../tags/tag134.xml"/><Relationship Id="rId19" Type="http://schemas.openxmlformats.org/officeDocument/2006/relationships/tags" Target="../tags/tag143.xml"/><Relationship Id="rId31" Type="http://schemas.openxmlformats.org/officeDocument/2006/relationships/image" Target="../media/image12.png"/><Relationship Id="rId4" Type="http://schemas.openxmlformats.org/officeDocument/2006/relationships/tags" Target="../tags/tag128.xml"/><Relationship Id="rId9" Type="http://schemas.openxmlformats.org/officeDocument/2006/relationships/tags" Target="../tags/tag133.xml"/><Relationship Id="rId14" Type="http://schemas.openxmlformats.org/officeDocument/2006/relationships/tags" Target="../tags/tag138.xml"/><Relationship Id="rId22" Type="http://schemas.openxmlformats.org/officeDocument/2006/relationships/tags" Target="../tags/tag146.xml"/><Relationship Id="rId27" Type="http://schemas.openxmlformats.org/officeDocument/2006/relationships/notesSlide" Target="../notesSlides/notesSlide7.xml"/><Relationship Id="rId30" Type="http://schemas.openxmlformats.org/officeDocument/2006/relationships/tags" Target="../tags/tag147.xml"/><Relationship Id="rId8" Type="http://schemas.openxmlformats.org/officeDocument/2006/relationships/tags" Target="../tags/tag132.xml"/></Relationships>
</file>

<file path=ppt/slides/_rels/slide8.xml.rels><?xml version="1.0" encoding="UTF-8" standalone="yes"?>
<Relationships xmlns="http://schemas.openxmlformats.org/package/2006/relationships"><Relationship Id="rId8" Type="http://schemas.openxmlformats.org/officeDocument/2006/relationships/tags" Target="../tags/tag157.xml"/><Relationship Id="rId13" Type="http://schemas.openxmlformats.org/officeDocument/2006/relationships/tags" Target="../tags/tag162.xml"/><Relationship Id="rId3" Type="http://schemas.openxmlformats.org/officeDocument/2006/relationships/tags" Target="../tags/tag152.xml"/><Relationship Id="rId7" Type="http://schemas.openxmlformats.org/officeDocument/2006/relationships/tags" Target="../tags/tag156.xml"/><Relationship Id="rId12" Type="http://schemas.openxmlformats.org/officeDocument/2006/relationships/tags" Target="../tags/tag161.xml"/><Relationship Id="rId2" Type="http://schemas.openxmlformats.org/officeDocument/2006/relationships/tags" Target="../tags/tag151.xml"/><Relationship Id="rId1" Type="http://schemas.openxmlformats.org/officeDocument/2006/relationships/tags" Target="../tags/tag150.xml"/><Relationship Id="rId6" Type="http://schemas.openxmlformats.org/officeDocument/2006/relationships/tags" Target="../tags/tag155.xml"/><Relationship Id="rId11" Type="http://schemas.openxmlformats.org/officeDocument/2006/relationships/tags" Target="../tags/tag160.xml"/><Relationship Id="rId5" Type="http://schemas.openxmlformats.org/officeDocument/2006/relationships/tags" Target="../tags/tag154.xml"/><Relationship Id="rId15" Type="http://schemas.openxmlformats.org/officeDocument/2006/relationships/notesSlide" Target="../notesSlides/notesSlide8.xml"/><Relationship Id="rId10" Type="http://schemas.openxmlformats.org/officeDocument/2006/relationships/tags" Target="../tags/tag159.xml"/><Relationship Id="rId4" Type="http://schemas.openxmlformats.org/officeDocument/2006/relationships/tags" Target="../tags/tag153.xml"/><Relationship Id="rId9" Type="http://schemas.openxmlformats.org/officeDocument/2006/relationships/tags" Target="../tags/tag158.xml"/><Relationship Id="rId1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tags" Target="../tags/tag170.xml"/><Relationship Id="rId13" Type="http://schemas.openxmlformats.org/officeDocument/2006/relationships/slideLayout" Target="../slideLayouts/slideLayout2.xml"/><Relationship Id="rId3" Type="http://schemas.openxmlformats.org/officeDocument/2006/relationships/tags" Target="../tags/tag165.xml"/><Relationship Id="rId7" Type="http://schemas.openxmlformats.org/officeDocument/2006/relationships/tags" Target="../tags/tag169.xml"/><Relationship Id="rId12" Type="http://schemas.openxmlformats.org/officeDocument/2006/relationships/tags" Target="../tags/tag174.xml"/><Relationship Id="rId2" Type="http://schemas.openxmlformats.org/officeDocument/2006/relationships/tags" Target="../tags/tag164.xml"/><Relationship Id="rId1" Type="http://schemas.openxmlformats.org/officeDocument/2006/relationships/tags" Target="../tags/tag163.xml"/><Relationship Id="rId6" Type="http://schemas.openxmlformats.org/officeDocument/2006/relationships/tags" Target="../tags/tag168.xml"/><Relationship Id="rId11" Type="http://schemas.openxmlformats.org/officeDocument/2006/relationships/tags" Target="../tags/tag173.xml"/><Relationship Id="rId5" Type="http://schemas.openxmlformats.org/officeDocument/2006/relationships/tags" Target="../tags/tag167.xml"/><Relationship Id="rId10" Type="http://schemas.openxmlformats.org/officeDocument/2006/relationships/tags" Target="../tags/tag172.xml"/><Relationship Id="rId4" Type="http://schemas.openxmlformats.org/officeDocument/2006/relationships/tags" Target="../tags/tag166.xml"/><Relationship Id="rId9" Type="http://schemas.openxmlformats.org/officeDocument/2006/relationships/tags" Target="../tags/tag171.xml"/><Relationship Id="rId1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custDataLst>
              <p:tags r:id="rId1"/>
            </p:custDataLst>
          </p:nvPr>
        </p:nvSpPr>
        <p:spPr/>
        <p:txBody>
          <a:bodyPr/>
          <a:lstStyle/>
          <a:p>
            <a:r>
              <a:rPr lang="fr-FR" dirty="0" smtClean="0"/>
              <a:t>Le continu et ses lois…</a:t>
            </a:r>
            <a:endParaRPr lang="fr-FR" dirty="0"/>
          </a:p>
        </p:txBody>
      </p:sp>
      <p:sp>
        <p:nvSpPr>
          <p:cNvPr id="3" name="Sous-titre 2"/>
          <p:cNvSpPr>
            <a:spLocks noGrp="1"/>
          </p:cNvSpPr>
          <p:nvPr>
            <p:ph type="subTitle" idx="1"/>
            <p:custDataLst>
              <p:tags r:id="rId2"/>
            </p:custDataLst>
          </p:nvPr>
        </p:nvSpPr>
        <p:spPr>
          <a:xfrm>
            <a:off x="1371600" y="3886200"/>
            <a:ext cx="6656784" cy="1631032"/>
          </a:xfrm>
        </p:spPr>
        <p:txBody>
          <a:bodyPr>
            <a:normAutofit fontScale="77500" lnSpcReduction="20000"/>
          </a:bodyPr>
          <a:lstStyle/>
          <a:p>
            <a:r>
              <a:rPr lang="fr-FR" dirty="0" smtClean="0"/>
              <a:t>Générateur équivalent </a:t>
            </a:r>
          </a:p>
          <a:p>
            <a:r>
              <a:rPr lang="fr-FR" dirty="0" smtClean="0"/>
              <a:t>de </a:t>
            </a:r>
            <a:r>
              <a:rPr lang="fr-FR" dirty="0" err="1" smtClean="0"/>
              <a:t>Thevenin</a:t>
            </a:r>
            <a:r>
              <a:rPr lang="fr-FR" dirty="0" smtClean="0"/>
              <a:t>,</a:t>
            </a:r>
          </a:p>
          <a:p>
            <a:r>
              <a:rPr lang="fr-FR" dirty="0" smtClean="0"/>
              <a:t>De Norton</a:t>
            </a:r>
          </a:p>
          <a:p>
            <a:r>
              <a:rPr lang="fr-FR" dirty="0" smtClean="0"/>
              <a:t>Théorème de superposition</a:t>
            </a:r>
            <a:endParaRPr lang="fr-FR" dirty="0"/>
          </a:p>
        </p:txBody>
      </p:sp>
    </p:spTree>
    <p:extLst>
      <p:ext uri="{BB962C8B-B14F-4D97-AF65-F5344CB8AC3E}">
        <p14:creationId xmlns:p14="http://schemas.microsoft.com/office/powerpoint/2010/main" val="3753115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7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130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par>
                          <p:cTn id="16" fill="hold">
                            <p:stCondLst>
                              <p:cond delay="1900"/>
                            </p:stCondLst>
                            <p:childTnLst>
                              <p:par>
                                <p:cTn id="17" presetID="10" presetClass="entr" presetSubtype="0" fill="hold" grpId="0" nodeType="afterEffect">
                                  <p:stCondLst>
                                    <p:cond delay="0"/>
                                  </p:stCondLst>
                                  <p:iterate type="wd">
                                    <p:tmPct val="10000"/>
                                  </p:iterate>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par>
                          <p:cTn id="20" fill="hold">
                            <p:stCondLst>
                              <p:cond delay="2450"/>
                            </p:stCondLst>
                            <p:childTnLst>
                              <p:par>
                                <p:cTn id="21" presetID="10" presetClass="entr" presetSubtype="0" fill="hold" grpId="0" nodeType="afterEffect">
                                  <p:stCondLst>
                                    <p:cond delay="0"/>
                                  </p:stCondLst>
                                  <p:iterate type="wd">
                                    <p:tmPct val="10000"/>
                                  </p:iterate>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72"/>
          <p:cNvSpPr/>
          <p:nvPr>
            <p:custDataLst>
              <p:tags r:id="rId1"/>
            </p:custDataLst>
          </p:nvPr>
        </p:nvSpPr>
        <p:spPr>
          <a:xfrm rot="5400000" flipV="1">
            <a:off x="769455" y="4440563"/>
            <a:ext cx="2541065" cy="782516"/>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0 w 2541065"/>
              <a:gd name="connsiteY0" fmla="*/ 1512394 h 1689123"/>
              <a:gd name="connsiteX1" fmla="*/ 3 w 2541065"/>
              <a:gd name="connsiteY1" fmla="*/ 0 h 1689123"/>
              <a:gd name="connsiteX2" fmla="*/ 2541065 w 2541065"/>
              <a:gd name="connsiteY2" fmla="*/ 1 h 1689123"/>
              <a:gd name="connsiteX3" fmla="*/ 2520280 w 2541065"/>
              <a:gd name="connsiteY3" fmla="*/ 1512394 h 1689123"/>
              <a:gd name="connsiteX4" fmla="*/ 91440 w 2541065"/>
              <a:gd name="connsiteY4" fmla="*/ 1689123 h 1689123"/>
              <a:gd name="connsiteX0" fmla="*/ 0 w 2541065"/>
              <a:gd name="connsiteY0" fmla="*/ 1512394 h 1512394"/>
              <a:gd name="connsiteX1" fmla="*/ 3 w 2541065"/>
              <a:gd name="connsiteY1" fmla="*/ 0 h 1512394"/>
              <a:gd name="connsiteX2" fmla="*/ 2541065 w 2541065"/>
              <a:gd name="connsiteY2" fmla="*/ 1 h 1512394"/>
              <a:gd name="connsiteX3" fmla="*/ 2520280 w 2541065"/>
              <a:gd name="connsiteY3" fmla="*/ 1512394 h 1512394"/>
            </a:gdLst>
            <a:ahLst/>
            <a:cxnLst>
              <a:cxn ang="0">
                <a:pos x="connsiteX0" y="connsiteY0"/>
              </a:cxn>
              <a:cxn ang="0">
                <a:pos x="connsiteX1" y="connsiteY1"/>
              </a:cxn>
              <a:cxn ang="0">
                <a:pos x="connsiteX2" y="connsiteY2"/>
              </a:cxn>
              <a:cxn ang="0">
                <a:pos x="connsiteX3" y="connsiteY3"/>
              </a:cxn>
            </a:cxnLst>
            <a:rect l="l" t="t" r="r" b="b"/>
            <a:pathLst>
              <a:path w="2541065" h="1512394">
                <a:moveTo>
                  <a:pt x="0" y="1512394"/>
                </a:moveTo>
                <a:cubicBezTo>
                  <a:pt x="1" y="1008263"/>
                  <a:pt x="2" y="504131"/>
                  <a:pt x="3" y="0"/>
                </a:cubicBezTo>
                <a:lnTo>
                  <a:pt x="2541065" y="1"/>
                </a:lnTo>
                <a:lnTo>
                  <a:pt x="2520280" y="1512394"/>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72"/>
          <p:cNvSpPr/>
          <p:nvPr>
            <p:custDataLst>
              <p:tags r:id="rId2"/>
            </p:custDataLst>
          </p:nvPr>
        </p:nvSpPr>
        <p:spPr>
          <a:xfrm rot="5400000" flipV="1">
            <a:off x="7661275" y="4972008"/>
            <a:ext cx="1263416" cy="57931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0 w 2541065"/>
              <a:gd name="connsiteY0" fmla="*/ 1512394 h 1689123"/>
              <a:gd name="connsiteX1" fmla="*/ 3 w 2541065"/>
              <a:gd name="connsiteY1" fmla="*/ 0 h 1689123"/>
              <a:gd name="connsiteX2" fmla="*/ 2541065 w 2541065"/>
              <a:gd name="connsiteY2" fmla="*/ 1 h 1689123"/>
              <a:gd name="connsiteX3" fmla="*/ 2520280 w 2541065"/>
              <a:gd name="connsiteY3" fmla="*/ 1512394 h 1689123"/>
              <a:gd name="connsiteX4" fmla="*/ 184525 w 2541065"/>
              <a:gd name="connsiteY4" fmla="*/ 1689123 h 1689123"/>
              <a:gd name="connsiteX0" fmla="*/ 29292 w 2541063"/>
              <a:gd name="connsiteY0" fmla="*/ 1119668 h 1689123"/>
              <a:gd name="connsiteX1" fmla="*/ 1 w 2541063"/>
              <a:gd name="connsiteY1" fmla="*/ 0 h 1689123"/>
              <a:gd name="connsiteX2" fmla="*/ 2541063 w 2541063"/>
              <a:gd name="connsiteY2" fmla="*/ 1 h 1689123"/>
              <a:gd name="connsiteX3" fmla="*/ 2520278 w 2541063"/>
              <a:gd name="connsiteY3" fmla="*/ 1512394 h 1689123"/>
              <a:gd name="connsiteX4" fmla="*/ 184523 w 2541063"/>
              <a:gd name="connsiteY4" fmla="*/ 1689123 h 1689123"/>
              <a:gd name="connsiteX0" fmla="*/ 29292 w 2541063"/>
              <a:gd name="connsiteY0" fmla="*/ 1119668 h 1512394"/>
              <a:gd name="connsiteX1" fmla="*/ 1 w 2541063"/>
              <a:gd name="connsiteY1" fmla="*/ 0 h 1512394"/>
              <a:gd name="connsiteX2" fmla="*/ 2541063 w 2541063"/>
              <a:gd name="connsiteY2" fmla="*/ 1 h 1512394"/>
              <a:gd name="connsiteX3" fmla="*/ 2520278 w 2541063"/>
              <a:gd name="connsiteY3" fmla="*/ 1512394 h 1512394"/>
              <a:gd name="connsiteX0" fmla="*/ 29292 w 2549567"/>
              <a:gd name="connsiteY0" fmla="*/ 1119668 h 1119669"/>
              <a:gd name="connsiteX1" fmla="*/ 1 w 2549567"/>
              <a:gd name="connsiteY1" fmla="*/ 0 h 1119669"/>
              <a:gd name="connsiteX2" fmla="*/ 2541063 w 2549567"/>
              <a:gd name="connsiteY2" fmla="*/ 1 h 1119669"/>
              <a:gd name="connsiteX3" fmla="*/ 2549567 w 2549567"/>
              <a:gd name="connsiteY3" fmla="*/ 1007452 h 1119669"/>
            </a:gdLst>
            <a:ahLst/>
            <a:cxnLst>
              <a:cxn ang="0">
                <a:pos x="connsiteX0" y="connsiteY0"/>
              </a:cxn>
              <a:cxn ang="0">
                <a:pos x="connsiteX1" y="connsiteY1"/>
              </a:cxn>
              <a:cxn ang="0">
                <a:pos x="connsiteX2" y="connsiteY2"/>
              </a:cxn>
              <a:cxn ang="0">
                <a:pos x="connsiteX3" y="connsiteY3"/>
              </a:cxn>
            </a:cxnLst>
            <a:rect l="l" t="t" r="r" b="b"/>
            <a:pathLst>
              <a:path w="2549567" h="1119669">
                <a:moveTo>
                  <a:pt x="29292" y="1119668"/>
                </a:moveTo>
                <a:cubicBezTo>
                  <a:pt x="29293" y="615537"/>
                  <a:pt x="0" y="504131"/>
                  <a:pt x="1" y="0"/>
                </a:cubicBezTo>
                <a:lnTo>
                  <a:pt x="2541063" y="1"/>
                </a:lnTo>
                <a:cubicBezTo>
                  <a:pt x="2543898" y="335818"/>
                  <a:pt x="2546732" y="671635"/>
                  <a:pt x="2549567" y="1007452"/>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custDataLst>
              <p:tags r:id="rId3"/>
            </p:custDataLst>
          </p:nvPr>
        </p:nvSpPr>
        <p:spPr>
          <a:xfrm>
            <a:off x="395536" y="302405"/>
            <a:ext cx="8748464" cy="822339"/>
          </a:xfrm>
        </p:spPr>
        <p:txBody>
          <a:bodyPr>
            <a:normAutofit fontScale="90000"/>
          </a:bodyPr>
          <a:lstStyle/>
          <a:p>
            <a:r>
              <a:rPr lang="fr-FR" dirty="0" smtClean="0"/>
              <a:t>Générateur équivalent de Norton</a:t>
            </a:r>
            <a:endParaRPr lang="fr-FR" dirty="0"/>
          </a:p>
        </p:txBody>
      </p:sp>
      <p:sp>
        <p:nvSpPr>
          <p:cNvPr id="35" name="Rectangle 72"/>
          <p:cNvSpPr/>
          <p:nvPr>
            <p:custDataLst>
              <p:tags r:id="rId4"/>
            </p:custDataLst>
          </p:nvPr>
        </p:nvSpPr>
        <p:spPr>
          <a:xfrm rot="5400000" flipV="1">
            <a:off x="6997953" y="4868302"/>
            <a:ext cx="1259203" cy="782516"/>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7" name="Groupe 46"/>
          <p:cNvGrpSpPr/>
          <p:nvPr>
            <p:custDataLst>
              <p:tags r:id="rId5"/>
            </p:custDataLst>
          </p:nvPr>
        </p:nvGrpSpPr>
        <p:grpSpPr>
          <a:xfrm>
            <a:off x="6937016" y="5013802"/>
            <a:ext cx="597234" cy="597234"/>
            <a:chOff x="6400473" y="5085184"/>
            <a:chExt cx="597234" cy="597234"/>
          </a:xfrm>
        </p:grpSpPr>
        <p:sp useBgFill="1">
          <p:nvSpPr>
            <p:cNvPr id="48" name="Ellipse 47"/>
            <p:cNvSpPr/>
            <p:nvPr/>
          </p:nvSpPr>
          <p:spPr>
            <a:xfrm>
              <a:off x="6400473" y="5085184"/>
              <a:ext cx="597234" cy="597234"/>
            </a:xfrm>
            <a:prstGeom prst="ellipse">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9" name="Connecteur droit avec flèche 48"/>
            <p:cNvCxnSpPr/>
            <p:nvPr/>
          </p:nvCxnSpPr>
          <p:spPr>
            <a:xfrm rot="16200000" flipV="1">
              <a:off x="6699090" y="5085184"/>
              <a:ext cx="0" cy="597234"/>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useBgFill="1">
        <p:nvSpPr>
          <p:cNvPr id="51" name="Rectangle 50"/>
          <p:cNvSpPr/>
          <p:nvPr>
            <p:custDataLst>
              <p:tags r:id="rId6"/>
            </p:custDataLst>
          </p:nvPr>
        </p:nvSpPr>
        <p:spPr>
          <a:xfrm>
            <a:off x="7840756" y="4971528"/>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RN</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4" name="Rectangle 53"/>
          <p:cNvSpPr/>
          <p:nvPr>
            <p:custDataLst>
              <p:tags r:id="rId7"/>
            </p:custDataLst>
          </p:nvPr>
        </p:nvSpPr>
        <p:spPr>
          <a:xfrm>
            <a:off x="6621603" y="462995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N</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Ellipse 12"/>
          <p:cNvSpPr/>
          <p:nvPr>
            <p:custDataLst>
              <p:tags r:id="rId8"/>
            </p:custDataLst>
          </p:nvPr>
        </p:nvSpPr>
        <p:spPr>
          <a:xfrm>
            <a:off x="8460431" y="4568416"/>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custDataLst>
              <p:tags r:id="rId9"/>
            </p:custDataLst>
          </p:nvPr>
        </p:nvSpPr>
        <p:spPr>
          <a:xfrm>
            <a:off x="8498906" y="5823370"/>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custDataLst>
              <p:tags r:id="rId10"/>
            </p:custDataLst>
          </p:nvPr>
        </p:nvSpPr>
        <p:spPr>
          <a:xfrm>
            <a:off x="8153416" y="414908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1" name="Rectangle 60"/>
          <p:cNvSpPr/>
          <p:nvPr>
            <p:custDataLst>
              <p:tags r:id="rId11"/>
            </p:custDataLst>
          </p:nvPr>
        </p:nvSpPr>
        <p:spPr>
          <a:xfrm>
            <a:off x="8172400" y="580441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3" name="Espace réservé du contenu 2"/>
          <p:cNvSpPr txBox="1">
            <a:spLocks/>
          </p:cNvSpPr>
          <p:nvPr>
            <p:custDataLst>
              <p:tags r:id="rId12"/>
            </p:custDataLst>
          </p:nvPr>
        </p:nvSpPr>
        <p:spPr>
          <a:xfrm>
            <a:off x="288032" y="1412776"/>
            <a:ext cx="8820472" cy="1743624"/>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a:t>I</a:t>
            </a:r>
            <a:r>
              <a:rPr lang="fr-FR" sz="1900" baseline="-25000" dirty="0"/>
              <a:t>N</a:t>
            </a:r>
            <a:r>
              <a:rPr lang="fr-FR" sz="1900" dirty="0"/>
              <a:t> est calculé en court-circuitant les points A et B et en calculant le courant dans le court circuit.</a:t>
            </a:r>
            <a:endParaRPr lang="fr-FR" sz="2000" dirty="0"/>
          </a:p>
          <a:p>
            <a:pPr marL="0" indent="0" algn="ctr">
              <a:buNone/>
            </a:pPr>
            <a:r>
              <a:rPr lang="fr-FR" sz="1900" dirty="0"/>
              <a:t>R</a:t>
            </a:r>
            <a:r>
              <a:rPr lang="fr-FR" sz="1900" baseline="-25000" dirty="0"/>
              <a:t>N </a:t>
            </a:r>
            <a:r>
              <a:rPr lang="fr-FR" sz="1900" dirty="0"/>
              <a:t>est calculée en « ouvrant » les générateurs de courants, I=0A, et en court-circuitant les générateurs de tension U= 0V.</a:t>
            </a:r>
          </a:p>
          <a:p>
            <a:pPr marL="0" indent="0" algn="ctr">
              <a:buNone/>
            </a:pPr>
            <a:r>
              <a:rPr lang="fr-FR" sz="1900" dirty="0"/>
              <a:t>On calcule la résistance équivalente vue entre les points A et B.</a:t>
            </a:r>
          </a:p>
        </p:txBody>
      </p:sp>
      <p:sp>
        <p:nvSpPr>
          <p:cNvPr id="18" name="Espace réservé du contenu 2"/>
          <p:cNvSpPr txBox="1">
            <a:spLocks/>
          </p:cNvSpPr>
          <p:nvPr>
            <p:custDataLst>
              <p:tags r:id="rId13"/>
            </p:custDataLst>
          </p:nvPr>
        </p:nvSpPr>
        <p:spPr>
          <a:xfrm>
            <a:off x="2719401" y="3356992"/>
            <a:ext cx="6424599" cy="830018"/>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u="sng" dirty="0" smtClean="0"/>
              <a:t>Exemple d’application: </a:t>
            </a:r>
            <a:r>
              <a:rPr lang="fr-FR" sz="1900" dirty="0" smtClean="0"/>
              <a:t>le circuit suivant doit être transformé en générateur équivalent de Norton vu entre les bornes A et B.</a:t>
            </a:r>
          </a:p>
        </p:txBody>
      </p:sp>
      <p:sp>
        <p:nvSpPr>
          <p:cNvPr id="19" name="Rectangle 72"/>
          <p:cNvSpPr/>
          <p:nvPr>
            <p:custDataLst>
              <p:tags r:id="rId14"/>
            </p:custDataLst>
          </p:nvPr>
        </p:nvSpPr>
        <p:spPr>
          <a:xfrm rot="5400000" flipV="1">
            <a:off x="-13061" y="4440563"/>
            <a:ext cx="2541065" cy="782516"/>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0" name="Groupe 19"/>
          <p:cNvGrpSpPr/>
          <p:nvPr>
            <p:custDataLst>
              <p:tags r:id="rId15"/>
            </p:custDataLst>
          </p:nvPr>
        </p:nvGrpSpPr>
        <p:grpSpPr>
          <a:xfrm>
            <a:off x="566933" y="5226995"/>
            <a:ext cx="597234" cy="597234"/>
            <a:chOff x="6400473" y="5085184"/>
            <a:chExt cx="597234" cy="597234"/>
          </a:xfrm>
        </p:grpSpPr>
        <p:sp>
          <p:nvSpPr>
            <p:cNvPr id="21" name="Ellipse 20"/>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2" name="Connecteur droit avec flèche 21"/>
            <p:cNvCxnSpPr>
              <a:stCxn id="21" idx="4"/>
              <a:endCxn id="21"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23" name="Rectangle 22"/>
          <p:cNvSpPr/>
          <p:nvPr>
            <p:custDataLst>
              <p:tags r:id="rId16"/>
            </p:custDataLst>
          </p:nvPr>
        </p:nvSpPr>
        <p:spPr>
          <a:xfrm>
            <a:off x="687494" y="3985018"/>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24" name="Rectangle 23"/>
          <p:cNvSpPr/>
          <p:nvPr>
            <p:custDataLst>
              <p:tags r:id="rId17"/>
            </p:custDataLst>
          </p:nvPr>
        </p:nvSpPr>
        <p:spPr>
          <a:xfrm>
            <a:off x="1470673" y="3985018"/>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5" name="Rectangle 24"/>
          <p:cNvSpPr/>
          <p:nvPr>
            <p:custDataLst>
              <p:tags r:id="rId18"/>
            </p:custDataLst>
          </p:nvPr>
        </p:nvSpPr>
        <p:spPr>
          <a:xfrm>
            <a:off x="251520" y="4843149"/>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6" name="Ellipse 25"/>
          <p:cNvSpPr/>
          <p:nvPr>
            <p:custDataLst>
              <p:tags r:id="rId19"/>
            </p:custDataLst>
          </p:nvPr>
        </p:nvSpPr>
        <p:spPr>
          <a:xfrm>
            <a:off x="2316295" y="3477551"/>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Ellipse 26"/>
          <p:cNvSpPr/>
          <p:nvPr>
            <p:custDataLst>
              <p:tags r:id="rId20"/>
            </p:custDataLst>
          </p:nvPr>
        </p:nvSpPr>
        <p:spPr>
          <a:xfrm>
            <a:off x="2392777" y="6008794"/>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27"/>
          <p:cNvSpPr/>
          <p:nvPr>
            <p:custDataLst>
              <p:tags r:id="rId21"/>
            </p:custDataLst>
          </p:nvPr>
        </p:nvSpPr>
        <p:spPr>
          <a:xfrm>
            <a:off x="1941746" y="342900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9" name="Rectangle 28"/>
          <p:cNvSpPr/>
          <p:nvPr>
            <p:custDataLst>
              <p:tags r:id="rId22"/>
            </p:custDataLst>
          </p:nvPr>
        </p:nvSpPr>
        <p:spPr>
          <a:xfrm>
            <a:off x="1979712" y="558924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mc:AlternateContent xmlns:mc="http://schemas.openxmlformats.org/markup-compatibility/2006">
        <mc:Choice xmlns:a14="http://schemas.microsoft.com/office/drawing/2010/main" Requires="a14">
          <p:sp>
            <p:nvSpPr>
              <p:cNvPr id="30" name="Espace réservé du contenu 2"/>
              <p:cNvSpPr txBox="1">
                <a:spLocks/>
              </p:cNvSpPr>
              <p:nvPr>
                <p:custDataLst>
                  <p:tags r:id="rId23"/>
                </p:custDataLst>
              </p:nvPr>
            </p:nvSpPr>
            <p:spPr>
              <a:xfrm>
                <a:off x="1826785" y="5683065"/>
                <a:ext cx="6629037" cy="127432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I</a:t>
                </a:r>
                <a:r>
                  <a:rPr lang="fr-FR" sz="1900" baseline="-25000" dirty="0" smtClean="0"/>
                  <a:t>N</a:t>
                </a:r>
                <a:r>
                  <a:rPr lang="fr-FR" sz="1900" dirty="0" smtClean="0"/>
                  <a:t>= </a:t>
                </a:r>
                <a14:m>
                  <m:oMath xmlns:m="http://schemas.openxmlformats.org/officeDocument/2006/math">
                    <m:f>
                      <m:fPr>
                        <m:ctrlPr>
                          <a:rPr lang="fr-FR" b="1" smtClean="0">
                            <a:latin typeface="Cambria Math"/>
                          </a:rPr>
                        </m:ctrlPr>
                      </m:fPr>
                      <m:num>
                        <m:r>
                          <a:rPr lang="fr-FR" b="1" i="0" smtClean="0">
                            <a:latin typeface="Cambria Math"/>
                          </a:rPr>
                          <m:t>𝐄</m:t>
                        </m:r>
                        <m:r>
                          <a:rPr lang="fr-FR" b="1" i="0" baseline="-25000" smtClean="0">
                            <a:latin typeface="Cambria Math"/>
                          </a:rPr>
                          <m:t>𝟏</m:t>
                        </m:r>
                      </m:num>
                      <m:den>
                        <m:r>
                          <a:rPr lang="fr-FR" b="1" i="0" smtClean="0">
                            <a:latin typeface="Cambria Math"/>
                          </a:rPr>
                          <m:t>𝐑</m:t>
                        </m:r>
                        <m:r>
                          <a:rPr lang="fr-FR" b="1" i="0" baseline="-25000" smtClean="0">
                            <a:latin typeface="Cambria Math"/>
                          </a:rPr>
                          <m:t>𝟏</m:t>
                        </m:r>
                      </m:den>
                    </m:f>
                  </m:oMath>
                </a14:m>
                <a:r>
                  <a:rPr lang="fr-FR" dirty="0" smtClean="0"/>
                  <a:t>  </a:t>
                </a:r>
              </a:p>
              <a:p>
                <a:pPr marL="0" indent="0" algn="ctr">
                  <a:buNone/>
                </a:pPr>
                <a:r>
                  <a:rPr lang="fr-FR" sz="1900" dirty="0" smtClean="0"/>
                  <a:t>R2 et R3 sont  « pontées » par le court circuit. </a:t>
                </a:r>
              </a:p>
            </p:txBody>
          </p:sp>
        </mc:Choice>
        <mc:Fallback>
          <p:sp>
            <p:nvSpPr>
              <p:cNvPr id="30" name="Espace réservé du contenu 2"/>
              <p:cNvSpPr txBox="1">
                <a:spLocks noRot="1" noChangeAspect="1" noMove="1" noResize="1" noEditPoints="1" noAdjustHandles="1" noChangeArrowheads="1" noChangeShapeType="1" noTextEdit="1"/>
              </p:cNvSpPr>
              <p:nvPr>
                <p:custDataLst>
                  <p:tags r:id="rId23"/>
                </p:custDataLst>
              </p:nvPr>
            </p:nvSpPr>
            <p:spPr>
              <a:xfrm>
                <a:off x="1826785" y="5683065"/>
                <a:ext cx="6629037" cy="1274327"/>
              </a:xfrm>
              <a:prstGeom prst="rect">
                <a:avLst/>
              </a:prstGeom>
              <a:blipFill rotWithShape="1">
                <a:blip r:embed="rId29"/>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 useBgFill="1">
        <p:nvSpPr>
          <p:cNvPr id="31" name="Rectangle 30"/>
          <p:cNvSpPr/>
          <p:nvPr>
            <p:custDataLst>
              <p:tags r:id="rId24"/>
            </p:custDataLst>
          </p:nvPr>
        </p:nvSpPr>
        <p:spPr>
          <a:xfrm>
            <a:off x="1470673" y="5217938"/>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 name="Forme libre 4"/>
          <p:cNvSpPr/>
          <p:nvPr>
            <p:custDataLst>
              <p:tags r:id="rId25"/>
            </p:custDataLst>
          </p:nvPr>
        </p:nvSpPr>
        <p:spPr>
          <a:xfrm>
            <a:off x="2409528" y="3601797"/>
            <a:ext cx="146248" cy="2510978"/>
          </a:xfrm>
          <a:custGeom>
            <a:avLst/>
            <a:gdLst>
              <a:gd name="connsiteX0" fmla="*/ 0 w 146248"/>
              <a:gd name="connsiteY0" fmla="*/ 0 h 2510978"/>
              <a:gd name="connsiteX1" fmla="*/ 29029 w 146248"/>
              <a:gd name="connsiteY1" fmla="*/ 72571 h 2510978"/>
              <a:gd name="connsiteX2" fmla="*/ 87086 w 146248"/>
              <a:gd name="connsiteY2" fmla="*/ 188685 h 2510978"/>
              <a:gd name="connsiteX3" fmla="*/ 116114 w 146248"/>
              <a:gd name="connsiteY3" fmla="*/ 261257 h 2510978"/>
              <a:gd name="connsiteX4" fmla="*/ 130629 w 146248"/>
              <a:gd name="connsiteY4" fmla="*/ 348342 h 2510978"/>
              <a:gd name="connsiteX5" fmla="*/ 130629 w 146248"/>
              <a:gd name="connsiteY5" fmla="*/ 1103085 h 2510978"/>
              <a:gd name="connsiteX6" fmla="*/ 116114 w 146248"/>
              <a:gd name="connsiteY6" fmla="*/ 1262742 h 2510978"/>
              <a:gd name="connsiteX7" fmla="*/ 72571 w 146248"/>
              <a:gd name="connsiteY7" fmla="*/ 1611085 h 2510978"/>
              <a:gd name="connsiteX8" fmla="*/ 43543 w 146248"/>
              <a:gd name="connsiteY8" fmla="*/ 1770742 h 2510978"/>
              <a:gd name="connsiteX9" fmla="*/ 58057 w 146248"/>
              <a:gd name="connsiteY9" fmla="*/ 2278742 h 2510978"/>
              <a:gd name="connsiteX10" fmla="*/ 87086 w 146248"/>
              <a:gd name="connsiteY10" fmla="*/ 2510971 h 2510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6248" h="2510978">
                <a:moveTo>
                  <a:pt x="0" y="0"/>
                </a:moveTo>
                <a:cubicBezTo>
                  <a:pt x="9676" y="24190"/>
                  <a:pt x="18111" y="48915"/>
                  <a:pt x="29029" y="72571"/>
                </a:cubicBezTo>
                <a:cubicBezTo>
                  <a:pt x="47163" y="111861"/>
                  <a:pt x="71015" y="148507"/>
                  <a:pt x="87086" y="188685"/>
                </a:cubicBezTo>
                <a:lnTo>
                  <a:pt x="116114" y="261257"/>
                </a:lnTo>
                <a:cubicBezTo>
                  <a:pt x="120952" y="290285"/>
                  <a:pt x="127965" y="319034"/>
                  <a:pt x="130629" y="348342"/>
                </a:cubicBezTo>
                <a:cubicBezTo>
                  <a:pt x="157002" y="638441"/>
                  <a:pt x="145071" y="763697"/>
                  <a:pt x="130629" y="1103085"/>
                </a:cubicBezTo>
                <a:cubicBezTo>
                  <a:pt x="128357" y="1156475"/>
                  <a:pt x="121613" y="1209587"/>
                  <a:pt x="116114" y="1262742"/>
                </a:cubicBezTo>
                <a:cubicBezTo>
                  <a:pt x="77027" y="1640580"/>
                  <a:pt x="103779" y="1408239"/>
                  <a:pt x="72571" y="1611085"/>
                </a:cubicBezTo>
                <a:cubicBezTo>
                  <a:pt x="51767" y="1746309"/>
                  <a:pt x="68377" y="1671405"/>
                  <a:pt x="43543" y="1770742"/>
                </a:cubicBezTo>
                <a:cubicBezTo>
                  <a:pt x="48381" y="1940075"/>
                  <a:pt x="51419" y="2109470"/>
                  <a:pt x="58057" y="2278742"/>
                </a:cubicBezTo>
                <a:cubicBezTo>
                  <a:pt x="67353" y="2515800"/>
                  <a:pt x="-4645" y="2510971"/>
                  <a:pt x="87086" y="2510971"/>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Espace réservé du contenu 2"/>
          <p:cNvSpPr txBox="1">
            <a:spLocks/>
          </p:cNvSpPr>
          <p:nvPr>
            <p:custDataLst>
              <p:tags r:id="rId26"/>
            </p:custDataLst>
          </p:nvPr>
        </p:nvSpPr>
        <p:spPr>
          <a:xfrm>
            <a:off x="2871802" y="4401000"/>
            <a:ext cx="3749802" cy="830018"/>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buFont typeface="Wingdings" panose="05000000000000000000" pitchFamily="2" charset="2"/>
              <a:buChar char="Ø"/>
            </a:pPr>
            <a:r>
              <a:rPr lang="fr-FR" sz="1900" dirty="0" smtClean="0"/>
              <a:t>On effectue un court circuit entre A et B.</a:t>
            </a:r>
          </a:p>
          <a:p>
            <a:pPr algn="ctr">
              <a:buFont typeface="Wingdings" panose="05000000000000000000" pitchFamily="2" charset="2"/>
              <a:buChar char="Ø"/>
            </a:pPr>
            <a:r>
              <a:rPr lang="fr-FR" sz="1900" dirty="0" smtClean="0"/>
              <a:t>Calcul du courant de court circuit I</a:t>
            </a:r>
            <a:r>
              <a:rPr lang="fr-FR" sz="1900" baseline="-25000" dirty="0" smtClean="0"/>
              <a:t>C</a:t>
            </a:r>
            <a:r>
              <a:rPr lang="fr-FR" sz="1900" dirty="0" smtClean="0"/>
              <a:t> =I</a:t>
            </a:r>
            <a:r>
              <a:rPr lang="fr-FR" sz="1900" baseline="-25000" dirty="0" smtClean="0"/>
              <a:t>N</a:t>
            </a:r>
            <a:r>
              <a:rPr lang="fr-FR" sz="1900" dirty="0" smtClean="0"/>
              <a:t>.</a:t>
            </a:r>
          </a:p>
          <a:p>
            <a:pPr marL="0" indent="0" algn="ctr">
              <a:buNone/>
            </a:pPr>
            <a:endParaRPr lang="fr-FR" sz="1900" dirty="0" smtClean="0"/>
          </a:p>
        </p:txBody>
      </p:sp>
    </p:spTree>
    <p:extLst>
      <p:ext uri="{BB962C8B-B14F-4D97-AF65-F5344CB8AC3E}">
        <p14:creationId xmlns:p14="http://schemas.microsoft.com/office/powerpoint/2010/main" val="29426233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63"/>
                                        </p:tgtEl>
                                        <p:attrNameLst>
                                          <p:attrName>style.visibility</p:attrName>
                                        </p:attrNameLst>
                                      </p:cBhvr>
                                      <p:to>
                                        <p:strVal val="visible"/>
                                      </p:to>
                                    </p:set>
                                    <p:animEffect transition="in" filter="fade">
                                      <p:cBhvr>
                                        <p:cTn id="7" dur="500"/>
                                        <p:tgtEl>
                                          <p:spTgt spid="63"/>
                                        </p:tgtEl>
                                      </p:cBhvr>
                                    </p:animEffect>
                                  </p:childTnLst>
                                </p:cTn>
                              </p:par>
                            </p:childTnLst>
                          </p:cTn>
                        </p:par>
                        <p:par>
                          <p:cTn id="8" fill="hold">
                            <p:stCondLst>
                              <p:cond delay="3350"/>
                            </p:stCondLst>
                            <p:childTnLst>
                              <p:par>
                                <p:cTn id="9" presetID="10" presetClass="entr" presetSubtype="0" fill="hold" grpId="0" nodeType="afterEffect">
                                  <p:stCondLst>
                                    <p:cond delay="75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33"/>
                                        </p:tgtEl>
                                        <p:attrNameLst>
                                          <p:attrName>style.visibility</p:attrName>
                                        </p:attrNameLst>
                                      </p:cBhvr>
                                      <p:to>
                                        <p:strVal val="visible"/>
                                      </p:to>
                                    </p:set>
                                    <p:animEffect transition="in" filter="fade">
                                      <p:cBhvr>
                                        <p:cTn id="16" dur="500"/>
                                        <p:tgtEl>
                                          <p:spTgt spid="33"/>
                                        </p:tgtEl>
                                      </p:cBhvr>
                                    </p:animEffect>
                                  </p:childTnLst>
                                </p:cTn>
                              </p:par>
                            </p:childTnLst>
                          </p:cTn>
                        </p:par>
                        <p:par>
                          <p:cTn id="17" fill="hold">
                            <p:stCondLst>
                              <p:cond delay="500"/>
                            </p:stCondLst>
                            <p:childTnLst>
                              <p:par>
                                <p:cTn id="18" presetID="22" presetClass="entr" presetSubtype="1" fill="hold" grpId="0" nodeType="afterEffect">
                                  <p:stCondLst>
                                    <p:cond delay="1000"/>
                                  </p:stCondLst>
                                  <p:childTnLst>
                                    <p:set>
                                      <p:cBhvr>
                                        <p:cTn id="19" dur="1" fill="hold">
                                          <p:stCondLst>
                                            <p:cond delay="0"/>
                                          </p:stCondLst>
                                        </p:cTn>
                                        <p:tgtEl>
                                          <p:spTgt spid="5"/>
                                        </p:tgtEl>
                                        <p:attrNameLst>
                                          <p:attrName>style.visibility</p:attrName>
                                        </p:attrNameLst>
                                      </p:cBhvr>
                                      <p:to>
                                        <p:strVal val="visible"/>
                                      </p:to>
                                    </p:set>
                                    <p:animEffect transition="in" filter="wipe(up)">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500"/>
                                        <p:tgtEl>
                                          <p:spTgt spid="3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47"/>
                                        </p:tgtEl>
                                        <p:attrNameLst>
                                          <p:attrName>style.visibility</p:attrName>
                                        </p:attrNameLst>
                                      </p:cBhvr>
                                      <p:to>
                                        <p:strVal val="visible"/>
                                      </p:to>
                                    </p:set>
                                    <p:animEffect transition="in" filter="fade">
                                      <p:cBhvr>
                                        <p:cTn id="30" dur="500"/>
                                        <p:tgtEl>
                                          <p:spTgt spid="47"/>
                                        </p:tgtEl>
                                      </p:cBhvr>
                                    </p:animEffect>
                                  </p:childTnLst>
                                </p:cTn>
                              </p:par>
                            </p:childTnLst>
                          </p:cTn>
                        </p:par>
                        <p:par>
                          <p:cTn id="31" fill="hold">
                            <p:stCondLst>
                              <p:cond delay="500"/>
                            </p:stCondLst>
                            <p:childTnLst>
                              <p:par>
                                <p:cTn id="32" presetID="10" presetClass="entr" presetSubtype="0" fill="hold" grpId="0" nodeType="afterEffect">
                                  <p:stCondLst>
                                    <p:cond delay="0"/>
                                  </p:stCondLst>
                                  <p:childTnLst>
                                    <p:set>
                                      <p:cBhvr>
                                        <p:cTn id="33" dur="1" fill="hold">
                                          <p:stCondLst>
                                            <p:cond delay="0"/>
                                          </p:stCondLst>
                                        </p:cTn>
                                        <p:tgtEl>
                                          <p:spTgt spid="54"/>
                                        </p:tgtEl>
                                        <p:attrNameLst>
                                          <p:attrName>style.visibility</p:attrName>
                                        </p:attrNameLst>
                                      </p:cBhvr>
                                      <p:to>
                                        <p:strVal val="visible"/>
                                      </p:to>
                                    </p:set>
                                    <p:animEffect transition="in" filter="fade">
                                      <p:cBhvr>
                                        <p:cTn id="34" dur="500"/>
                                        <p:tgtEl>
                                          <p:spTgt spid="54"/>
                                        </p:tgtEl>
                                      </p:cBhvr>
                                    </p:animEffect>
                                  </p:childTnLst>
                                </p:cTn>
                              </p:par>
                            </p:childTnLst>
                          </p:cTn>
                        </p:par>
                        <p:par>
                          <p:cTn id="35" fill="hold">
                            <p:stCondLst>
                              <p:cond delay="1000"/>
                            </p:stCondLst>
                            <p:childTnLst>
                              <p:par>
                                <p:cTn id="36" presetID="10" presetClass="entr" presetSubtype="0" fill="hold" grpId="0" nodeType="afterEffect">
                                  <p:stCondLst>
                                    <p:cond delay="0"/>
                                  </p:stCondLst>
                                  <p:childTnLst>
                                    <p:set>
                                      <p:cBhvr>
                                        <p:cTn id="37" dur="1" fill="hold">
                                          <p:stCondLst>
                                            <p:cond delay="0"/>
                                          </p:stCondLst>
                                        </p:cTn>
                                        <p:tgtEl>
                                          <p:spTgt spid="51"/>
                                        </p:tgtEl>
                                        <p:attrNameLst>
                                          <p:attrName>style.visibility</p:attrName>
                                        </p:attrNameLst>
                                      </p:cBhvr>
                                      <p:to>
                                        <p:strVal val="visible"/>
                                      </p:to>
                                    </p:set>
                                    <p:animEffect transition="in" filter="fade">
                                      <p:cBhvr>
                                        <p:cTn id="38" dur="500"/>
                                        <p:tgtEl>
                                          <p:spTgt spid="51"/>
                                        </p:tgtEl>
                                      </p:cBhvr>
                                    </p:animEffect>
                                  </p:childTnLst>
                                </p:cTn>
                              </p:par>
                            </p:childTnLst>
                          </p:cTn>
                        </p:par>
                        <p:par>
                          <p:cTn id="39" fill="hold">
                            <p:stCondLst>
                              <p:cond delay="1500"/>
                            </p:stCondLst>
                            <p:childTnLst>
                              <p:par>
                                <p:cTn id="40" presetID="21" presetClass="entr" presetSubtype="1" fill="hold" grpId="0" nodeType="after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wheel(1)">
                                      <p:cBhvr>
                                        <p:cTn id="42" dur="2000"/>
                                        <p:tgtEl>
                                          <p:spTgt spid="35"/>
                                        </p:tgtEl>
                                      </p:cBhvr>
                                    </p:animEffect>
                                  </p:childTnLst>
                                </p:cTn>
                              </p:par>
                            </p:childTnLst>
                          </p:cTn>
                        </p:par>
                        <p:par>
                          <p:cTn id="43" fill="hold">
                            <p:stCondLst>
                              <p:cond delay="3500"/>
                            </p:stCondLst>
                            <p:childTnLst>
                              <p:par>
                                <p:cTn id="44" presetID="21" presetClass="entr" presetSubtype="1" fill="hold" grpId="0" nodeType="after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wheel(1)">
                                      <p:cBhvr>
                                        <p:cTn id="46" dur="2000"/>
                                        <p:tgtEl>
                                          <p:spTgt spid="17"/>
                                        </p:tgtEl>
                                      </p:cBhvr>
                                    </p:animEffect>
                                  </p:childTnLst>
                                </p:cTn>
                              </p:par>
                            </p:childTnLst>
                          </p:cTn>
                        </p:par>
                        <p:par>
                          <p:cTn id="47" fill="hold">
                            <p:stCondLst>
                              <p:cond delay="5500"/>
                            </p:stCondLst>
                            <p:childTnLst>
                              <p:par>
                                <p:cTn id="48" presetID="10" presetClass="entr" presetSubtype="0" fill="hold" grpId="0" nodeType="afterEffect">
                                  <p:stCondLst>
                                    <p:cond delay="0"/>
                                  </p:stCondLst>
                                  <p:childTnLst>
                                    <p:set>
                                      <p:cBhvr>
                                        <p:cTn id="49" dur="1" fill="hold">
                                          <p:stCondLst>
                                            <p:cond delay="0"/>
                                          </p:stCondLst>
                                        </p:cTn>
                                        <p:tgtEl>
                                          <p:spTgt spid="61"/>
                                        </p:tgtEl>
                                        <p:attrNameLst>
                                          <p:attrName>style.visibility</p:attrName>
                                        </p:attrNameLst>
                                      </p:cBhvr>
                                      <p:to>
                                        <p:strVal val="visible"/>
                                      </p:to>
                                    </p:set>
                                    <p:animEffect transition="in" filter="fade">
                                      <p:cBhvr>
                                        <p:cTn id="50" dur="500"/>
                                        <p:tgtEl>
                                          <p:spTgt spid="61"/>
                                        </p:tgtEl>
                                      </p:cBhvr>
                                    </p:animEffect>
                                  </p:childTnLst>
                                </p:cTn>
                              </p:par>
                            </p:childTnLst>
                          </p:cTn>
                        </p:par>
                        <p:par>
                          <p:cTn id="51" fill="hold">
                            <p:stCondLst>
                              <p:cond delay="6000"/>
                            </p:stCondLst>
                            <p:childTnLst>
                              <p:par>
                                <p:cTn id="52" presetID="10" presetClass="entr" presetSubtype="0" fill="hold" grpId="0" nodeType="afterEffect">
                                  <p:stCondLst>
                                    <p:cond delay="0"/>
                                  </p:stCondLst>
                                  <p:childTnLst>
                                    <p:set>
                                      <p:cBhvr>
                                        <p:cTn id="53" dur="1" fill="hold">
                                          <p:stCondLst>
                                            <p:cond delay="0"/>
                                          </p:stCondLst>
                                        </p:cTn>
                                        <p:tgtEl>
                                          <p:spTgt spid="59"/>
                                        </p:tgtEl>
                                        <p:attrNameLst>
                                          <p:attrName>style.visibility</p:attrName>
                                        </p:attrNameLst>
                                      </p:cBhvr>
                                      <p:to>
                                        <p:strVal val="visible"/>
                                      </p:to>
                                    </p:set>
                                    <p:animEffect transition="in" filter="fade">
                                      <p:cBhvr>
                                        <p:cTn id="54" dur="500"/>
                                        <p:tgtEl>
                                          <p:spTgt spid="59"/>
                                        </p:tgtEl>
                                      </p:cBhvr>
                                    </p:animEffect>
                                  </p:childTnLst>
                                </p:cTn>
                              </p:par>
                            </p:childTnLst>
                          </p:cTn>
                        </p:par>
                        <p:par>
                          <p:cTn id="55" fill="hold">
                            <p:stCondLst>
                              <p:cond delay="6500"/>
                            </p:stCondLst>
                            <p:childTnLst>
                              <p:par>
                                <p:cTn id="56" presetID="10" presetClass="entr" presetSubtype="0" fill="hold" grpId="0" nodeType="after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fade">
                                      <p:cBhvr>
                                        <p:cTn id="58" dur="500"/>
                                        <p:tgtEl>
                                          <p:spTgt spid="13"/>
                                        </p:tgtEl>
                                      </p:cBhvr>
                                    </p:animEffect>
                                  </p:childTnLst>
                                </p:cTn>
                              </p:par>
                            </p:childTnLst>
                          </p:cTn>
                        </p:par>
                        <p:par>
                          <p:cTn id="59" fill="hold">
                            <p:stCondLst>
                              <p:cond delay="7000"/>
                            </p:stCondLst>
                            <p:childTnLst>
                              <p:par>
                                <p:cTn id="60" presetID="10" presetClass="entr" presetSubtype="0" fill="hold" grpId="0" nodeType="afterEffect">
                                  <p:stCondLst>
                                    <p:cond delay="0"/>
                                  </p:stCondLst>
                                  <p:childTnLst>
                                    <p:set>
                                      <p:cBhvr>
                                        <p:cTn id="61" dur="1" fill="hold">
                                          <p:stCondLst>
                                            <p:cond delay="0"/>
                                          </p:stCondLst>
                                        </p:cTn>
                                        <p:tgtEl>
                                          <p:spTgt spid="60"/>
                                        </p:tgtEl>
                                        <p:attrNameLst>
                                          <p:attrName>style.visibility</p:attrName>
                                        </p:attrNameLst>
                                      </p:cBhvr>
                                      <p:to>
                                        <p:strVal val="visible"/>
                                      </p:to>
                                    </p:set>
                                    <p:animEffect transition="in" filter="fade">
                                      <p:cBhvr>
                                        <p:cTn id="62"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35" grpId="0" animBg="1"/>
      <p:bldP spid="51" grpId="0" animBg="1"/>
      <p:bldP spid="54" grpId="0"/>
      <p:bldP spid="13" grpId="0" animBg="1"/>
      <p:bldP spid="59" grpId="0" animBg="1"/>
      <p:bldP spid="60" grpId="0"/>
      <p:bldP spid="61" grpId="0"/>
      <p:bldP spid="63" grpId="0"/>
      <p:bldP spid="18" grpId="0"/>
      <p:bldP spid="30" grpId="0"/>
      <p:bldP spid="5" grpId="0" animBg="1"/>
      <p:bldP spid="3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72"/>
          <p:cNvSpPr/>
          <p:nvPr>
            <p:custDataLst>
              <p:tags r:id="rId1"/>
            </p:custDataLst>
          </p:nvPr>
        </p:nvSpPr>
        <p:spPr>
          <a:xfrm rot="5400000" flipV="1">
            <a:off x="769455" y="4440563"/>
            <a:ext cx="2541065" cy="782516"/>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0 w 2541065"/>
              <a:gd name="connsiteY0" fmla="*/ 1512394 h 1689123"/>
              <a:gd name="connsiteX1" fmla="*/ 3 w 2541065"/>
              <a:gd name="connsiteY1" fmla="*/ 0 h 1689123"/>
              <a:gd name="connsiteX2" fmla="*/ 2541065 w 2541065"/>
              <a:gd name="connsiteY2" fmla="*/ 1 h 1689123"/>
              <a:gd name="connsiteX3" fmla="*/ 2520280 w 2541065"/>
              <a:gd name="connsiteY3" fmla="*/ 1512394 h 1689123"/>
              <a:gd name="connsiteX4" fmla="*/ 91440 w 2541065"/>
              <a:gd name="connsiteY4" fmla="*/ 1689123 h 1689123"/>
              <a:gd name="connsiteX0" fmla="*/ 0 w 2541065"/>
              <a:gd name="connsiteY0" fmla="*/ 1512394 h 1512394"/>
              <a:gd name="connsiteX1" fmla="*/ 3 w 2541065"/>
              <a:gd name="connsiteY1" fmla="*/ 0 h 1512394"/>
              <a:gd name="connsiteX2" fmla="*/ 2541065 w 2541065"/>
              <a:gd name="connsiteY2" fmla="*/ 1 h 1512394"/>
              <a:gd name="connsiteX3" fmla="*/ 2520280 w 2541065"/>
              <a:gd name="connsiteY3" fmla="*/ 1512394 h 1512394"/>
            </a:gdLst>
            <a:ahLst/>
            <a:cxnLst>
              <a:cxn ang="0">
                <a:pos x="connsiteX0" y="connsiteY0"/>
              </a:cxn>
              <a:cxn ang="0">
                <a:pos x="connsiteX1" y="connsiteY1"/>
              </a:cxn>
              <a:cxn ang="0">
                <a:pos x="connsiteX2" y="connsiteY2"/>
              </a:cxn>
              <a:cxn ang="0">
                <a:pos x="connsiteX3" y="connsiteY3"/>
              </a:cxn>
            </a:cxnLst>
            <a:rect l="l" t="t" r="r" b="b"/>
            <a:pathLst>
              <a:path w="2541065" h="1512394">
                <a:moveTo>
                  <a:pt x="0" y="1512394"/>
                </a:moveTo>
                <a:cubicBezTo>
                  <a:pt x="1" y="1008263"/>
                  <a:pt x="2" y="504131"/>
                  <a:pt x="3" y="0"/>
                </a:cubicBezTo>
                <a:lnTo>
                  <a:pt x="2541065" y="1"/>
                </a:lnTo>
                <a:lnTo>
                  <a:pt x="2520280" y="1512394"/>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72"/>
          <p:cNvSpPr/>
          <p:nvPr>
            <p:custDataLst>
              <p:tags r:id="rId2"/>
            </p:custDataLst>
          </p:nvPr>
        </p:nvSpPr>
        <p:spPr>
          <a:xfrm rot="5400000" flipV="1">
            <a:off x="7661275" y="4972008"/>
            <a:ext cx="1263416" cy="57931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0 w 2541065"/>
              <a:gd name="connsiteY0" fmla="*/ 1512394 h 1689123"/>
              <a:gd name="connsiteX1" fmla="*/ 3 w 2541065"/>
              <a:gd name="connsiteY1" fmla="*/ 0 h 1689123"/>
              <a:gd name="connsiteX2" fmla="*/ 2541065 w 2541065"/>
              <a:gd name="connsiteY2" fmla="*/ 1 h 1689123"/>
              <a:gd name="connsiteX3" fmla="*/ 2520280 w 2541065"/>
              <a:gd name="connsiteY3" fmla="*/ 1512394 h 1689123"/>
              <a:gd name="connsiteX4" fmla="*/ 184525 w 2541065"/>
              <a:gd name="connsiteY4" fmla="*/ 1689123 h 1689123"/>
              <a:gd name="connsiteX0" fmla="*/ 29292 w 2541063"/>
              <a:gd name="connsiteY0" fmla="*/ 1119668 h 1689123"/>
              <a:gd name="connsiteX1" fmla="*/ 1 w 2541063"/>
              <a:gd name="connsiteY1" fmla="*/ 0 h 1689123"/>
              <a:gd name="connsiteX2" fmla="*/ 2541063 w 2541063"/>
              <a:gd name="connsiteY2" fmla="*/ 1 h 1689123"/>
              <a:gd name="connsiteX3" fmla="*/ 2520278 w 2541063"/>
              <a:gd name="connsiteY3" fmla="*/ 1512394 h 1689123"/>
              <a:gd name="connsiteX4" fmla="*/ 184523 w 2541063"/>
              <a:gd name="connsiteY4" fmla="*/ 1689123 h 1689123"/>
              <a:gd name="connsiteX0" fmla="*/ 29292 w 2541063"/>
              <a:gd name="connsiteY0" fmla="*/ 1119668 h 1512394"/>
              <a:gd name="connsiteX1" fmla="*/ 1 w 2541063"/>
              <a:gd name="connsiteY1" fmla="*/ 0 h 1512394"/>
              <a:gd name="connsiteX2" fmla="*/ 2541063 w 2541063"/>
              <a:gd name="connsiteY2" fmla="*/ 1 h 1512394"/>
              <a:gd name="connsiteX3" fmla="*/ 2520278 w 2541063"/>
              <a:gd name="connsiteY3" fmla="*/ 1512394 h 1512394"/>
              <a:gd name="connsiteX0" fmla="*/ 29292 w 2549567"/>
              <a:gd name="connsiteY0" fmla="*/ 1119668 h 1119669"/>
              <a:gd name="connsiteX1" fmla="*/ 1 w 2549567"/>
              <a:gd name="connsiteY1" fmla="*/ 0 h 1119669"/>
              <a:gd name="connsiteX2" fmla="*/ 2541063 w 2549567"/>
              <a:gd name="connsiteY2" fmla="*/ 1 h 1119669"/>
              <a:gd name="connsiteX3" fmla="*/ 2549567 w 2549567"/>
              <a:gd name="connsiteY3" fmla="*/ 1007452 h 1119669"/>
            </a:gdLst>
            <a:ahLst/>
            <a:cxnLst>
              <a:cxn ang="0">
                <a:pos x="connsiteX0" y="connsiteY0"/>
              </a:cxn>
              <a:cxn ang="0">
                <a:pos x="connsiteX1" y="connsiteY1"/>
              </a:cxn>
              <a:cxn ang="0">
                <a:pos x="connsiteX2" y="connsiteY2"/>
              </a:cxn>
              <a:cxn ang="0">
                <a:pos x="connsiteX3" y="connsiteY3"/>
              </a:cxn>
            </a:cxnLst>
            <a:rect l="l" t="t" r="r" b="b"/>
            <a:pathLst>
              <a:path w="2549567" h="1119669">
                <a:moveTo>
                  <a:pt x="29292" y="1119668"/>
                </a:moveTo>
                <a:cubicBezTo>
                  <a:pt x="29293" y="615537"/>
                  <a:pt x="0" y="504131"/>
                  <a:pt x="1" y="0"/>
                </a:cubicBezTo>
                <a:lnTo>
                  <a:pt x="2541063" y="1"/>
                </a:lnTo>
                <a:cubicBezTo>
                  <a:pt x="2543898" y="335818"/>
                  <a:pt x="2546732" y="671635"/>
                  <a:pt x="2549567" y="1007452"/>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custDataLst>
              <p:tags r:id="rId3"/>
            </p:custDataLst>
          </p:nvPr>
        </p:nvSpPr>
        <p:spPr>
          <a:xfrm>
            <a:off x="395536" y="302405"/>
            <a:ext cx="8748464" cy="822339"/>
          </a:xfrm>
        </p:spPr>
        <p:txBody>
          <a:bodyPr>
            <a:normAutofit fontScale="90000"/>
          </a:bodyPr>
          <a:lstStyle/>
          <a:p>
            <a:r>
              <a:rPr lang="fr-FR" dirty="0" smtClean="0"/>
              <a:t>Générateur équivalent de Norton</a:t>
            </a:r>
            <a:endParaRPr lang="fr-FR" dirty="0"/>
          </a:p>
        </p:txBody>
      </p:sp>
      <p:sp>
        <p:nvSpPr>
          <p:cNvPr id="35" name="Rectangle 72"/>
          <p:cNvSpPr/>
          <p:nvPr>
            <p:custDataLst>
              <p:tags r:id="rId4"/>
            </p:custDataLst>
          </p:nvPr>
        </p:nvSpPr>
        <p:spPr>
          <a:xfrm rot="5400000" flipV="1">
            <a:off x="6997953" y="4868302"/>
            <a:ext cx="1259203" cy="782516"/>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7" name="Groupe 46"/>
          <p:cNvGrpSpPr/>
          <p:nvPr>
            <p:custDataLst>
              <p:tags r:id="rId5"/>
            </p:custDataLst>
          </p:nvPr>
        </p:nvGrpSpPr>
        <p:grpSpPr>
          <a:xfrm>
            <a:off x="6937016" y="5013802"/>
            <a:ext cx="597234" cy="597234"/>
            <a:chOff x="6400473" y="5085184"/>
            <a:chExt cx="597234" cy="597234"/>
          </a:xfrm>
        </p:grpSpPr>
        <p:sp useBgFill="1">
          <p:nvSpPr>
            <p:cNvPr id="48" name="Ellipse 47"/>
            <p:cNvSpPr/>
            <p:nvPr/>
          </p:nvSpPr>
          <p:spPr>
            <a:xfrm>
              <a:off x="6400473" y="5085184"/>
              <a:ext cx="597234" cy="597234"/>
            </a:xfrm>
            <a:prstGeom prst="ellipse">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9" name="Connecteur droit avec flèche 48"/>
            <p:cNvCxnSpPr/>
            <p:nvPr/>
          </p:nvCxnSpPr>
          <p:spPr>
            <a:xfrm rot="16200000" flipV="1">
              <a:off x="6699090" y="5085184"/>
              <a:ext cx="0" cy="597234"/>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useBgFill="1">
        <p:nvSpPr>
          <p:cNvPr id="51" name="Rectangle 50"/>
          <p:cNvSpPr/>
          <p:nvPr>
            <p:custDataLst>
              <p:tags r:id="rId6"/>
            </p:custDataLst>
          </p:nvPr>
        </p:nvSpPr>
        <p:spPr>
          <a:xfrm>
            <a:off x="7840756" y="4971528"/>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RN</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4" name="Rectangle 53"/>
          <p:cNvSpPr/>
          <p:nvPr>
            <p:custDataLst>
              <p:tags r:id="rId7"/>
            </p:custDataLst>
          </p:nvPr>
        </p:nvSpPr>
        <p:spPr>
          <a:xfrm>
            <a:off x="6621603" y="462995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N</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Ellipse 12"/>
          <p:cNvSpPr/>
          <p:nvPr>
            <p:custDataLst>
              <p:tags r:id="rId8"/>
            </p:custDataLst>
          </p:nvPr>
        </p:nvSpPr>
        <p:spPr>
          <a:xfrm>
            <a:off x="8460431" y="4568416"/>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custDataLst>
              <p:tags r:id="rId9"/>
            </p:custDataLst>
          </p:nvPr>
        </p:nvSpPr>
        <p:spPr>
          <a:xfrm>
            <a:off x="8498906" y="5823370"/>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custDataLst>
              <p:tags r:id="rId10"/>
            </p:custDataLst>
          </p:nvPr>
        </p:nvSpPr>
        <p:spPr>
          <a:xfrm>
            <a:off x="8153416" y="414908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1" name="Rectangle 60"/>
          <p:cNvSpPr/>
          <p:nvPr>
            <p:custDataLst>
              <p:tags r:id="rId11"/>
            </p:custDataLst>
          </p:nvPr>
        </p:nvSpPr>
        <p:spPr>
          <a:xfrm>
            <a:off x="8172400" y="580441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3" name="Espace réservé du contenu 2"/>
          <p:cNvSpPr txBox="1">
            <a:spLocks/>
          </p:cNvSpPr>
          <p:nvPr>
            <p:custDataLst>
              <p:tags r:id="rId12"/>
            </p:custDataLst>
          </p:nvPr>
        </p:nvSpPr>
        <p:spPr>
          <a:xfrm>
            <a:off x="288032" y="1412776"/>
            <a:ext cx="8820472" cy="1743624"/>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a:t>I</a:t>
            </a:r>
            <a:r>
              <a:rPr lang="fr-FR" sz="1900" baseline="-25000" dirty="0"/>
              <a:t>N</a:t>
            </a:r>
            <a:r>
              <a:rPr lang="fr-FR" sz="1900" dirty="0"/>
              <a:t> est calculé en court-circuitant les points A et B et en calculant le courant dans le court circuit.</a:t>
            </a:r>
            <a:endParaRPr lang="fr-FR" sz="2000" dirty="0"/>
          </a:p>
          <a:p>
            <a:pPr marL="0" indent="0" algn="ctr">
              <a:buNone/>
            </a:pPr>
            <a:r>
              <a:rPr lang="fr-FR" sz="1900" dirty="0"/>
              <a:t>R</a:t>
            </a:r>
            <a:r>
              <a:rPr lang="fr-FR" sz="1900" baseline="-25000" dirty="0"/>
              <a:t>N </a:t>
            </a:r>
            <a:r>
              <a:rPr lang="fr-FR" sz="1900" dirty="0"/>
              <a:t>est calculée en « ouvrant » les générateurs de courants, I=0A, et en court-circuitant les générateurs de tension U= 0V.</a:t>
            </a:r>
          </a:p>
          <a:p>
            <a:pPr marL="0" indent="0" algn="ctr">
              <a:buNone/>
            </a:pPr>
            <a:r>
              <a:rPr lang="fr-FR" sz="1900" dirty="0"/>
              <a:t>On calcule la résistance équivalente vue entre les points A et B.</a:t>
            </a:r>
          </a:p>
        </p:txBody>
      </p:sp>
      <p:sp>
        <p:nvSpPr>
          <p:cNvPr id="19" name="Rectangle 72"/>
          <p:cNvSpPr/>
          <p:nvPr>
            <p:custDataLst>
              <p:tags r:id="rId13"/>
            </p:custDataLst>
          </p:nvPr>
        </p:nvSpPr>
        <p:spPr>
          <a:xfrm rot="5400000" flipV="1">
            <a:off x="-13061" y="4440563"/>
            <a:ext cx="2541065" cy="782516"/>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0" name="Groupe 19"/>
          <p:cNvGrpSpPr/>
          <p:nvPr>
            <p:custDataLst>
              <p:tags r:id="rId14"/>
            </p:custDataLst>
          </p:nvPr>
        </p:nvGrpSpPr>
        <p:grpSpPr>
          <a:xfrm>
            <a:off x="566933" y="5226995"/>
            <a:ext cx="597234" cy="597234"/>
            <a:chOff x="6400473" y="5085184"/>
            <a:chExt cx="597234" cy="597234"/>
          </a:xfrm>
        </p:grpSpPr>
        <p:sp>
          <p:nvSpPr>
            <p:cNvPr id="21" name="Ellipse 20"/>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2" name="Connecteur droit avec flèche 21"/>
            <p:cNvCxnSpPr>
              <a:stCxn id="21" idx="4"/>
              <a:endCxn id="21"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23" name="Rectangle 22"/>
          <p:cNvSpPr/>
          <p:nvPr>
            <p:custDataLst>
              <p:tags r:id="rId15"/>
            </p:custDataLst>
          </p:nvPr>
        </p:nvSpPr>
        <p:spPr>
          <a:xfrm>
            <a:off x="687494" y="3985018"/>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24" name="Rectangle 23"/>
          <p:cNvSpPr/>
          <p:nvPr>
            <p:custDataLst>
              <p:tags r:id="rId16"/>
            </p:custDataLst>
          </p:nvPr>
        </p:nvSpPr>
        <p:spPr>
          <a:xfrm>
            <a:off x="1470673" y="3985018"/>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5" name="Rectangle 24"/>
          <p:cNvSpPr/>
          <p:nvPr>
            <p:custDataLst>
              <p:tags r:id="rId17"/>
            </p:custDataLst>
          </p:nvPr>
        </p:nvSpPr>
        <p:spPr>
          <a:xfrm>
            <a:off x="251520" y="4843149"/>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6" name="Ellipse 25"/>
          <p:cNvSpPr/>
          <p:nvPr>
            <p:custDataLst>
              <p:tags r:id="rId18"/>
            </p:custDataLst>
          </p:nvPr>
        </p:nvSpPr>
        <p:spPr>
          <a:xfrm>
            <a:off x="2316295" y="3477551"/>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Ellipse 26"/>
          <p:cNvSpPr/>
          <p:nvPr>
            <p:custDataLst>
              <p:tags r:id="rId19"/>
            </p:custDataLst>
          </p:nvPr>
        </p:nvSpPr>
        <p:spPr>
          <a:xfrm>
            <a:off x="2392777" y="6008794"/>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27"/>
          <p:cNvSpPr/>
          <p:nvPr>
            <p:custDataLst>
              <p:tags r:id="rId20"/>
            </p:custDataLst>
          </p:nvPr>
        </p:nvSpPr>
        <p:spPr>
          <a:xfrm>
            <a:off x="1941746" y="342900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9" name="Rectangle 28"/>
          <p:cNvSpPr/>
          <p:nvPr>
            <p:custDataLst>
              <p:tags r:id="rId21"/>
            </p:custDataLst>
          </p:nvPr>
        </p:nvSpPr>
        <p:spPr>
          <a:xfrm>
            <a:off x="1979712" y="558924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mc:AlternateContent xmlns:mc="http://schemas.openxmlformats.org/markup-compatibility/2006" xmlns:a14="http://schemas.microsoft.com/office/drawing/2010/main">
        <mc:Choice Requires="a14">
          <p:sp>
            <p:nvSpPr>
              <p:cNvPr id="30" name="Espace réservé du contenu 2"/>
              <p:cNvSpPr txBox="1">
                <a:spLocks/>
              </p:cNvSpPr>
              <p:nvPr>
                <p:custDataLst>
                  <p:tags r:id="rId22"/>
                </p:custDataLst>
              </p:nvPr>
            </p:nvSpPr>
            <p:spPr>
              <a:xfrm>
                <a:off x="6621603" y="5944843"/>
                <a:ext cx="1527204" cy="842279"/>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I</a:t>
                </a:r>
                <a:r>
                  <a:rPr lang="fr-FR" sz="1900" baseline="-25000" dirty="0" smtClean="0"/>
                  <a:t>N</a:t>
                </a:r>
                <a:r>
                  <a:rPr lang="fr-FR" sz="1900" dirty="0" smtClean="0"/>
                  <a:t>= </a:t>
                </a:r>
                <a14:m>
                  <m:oMath xmlns:m="http://schemas.openxmlformats.org/officeDocument/2006/math">
                    <m:f>
                      <m:fPr>
                        <m:ctrlPr>
                          <a:rPr lang="fr-FR" b="1" i="1" smtClean="0">
                            <a:latin typeface="Cambria Math"/>
                          </a:rPr>
                        </m:ctrlPr>
                      </m:fPr>
                      <m:num>
                        <m:r>
                          <a:rPr lang="fr-FR" b="1" i="1" smtClean="0">
                            <a:latin typeface="Cambria Math"/>
                          </a:rPr>
                          <m:t>𝑬</m:t>
                        </m:r>
                        <m:r>
                          <a:rPr lang="fr-FR" b="1" i="1" baseline="-25000" smtClean="0">
                            <a:latin typeface="Cambria Math"/>
                          </a:rPr>
                          <m:t>𝟏</m:t>
                        </m:r>
                      </m:num>
                      <m:den>
                        <m:r>
                          <a:rPr lang="fr-FR" b="1" i="1" smtClean="0">
                            <a:latin typeface="Cambria Math"/>
                          </a:rPr>
                          <m:t>𝑹</m:t>
                        </m:r>
                        <m:r>
                          <a:rPr lang="fr-FR" b="1" i="1" baseline="-25000" smtClean="0">
                            <a:latin typeface="Cambria Math"/>
                          </a:rPr>
                          <m:t>𝟏</m:t>
                        </m:r>
                      </m:den>
                    </m:f>
                  </m:oMath>
                </a14:m>
                <a:r>
                  <a:rPr lang="fr-FR" dirty="0" smtClean="0"/>
                  <a:t>  </a:t>
                </a:r>
              </a:p>
            </p:txBody>
          </p:sp>
        </mc:Choice>
        <mc:Fallback xmlns="">
          <p:sp>
            <p:nvSpPr>
              <p:cNvPr id="30" name="Espace réservé du contenu 2"/>
              <p:cNvSpPr txBox="1">
                <a:spLocks noRot="1" noChangeAspect="1" noMove="1" noResize="1" noEditPoints="1" noAdjustHandles="1" noChangeArrowheads="1" noChangeShapeType="1" noTextEdit="1"/>
              </p:cNvSpPr>
              <p:nvPr>
                <p:custDataLst>
                  <p:tags r:id="rId28"/>
                </p:custDataLst>
              </p:nvPr>
            </p:nvSpPr>
            <p:spPr>
              <a:xfrm>
                <a:off x="6621603" y="5944843"/>
                <a:ext cx="1527204" cy="842279"/>
              </a:xfrm>
              <a:prstGeom prst="rect">
                <a:avLst/>
              </a:prstGeom>
              <a:blipFill rotWithShape="1">
                <a:blip r:embed="rId29"/>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 useBgFill="1">
        <p:nvSpPr>
          <p:cNvPr id="31" name="Rectangle 30"/>
          <p:cNvSpPr/>
          <p:nvPr>
            <p:custDataLst>
              <p:tags r:id="rId23"/>
            </p:custDataLst>
          </p:nvPr>
        </p:nvSpPr>
        <p:spPr>
          <a:xfrm>
            <a:off x="1470673" y="5217938"/>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3" name="Espace réservé du contenu 2"/>
          <p:cNvSpPr txBox="1">
            <a:spLocks/>
          </p:cNvSpPr>
          <p:nvPr>
            <p:custDataLst>
              <p:tags r:id="rId24"/>
            </p:custDataLst>
          </p:nvPr>
        </p:nvSpPr>
        <p:spPr>
          <a:xfrm>
            <a:off x="2476513" y="3140968"/>
            <a:ext cx="6667487" cy="830018"/>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Wingdings" panose="05000000000000000000" pitchFamily="2" charset="2"/>
              <a:buChar char="Ø"/>
            </a:pPr>
            <a:r>
              <a:rPr lang="fr-FR" sz="1900" dirty="0" smtClean="0"/>
              <a:t> On annule les générateurs de tension U = 0V.</a:t>
            </a:r>
          </a:p>
          <a:p>
            <a:pPr algn="ctr">
              <a:buFont typeface="Wingdings" panose="05000000000000000000" pitchFamily="2" charset="2"/>
              <a:buChar char="Ø"/>
            </a:pPr>
            <a:r>
              <a:rPr lang="fr-FR" sz="1900" dirty="0" smtClean="0"/>
              <a:t>Calcul de la résistance équivalente vue entre les points A et B on obtient R</a:t>
            </a:r>
            <a:r>
              <a:rPr lang="fr-FR" sz="1900" baseline="-25000" dirty="0" smtClean="0"/>
              <a:t>N</a:t>
            </a:r>
            <a:r>
              <a:rPr lang="fr-FR" sz="1900" dirty="0" smtClean="0"/>
              <a:t>.</a:t>
            </a:r>
          </a:p>
          <a:p>
            <a:pPr marL="0" indent="0" algn="ctr">
              <a:buNone/>
            </a:pPr>
            <a:endParaRPr lang="fr-FR" sz="1900" dirty="0" smtClean="0"/>
          </a:p>
        </p:txBody>
      </p:sp>
      <mc:AlternateContent xmlns:mc="http://schemas.openxmlformats.org/markup-compatibility/2006">
        <mc:Choice xmlns:a14="http://schemas.microsoft.com/office/drawing/2010/main" Requires="a14">
          <p:sp>
            <p:nvSpPr>
              <p:cNvPr id="34" name="Espace réservé du contenu 2"/>
              <p:cNvSpPr txBox="1">
                <a:spLocks/>
              </p:cNvSpPr>
              <p:nvPr>
                <p:custDataLst>
                  <p:tags r:id="rId25"/>
                </p:custDataLst>
              </p:nvPr>
            </p:nvSpPr>
            <p:spPr>
              <a:xfrm>
                <a:off x="2248761" y="4149080"/>
                <a:ext cx="4865237" cy="1989716"/>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14:m>
                  <m:oMath xmlns:m="http://schemas.openxmlformats.org/officeDocument/2006/math">
                    <m:f>
                      <m:fPr>
                        <m:ctrlPr>
                          <a:rPr lang="fr-FR" i="1" smtClean="0">
                            <a:latin typeface="Cambria Math"/>
                          </a:rPr>
                        </m:ctrlPr>
                      </m:fPr>
                      <m:num>
                        <m:r>
                          <a:rPr lang="fr-FR" b="1" i="1" smtClean="0">
                            <a:latin typeface="Cambria Math"/>
                          </a:rPr>
                          <m:t>𝟏</m:t>
                        </m:r>
                      </m:num>
                      <m:den>
                        <m:r>
                          <a:rPr lang="fr-FR" b="1" i="1" smtClean="0">
                            <a:latin typeface="Cambria Math"/>
                          </a:rPr>
                          <m:t>𝑹</m:t>
                        </m:r>
                        <m:r>
                          <a:rPr lang="fr-FR" b="1" i="1" baseline="-25000" smtClean="0">
                            <a:latin typeface="Cambria Math"/>
                          </a:rPr>
                          <m:t>𝑵</m:t>
                        </m:r>
                      </m:den>
                    </m:f>
                  </m:oMath>
                </a14:m>
                <a:r>
                  <a:rPr lang="fr-FR" sz="2000" dirty="0" smtClean="0"/>
                  <a:t>=</a:t>
                </a:r>
                <a14:m>
                  <m:oMath xmlns:m="http://schemas.openxmlformats.org/officeDocument/2006/math">
                    <m:f>
                      <m:fPr>
                        <m:ctrlPr>
                          <a:rPr lang="fr-FR" i="1" dirty="0" smtClean="0">
                            <a:latin typeface="Cambria Math"/>
                          </a:rPr>
                        </m:ctrlPr>
                      </m:fPr>
                      <m:num>
                        <m:r>
                          <a:rPr lang="fr-FR" b="1" i="1" dirty="0" smtClean="0">
                            <a:latin typeface="Cambria Math"/>
                          </a:rPr>
                          <m:t>𝟏</m:t>
                        </m:r>
                      </m:num>
                      <m:den>
                        <m:r>
                          <a:rPr lang="fr-FR" b="1" i="1" dirty="0" smtClean="0">
                            <a:latin typeface="Cambria Math"/>
                          </a:rPr>
                          <m:t>𝑹</m:t>
                        </m:r>
                        <m:r>
                          <a:rPr lang="fr-FR" b="1" i="1" baseline="-25000" dirty="0" smtClean="0">
                            <a:latin typeface="Cambria Math"/>
                          </a:rPr>
                          <m:t>𝟏</m:t>
                        </m:r>
                      </m:den>
                    </m:f>
                    <m:r>
                      <a:rPr lang="fr-FR" b="1" i="1" dirty="0" smtClean="0">
                        <a:latin typeface="Cambria Math"/>
                      </a:rPr>
                      <m:t>+ </m:t>
                    </m:r>
                    <m:f>
                      <m:fPr>
                        <m:ctrlPr>
                          <a:rPr lang="fr-FR" b="1" dirty="0" smtClean="0">
                            <a:latin typeface="Cambria Math"/>
                          </a:rPr>
                        </m:ctrlPr>
                      </m:fPr>
                      <m:num>
                        <m:r>
                          <a:rPr lang="fr-FR" b="1" i="0" dirty="0" smtClean="0">
                            <a:latin typeface="Cambria Math"/>
                          </a:rPr>
                          <m:t>𝟏</m:t>
                        </m:r>
                      </m:num>
                      <m:den>
                        <m:r>
                          <a:rPr lang="fr-FR" b="1" i="0" dirty="0" smtClean="0">
                            <a:latin typeface="Cambria Math"/>
                          </a:rPr>
                          <m:t>𝐑</m:t>
                        </m:r>
                        <m:r>
                          <a:rPr lang="fr-FR" b="1" i="0" baseline="-25000" dirty="0" smtClean="0">
                            <a:latin typeface="Cambria Math"/>
                          </a:rPr>
                          <m:t>𝟐</m:t>
                        </m:r>
                        <m:r>
                          <a:rPr lang="fr-FR" b="1" i="0" dirty="0" smtClean="0">
                            <a:latin typeface="Cambria Math"/>
                          </a:rPr>
                          <m:t>+</m:t>
                        </m:r>
                        <m:r>
                          <a:rPr lang="fr-FR" b="1" i="0" dirty="0" smtClean="0">
                            <a:latin typeface="Cambria Math"/>
                          </a:rPr>
                          <m:t>𝐑𝟑</m:t>
                        </m:r>
                      </m:den>
                    </m:f>
                  </m:oMath>
                </a14:m>
                <a:endParaRPr lang="fr-FR" dirty="0" smtClean="0"/>
              </a:p>
              <a:p>
                <a:pPr marL="0" indent="0" algn="ctr">
                  <a:buNone/>
                </a:pPr>
                <a:endParaRPr lang="fr-FR" sz="1200" dirty="0" smtClean="0"/>
              </a:p>
              <a:p>
                <a:pPr marL="0" indent="0" algn="ctr">
                  <a:buNone/>
                </a:pPr>
                <a:r>
                  <a:rPr lang="fr-FR" sz="1900" dirty="0" smtClean="0"/>
                  <a:t>On peut simplifier cette écriture avec R</a:t>
                </a:r>
                <a:r>
                  <a:rPr lang="fr-FR" sz="1900" baseline="-25000" dirty="0" smtClean="0"/>
                  <a:t>23</a:t>
                </a:r>
                <a:r>
                  <a:rPr lang="fr-FR" sz="1900" dirty="0" smtClean="0"/>
                  <a:t> = R</a:t>
                </a:r>
                <a:r>
                  <a:rPr lang="fr-FR" sz="1900" baseline="-25000" dirty="0" smtClean="0"/>
                  <a:t>2</a:t>
                </a:r>
                <a:r>
                  <a:rPr lang="fr-FR" sz="1900" dirty="0" smtClean="0"/>
                  <a:t> + R</a:t>
                </a:r>
                <a:r>
                  <a:rPr lang="fr-FR" sz="1900" baseline="-25000" dirty="0" smtClean="0"/>
                  <a:t>3</a:t>
                </a:r>
              </a:p>
              <a:p>
                <a:pPr marL="0" indent="0" algn="ctr">
                  <a:buNone/>
                </a:pPr>
                <a:r>
                  <a:rPr lang="fr-FR" sz="2000" dirty="0" smtClean="0"/>
                  <a:t>R</a:t>
                </a:r>
                <a:r>
                  <a:rPr lang="fr-FR" sz="2000" baseline="-25000" dirty="0" smtClean="0"/>
                  <a:t>N </a:t>
                </a:r>
                <a:r>
                  <a:rPr lang="fr-FR" sz="2000" dirty="0" smtClean="0"/>
                  <a:t>=</a:t>
                </a:r>
                <a:r>
                  <a:rPr lang="fr-FR" sz="3600" dirty="0" smtClean="0"/>
                  <a:t> </a:t>
                </a:r>
                <a14:m>
                  <m:oMath xmlns:m="http://schemas.openxmlformats.org/officeDocument/2006/math">
                    <m:f>
                      <m:fPr>
                        <m:ctrlPr>
                          <a:rPr lang="fr-FR">
                            <a:latin typeface="Cambria Math"/>
                          </a:rPr>
                        </m:ctrlPr>
                      </m:fPr>
                      <m:num>
                        <m:r>
                          <a:rPr lang="fr-FR" b="1" i="0" smtClean="0">
                            <a:latin typeface="Cambria Math"/>
                          </a:rPr>
                          <m:t>𝐑</m:t>
                        </m:r>
                        <m:r>
                          <a:rPr lang="fr-FR" i="0" baseline="-25000">
                            <a:latin typeface="Cambria Math"/>
                          </a:rPr>
                          <m:t>𝟏</m:t>
                        </m:r>
                        <m:r>
                          <a:rPr lang="fr-FR" b="1" i="0" smtClean="0">
                            <a:latin typeface="Cambria Math"/>
                          </a:rPr>
                          <m:t>  </m:t>
                        </m:r>
                        <m:r>
                          <a:rPr lang="fr-FR" b="1" i="0" smtClean="0">
                            <a:latin typeface="Cambria Math"/>
                          </a:rPr>
                          <m:t>𝐑𝟐𝟑</m:t>
                        </m:r>
                      </m:num>
                      <m:den>
                        <m:r>
                          <a:rPr lang="fr-FR" i="0">
                            <a:latin typeface="Cambria Math"/>
                          </a:rPr>
                          <m:t>(</m:t>
                        </m:r>
                        <m:r>
                          <a:rPr lang="fr-FR" i="0">
                            <a:latin typeface="Cambria Math"/>
                          </a:rPr>
                          <m:t>𝐑𝟏</m:t>
                        </m:r>
                        <m:r>
                          <a:rPr lang="fr-FR" i="0">
                            <a:latin typeface="Cambria Math"/>
                          </a:rPr>
                          <m:t>+</m:t>
                        </m:r>
                        <m:r>
                          <a:rPr lang="fr-FR" i="0">
                            <a:latin typeface="Cambria Math"/>
                          </a:rPr>
                          <m:t>𝐑𝟐</m:t>
                        </m:r>
                        <m:r>
                          <a:rPr lang="fr-FR" i="0" baseline="-25000">
                            <a:latin typeface="Cambria Math"/>
                          </a:rPr>
                          <m:t>𝟑</m:t>
                        </m:r>
                        <m:r>
                          <a:rPr lang="fr-FR" i="0">
                            <a:latin typeface="Cambria Math"/>
                          </a:rPr>
                          <m:t>)</m:t>
                        </m:r>
                      </m:den>
                    </m:f>
                  </m:oMath>
                </a14:m>
                <a:endParaRPr lang="fr-FR" dirty="0" smtClean="0"/>
              </a:p>
            </p:txBody>
          </p:sp>
        </mc:Choice>
        <mc:Fallback>
          <p:sp>
            <p:nvSpPr>
              <p:cNvPr id="34" name="Espace réservé du contenu 2"/>
              <p:cNvSpPr txBox="1">
                <a:spLocks noRot="1" noChangeAspect="1" noMove="1" noResize="1" noEditPoints="1" noAdjustHandles="1" noChangeArrowheads="1" noChangeShapeType="1" noTextEdit="1"/>
              </p:cNvSpPr>
              <p:nvPr>
                <p:custDataLst>
                  <p:tags r:id="rId25"/>
                </p:custDataLst>
              </p:nvPr>
            </p:nvSpPr>
            <p:spPr>
              <a:xfrm>
                <a:off x="2248761" y="4149080"/>
                <a:ext cx="4865237" cy="1989716"/>
              </a:xfrm>
              <a:prstGeom prst="rect">
                <a:avLst/>
              </a:prstGeom>
              <a:blipFill rotWithShape="1">
                <a:blip r:embed="rId30"/>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Tree>
    <p:extLst>
      <p:ext uri="{BB962C8B-B14F-4D97-AF65-F5344CB8AC3E}">
        <p14:creationId xmlns:p14="http://schemas.microsoft.com/office/powerpoint/2010/main" val="37126578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childTnLst>
                          </p:cTn>
                        </p:par>
                        <p:par>
                          <p:cTn id="8" fill="hold">
                            <p:stCondLst>
                              <p:cond delay="1800"/>
                            </p:stCondLst>
                            <p:childTnLst>
                              <p:par>
                                <p:cTn id="9" presetID="10" presetClass="exit" presetSubtype="0" fill="hold" nodeType="afterEffect">
                                  <p:stCondLst>
                                    <p:cond delay="1000"/>
                                  </p:stCondLst>
                                  <p:childTnLst>
                                    <p:animEffect transition="out" filter="fade">
                                      <p:cBhvr>
                                        <p:cTn id="10" dur="500"/>
                                        <p:tgtEl>
                                          <p:spTgt spid="20"/>
                                        </p:tgtEl>
                                      </p:cBhvr>
                                    </p:animEffect>
                                    <p:set>
                                      <p:cBhvr>
                                        <p:cTn id="11" dur="1" fill="hold">
                                          <p:stCondLst>
                                            <p:cond delay="499"/>
                                          </p:stCondLst>
                                        </p:cTn>
                                        <p:tgtEl>
                                          <p:spTgt spid="20"/>
                                        </p:tgtEl>
                                        <p:attrNameLst>
                                          <p:attrName>style.visibility</p:attrName>
                                        </p:attrNameLst>
                                      </p:cBhvr>
                                      <p:to>
                                        <p:strVal val="hidden"/>
                                      </p:to>
                                    </p:set>
                                  </p:childTnLst>
                                </p:cTn>
                              </p:par>
                            </p:childTnLst>
                          </p:cTn>
                        </p:par>
                        <p:par>
                          <p:cTn id="12" fill="hold">
                            <p:stCondLst>
                              <p:cond delay="3300"/>
                            </p:stCondLst>
                            <p:childTnLst>
                              <p:par>
                                <p:cTn id="13" presetID="10" presetClass="exit" presetSubtype="0" fill="hold" grpId="0" nodeType="afterEffect">
                                  <p:stCondLst>
                                    <p:cond delay="1000"/>
                                  </p:stCondLst>
                                  <p:childTnLst>
                                    <p:animEffect transition="out" filter="fade">
                                      <p:cBhvr>
                                        <p:cTn id="14" dur="500"/>
                                        <p:tgtEl>
                                          <p:spTgt spid="25"/>
                                        </p:tgtEl>
                                      </p:cBhvr>
                                    </p:animEffect>
                                    <p:set>
                                      <p:cBhvr>
                                        <p:cTn id="15" dur="1" fill="hold">
                                          <p:stCondLst>
                                            <p:cond delay="499"/>
                                          </p:stCondLst>
                                        </p:cTn>
                                        <p:tgtEl>
                                          <p:spTgt spid="25"/>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iterate type="wd">
                                    <p:tmPct val="10000"/>
                                  </p:iterate>
                                  <p:childTnLst>
                                    <p:set>
                                      <p:cBhvr>
                                        <p:cTn id="19" dur="1" fill="hold">
                                          <p:stCondLst>
                                            <p:cond delay="0"/>
                                          </p:stCondLst>
                                        </p:cTn>
                                        <p:tgtEl>
                                          <p:spTgt spid="34"/>
                                        </p:tgtEl>
                                        <p:attrNameLst>
                                          <p:attrName>style.visibility</p:attrName>
                                        </p:attrNameLst>
                                      </p:cBhvr>
                                      <p:to>
                                        <p:strVal val="visible"/>
                                      </p:to>
                                    </p:set>
                                    <p:animEffect transition="in" filter="fade">
                                      <p:cBhvr>
                                        <p:cTn id="20"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33" grpId="0"/>
      <p:bldP spid="3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72"/>
          <p:cNvSpPr/>
          <p:nvPr>
            <p:custDataLst>
              <p:tags r:id="rId1"/>
            </p:custDataLst>
          </p:nvPr>
        </p:nvSpPr>
        <p:spPr>
          <a:xfrm rot="5400000" flipV="1">
            <a:off x="503399" y="4346583"/>
            <a:ext cx="2531159" cy="960571"/>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0 w 2541065"/>
              <a:gd name="connsiteY0" fmla="*/ 1512394 h 1689123"/>
              <a:gd name="connsiteX1" fmla="*/ 3 w 2541065"/>
              <a:gd name="connsiteY1" fmla="*/ 0 h 1689123"/>
              <a:gd name="connsiteX2" fmla="*/ 2541065 w 2541065"/>
              <a:gd name="connsiteY2" fmla="*/ 1 h 1689123"/>
              <a:gd name="connsiteX3" fmla="*/ 2520280 w 2541065"/>
              <a:gd name="connsiteY3" fmla="*/ 1512394 h 1689123"/>
              <a:gd name="connsiteX4" fmla="*/ 91440 w 2541065"/>
              <a:gd name="connsiteY4" fmla="*/ 1689123 h 1689123"/>
              <a:gd name="connsiteX0" fmla="*/ 0 w 2541065"/>
              <a:gd name="connsiteY0" fmla="*/ 1512394 h 1512394"/>
              <a:gd name="connsiteX1" fmla="*/ 3 w 2541065"/>
              <a:gd name="connsiteY1" fmla="*/ 0 h 1512394"/>
              <a:gd name="connsiteX2" fmla="*/ 2541065 w 2541065"/>
              <a:gd name="connsiteY2" fmla="*/ 1 h 1512394"/>
              <a:gd name="connsiteX3" fmla="*/ 2520280 w 2541065"/>
              <a:gd name="connsiteY3" fmla="*/ 1512394 h 1512394"/>
            </a:gdLst>
            <a:ahLst/>
            <a:cxnLst>
              <a:cxn ang="0">
                <a:pos x="connsiteX0" y="connsiteY0"/>
              </a:cxn>
              <a:cxn ang="0">
                <a:pos x="connsiteX1" y="connsiteY1"/>
              </a:cxn>
              <a:cxn ang="0">
                <a:pos x="connsiteX2" y="connsiteY2"/>
              </a:cxn>
              <a:cxn ang="0">
                <a:pos x="connsiteX3" y="connsiteY3"/>
              </a:cxn>
            </a:cxnLst>
            <a:rect l="l" t="t" r="r" b="b"/>
            <a:pathLst>
              <a:path w="2541065" h="1512394">
                <a:moveTo>
                  <a:pt x="0" y="1512394"/>
                </a:moveTo>
                <a:cubicBezTo>
                  <a:pt x="1" y="1008263"/>
                  <a:pt x="2" y="504131"/>
                  <a:pt x="3" y="0"/>
                </a:cubicBezTo>
                <a:lnTo>
                  <a:pt x="2541065" y="1"/>
                </a:lnTo>
                <a:lnTo>
                  <a:pt x="2520280" y="1512394"/>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custDataLst>
              <p:tags r:id="rId2"/>
            </p:custDataLst>
          </p:nvPr>
        </p:nvSpPr>
        <p:spPr>
          <a:xfrm>
            <a:off x="395536" y="302405"/>
            <a:ext cx="8748464" cy="822339"/>
          </a:xfrm>
        </p:spPr>
        <p:txBody>
          <a:bodyPr>
            <a:normAutofit fontScale="90000"/>
          </a:bodyPr>
          <a:lstStyle/>
          <a:p>
            <a:r>
              <a:rPr lang="fr-FR" dirty="0" smtClean="0"/>
              <a:t>Générateur équivalent de Norton </a:t>
            </a:r>
            <a:endParaRPr lang="fr-FR" dirty="0"/>
          </a:p>
        </p:txBody>
      </p:sp>
      <p:grpSp>
        <p:nvGrpSpPr>
          <p:cNvPr id="7" name="Groupe 6"/>
          <p:cNvGrpSpPr/>
          <p:nvPr>
            <p:custDataLst>
              <p:tags r:id="rId3"/>
            </p:custDataLst>
          </p:nvPr>
        </p:nvGrpSpPr>
        <p:grpSpPr>
          <a:xfrm>
            <a:off x="6621603" y="4437112"/>
            <a:ext cx="2164827" cy="2231400"/>
            <a:chOff x="6621603" y="4149080"/>
            <a:chExt cx="2164827" cy="2231400"/>
          </a:xfrm>
        </p:grpSpPr>
        <p:sp>
          <p:nvSpPr>
            <p:cNvPr id="17" name="Rectangle 72"/>
            <p:cNvSpPr/>
            <p:nvPr/>
          </p:nvSpPr>
          <p:spPr>
            <a:xfrm rot="5400000" flipV="1">
              <a:off x="7661275" y="4972008"/>
              <a:ext cx="1263416" cy="57931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0 w 2541065"/>
                <a:gd name="connsiteY0" fmla="*/ 1512394 h 1689123"/>
                <a:gd name="connsiteX1" fmla="*/ 3 w 2541065"/>
                <a:gd name="connsiteY1" fmla="*/ 0 h 1689123"/>
                <a:gd name="connsiteX2" fmla="*/ 2541065 w 2541065"/>
                <a:gd name="connsiteY2" fmla="*/ 1 h 1689123"/>
                <a:gd name="connsiteX3" fmla="*/ 2520280 w 2541065"/>
                <a:gd name="connsiteY3" fmla="*/ 1512394 h 1689123"/>
                <a:gd name="connsiteX4" fmla="*/ 184525 w 2541065"/>
                <a:gd name="connsiteY4" fmla="*/ 1689123 h 1689123"/>
                <a:gd name="connsiteX0" fmla="*/ 29292 w 2541063"/>
                <a:gd name="connsiteY0" fmla="*/ 1119668 h 1689123"/>
                <a:gd name="connsiteX1" fmla="*/ 1 w 2541063"/>
                <a:gd name="connsiteY1" fmla="*/ 0 h 1689123"/>
                <a:gd name="connsiteX2" fmla="*/ 2541063 w 2541063"/>
                <a:gd name="connsiteY2" fmla="*/ 1 h 1689123"/>
                <a:gd name="connsiteX3" fmla="*/ 2520278 w 2541063"/>
                <a:gd name="connsiteY3" fmla="*/ 1512394 h 1689123"/>
                <a:gd name="connsiteX4" fmla="*/ 184523 w 2541063"/>
                <a:gd name="connsiteY4" fmla="*/ 1689123 h 1689123"/>
                <a:gd name="connsiteX0" fmla="*/ 29292 w 2541063"/>
                <a:gd name="connsiteY0" fmla="*/ 1119668 h 1512394"/>
                <a:gd name="connsiteX1" fmla="*/ 1 w 2541063"/>
                <a:gd name="connsiteY1" fmla="*/ 0 h 1512394"/>
                <a:gd name="connsiteX2" fmla="*/ 2541063 w 2541063"/>
                <a:gd name="connsiteY2" fmla="*/ 1 h 1512394"/>
                <a:gd name="connsiteX3" fmla="*/ 2520278 w 2541063"/>
                <a:gd name="connsiteY3" fmla="*/ 1512394 h 1512394"/>
                <a:gd name="connsiteX0" fmla="*/ 29292 w 2549567"/>
                <a:gd name="connsiteY0" fmla="*/ 1119668 h 1119669"/>
                <a:gd name="connsiteX1" fmla="*/ 1 w 2549567"/>
                <a:gd name="connsiteY1" fmla="*/ 0 h 1119669"/>
                <a:gd name="connsiteX2" fmla="*/ 2541063 w 2549567"/>
                <a:gd name="connsiteY2" fmla="*/ 1 h 1119669"/>
                <a:gd name="connsiteX3" fmla="*/ 2549567 w 2549567"/>
                <a:gd name="connsiteY3" fmla="*/ 1007452 h 1119669"/>
              </a:gdLst>
              <a:ahLst/>
              <a:cxnLst>
                <a:cxn ang="0">
                  <a:pos x="connsiteX0" y="connsiteY0"/>
                </a:cxn>
                <a:cxn ang="0">
                  <a:pos x="connsiteX1" y="connsiteY1"/>
                </a:cxn>
                <a:cxn ang="0">
                  <a:pos x="connsiteX2" y="connsiteY2"/>
                </a:cxn>
                <a:cxn ang="0">
                  <a:pos x="connsiteX3" y="connsiteY3"/>
                </a:cxn>
              </a:cxnLst>
              <a:rect l="l" t="t" r="r" b="b"/>
              <a:pathLst>
                <a:path w="2549567" h="1119669">
                  <a:moveTo>
                    <a:pt x="29292" y="1119668"/>
                  </a:moveTo>
                  <a:cubicBezTo>
                    <a:pt x="29293" y="615537"/>
                    <a:pt x="0" y="504131"/>
                    <a:pt x="1" y="0"/>
                  </a:cubicBezTo>
                  <a:lnTo>
                    <a:pt x="2541063" y="1"/>
                  </a:lnTo>
                  <a:cubicBezTo>
                    <a:pt x="2543898" y="335818"/>
                    <a:pt x="2546732" y="671635"/>
                    <a:pt x="2549567" y="1007452"/>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72"/>
            <p:cNvSpPr/>
            <p:nvPr/>
          </p:nvSpPr>
          <p:spPr>
            <a:xfrm rot="5400000" flipV="1">
              <a:off x="6997953" y="4868302"/>
              <a:ext cx="1259203" cy="782516"/>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7" name="Groupe 46"/>
            <p:cNvGrpSpPr/>
            <p:nvPr/>
          </p:nvGrpSpPr>
          <p:grpSpPr>
            <a:xfrm>
              <a:off x="6937016" y="5013802"/>
              <a:ext cx="597234" cy="597234"/>
              <a:chOff x="6400473" y="5085184"/>
              <a:chExt cx="597234" cy="597234"/>
            </a:xfrm>
          </p:grpSpPr>
          <p:sp useBgFill="1">
            <p:nvSpPr>
              <p:cNvPr id="48" name="Ellipse 47"/>
              <p:cNvSpPr/>
              <p:nvPr/>
            </p:nvSpPr>
            <p:spPr>
              <a:xfrm>
                <a:off x="6400473" y="5085184"/>
                <a:ext cx="597234" cy="597234"/>
              </a:xfrm>
              <a:prstGeom prst="ellipse">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9" name="Connecteur droit avec flèche 48"/>
              <p:cNvCxnSpPr/>
              <p:nvPr/>
            </p:nvCxnSpPr>
            <p:spPr>
              <a:xfrm rot="16200000" flipV="1">
                <a:off x="6699090" y="5085184"/>
                <a:ext cx="0" cy="597234"/>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useBgFill="1">
          <p:nvSpPr>
            <p:cNvPr id="51" name="Rectangle 50"/>
            <p:cNvSpPr/>
            <p:nvPr/>
          </p:nvSpPr>
          <p:spPr>
            <a:xfrm>
              <a:off x="7840756" y="4971528"/>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RN</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4" name="Rectangle 53"/>
            <p:cNvSpPr/>
            <p:nvPr/>
          </p:nvSpPr>
          <p:spPr>
            <a:xfrm>
              <a:off x="6621603" y="462995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N</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Ellipse 12"/>
            <p:cNvSpPr/>
            <p:nvPr/>
          </p:nvSpPr>
          <p:spPr>
            <a:xfrm>
              <a:off x="8460431" y="4568416"/>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nvSpPr>
          <p:spPr>
            <a:xfrm>
              <a:off x="8498906" y="5823370"/>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nvSpPr>
          <p:spPr>
            <a:xfrm>
              <a:off x="8153416" y="414908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1" name="Rectangle 60"/>
            <p:cNvSpPr/>
            <p:nvPr/>
          </p:nvSpPr>
          <p:spPr>
            <a:xfrm>
              <a:off x="8172400" y="580441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sp>
        <p:nvSpPr>
          <p:cNvPr id="63" name="Espace réservé du contenu 2"/>
          <p:cNvSpPr txBox="1">
            <a:spLocks/>
          </p:cNvSpPr>
          <p:nvPr>
            <p:custDataLst>
              <p:tags r:id="rId4"/>
            </p:custDataLst>
          </p:nvPr>
        </p:nvSpPr>
        <p:spPr>
          <a:xfrm>
            <a:off x="288032" y="1340768"/>
            <a:ext cx="8820472" cy="1743624"/>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a:t>I</a:t>
            </a:r>
            <a:r>
              <a:rPr lang="fr-FR" sz="1900" baseline="-25000" dirty="0"/>
              <a:t>N</a:t>
            </a:r>
            <a:r>
              <a:rPr lang="fr-FR" sz="1900" dirty="0"/>
              <a:t> est calculé en court-circuitant les points A et B et en calculant le courant dans le court circuit.</a:t>
            </a:r>
            <a:endParaRPr lang="fr-FR" sz="2000" dirty="0"/>
          </a:p>
          <a:p>
            <a:pPr marL="0" indent="0" algn="ctr">
              <a:buNone/>
            </a:pPr>
            <a:r>
              <a:rPr lang="fr-FR" sz="1900" dirty="0"/>
              <a:t>R</a:t>
            </a:r>
            <a:r>
              <a:rPr lang="fr-FR" sz="1900" baseline="-25000" dirty="0"/>
              <a:t>N </a:t>
            </a:r>
            <a:r>
              <a:rPr lang="fr-FR" sz="1900" dirty="0"/>
              <a:t>est calculée en « ouvrant » les générateurs de courants, I=0A, et en court-circuitant les générateurs de tension </a:t>
            </a:r>
            <a:r>
              <a:rPr lang="fr-FR" sz="1900" dirty="0" smtClean="0"/>
              <a:t>.U</a:t>
            </a:r>
            <a:r>
              <a:rPr lang="fr-FR" sz="1900" dirty="0"/>
              <a:t>= 0V.</a:t>
            </a:r>
          </a:p>
          <a:p>
            <a:pPr marL="0" indent="0" algn="ctr">
              <a:buNone/>
            </a:pPr>
            <a:r>
              <a:rPr lang="fr-FR" sz="1900" dirty="0"/>
              <a:t>On calcule la résistance équivalente vue entre les points A et B</a:t>
            </a:r>
            <a:r>
              <a:rPr lang="fr-FR" sz="1900" dirty="0" smtClean="0"/>
              <a:t>.</a:t>
            </a:r>
          </a:p>
          <a:p>
            <a:pPr marL="0" indent="0" algn="ctr">
              <a:buNone/>
            </a:pPr>
            <a:r>
              <a:rPr lang="fr-FR" sz="1900" dirty="0" smtClean="0"/>
              <a:t>I</a:t>
            </a:r>
            <a:r>
              <a:rPr lang="fr-FR" sz="1900" baseline="-25000" dirty="0" smtClean="0"/>
              <a:t>1</a:t>
            </a:r>
            <a:r>
              <a:rPr lang="fr-FR" sz="1900" dirty="0" smtClean="0"/>
              <a:t>; R</a:t>
            </a:r>
            <a:r>
              <a:rPr lang="fr-FR" sz="1900" baseline="-25000" dirty="0" smtClean="0"/>
              <a:t>1</a:t>
            </a:r>
            <a:r>
              <a:rPr lang="fr-FR" sz="1900" dirty="0" smtClean="0"/>
              <a:t>;R</a:t>
            </a:r>
            <a:r>
              <a:rPr lang="fr-FR" sz="1900" baseline="-25000" dirty="0" smtClean="0"/>
              <a:t>2</a:t>
            </a:r>
            <a:r>
              <a:rPr lang="fr-FR" sz="1900" dirty="0" smtClean="0"/>
              <a:t>;R</a:t>
            </a:r>
            <a:r>
              <a:rPr lang="fr-FR" sz="1900" baseline="-25000" dirty="0" smtClean="0"/>
              <a:t>3</a:t>
            </a:r>
            <a:r>
              <a:rPr lang="fr-FR" sz="1900" dirty="0" smtClean="0"/>
              <a:t> sont connus on cherche I</a:t>
            </a:r>
            <a:r>
              <a:rPr lang="fr-FR" sz="1900" baseline="-25000" dirty="0" smtClean="0"/>
              <a:t>N</a:t>
            </a:r>
            <a:r>
              <a:rPr lang="fr-FR" sz="1900" dirty="0" smtClean="0"/>
              <a:t> et R</a:t>
            </a:r>
            <a:r>
              <a:rPr lang="fr-FR" sz="1900" baseline="-25000" dirty="0" smtClean="0"/>
              <a:t>N</a:t>
            </a:r>
            <a:endParaRPr lang="fr-FR" sz="1900" baseline="-25000" dirty="0"/>
          </a:p>
        </p:txBody>
      </p:sp>
      <p:sp>
        <p:nvSpPr>
          <p:cNvPr id="18" name="Espace réservé du contenu 2"/>
          <p:cNvSpPr txBox="1">
            <a:spLocks/>
          </p:cNvSpPr>
          <p:nvPr>
            <p:custDataLst>
              <p:tags r:id="rId5"/>
            </p:custDataLst>
          </p:nvPr>
        </p:nvSpPr>
        <p:spPr>
          <a:xfrm>
            <a:off x="2339752" y="3463078"/>
            <a:ext cx="6821151" cy="830018"/>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u="sng" dirty="0" smtClean="0"/>
              <a:t>2e exemple d’application: </a:t>
            </a:r>
            <a:r>
              <a:rPr lang="fr-FR" sz="1900" dirty="0" smtClean="0"/>
              <a:t>le circuit suivant doit être transformé en générateur équivalent de Norton vu entre les bornes A et B.</a:t>
            </a:r>
          </a:p>
          <a:p>
            <a:pPr marL="0" indent="0" algn="ctr">
              <a:buNone/>
            </a:pPr>
            <a:endParaRPr lang="fr-FR" sz="1900" dirty="0" smtClean="0"/>
          </a:p>
        </p:txBody>
      </p:sp>
      <p:sp>
        <p:nvSpPr>
          <p:cNvPr id="19" name="Rectangle 72"/>
          <p:cNvSpPr/>
          <p:nvPr>
            <p:custDataLst>
              <p:tags r:id="rId6"/>
            </p:custDataLst>
          </p:nvPr>
        </p:nvSpPr>
        <p:spPr>
          <a:xfrm rot="5400000" flipV="1">
            <a:off x="-289280" y="4534801"/>
            <a:ext cx="2551486" cy="604461"/>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23" name="Rectangle 22"/>
          <p:cNvSpPr/>
          <p:nvPr>
            <p:custDataLst>
              <p:tags r:id="rId7"/>
            </p:custDataLst>
          </p:nvPr>
        </p:nvSpPr>
        <p:spPr>
          <a:xfrm rot="5400000">
            <a:off x="1513624" y="3247016"/>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24" name="Rectangle 23"/>
          <p:cNvSpPr/>
          <p:nvPr>
            <p:custDataLst>
              <p:tags r:id="rId8"/>
            </p:custDataLst>
          </p:nvPr>
        </p:nvSpPr>
        <p:spPr>
          <a:xfrm>
            <a:off x="1115616" y="3985018"/>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6" name="Ellipse 25"/>
          <p:cNvSpPr/>
          <p:nvPr>
            <p:custDataLst>
              <p:tags r:id="rId9"/>
            </p:custDataLst>
          </p:nvPr>
        </p:nvSpPr>
        <p:spPr>
          <a:xfrm>
            <a:off x="1187624" y="3477551"/>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Ellipse 26"/>
          <p:cNvSpPr/>
          <p:nvPr>
            <p:custDataLst>
              <p:tags r:id="rId10"/>
            </p:custDataLst>
          </p:nvPr>
        </p:nvSpPr>
        <p:spPr>
          <a:xfrm>
            <a:off x="2210795" y="6008794"/>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27"/>
          <p:cNvSpPr/>
          <p:nvPr>
            <p:custDataLst>
              <p:tags r:id="rId11"/>
            </p:custDataLst>
          </p:nvPr>
        </p:nvSpPr>
        <p:spPr>
          <a:xfrm>
            <a:off x="1797730" y="342900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9" name="Rectangle 28"/>
          <p:cNvSpPr/>
          <p:nvPr>
            <p:custDataLst>
              <p:tags r:id="rId12"/>
            </p:custDataLst>
          </p:nvPr>
        </p:nvSpPr>
        <p:spPr>
          <a:xfrm>
            <a:off x="1797730" y="558924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31" name="Rectangle 30"/>
          <p:cNvSpPr/>
          <p:nvPr>
            <p:custDataLst>
              <p:tags r:id="rId13"/>
            </p:custDataLst>
          </p:nvPr>
        </p:nvSpPr>
        <p:spPr>
          <a:xfrm>
            <a:off x="1115616" y="5013176"/>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 name="Forme libre 4"/>
          <p:cNvSpPr/>
          <p:nvPr>
            <p:custDataLst>
              <p:tags r:id="rId14"/>
            </p:custDataLst>
          </p:nvPr>
        </p:nvSpPr>
        <p:spPr>
          <a:xfrm>
            <a:off x="2227546" y="3601797"/>
            <a:ext cx="146248" cy="2510978"/>
          </a:xfrm>
          <a:custGeom>
            <a:avLst/>
            <a:gdLst>
              <a:gd name="connsiteX0" fmla="*/ 0 w 146248"/>
              <a:gd name="connsiteY0" fmla="*/ 0 h 2510978"/>
              <a:gd name="connsiteX1" fmla="*/ 29029 w 146248"/>
              <a:gd name="connsiteY1" fmla="*/ 72571 h 2510978"/>
              <a:gd name="connsiteX2" fmla="*/ 87086 w 146248"/>
              <a:gd name="connsiteY2" fmla="*/ 188685 h 2510978"/>
              <a:gd name="connsiteX3" fmla="*/ 116114 w 146248"/>
              <a:gd name="connsiteY3" fmla="*/ 261257 h 2510978"/>
              <a:gd name="connsiteX4" fmla="*/ 130629 w 146248"/>
              <a:gd name="connsiteY4" fmla="*/ 348342 h 2510978"/>
              <a:gd name="connsiteX5" fmla="*/ 130629 w 146248"/>
              <a:gd name="connsiteY5" fmla="*/ 1103085 h 2510978"/>
              <a:gd name="connsiteX6" fmla="*/ 116114 w 146248"/>
              <a:gd name="connsiteY6" fmla="*/ 1262742 h 2510978"/>
              <a:gd name="connsiteX7" fmla="*/ 72571 w 146248"/>
              <a:gd name="connsiteY7" fmla="*/ 1611085 h 2510978"/>
              <a:gd name="connsiteX8" fmla="*/ 43543 w 146248"/>
              <a:gd name="connsiteY8" fmla="*/ 1770742 h 2510978"/>
              <a:gd name="connsiteX9" fmla="*/ 58057 w 146248"/>
              <a:gd name="connsiteY9" fmla="*/ 2278742 h 2510978"/>
              <a:gd name="connsiteX10" fmla="*/ 87086 w 146248"/>
              <a:gd name="connsiteY10" fmla="*/ 2510971 h 2510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6248" h="2510978">
                <a:moveTo>
                  <a:pt x="0" y="0"/>
                </a:moveTo>
                <a:cubicBezTo>
                  <a:pt x="9676" y="24190"/>
                  <a:pt x="18111" y="48915"/>
                  <a:pt x="29029" y="72571"/>
                </a:cubicBezTo>
                <a:cubicBezTo>
                  <a:pt x="47163" y="111861"/>
                  <a:pt x="71015" y="148507"/>
                  <a:pt x="87086" y="188685"/>
                </a:cubicBezTo>
                <a:lnTo>
                  <a:pt x="116114" y="261257"/>
                </a:lnTo>
                <a:cubicBezTo>
                  <a:pt x="120952" y="290285"/>
                  <a:pt x="127965" y="319034"/>
                  <a:pt x="130629" y="348342"/>
                </a:cubicBezTo>
                <a:cubicBezTo>
                  <a:pt x="157002" y="638441"/>
                  <a:pt x="145071" y="763697"/>
                  <a:pt x="130629" y="1103085"/>
                </a:cubicBezTo>
                <a:cubicBezTo>
                  <a:pt x="128357" y="1156475"/>
                  <a:pt x="121613" y="1209587"/>
                  <a:pt x="116114" y="1262742"/>
                </a:cubicBezTo>
                <a:cubicBezTo>
                  <a:pt x="77027" y="1640580"/>
                  <a:pt x="103779" y="1408239"/>
                  <a:pt x="72571" y="1611085"/>
                </a:cubicBezTo>
                <a:cubicBezTo>
                  <a:pt x="51767" y="1746309"/>
                  <a:pt x="68377" y="1671405"/>
                  <a:pt x="43543" y="1770742"/>
                </a:cubicBezTo>
                <a:cubicBezTo>
                  <a:pt x="48381" y="1940075"/>
                  <a:pt x="51419" y="2109470"/>
                  <a:pt x="58057" y="2278742"/>
                </a:cubicBezTo>
                <a:cubicBezTo>
                  <a:pt x="67353" y="2515800"/>
                  <a:pt x="-4645" y="2510971"/>
                  <a:pt x="87086" y="2510971"/>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Espace réservé du contenu 2"/>
          <p:cNvSpPr txBox="1">
            <a:spLocks/>
          </p:cNvSpPr>
          <p:nvPr>
            <p:custDataLst>
              <p:tags r:id="rId15"/>
            </p:custDataLst>
          </p:nvPr>
        </p:nvSpPr>
        <p:spPr>
          <a:xfrm>
            <a:off x="2871802" y="4615206"/>
            <a:ext cx="3749802" cy="830018"/>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buFont typeface="Wingdings" panose="05000000000000000000" pitchFamily="2" charset="2"/>
              <a:buChar char="Ø"/>
            </a:pPr>
            <a:r>
              <a:rPr lang="fr-FR" sz="1900" dirty="0" smtClean="0"/>
              <a:t>On effectue un court circuit entre A et B.</a:t>
            </a:r>
          </a:p>
          <a:p>
            <a:pPr algn="ctr">
              <a:buFont typeface="Wingdings" panose="05000000000000000000" pitchFamily="2" charset="2"/>
              <a:buChar char="Ø"/>
            </a:pPr>
            <a:r>
              <a:rPr lang="fr-FR" sz="1900" dirty="0" smtClean="0"/>
              <a:t>Calcul du courant de court circuit I</a:t>
            </a:r>
            <a:r>
              <a:rPr lang="fr-FR" sz="1900" baseline="-25000" dirty="0" smtClean="0"/>
              <a:t>C</a:t>
            </a:r>
            <a:r>
              <a:rPr lang="fr-FR" sz="1900" dirty="0" smtClean="0"/>
              <a:t> =I</a:t>
            </a:r>
            <a:r>
              <a:rPr lang="fr-FR" sz="1900" baseline="-25000" dirty="0" smtClean="0"/>
              <a:t>N</a:t>
            </a:r>
            <a:r>
              <a:rPr lang="fr-FR" sz="1900" dirty="0" smtClean="0"/>
              <a:t>.</a:t>
            </a:r>
          </a:p>
          <a:p>
            <a:pPr marL="0" indent="0" algn="ctr">
              <a:buNone/>
            </a:pPr>
            <a:endParaRPr lang="fr-FR" sz="1900" dirty="0" smtClean="0"/>
          </a:p>
        </p:txBody>
      </p:sp>
      <p:grpSp>
        <p:nvGrpSpPr>
          <p:cNvPr id="34" name="Groupe 33"/>
          <p:cNvGrpSpPr/>
          <p:nvPr>
            <p:custDataLst>
              <p:tags r:id="rId16"/>
            </p:custDataLst>
          </p:nvPr>
        </p:nvGrpSpPr>
        <p:grpSpPr>
          <a:xfrm>
            <a:off x="384951" y="5166202"/>
            <a:ext cx="597234" cy="597234"/>
            <a:chOff x="6400473" y="5085184"/>
            <a:chExt cx="597234" cy="597234"/>
          </a:xfrm>
        </p:grpSpPr>
        <p:sp useBgFill="1">
          <p:nvSpPr>
            <p:cNvPr id="36" name="Ellipse 35"/>
            <p:cNvSpPr/>
            <p:nvPr/>
          </p:nvSpPr>
          <p:spPr>
            <a:xfrm>
              <a:off x="6400473" y="5085184"/>
              <a:ext cx="597234" cy="597234"/>
            </a:xfrm>
            <a:prstGeom prst="ellipse">
              <a:avLst/>
            </a:prstGeom>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7" name="Connecteur droit avec flèche 36"/>
            <p:cNvCxnSpPr/>
            <p:nvPr/>
          </p:nvCxnSpPr>
          <p:spPr>
            <a:xfrm rot="16200000" flipV="1">
              <a:off x="6699090" y="5085184"/>
              <a:ext cx="0" cy="597234"/>
            </a:xfrm>
            <a:prstGeom prst="straightConnector1">
              <a:avLst/>
            </a:prstGeom>
            <a:ln w="38100">
              <a:no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38" name="Rectangle 37"/>
          <p:cNvSpPr/>
          <p:nvPr>
            <p:custDataLst>
              <p:tags r:id="rId17"/>
            </p:custDataLst>
          </p:nvPr>
        </p:nvSpPr>
        <p:spPr>
          <a:xfrm>
            <a:off x="213554" y="465313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39" name="Groupe 38"/>
          <p:cNvGrpSpPr/>
          <p:nvPr>
            <p:custDataLst>
              <p:tags r:id="rId18"/>
            </p:custDataLst>
          </p:nvPr>
        </p:nvGrpSpPr>
        <p:grpSpPr>
          <a:xfrm>
            <a:off x="376553" y="5196768"/>
            <a:ext cx="597234" cy="597234"/>
            <a:chOff x="6400473" y="5085184"/>
            <a:chExt cx="597234" cy="597234"/>
          </a:xfrm>
        </p:grpSpPr>
        <p:sp useBgFill="1">
          <p:nvSpPr>
            <p:cNvPr id="40" name="Ellipse 39"/>
            <p:cNvSpPr/>
            <p:nvPr/>
          </p:nvSpPr>
          <p:spPr>
            <a:xfrm>
              <a:off x="6400473" y="5085184"/>
              <a:ext cx="597234" cy="597234"/>
            </a:xfrm>
            <a:prstGeom prst="ellipse">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1" name="Connecteur droit avec flèche 40"/>
            <p:cNvCxnSpPr/>
            <p:nvPr/>
          </p:nvCxnSpPr>
          <p:spPr>
            <a:xfrm rot="16200000" flipV="1">
              <a:off x="6699090" y="5085184"/>
              <a:ext cx="0" cy="597234"/>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42" name="Ellipse 41"/>
          <p:cNvSpPr/>
          <p:nvPr>
            <p:custDataLst>
              <p:tags r:id="rId19"/>
            </p:custDataLst>
          </p:nvPr>
        </p:nvSpPr>
        <p:spPr>
          <a:xfrm>
            <a:off x="2134313" y="3477551"/>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Rectangle 42"/>
          <p:cNvSpPr/>
          <p:nvPr>
            <p:custDataLst>
              <p:tags r:id="rId20"/>
            </p:custDataLst>
          </p:nvPr>
        </p:nvSpPr>
        <p:spPr>
          <a:xfrm>
            <a:off x="789618" y="314096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C</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Rectangle 43"/>
          <p:cNvSpPr/>
          <p:nvPr>
            <p:custDataLst>
              <p:tags r:id="rId21"/>
            </p:custDataLst>
          </p:nvPr>
        </p:nvSpPr>
        <p:spPr>
          <a:xfrm>
            <a:off x="827584" y="4447857"/>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5" name="Rectangle 44"/>
          <p:cNvSpPr/>
          <p:nvPr>
            <p:custDataLst>
              <p:tags r:id="rId22"/>
            </p:custDataLst>
          </p:nvPr>
        </p:nvSpPr>
        <p:spPr>
          <a:xfrm>
            <a:off x="1827298" y="456108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rPr>
              <a:t>C</a:t>
            </a:r>
          </a:p>
        </p:txBody>
      </p:sp>
      <p:cxnSp>
        <p:nvCxnSpPr>
          <p:cNvPr id="4" name="Connecteur droit avec flèche 3"/>
          <p:cNvCxnSpPr/>
          <p:nvPr>
            <p:custDataLst>
              <p:tags r:id="rId23"/>
            </p:custDataLst>
          </p:nvPr>
        </p:nvCxnSpPr>
        <p:spPr>
          <a:xfrm flipH="1" flipV="1">
            <a:off x="675170" y="4401000"/>
            <a:ext cx="9062" cy="160082"/>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6" name="Connecteur droit avec flèche 45"/>
          <p:cNvCxnSpPr/>
          <p:nvPr>
            <p:custDataLst>
              <p:tags r:id="rId24"/>
            </p:custDataLst>
          </p:nvPr>
        </p:nvCxnSpPr>
        <p:spPr>
          <a:xfrm flipH="1">
            <a:off x="1279632" y="4653136"/>
            <a:ext cx="9062" cy="160082"/>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0" name="Connecteur droit avec flèche 49"/>
          <p:cNvCxnSpPr/>
          <p:nvPr>
            <p:custDataLst>
              <p:tags r:id="rId25"/>
            </p:custDataLst>
          </p:nvPr>
        </p:nvCxnSpPr>
        <p:spPr>
          <a:xfrm flipH="1">
            <a:off x="2335221" y="4699054"/>
            <a:ext cx="9062" cy="160082"/>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2" name="Connecteur droit avec flèche 51"/>
          <p:cNvCxnSpPr/>
          <p:nvPr>
            <p:custDataLst>
              <p:tags r:id="rId26"/>
            </p:custDataLst>
          </p:nvPr>
        </p:nvCxnSpPr>
        <p:spPr>
          <a:xfrm flipV="1">
            <a:off x="178679" y="3476647"/>
            <a:ext cx="0" cy="2514196"/>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3" name="Rectangle 52"/>
          <p:cNvSpPr/>
          <p:nvPr>
            <p:custDataLst>
              <p:tags r:id="rId27"/>
            </p:custDataLst>
          </p:nvPr>
        </p:nvSpPr>
        <p:spPr>
          <a:xfrm>
            <a:off x="55981" y="371310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8035353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1600"/>
                            </p:stCondLst>
                            <p:childTnLst>
                              <p:par>
                                <p:cTn id="9" presetID="10" presetClass="entr" presetSubtype="0" fill="hold" grpId="0" nodeType="afterEffect">
                                  <p:stCondLst>
                                    <p:cond delay="1000"/>
                                  </p:stCondLst>
                                  <p:iterate type="wd">
                                    <p:tmPct val="10000"/>
                                  </p:iterate>
                                  <p:childTnLst>
                                    <p:set>
                                      <p:cBhvr>
                                        <p:cTn id="10" dur="1" fill="hold">
                                          <p:stCondLst>
                                            <p:cond delay="0"/>
                                          </p:stCondLst>
                                        </p:cTn>
                                        <p:tgtEl>
                                          <p:spTgt spid="33"/>
                                        </p:tgtEl>
                                        <p:attrNameLst>
                                          <p:attrName>style.visibility</p:attrName>
                                        </p:attrNameLst>
                                      </p:cBhvr>
                                      <p:to>
                                        <p:strVal val="visible"/>
                                      </p:to>
                                    </p:set>
                                    <p:animEffect transition="in" filter="fade">
                                      <p:cBhvr>
                                        <p:cTn id="11" dur="500"/>
                                        <p:tgtEl>
                                          <p:spTgt spid="3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up)">
                                      <p:cBhvr>
                                        <p:cTn id="16" dur="500"/>
                                        <p:tgtEl>
                                          <p:spTgt spid="5"/>
                                        </p:tgtEl>
                                      </p:cBhvr>
                                    </p:animEffect>
                                  </p:childTnLst>
                                </p:cTn>
                              </p:par>
                            </p:childTnLst>
                          </p:cTn>
                        </p:par>
                        <p:par>
                          <p:cTn id="17" fill="hold">
                            <p:stCondLst>
                              <p:cond delay="500"/>
                            </p:stCondLst>
                            <p:childTnLst>
                              <p:par>
                                <p:cTn id="18" presetID="10" presetClass="entr" presetSubtype="0" fill="hold" grpId="0" nodeType="afterEffect">
                                  <p:stCondLst>
                                    <p:cond delay="750"/>
                                  </p:stCondLst>
                                  <p:childTnLst>
                                    <p:set>
                                      <p:cBhvr>
                                        <p:cTn id="19" dur="1" fill="hold">
                                          <p:stCondLst>
                                            <p:cond delay="0"/>
                                          </p:stCondLst>
                                        </p:cTn>
                                        <p:tgtEl>
                                          <p:spTgt spid="45"/>
                                        </p:tgtEl>
                                        <p:attrNameLst>
                                          <p:attrName>style.visibility</p:attrName>
                                        </p:attrNameLst>
                                      </p:cBhvr>
                                      <p:to>
                                        <p:strVal val="visible"/>
                                      </p:to>
                                    </p:set>
                                    <p:animEffect transition="in" filter="fade">
                                      <p:cBhvr>
                                        <p:cTn id="20" dur="500"/>
                                        <p:tgtEl>
                                          <p:spTgt spid="45"/>
                                        </p:tgtEl>
                                      </p:cBhvr>
                                    </p:animEffect>
                                  </p:childTnLst>
                                </p:cTn>
                              </p:par>
                            </p:childTnLst>
                          </p:cTn>
                        </p:par>
                        <p:par>
                          <p:cTn id="21" fill="hold">
                            <p:stCondLst>
                              <p:cond delay="1750"/>
                            </p:stCondLst>
                            <p:childTnLst>
                              <p:par>
                                <p:cTn id="22" presetID="10" presetClass="entr" presetSubtype="0" fill="hold" nodeType="afterEffect">
                                  <p:stCondLst>
                                    <p:cond delay="0"/>
                                  </p:stCondLst>
                                  <p:childTnLst>
                                    <p:set>
                                      <p:cBhvr>
                                        <p:cTn id="23" dur="1" fill="hold">
                                          <p:stCondLst>
                                            <p:cond delay="0"/>
                                          </p:stCondLst>
                                        </p:cTn>
                                        <p:tgtEl>
                                          <p:spTgt spid="50"/>
                                        </p:tgtEl>
                                        <p:attrNameLst>
                                          <p:attrName>style.visibility</p:attrName>
                                        </p:attrNameLst>
                                      </p:cBhvr>
                                      <p:to>
                                        <p:strVal val="visible"/>
                                      </p:to>
                                    </p:set>
                                    <p:animEffect transition="in" filter="fade">
                                      <p:cBhvr>
                                        <p:cTn id="24" dur="500"/>
                                        <p:tgtEl>
                                          <p:spTgt spid="50"/>
                                        </p:tgtEl>
                                      </p:cBhvr>
                                    </p:animEffect>
                                  </p:childTnLst>
                                </p:cTn>
                              </p:par>
                            </p:childTnLst>
                          </p:cTn>
                        </p:par>
                        <p:par>
                          <p:cTn id="25" fill="hold">
                            <p:stCondLst>
                              <p:cond delay="2250"/>
                            </p:stCondLst>
                            <p:childTnLst>
                              <p:par>
                                <p:cTn id="26" presetID="10" presetClass="entr" presetSubtype="0" fill="hold" nodeType="afterEffect">
                                  <p:stCondLst>
                                    <p:cond delay="50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5" grpId="0" animBg="1"/>
      <p:bldP spid="33" grpId="0"/>
      <p:bldP spid="4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72"/>
          <p:cNvSpPr/>
          <p:nvPr>
            <p:custDataLst>
              <p:tags r:id="rId1"/>
            </p:custDataLst>
          </p:nvPr>
        </p:nvSpPr>
        <p:spPr>
          <a:xfrm rot="5400000" flipV="1">
            <a:off x="503399" y="4346583"/>
            <a:ext cx="2531159" cy="960571"/>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0 w 2541065"/>
              <a:gd name="connsiteY0" fmla="*/ 1512394 h 1689123"/>
              <a:gd name="connsiteX1" fmla="*/ 3 w 2541065"/>
              <a:gd name="connsiteY1" fmla="*/ 0 h 1689123"/>
              <a:gd name="connsiteX2" fmla="*/ 2541065 w 2541065"/>
              <a:gd name="connsiteY2" fmla="*/ 1 h 1689123"/>
              <a:gd name="connsiteX3" fmla="*/ 2520280 w 2541065"/>
              <a:gd name="connsiteY3" fmla="*/ 1512394 h 1689123"/>
              <a:gd name="connsiteX4" fmla="*/ 91440 w 2541065"/>
              <a:gd name="connsiteY4" fmla="*/ 1689123 h 1689123"/>
              <a:gd name="connsiteX0" fmla="*/ 0 w 2541065"/>
              <a:gd name="connsiteY0" fmla="*/ 1512394 h 1512394"/>
              <a:gd name="connsiteX1" fmla="*/ 3 w 2541065"/>
              <a:gd name="connsiteY1" fmla="*/ 0 h 1512394"/>
              <a:gd name="connsiteX2" fmla="*/ 2541065 w 2541065"/>
              <a:gd name="connsiteY2" fmla="*/ 1 h 1512394"/>
              <a:gd name="connsiteX3" fmla="*/ 2520280 w 2541065"/>
              <a:gd name="connsiteY3" fmla="*/ 1512394 h 1512394"/>
            </a:gdLst>
            <a:ahLst/>
            <a:cxnLst>
              <a:cxn ang="0">
                <a:pos x="connsiteX0" y="connsiteY0"/>
              </a:cxn>
              <a:cxn ang="0">
                <a:pos x="connsiteX1" y="connsiteY1"/>
              </a:cxn>
              <a:cxn ang="0">
                <a:pos x="connsiteX2" y="connsiteY2"/>
              </a:cxn>
              <a:cxn ang="0">
                <a:pos x="connsiteX3" y="connsiteY3"/>
              </a:cxn>
            </a:cxnLst>
            <a:rect l="l" t="t" r="r" b="b"/>
            <a:pathLst>
              <a:path w="2541065" h="1512394">
                <a:moveTo>
                  <a:pt x="0" y="1512394"/>
                </a:moveTo>
                <a:cubicBezTo>
                  <a:pt x="1" y="1008263"/>
                  <a:pt x="2" y="504131"/>
                  <a:pt x="3" y="0"/>
                </a:cubicBezTo>
                <a:lnTo>
                  <a:pt x="2541065" y="1"/>
                </a:lnTo>
                <a:lnTo>
                  <a:pt x="2520280" y="1512394"/>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custDataLst>
              <p:tags r:id="rId2"/>
            </p:custDataLst>
          </p:nvPr>
        </p:nvSpPr>
        <p:spPr>
          <a:xfrm>
            <a:off x="395536" y="302405"/>
            <a:ext cx="8748464" cy="822339"/>
          </a:xfrm>
        </p:spPr>
        <p:txBody>
          <a:bodyPr>
            <a:normAutofit fontScale="90000"/>
          </a:bodyPr>
          <a:lstStyle/>
          <a:p>
            <a:r>
              <a:rPr lang="fr-FR" dirty="0" smtClean="0"/>
              <a:t>Générateur équivalent de Norton </a:t>
            </a:r>
            <a:endParaRPr lang="fr-FR" dirty="0"/>
          </a:p>
        </p:txBody>
      </p:sp>
      <p:grpSp>
        <p:nvGrpSpPr>
          <p:cNvPr id="6" name="Groupe 5"/>
          <p:cNvGrpSpPr/>
          <p:nvPr>
            <p:custDataLst>
              <p:tags r:id="rId3"/>
            </p:custDataLst>
          </p:nvPr>
        </p:nvGrpSpPr>
        <p:grpSpPr>
          <a:xfrm>
            <a:off x="6621603" y="4437112"/>
            <a:ext cx="2164827" cy="2232248"/>
            <a:chOff x="6621603" y="4437112"/>
            <a:chExt cx="2164827" cy="2232248"/>
          </a:xfrm>
        </p:grpSpPr>
        <p:sp>
          <p:nvSpPr>
            <p:cNvPr id="60" name="Rectangle 59"/>
            <p:cNvSpPr/>
            <p:nvPr/>
          </p:nvSpPr>
          <p:spPr>
            <a:xfrm>
              <a:off x="8153416" y="443711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3" name="Groupe 2"/>
            <p:cNvGrpSpPr/>
            <p:nvPr/>
          </p:nvGrpSpPr>
          <p:grpSpPr>
            <a:xfrm>
              <a:off x="6621603" y="4857296"/>
              <a:ext cx="2164827" cy="1812064"/>
              <a:chOff x="6621603" y="4784440"/>
              <a:chExt cx="2164827" cy="1812064"/>
            </a:xfrm>
          </p:grpSpPr>
          <p:sp>
            <p:nvSpPr>
              <p:cNvPr id="17" name="Rectangle 72"/>
              <p:cNvSpPr/>
              <p:nvPr/>
            </p:nvSpPr>
            <p:spPr>
              <a:xfrm rot="5400000" flipV="1">
                <a:off x="7661275" y="5188032"/>
                <a:ext cx="1263416" cy="57931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0 w 2541065"/>
                  <a:gd name="connsiteY0" fmla="*/ 1512394 h 1689123"/>
                  <a:gd name="connsiteX1" fmla="*/ 3 w 2541065"/>
                  <a:gd name="connsiteY1" fmla="*/ 0 h 1689123"/>
                  <a:gd name="connsiteX2" fmla="*/ 2541065 w 2541065"/>
                  <a:gd name="connsiteY2" fmla="*/ 1 h 1689123"/>
                  <a:gd name="connsiteX3" fmla="*/ 2520280 w 2541065"/>
                  <a:gd name="connsiteY3" fmla="*/ 1512394 h 1689123"/>
                  <a:gd name="connsiteX4" fmla="*/ 184525 w 2541065"/>
                  <a:gd name="connsiteY4" fmla="*/ 1689123 h 1689123"/>
                  <a:gd name="connsiteX0" fmla="*/ 29292 w 2541063"/>
                  <a:gd name="connsiteY0" fmla="*/ 1119668 h 1689123"/>
                  <a:gd name="connsiteX1" fmla="*/ 1 w 2541063"/>
                  <a:gd name="connsiteY1" fmla="*/ 0 h 1689123"/>
                  <a:gd name="connsiteX2" fmla="*/ 2541063 w 2541063"/>
                  <a:gd name="connsiteY2" fmla="*/ 1 h 1689123"/>
                  <a:gd name="connsiteX3" fmla="*/ 2520278 w 2541063"/>
                  <a:gd name="connsiteY3" fmla="*/ 1512394 h 1689123"/>
                  <a:gd name="connsiteX4" fmla="*/ 184523 w 2541063"/>
                  <a:gd name="connsiteY4" fmla="*/ 1689123 h 1689123"/>
                  <a:gd name="connsiteX0" fmla="*/ 29292 w 2541063"/>
                  <a:gd name="connsiteY0" fmla="*/ 1119668 h 1512394"/>
                  <a:gd name="connsiteX1" fmla="*/ 1 w 2541063"/>
                  <a:gd name="connsiteY1" fmla="*/ 0 h 1512394"/>
                  <a:gd name="connsiteX2" fmla="*/ 2541063 w 2541063"/>
                  <a:gd name="connsiteY2" fmla="*/ 1 h 1512394"/>
                  <a:gd name="connsiteX3" fmla="*/ 2520278 w 2541063"/>
                  <a:gd name="connsiteY3" fmla="*/ 1512394 h 1512394"/>
                  <a:gd name="connsiteX0" fmla="*/ 29292 w 2549567"/>
                  <a:gd name="connsiteY0" fmla="*/ 1119668 h 1119669"/>
                  <a:gd name="connsiteX1" fmla="*/ 1 w 2549567"/>
                  <a:gd name="connsiteY1" fmla="*/ 0 h 1119669"/>
                  <a:gd name="connsiteX2" fmla="*/ 2541063 w 2549567"/>
                  <a:gd name="connsiteY2" fmla="*/ 1 h 1119669"/>
                  <a:gd name="connsiteX3" fmla="*/ 2549567 w 2549567"/>
                  <a:gd name="connsiteY3" fmla="*/ 1007452 h 1119669"/>
                </a:gdLst>
                <a:ahLst/>
                <a:cxnLst>
                  <a:cxn ang="0">
                    <a:pos x="connsiteX0" y="connsiteY0"/>
                  </a:cxn>
                  <a:cxn ang="0">
                    <a:pos x="connsiteX1" y="connsiteY1"/>
                  </a:cxn>
                  <a:cxn ang="0">
                    <a:pos x="connsiteX2" y="connsiteY2"/>
                  </a:cxn>
                  <a:cxn ang="0">
                    <a:pos x="connsiteX3" y="connsiteY3"/>
                  </a:cxn>
                </a:cxnLst>
                <a:rect l="l" t="t" r="r" b="b"/>
                <a:pathLst>
                  <a:path w="2549567" h="1119669">
                    <a:moveTo>
                      <a:pt x="29292" y="1119668"/>
                    </a:moveTo>
                    <a:cubicBezTo>
                      <a:pt x="29293" y="615537"/>
                      <a:pt x="0" y="504131"/>
                      <a:pt x="1" y="0"/>
                    </a:cubicBezTo>
                    <a:lnTo>
                      <a:pt x="2541063" y="1"/>
                    </a:lnTo>
                    <a:cubicBezTo>
                      <a:pt x="2543898" y="335818"/>
                      <a:pt x="2546732" y="671635"/>
                      <a:pt x="2549567" y="1007452"/>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72"/>
              <p:cNvSpPr/>
              <p:nvPr/>
            </p:nvSpPr>
            <p:spPr>
              <a:xfrm rot="5400000" flipV="1">
                <a:off x="6997953" y="5084326"/>
                <a:ext cx="1259203" cy="782516"/>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7" name="Groupe 46"/>
              <p:cNvGrpSpPr/>
              <p:nvPr/>
            </p:nvGrpSpPr>
            <p:grpSpPr>
              <a:xfrm>
                <a:off x="6937016" y="5229826"/>
                <a:ext cx="597234" cy="597234"/>
                <a:chOff x="6400473" y="5085184"/>
                <a:chExt cx="597234" cy="597234"/>
              </a:xfrm>
            </p:grpSpPr>
            <p:sp useBgFill="1">
              <p:nvSpPr>
                <p:cNvPr id="48" name="Ellipse 47"/>
                <p:cNvSpPr/>
                <p:nvPr/>
              </p:nvSpPr>
              <p:spPr>
                <a:xfrm>
                  <a:off x="6400473" y="5085184"/>
                  <a:ext cx="597234" cy="597234"/>
                </a:xfrm>
                <a:prstGeom prst="ellipse">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9" name="Connecteur droit avec flèche 48"/>
                <p:cNvCxnSpPr/>
                <p:nvPr/>
              </p:nvCxnSpPr>
              <p:spPr>
                <a:xfrm rot="16200000" flipV="1">
                  <a:off x="6699090" y="5085184"/>
                  <a:ext cx="0" cy="597234"/>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useBgFill="1">
            <p:nvSpPr>
              <p:cNvPr id="51" name="Rectangle 50"/>
              <p:cNvSpPr/>
              <p:nvPr/>
            </p:nvSpPr>
            <p:spPr>
              <a:xfrm>
                <a:off x="7840756" y="5187552"/>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RN</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4" name="Rectangle 53"/>
              <p:cNvSpPr/>
              <p:nvPr/>
            </p:nvSpPr>
            <p:spPr>
              <a:xfrm>
                <a:off x="6621603" y="484598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N</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Ellipse 12"/>
              <p:cNvSpPr/>
              <p:nvPr/>
            </p:nvSpPr>
            <p:spPr>
              <a:xfrm>
                <a:off x="8460431" y="4784440"/>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nvSpPr>
            <p:spPr>
              <a:xfrm>
                <a:off x="8498906" y="6039394"/>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Rectangle 60"/>
              <p:cNvSpPr/>
              <p:nvPr/>
            </p:nvSpPr>
            <p:spPr>
              <a:xfrm>
                <a:off x="8172400" y="602044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grpSp>
      <p:sp>
        <p:nvSpPr>
          <p:cNvPr id="63" name="Espace réservé du contenu 2"/>
          <p:cNvSpPr txBox="1">
            <a:spLocks/>
          </p:cNvSpPr>
          <p:nvPr>
            <p:custDataLst>
              <p:tags r:id="rId4"/>
            </p:custDataLst>
          </p:nvPr>
        </p:nvSpPr>
        <p:spPr>
          <a:xfrm>
            <a:off x="288032" y="1340768"/>
            <a:ext cx="8820472" cy="1743624"/>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a:t>I</a:t>
            </a:r>
            <a:r>
              <a:rPr lang="fr-FR" sz="1900" baseline="-25000" dirty="0"/>
              <a:t>N</a:t>
            </a:r>
            <a:r>
              <a:rPr lang="fr-FR" sz="1900" dirty="0"/>
              <a:t> est calculé en court-circuitant les points A et B et en calculant le courant dans le court circuit</a:t>
            </a:r>
            <a:r>
              <a:rPr lang="fr-FR" sz="1900" dirty="0" smtClean="0"/>
              <a:t>.</a:t>
            </a:r>
            <a:r>
              <a:rPr lang="fr-FR" sz="2000" dirty="0"/>
              <a:t> </a:t>
            </a:r>
            <a:r>
              <a:rPr lang="fr-FR" sz="2000" dirty="0" smtClean="0"/>
              <a:t/>
            </a:r>
            <a:br>
              <a:rPr lang="fr-FR" sz="2000" dirty="0" smtClean="0"/>
            </a:br>
            <a:r>
              <a:rPr lang="fr-FR" sz="2000" dirty="0"/>
              <a:t>I</a:t>
            </a:r>
            <a:r>
              <a:rPr lang="fr-FR" sz="2000" baseline="-25000" dirty="0"/>
              <a:t>1</a:t>
            </a:r>
            <a:r>
              <a:rPr lang="fr-FR" sz="2000" dirty="0"/>
              <a:t>; R</a:t>
            </a:r>
            <a:r>
              <a:rPr lang="fr-FR" sz="2000" baseline="-25000" dirty="0"/>
              <a:t>1</a:t>
            </a:r>
            <a:r>
              <a:rPr lang="fr-FR" sz="2000" dirty="0"/>
              <a:t>;R</a:t>
            </a:r>
            <a:r>
              <a:rPr lang="fr-FR" sz="2000" baseline="-25000" dirty="0"/>
              <a:t>2</a:t>
            </a:r>
            <a:r>
              <a:rPr lang="fr-FR" sz="2000" dirty="0"/>
              <a:t>;R</a:t>
            </a:r>
            <a:r>
              <a:rPr lang="fr-FR" sz="2000" baseline="-25000" dirty="0"/>
              <a:t>3</a:t>
            </a:r>
            <a:r>
              <a:rPr lang="fr-FR" sz="2000" dirty="0"/>
              <a:t> sont connus on cherche </a:t>
            </a:r>
            <a:r>
              <a:rPr lang="fr-FR" sz="2000" dirty="0"/>
              <a:t>I</a:t>
            </a:r>
            <a:r>
              <a:rPr lang="fr-FR" sz="2000" baseline="-25000" dirty="0"/>
              <a:t>N</a:t>
            </a:r>
            <a:r>
              <a:rPr lang="fr-FR" sz="2000" dirty="0"/>
              <a:t> (</a:t>
            </a:r>
            <a:r>
              <a:rPr lang="fr-FR" sz="2000" dirty="0" smtClean="0"/>
              <a:t>I</a:t>
            </a:r>
            <a:r>
              <a:rPr lang="fr-FR" sz="2000" baseline="-25000" dirty="0" smtClean="0"/>
              <a:t>C</a:t>
            </a:r>
            <a:r>
              <a:rPr lang="fr-FR" sz="2000" dirty="0" smtClean="0"/>
              <a:t>)et </a:t>
            </a:r>
            <a:r>
              <a:rPr lang="fr-FR" sz="2000" dirty="0"/>
              <a:t>R</a:t>
            </a:r>
            <a:r>
              <a:rPr lang="fr-FR" sz="2000" baseline="-25000" dirty="0"/>
              <a:t>N</a:t>
            </a:r>
          </a:p>
          <a:p>
            <a:pPr marL="0" indent="0">
              <a:buNone/>
            </a:pPr>
            <a:r>
              <a:rPr lang="fr-FR" sz="1900" dirty="0" smtClean="0"/>
              <a:t>On </a:t>
            </a:r>
            <a:r>
              <a:rPr lang="fr-FR" sz="1900" dirty="0"/>
              <a:t>calcule R</a:t>
            </a:r>
            <a:r>
              <a:rPr lang="fr-FR" sz="1900" baseline="-25000" dirty="0"/>
              <a:t>23</a:t>
            </a:r>
            <a:r>
              <a:rPr lang="fr-FR" sz="1900" dirty="0"/>
              <a:t> = R</a:t>
            </a:r>
            <a:r>
              <a:rPr lang="fr-FR" sz="1900" baseline="-25000" dirty="0"/>
              <a:t>2</a:t>
            </a:r>
            <a:r>
              <a:rPr lang="fr-FR" sz="1900" dirty="0"/>
              <a:t>+R</a:t>
            </a:r>
            <a:r>
              <a:rPr lang="fr-FR" sz="1900" baseline="-25000" dirty="0"/>
              <a:t>3</a:t>
            </a:r>
            <a:r>
              <a:rPr lang="fr-FR" sz="1900" dirty="0"/>
              <a:t> </a:t>
            </a:r>
            <a:r>
              <a:rPr lang="fr-FR" sz="1900" dirty="0" smtClean="0"/>
              <a:t>, ensuite </a:t>
            </a:r>
            <a:r>
              <a:rPr lang="fr-FR" sz="1900" dirty="0"/>
              <a:t>au point C on a I</a:t>
            </a:r>
            <a:r>
              <a:rPr lang="fr-FR" sz="1900" baseline="-25000" dirty="0"/>
              <a:t>1</a:t>
            </a:r>
            <a:r>
              <a:rPr lang="fr-FR" sz="1900" dirty="0"/>
              <a:t> = I</a:t>
            </a:r>
            <a:r>
              <a:rPr lang="fr-FR" sz="1900" baseline="-25000" dirty="0"/>
              <a:t>2</a:t>
            </a:r>
            <a:r>
              <a:rPr lang="fr-FR" sz="1900" dirty="0"/>
              <a:t>+I</a:t>
            </a:r>
            <a:r>
              <a:rPr lang="fr-FR" sz="1900" baseline="-25000" dirty="0"/>
              <a:t>c</a:t>
            </a:r>
            <a:r>
              <a:rPr lang="fr-FR" sz="1900" dirty="0"/>
              <a:t> </a:t>
            </a:r>
            <a:r>
              <a:rPr lang="fr-FR" sz="1900" dirty="0" smtClean="0"/>
              <a:t/>
            </a:r>
            <a:br>
              <a:rPr lang="fr-FR" sz="1900" dirty="0" smtClean="0"/>
            </a:br>
            <a:r>
              <a:rPr lang="fr-FR" sz="1900" dirty="0" smtClean="0"/>
              <a:t>( loi des nœuds) dans </a:t>
            </a:r>
            <a:r>
              <a:rPr lang="fr-FR" sz="1900" dirty="0"/>
              <a:t>laquelle I</a:t>
            </a:r>
            <a:r>
              <a:rPr lang="fr-FR" sz="1900" baseline="-25000" dirty="0"/>
              <a:t>1</a:t>
            </a:r>
            <a:r>
              <a:rPr lang="fr-FR" sz="1900" dirty="0"/>
              <a:t> est le point de départ, </a:t>
            </a:r>
            <a:r>
              <a:rPr lang="fr-FR" sz="1900" dirty="0" smtClean="0"/>
              <a:t>I</a:t>
            </a:r>
            <a:r>
              <a:rPr lang="fr-FR" sz="1900" baseline="-25000" dirty="0" smtClean="0"/>
              <a:t>C</a:t>
            </a:r>
            <a:r>
              <a:rPr lang="fr-FR" sz="1900" dirty="0" smtClean="0"/>
              <a:t> </a:t>
            </a:r>
            <a:r>
              <a:rPr lang="fr-FR" sz="1900" dirty="0"/>
              <a:t>le courant cherché, I</a:t>
            </a:r>
            <a:r>
              <a:rPr lang="fr-FR" sz="1900" baseline="-25000" dirty="0"/>
              <a:t>2</a:t>
            </a:r>
            <a:r>
              <a:rPr lang="fr-FR" sz="1900" dirty="0"/>
              <a:t> est inconnu. </a:t>
            </a:r>
          </a:p>
          <a:p>
            <a:pPr marL="0" indent="0" algn="ctr">
              <a:buNone/>
            </a:pPr>
            <a:r>
              <a:rPr lang="fr-FR" sz="1900" dirty="0" smtClean="0"/>
              <a:t>.</a:t>
            </a:r>
          </a:p>
        </p:txBody>
      </p:sp>
      <p:sp>
        <p:nvSpPr>
          <p:cNvPr id="19" name="Rectangle 72"/>
          <p:cNvSpPr/>
          <p:nvPr>
            <p:custDataLst>
              <p:tags r:id="rId5"/>
            </p:custDataLst>
          </p:nvPr>
        </p:nvSpPr>
        <p:spPr>
          <a:xfrm rot="5400000" flipV="1">
            <a:off x="-289280" y="4534801"/>
            <a:ext cx="2551486" cy="604461"/>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23" name="Rectangle 22"/>
          <p:cNvSpPr/>
          <p:nvPr>
            <p:custDataLst>
              <p:tags r:id="rId6"/>
            </p:custDataLst>
          </p:nvPr>
        </p:nvSpPr>
        <p:spPr>
          <a:xfrm rot="5400000">
            <a:off x="1513624" y="3247016"/>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24" name="Rectangle 23"/>
          <p:cNvSpPr/>
          <p:nvPr>
            <p:custDataLst>
              <p:tags r:id="rId7"/>
            </p:custDataLst>
          </p:nvPr>
        </p:nvSpPr>
        <p:spPr>
          <a:xfrm>
            <a:off x="1115616" y="3985018"/>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6" name="Ellipse 25"/>
          <p:cNvSpPr/>
          <p:nvPr>
            <p:custDataLst>
              <p:tags r:id="rId8"/>
            </p:custDataLst>
          </p:nvPr>
        </p:nvSpPr>
        <p:spPr>
          <a:xfrm>
            <a:off x="1187624" y="3477551"/>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Ellipse 26"/>
          <p:cNvSpPr/>
          <p:nvPr>
            <p:custDataLst>
              <p:tags r:id="rId9"/>
            </p:custDataLst>
          </p:nvPr>
        </p:nvSpPr>
        <p:spPr>
          <a:xfrm>
            <a:off x="2210795" y="6008794"/>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27"/>
          <p:cNvSpPr/>
          <p:nvPr>
            <p:custDataLst>
              <p:tags r:id="rId10"/>
            </p:custDataLst>
          </p:nvPr>
        </p:nvSpPr>
        <p:spPr>
          <a:xfrm>
            <a:off x="1797730" y="342900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9" name="Rectangle 28"/>
          <p:cNvSpPr/>
          <p:nvPr>
            <p:custDataLst>
              <p:tags r:id="rId11"/>
            </p:custDataLst>
          </p:nvPr>
        </p:nvSpPr>
        <p:spPr>
          <a:xfrm>
            <a:off x="1797730" y="558924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mc:AlternateContent xmlns:mc="http://schemas.openxmlformats.org/markup-compatibility/2006">
        <mc:Choice xmlns:a14="http://schemas.microsoft.com/office/drawing/2010/main" Requires="a14">
          <p:sp>
            <p:nvSpPr>
              <p:cNvPr id="30" name="Espace réservé du contenu 2"/>
              <p:cNvSpPr txBox="1">
                <a:spLocks/>
              </p:cNvSpPr>
              <p:nvPr>
                <p:custDataLst>
                  <p:tags r:id="rId12"/>
                </p:custDataLst>
              </p:nvPr>
            </p:nvSpPr>
            <p:spPr>
              <a:xfrm>
                <a:off x="2344282" y="3212976"/>
                <a:ext cx="6799717" cy="127432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La loi d’ohm nous donne </a:t>
                </a:r>
                <a:r>
                  <a:rPr lang="fr-FR" sz="2000" dirty="0" smtClean="0"/>
                  <a:t>I</a:t>
                </a:r>
                <a:r>
                  <a:rPr lang="fr-FR" sz="2000" baseline="-25000" dirty="0" smtClean="0"/>
                  <a:t>2</a:t>
                </a:r>
                <a:r>
                  <a:rPr lang="fr-FR" sz="2400" dirty="0" smtClean="0"/>
                  <a:t>= </a:t>
                </a:r>
                <a14:m>
                  <m:oMath xmlns:m="http://schemas.openxmlformats.org/officeDocument/2006/math">
                    <m:f>
                      <m:fPr>
                        <m:ctrlPr>
                          <a:rPr lang="fr-FR">
                            <a:latin typeface="Cambria Math"/>
                          </a:rPr>
                        </m:ctrlPr>
                      </m:fPr>
                      <m:num>
                        <m:r>
                          <a:rPr lang="fr-FR" b="1" i="0" smtClean="0">
                            <a:latin typeface="Cambria Math"/>
                          </a:rPr>
                          <m:t>𝐔</m:t>
                        </m:r>
                        <m:r>
                          <a:rPr lang="fr-FR" i="0" baseline="-25000">
                            <a:latin typeface="Cambria Math"/>
                          </a:rPr>
                          <m:t>𝟏</m:t>
                        </m:r>
                      </m:num>
                      <m:den>
                        <m:r>
                          <a:rPr lang="fr-FR" i="0">
                            <a:latin typeface="Cambria Math"/>
                          </a:rPr>
                          <m:t>𝐑</m:t>
                        </m:r>
                        <m:r>
                          <a:rPr lang="fr-FR" b="1" i="0" baseline="-25000" smtClean="0">
                            <a:latin typeface="Cambria Math"/>
                          </a:rPr>
                          <m:t>𝟐𝟑</m:t>
                        </m:r>
                      </m:den>
                    </m:f>
                  </m:oMath>
                </a14:m>
                <a:r>
                  <a:rPr lang="fr-FR" sz="1900" dirty="0" smtClean="0"/>
                  <a:t>   </a:t>
                </a:r>
              </a:p>
              <a:p>
                <a:pPr marL="0" indent="0" algn="ctr">
                  <a:buFont typeface="Arial" panose="020B0604020202020204" pitchFamily="34" charset="0"/>
                  <a:buNone/>
                </a:pPr>
                <a:endParaRPr lang="fr-FR" sz="800" dirty="0" smtClean="0"/>
              </a:p>
              <a:p>
                <a:pPr marL="0" indent="0" algn="ctr">
                  <a:buFont typeface="Arial" panose="020B0604020202020204" pitchFamily="34" charset="0"/>
                  <a:buNone/>
                </a:pPr>
                <a:r>
                  <a:rPr lang="fr-FR" sz="1900" dirty="0" smtClean="0"/>
                  <a:t> U</a:t>
                </a:r>
                <a:r>
                  <a:rPr lang="fr-FR" sz="1900" baseline="-25000" dirty="0" smtClean="0"/>
                  <a:t>1</a:t>
                </a:r>
                <a:r>
                  <a:rPr lang="fr-FR" sz="1900" dirty="0" smtClean="0"/>
                  <a:t> est inconnue, mais  on a aussi U</a:t>
                </a:r>
                <a:r>
                  <a:rPr lang="fr-FR" sz="1900" baseline="-25000" dirty="0" smtClean="0"/>
                  <a:t>1</a:t>
                </a:r>
                <a:r>
                  <a:rPr lang="fr-FR" sz="1900" dirty="0" smtClean="0"/>
                  <a:t> = R</a:t>
                </a:r>
                <a:r>
                  <a:rPr lang="fr-FR" sz="1900" baseline="-25000" dirty="0" smtClean="0"/>
                  <a:t>1</a:t>
                </a:r>
                <a:r>
                  <a:rPr lang="fr-FR" sz="1900" dirty="0" smtClean="0"/>
                  <a:t> . I</a:t>
                </a:r>
                <a:r>
                  <a:rPr lang="fr-FR" sz="1900" baseline="-25000" dirty="0" smtClean="0"/>
                  <a:t>C</a:t>
                </a:r>
              </a:p>
            </p:txBody>
          </p:sp>
        </mc:Choice>
        <mc:Fallback>
          <p:sp>
            <p:nvSpPr>
              <p:cNvPr id="30" name="Espace réservé du contenu 2"/>
              <p:cNvSpPr txBox="1">
                <a:spLocks noRot="1" noChangeAspect="1" noMove="1" noResize="1" noEditPoints="1" noAdjustHandles="1" noChangeArrowheads="1" noChangeShapeType="1" noTextEdit="1"/>
              </p:cNvSpPr>
              <p:nvPr>
                <p:custDataLst>
                  <p:tags r:id="rId12"/>
                </p:custDataLst>
              </p:nvPr>
            </p:nvSpPr>
            <p:spPr>
              <a:xfrm>
                <a:off x="2344282" y="3212976"/>
                <a:ext cx="6799717" cy="1274327"/>
              </a:xfrm>
              <a:prstGeom prst="rect">
                <a:avLst/>
              </a:prstGeom>
              <a:blipFill rotWithShape="1">
                <a:blip r:embed="rId30"/>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 useBgFill="1">
        <p:nvSpPr>
          <p:cNvPr id="31" name="Rectangle 30"/>
          <p:cNvSpPr/>
          <p:nvPr>
            <p:custDataLst>
              <p:tags r:id="rId13"/>
            </p:custDataLst>
          </p:nvPr>
        </p:nvSpPr>
        <p:spPr>
          <a:xfrm>
            <a:off x="1115616" y="5013176"/>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 name="Forme libre 4"/>
          <p:cNvSpPr/>
          <p:nvPr>
            <p:custDataLst>
              <p:tags r:id="rId14"/>
            </p:custDataLst>
          </p:nvPr>
        </p:nvSpPr>
        <p:spPr>
          <a:xfrm>
            <a:off x="2227546" y="3601797"/>
            <a:ext cx="146248" cy="2510978"/>
          </a:xfrm>
          <a:custGeom>
            <a:avLst/>
            <a:gdLst>
              <a:gd name="connsiteX0" fmla="*/ 0 w 146248"/>
              <a:gd name="connsiteY0" fmla="*/ 0 h 2510978"/>
              <a:gd name="connsiteX1" fmla="*/ 29029 w 146248"/>
              <a:gd name="connsiteY1" fmla="*/ 72571 h 2510978"/>
              <a:gd name="connsiteX2" fmla="*/ 87086 w 146248"/>
              <a:gd name="connsiteY2" fmla="*/ 188685 h 2510978"/>
              <a:gd name="connsiteX3" fmla="*/ 116114 w 146248"/>
              <a:gd name="connsiteY3" fmla="*/ 261257 h 2510978"/>
              <a:gd name="connsiteX4" fmla="*/ 130629 w 146248"/>
              <a:gd name="connsiteY4" fmla="*/ 348342 h 2510978"/>
              <a:gd name="connsiteX5" fmla="*/ 130629 w 146248"/>
              <a:gd name="connsiteY5" fmla="*/ 1103085 h 2510978"/>
              <a:gd name="connsiteX6" fmla="*/ 116114 w 146248"/>
              <a:gd name="connsiteY6" fmla="*/ 1262742 h 2510978"/>
              <a:gd name="connsiteX7" fmla="*/ 72571 w 146248"/>
              <a:gd name="connsiteY7" fmla="*/ 1611085 h 2510978"/>
              <a:gd name="connsiteX8" fmla="*/ 43543 w 146248"/>
              <a:gd name="connsiteY8" fmla="*/ 1770742 h 2510978"/>
              <a:gd name="connsiteX9" fmla="*/ 58057 w 146248"/>
              <a:gd name="connsiteY9" fmla="*/ 2278742 h 2510978"/>
              <a:gd name="connsiteX10" fmla="*/ 87086 w 146248"/>
              <a:gd name="connsiteY10" fmla="*/ 2510971 h 2510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6248" h="2510978">
                <a:moveTo>
                  <a:pt x="0" y="0"/>
                </a:moveTo>
                <a:cubicBezTo>
                  <a:pt x="9676" y="24190"/>
                  <a:pt x="18111" y="48915"/>
                  <a:pt x="29029" y="72571"/>
                </a:cubicBezTo>
                <a:cubicBezTo>
                  <a:pt x="47163" y="111861"/>
                  <a:pt x="71015" y="148507"/>
                  <a:pt x="87086" y="188685"/>
                </a:cubicBezTo>
                <a:lnTo>
                  <a:pt x="116114" y="261257"/>
                </a:lnTo>
                <a:cubicBezTo>
                  <a:pt x="120952" y="290285"/>
                  <a:pt x="127965" y="319034"/>
                  <a:pt x="130629" y="348342"/>
                </a:cubicBezTo>
                <a:cubicBezTo>
                  <a:pt x="157002" y="638441"/>
                  <a:pt x="145071" y="763697"/>
                  <a:pt x="130629" y="1103085"/>
                </a:cubicBezTo>
                <a:cubicBezTo>
                  <a:pt x="128357" y="1156475"/>
                  <a:pt x="121613" y="1209587"/>
                  <a:pt x="116114" y="1262742"/>
                </a:cubicBezTo>
                <a:cubicBezTo>
                  <a:pt x="77027" y="1640580"/>
                  <a:pt x="103779" y="1408239"/>
                  <a:pt x="72571" y="1611085"/>
                </a:cubicBezTo>
                <a:cubicBezTo>
                  <a:pt x="51767" y="1746309"/>
                  <a:pt x="68377" y="1671405"/>
                  <a:pt x="43543" y="1770742"/>
                </a:cubicBezTo>
                <a:cubicBezTo>
                  <a:pt x="48381" y="1940075"/>
                  <a:pt x="51419" y="2109470"/>
                  <a:pt x="58057" y="2278742"/>
                </a:cubicBezTo>
                <a:cubicBezTo>
                  <a:pt x="67353" y="2515800"/>
                  <a:pt x="-4645" y="2510971"/>
                  <a:pt x="87086" y="2510971"/>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4" name="Groupe 33"/>
          <p:cNvGrpSpPr/>
          <p:nvPr>
            <p:custDataLst>
              <p:tags r:id="rId15"/>
            </p:custDataLst>
          </p:nvPr>
        </p:nvGrpSpPr>
        <p:grpSpPr>
          <a:xfrm>
            <a:off x="384951" y="5166202"/>
            <a:ext cx="597234" cy="597234"/>
            <a:chOff x="6400473" y="5085184"/>
            <a:chExt cx="597234" cy="597234"/>
          </a:xfrm>
        </p:grpSpPr>
        <p:sp useBgFill="1">
          <p:nvSpPr>
            <p:cNvPr id="36" name="Ellipse 35"/>
            <p:cNvSpPr/>
            <p:nvPr/>
          </p:nvSpPr>
          <p:spPr>
            <a:xfrm>
              <a:off x="6400473" y="5085184"/>
              <a:ext cx="597234" cy="597234"/>
            </a:xfrm>
            <a:prstGeom prst="ellipse">
              <a:avLst/>
            </a:prstGeom>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7" name="Connecteur droit avec flèche 36"/>
            <p:cNvCxnSpPr/>
            <p:nvPr/>
          </p:nvCxnSpPr>
          <p:spPr>
            <a:xfrm rot="16200000" flipV="1">
              <a:off x="6699090" y="5085184"/>
              <a:ext cx="0" cy="597234"/>
            </a:xfrm>
            <a:prstGeom prst="straightConnector1">
              <a:avLst/>
            </a:prstGeom>
            <a:ln w="38100">
              <a:no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38" name="Rectangle 37"/>
          <p:cNvSpPr/>
          <p:nvPr>
            <p:custDataLst>
              <p:tags r:id="rId16"/>
            </p:custDataLst>
          </p:nvPr>
        </p:nvSpPr>
        <p:spPr>
          <a:xfrm>
            <a:off x="213554" y="465313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39" name="Groupe 38"/>
          <p:cNvGrpSpPr/>
          <p:nvPr>
            <p:custDataLst>
              <p:tags r:id="rId17"/>
            </p:custDataLst>
          </p:nvPr>
        </p:nvGrpSpPr>
        <p:grpSpPr>
          <a:xfrm>
            <a:off x="376553" y="5196768"/>
            <a:ext cx="597234" cy="597234"/>
            <a:chOff x="6400473" y="5085184"/>
            <a:chExt cx="597234" cy="597234"/>
          </a:xfrm>
        </p:grpSpPr>
        <p:sp useBgFill="1">
          <p:nvSpPr>
            <p:cNvPr id="40" name="Ellipse 39"/>
            <p:cNvSpPr/>
            <p:nvPr/>
          </p:nvSpPr>
          <p:spPr>
            <a:xfrm>
              <a:off x="6400473" y="5085184"/>
              <a:ext cx="597234" cy="597234"/>
            </a:xfrm>
            <a:prstGeom prst="ellipse">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1" name="Connecteur droit avec flèche 40"/>
            <p:cNvCxnSpPr/>
            <p:nvPr/>
          </p:nvCxnSpPr>
          <p:spPr>
            <a:xfrm rot="16200000" flipV="1">
              <a:off x="6699090" y="5085184"/>
              <a:ext cx="0" cy="597234"/>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42" name="Ellipse 41"/>
          <p:cNvSpPr/>
          <p:nvPr>
            <p:custDataLst>
              <p:tags r:id="rId18"/>
            </p:custDataLst>
          </p:nvPr>
        </p:nvSpPr>
        <p:spPr>
          <a:xfrm>
            <a:off x="2134313" y="3477551"/>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Rectangle 42"/>
          <p:cNvSpPr/>
          <p:nvPr>
            <p:custDataLst>
              <p:tags r:id="rId19"/>
            </p:custDataLst>
          </p:nvPr>
        </p:nvSpPr>
        <p:spPr>
          <a:xfrm>
            <a:off x="789618" y="314096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C</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Rectangle 43"/>
          <p:cNvSpPr/>
          <p:nvPr>
            <p:custDataLst>
              <p:tags r:id="rId20"/>
            </p:custDataLst>
          </p:nvPr>
        </p:nvSpPr>
        <p:spPr>
          <a:xfrm>
            <a:off x="827584" y="4447857"/>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5" name="Rectangle 44"/>
          <p:cNvSpPr/>
          <p:nvPr>
            <p:custDataLst>
              <p:tags r:id="rId21"/>
            </p:custDataLst>
          </p:nvPr>
        </p:nvSpPr>
        <p:spPr>
          <a:xfrm>
            <a:off x="1827298" y="456108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rPr>
              <a:t>C</a:t>
            </a:r>
          </a:p>
        </p:txBody>
      </p:sp>
      <p:cxnSp>
        <p:nvCxnSpPr>
          <p:cNvPr id="4" name="Connecteur droit avec flèche 3"/>
          <p:cNvCxnSpPr/>
          <p:nvPr>
            <p:custDataLst>
              <p:tags r:id="rId22"/>
            </p:custDataLst>
          </p:nvPr>
        </p:nvCxnSpPr>
        <p:spPr>
          <a:xfrm flipH="1" flipV="1">
            <a:off x="675170" y="4401000"/>
            <a:ext cx="9062" cy="160082"/>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6" name="Connecteur droit avec flèche 45"/>
          <p:cNvCxnSpPr/>
          <p:nvPr>
            <p:custDataLst>
              <p:tags r:id="rId23"/>
            </p:custDataLst>
          </p:nvPr>
        </p:nvCxnSpPr>
        <p:spPr>
          <a:xfrm flipH="1">
            <a:off x="1279632" y="4653136"/>
            <a:ext cx="9062" cy="160082"/>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0" name="Connecteur droit avec flèche 49"/>
          <p:cNvCxnSpPr/>
          <p:nvPr>
            <p:custDataLst>
              <p:tags r:id="rId24"/>
            </p:custDataLst>
          </p:nvPr>
        </p:nvCxnSpPr>
        <p:spPr>
          <a:xfrm flipH="1">
            <a:off x="2335221" y="4699054"/>
            <a:ext cx="9062" cy="160082"/>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2" name="Connecteur droit avec flèche 51"/>
          <p:cNvCxnSpPr/>
          <p:nvPr>
            <p:custDataLst>
              <p:tags r:id="rId25"/>
            </p:custDataLst>
          </p:nvPr>
        </p:nvCxnSpPr>
        <p:spPr>
          <a:xfrm flipV="1">
            <a:off x="178679" y="3476647"/>
            <a:ext cx="0" cy="2514196"/>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3" name="Rectangle 52"/>
          <p:cNvSpPr/>
          <p:nvPr>
            <p:custDataLst>
              <p:tags r:id="rId26"/>
            </p:custDataLst>
          </p:nvPr>
        </p:nvSpPr>
        <p:spPr>
          <a:xfrm>
            <a:off x="55981" y="371310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mc:AlternateContent xmlns:mc="http://schemas.openxmlformats.org/markup-compatibility/2006">
        <mc:Choice xmlns:a14="http://schemas.microsoft.com/office/drawing/2010/main" Requires="a14">
          <p:sp>
            <p:nvSpPr>
              <p:cNvPr id="55" name="Espace réservé du contenu 2"/>
              <p:cNvSpPr txBox="1">
                <a:spLocks/>
              </p:cNvSpPr>
              <p:nvPr>
                <p:custDataLst>
                  <p:tags r:id="rId27"/>
                </p:custDataLst>
              </p:nvPr>
            </p:nvSpPr>
            <p:spPr>
              <a:xfrm>
                <a:off x="2483768" y="4736402"/>
                <a:ext cx="4148384" cy="127432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si on remplace U</a:t>
                </a:r>
                <a:r>
                  <a:rPr lang="fr-FR" sz="1900" baseline="-25000" dirty="0" smtClean="0"/>
                  <a:t>1</a:t>
                </a:r>
                <a:r>
                  <a:rPr lang="fr-FR" sz="1900" dirty="0" smtClean="0"/>
                  <a:t> on obtient I</a:t>
                </a:r>
                <a:r>
                  <a:rPr lang="fr-FR" sz="1900" baseline="-25000" dirty="0" smtClean="0"/>
                  <a:t>2</a:t>
                </a:r>
                <a:r>
                  <a:rPr lang="fr-FR" sz="1900" dirty="0" smtClean="0"/>
                  <a:t>= </a:t>
                </a:r>
                <a14:m>
                  <m:oMath xmlns:m="http://schemas.openxmlformats.org/officeDocument/2006/math">
                    <m:f>
                      <m:fPr>
                        <m:ctrlPr>
                          <a:rPr lang="fr-FR" b="1" smtClean="0">
                            <a:latin typeface="Cambria Math"/>
                          </a:rPr>
                        </m:ctrlPr>
                      </m:fPr>
                      <m:num>
                        <m:r>
                          <a:rPr lang="fr-FR" b="1" i="0" smtClean="0">
                            <a:latin typeface="Cambria Math"/>
                          </a:rPr>
                          <m:t>𝐑</m:t>
                        </m:r>
                        <m:r>
                          <a:rPr lang="fr-FR" b="1" i="0" baseline="-25000" smtClean="0">
                            <a:latin typeface="Cambria Math"/>
                          </a:rPr>
                          <m:t>𝟏</m:t>
                        </m:r>
                        <m:r>
                          <a:rPr lang="fr-FR" b="1" i="0" smtClean="0">
                            <a:latin typeface="Cambria Math"/>
                          </a:rPr>
                          <m:t> . </m:t>
                        </m:r>
                        <m:r>
                          <a:rPr lang="fr-FR" b="1" i="0" smtClean="0">
                            <a:latin typeface="Cambria Math"/>
                          </a:rPr>
                          <m:t>𝐈𝐂</m:t>
                        </m:r>
                        <m:r>
                          <a:rPr lang="fr-FR" b="1" i="0" baseline="-25000" smtClean="0">
                            <a:latin typeface="Cambria Math"/>
                          </a:rPr>
                          <m:t> </m:t>
                        </m:r>
                      </m:num>
                      <m:den>
                        <m:r>
                          <a:rPr lang="fr-FR" b="1" i="0" smtClean="0">
                            <a:latin typeface="Cambria Math"/>
                          </a:rPr>
                          <m:t>𝐑</m:t>
                        </m:r>
                        <m:r>
                          <a:rPr lang="fr-FR" b="1" i="0" baseline="-25000" smtClean="0">
                            <a:latin typeface="Cambria Math"/>
                          </a:rPr>
                          <m:t>𝟐𝟑</m:t>
                        </m:r>
                      </m:den>
                    </m:f>
                  </m:oMath>
                </a14:m>
                <a:r>
                  <a:rPr lang="fr-FR" dirty="0" smtClean="0"/>
                  <a:t>  </a:t>
                </a:r>
              </a:p>
            </p:txBody>
          </p:sp>
        </mc:Choice>
        <mc:Fallback>
          <p:sp>
            <p:nvSpPr>
              <p:cNvPr id="55" name="Espace réservé du contenu 2"/>
              <p:cNvSpPr txBox="1">
                <a:spLocks noRot="1" noChangeAspect="1" noMove="1" noResize="1" noEditPoints="1" noAdjustHandles="1" noChangeArrowheads="1" noChangeShapeType="1" noTextEdit="1"/>
              </p:cNvSpPr>
              <p:nvPr>
                <p:custDataLst>
                  <p:tags r:id="rId27"/>
                </p:custDataLst>
              </p:nvPr>
            </p:nvSpPr>
            <p:spPr>
              <a:xfrm>
                <a:off x="2483768" y="4736402"/>
                <a:ext cx="4148384" cy="1274327"/>
              </a:xfrm>
              <a:prstGeom prst="rect">
                <a:avLst/>
              </a:prstGeom>
              <a:blipFill rotWithShape="1">
                <a:blip r:embed="rId31"/>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Tree>
    <p:extLst>
      <p:ext uri="{BB962C8B-B14F-4D97-AF65-F5344CB8AC3E}">
        <p14:creationId xmlns:p14="http://schemas.microsoft.com/office/powerpoint/2010/main" val="26558560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63"/>
                                        </p:tgtEl>
                                        <p:attrNameLst>
                                          <p:attrName>style.visibility</p:attrName>
                                        </p:attrNameLst>
                                      </p:cBhvr>
                                      <p:to>
                                        <p:strVal val="visible"/>
                                      </p:to>
                                    </p:set>
                                    <p:animEffect transition="in" filter="fade">
                                      <p:cBhvr>
                                        <p:cTn id="7" dur="500"/>
                                        <p:tgtEl>
                                          <p:spTgt spid="63"/>
                                        </p:tgtEl>
                                      </p:cBhvr>
                                    </p:animEffect>
                                  </p:childTnLst>
                                </p:cTn>
                              </p:par>
                            </p:childTnLst>
                          </p:cTn>
                        </p:par>
                        <p:par>
                          <p:cTn id="8" fill="hold">
                            <p:stCondLst>
                              <p:cond delay="395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30"/>
                                        </p:tgtEl>
                                        <p:attrNameLst>
                                          <p:attrName>style.visibility</p:attrName>
                                        </p:attrNameLst>
                                      </p:cBhvr>
                                      <p:to>
                                        <p:strVal val="visible"/>
                                      </p:to>
                                    </p:set>
                                    <p:animEffect transition="in" filter="fade">
                                      <p:cBhvr>
                                        <p:cTn id="11" dur="500"/>
                                        <p:tgtEl>
                                          <p:spTgt spid="30"/>
                                        </p:tgtEl>
                                      </p:cBhvr>
                                    </p:animEffect>
                                  </p:childTnLst>
                                </p:cTn>
                              </p:par>
                            </p:childTnLst>
                          </p:cTn>
                        </p:par>
                        <p:par>
                          <p:cTn id="12" fill="hold">
                            <p:stCondLst>
                              <p:cond delay="645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55"/>
                                        </p:tgtEl>
                                        <p:attrNameLst>
                                          <p:attrName>style.visibility</p:attrName>
                                        </p:attrNameLst>
                                      </p:cBhvr>
                                      <p:to>
                                        <p:strVal val="visible"/>
                                      </p:to>
                                    </p:set>
                                    <p:animEffect transition="in" filter="fade">
                                      <p:cBhvr>
                                        <p:cTn id="15"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30" grpId="0"/>
      <p:bldP spid="5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72"/>
          <p:cNvSpPr/>
          <p:nvPr>
            <p:custDataLst>
              <p:tags r:id="rId1"/>
            </p:custDataLst>
          </p:nvPr>
        </p:nvSpPr>
        <p:spPr>
          <a:xfrm rot="5400000" flipV="1">
            <a:off x="503399" y="4346583"/>
            <a:ext cx="2531159" cy="960571"/>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0 w 2541065"/>
              <a:gd name="connsiteY0" fmla="*/ 1512394 h 1689123"/>
              <a:gd name="connsiteX1" fmla="*/ 3 w 2541065"/>
              <a:gd name="connsiteY1" fmla="*/ 0 h 1689123"/>
              <a:gd name="connsiteX2" fmla="*/ 2541065 w 2541065"/>
              <a:gd name="connsiteY2" fmla="*/ 1 h 1689123"/>
              <a:gd name="connsiteX3" fmla="*/ 2520280 w 2541065"/>
              <a:gd name="connsiteY3" fmla="*/ 1512394 h 1689123"/>
              <a:gd name="connsiteX4" fmla="*/ 91440 w 2541065"/>
              <a:gd name="connsiteY4" fmla="*/ 1689123 h 1689123"/>
              <a:gd name="connsiteX0" fmla="*/ 0 w 2541065"/>
              <a:gd name="connsiteY0" fmla="*/ 1512394 h 1512394"/>
              <a:gd name="connsiteX1" fmla="*/ 3 w 2541065"/>
              <a:gd name="connsiteY1" fmla="*/ 0 h 1512394"/>
              <a:gd name="connsiteX2" fmla="*/ 2541065 w 2541065"/>
              <a:gd name="connsiteY2" fmla="*/ 1 h 1512394"/>
              <a:gd name="connsiteX3" fmla="*/ 2520280 w 2541065"/>
              <a:gd name="connsiteY3" fmla="*/ 1512394 h 1512394"/>
            </a:gdLst>
            <a:ahLst/>
            <a:cxnLst>
              <a:cxn ang="0">
                <a:pos x="connsiteX0" y="connsiteY0"/>
              </a:cxn>
              <a:cxn ang="0">
                <a:pos x="connsiteX1" y="connsiteY1"/>
              </a:cxn>
              <a:cxn ang="0">
                <a:pos x="connsiteX2" y="connsiteY2"/>
              </a:cxn>
              <a:cxn ang="0">
                <a:pos x="connsiteX3" y="connsiteY3"/>
              </a:cxn>
            </a:cxnLst>
            <a:rect l="l" t="t" r="r" b="b"/>
            <a:pathLst>
              <a:path w="2541065" h="1512394">
                <a:moveTo>
                  <a:pt x="0" y="1512394"/>
                </a:moveTo>
                <a:cubicBezTo>
                  <a:pt x="1" y="1008263"/>
                  <a:pt x="2" y="504131"/>
                  <a:pt x="3" y="0"/>
                </a:cubicBezTo>
                <a:lnTo>
                  <a:pt x="2541065" y="1"/>
                </a:lnTo>
                <a:lnTo>
                  <a:pt x="2520280" y="1512394"/>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72"/>
          <p:cNvSpPr/>
          <p:nvPr>
            <p:custDataLst>
              <p:tags r:id="rId2"/>
            </p:custDataLst>
          </p:nvPr>
        </p:nvSpPr>
        <p:spPr>
          <a:xfrm rot="5400000" flipV="1">
            <a:off x="7839333" y="4900000"/>
            <a:ext cx="1263416" cy="57931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0 w 2541065"/>
              <a:gd name="connsiteY0" fmla="*/ 1512394 h 1689123"/>
              <a:gd name="connsiteX1" fmla="*/ 3 w 2541065"/>
              <a:gd name="connsiteY1" fmla="*/ 0 h 1689123"/>
              <a:gd name="connsiteX2" fmla="*/ 2541065 w 2541065"/>
              <a:gd name="connsiteY2" fmla="*/ 1 h 1689123"/>
              <a:gd name="connsiteX3" fmla="*/ 2520280 w 2541065"/>
              <a:gd name="connsiteY3" fmla="*/ 1512394 h 1689123"/>
              <a:gd name="connsiteX4" fmla="*/ 184525 w 2541065"/>
              <a:gd name="connsiteY4" fmla="*/ 1689123 h 1689123"/>
              <a:gd name="connsiteX0" fmla="*/ 29292 w 2541063"/>
              <a:gd name="connsiteY0" fmla="*/ 1119668 h 1689123"/>
              <a:gd name="connsiteX1" fmla="*/ 1 w 2541063"/>
              <a:gd name="connsiteY1" fmla="*/ 0 h 1689123"/>
              <a:gd name="connsiteX2" fmla="*/ 2541063 w 2541063"/>
              <a:gd name="connsiteY2" fmla="*/ 1 h 1689123"/>
              <a:gd name="connsiteX3" fmla="*/ 2520278 w 2541063"/>
              <a:gd name="connsiteY3" fmla="*/ 1512394 h 1689123"/>
              <a:gd name="connsiteX4" fmla="*/ 184523 w 2541063"/>
              <a:gd name="connsiteY4" fmla="*/ 1689123 h 1689123"/>
              <a:gd name="connsiteX0" fmla="*/ 29292 w 2541063"/>
              <a:gd name="connsiteY0" fmla="*/ 1119668 h 1512394"/>
              <a:gd name="connsiteX1" fmla="*/ 1 w 2541063"/>
              <a:gd name="connsiteY1" fmla="*/ 0 h 1512394"/>
              <a:gd name="connsiteX2" fmla="*/ 2541063 w 2541063"/>
              <a:gd name="connsiteY2" fmla="*/ 1 h 1512394"/>
              <a:gd name="connsiteX3" fmla="*/ 2520278 w 2541063"/>
              <a:gd name="connsiteY3" fmla="*/ 1512394 h 1512394"/>
              <a:gd name="connsiteX0" fmla="*/ 29292 w 2549567"/>
              <a:gd name="connsiteY0" fmla="*/ 1119668 h 1119669"/>
              <a:gd name="connsiteX1" fmla="*/ 1 w 2549567"/>
              <a:gd name="connsiteY1" fmla="*/ 0 h 1119669"/>
              <a:gd name="connsiteX2" fmla="*/ 2541063 w 2549567"/>
              <a:gd name="connsiteY2" fmla="*/ 1 h 1119669"/>
              <a:gd name="connsiteX3" fmla="*/ 2549567 w 2549567"/>
              <a:gd name="connsiteY3" fmla="*/ 1007452 h 1119669"/>
            </a:gdLst>
            <a:ahLst/>
            <a:cxnLst>
              <a:cxn ang="0">
                <a:pos x="connsiteX0" y="connsiteY0"/>
              </a:cxn>
              <a:cxn ang="0">
                <a:pos x="connsiteX1" y="connsiteY1"/>
              </a:cxn>
              <a:cxn ang="0">
                <a:pos x="connsiteX2" y="connsiteY2"/>
              </a:cxn>
              <a:cxn ang="0">
                <a:pos x="connsiteX3" y="connsiteY3"/>
              </a:cxn>
            </a:cxnLst>
            <a:rect l="l" t="t" r="r" b="b"/>
            <a:pathLst>
              <a:path w="2549567" h="1119669">
                <a:moveTo>
                  <a:pt x="29292" y="1119668"/>
                </a:moveTo>
                <a:cubicBezTo>
                  <a:pt x="29293" y="615537"/>
                  <a:pt x="0" y="504131"/>
                  <a:pt x="1" y="0"/>
                </a:cubicBezTo>
                <a:lnTo>
                  <a:pt x="2541063" y="1"/>
                </a:lnTo>
                <a:cubicBezTo>
                  <a:pt x="2543898" y="335818"/>
                  <a:pt x="2546732" y="671635"/>
                  <a:pt x="2549567" y="1007452"/>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custDataLst>
              <p:tags r:id="rId3"/>
            </p:custDataLst>
          </p:nvPr>
        </p:nvSpPr>
        <p:spPr>
          <a:xfrm>
            <a:off x="395536" y="302405"/>
            <a:ext cx="8748464" cy="822339"/>
          </a:xfrm>
        </p:spPr>
        <p:txBody>
          <a:bodyPr>
            <a:normAutofit fontScale="90000"/>
          </a:bodyPr>
          <a:lstStyle/>
          <a:p>
            <a:r>
              <a:rPr lang="fr-FR" dirty="0" smtClean="0"/>
              <a:t>Générateur équivalent de Norton </a:t>
            </a:r>
            <a:endParaRPr lang="fr-FR" dirty="0"/>
          </a:p>
        </p:txBody>
      </p:sp>
      <p:sp>
        <p:nvSpPr>
          <p:cNvPr id="35" name="Rectangle 72"/>
          <p:cNvSpPr/>
          <p:nvPr>
            <p:custDataLst>
              <p:tags r:id="rId4"/>
            </p:custDataLst>
          </p:nvPr>
        </p:nvSpPr>
        <p:spPr>
          <a:xfrm rot="5400000" flipV="1">
            <a:off x="7176011" y="4796294"/>
            <a:ext cx="1259203" cy="782516"/>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7" name="Groupe 46"/>
          <p:cNvGrpSpPr/>
          <p:nvPr>
            <p:custDataLst>
              <p:tags r:id="rId5"/>
            </p:custDataLst>
          </p:nvPr>
        </p:nvGrpSpPr>
        <p:grpSpPr>
          <a:xfrm>
            <a:off x="7115074" y="4941794"/>
            <a:ext cx="597234" cy="597234"/>
            <a:chOff x="6400473" y="5085184"/>
            <a:chExt cx="597234" cy="597234"/>
          </a:xfrm>
        </p:grpSpPr>
        <p:sp useBgFill="1">
          <p:nvSpPr>
            <p:cNvPr id="48" name="Ellipse 47"/>
            <p:cNvSpPr/>
            <p:nvPr/>
          </p:nvSpPr>
          <p:spPr>
            <a:xfrm>
              <a:off x="6400473" y="5085184"/>
              <a:ext cx="597234" cy="597234"/>
            </a:xfrm>
            <a:prstGeom prst="ellipse">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9" name="Connecteur droit avec flèche 48"/>
            <p:cNvCxnSpPr/>
            <p:nvPr/>
          </p:nvCxnSpPr>
          <p:spPr>
            <a:xfrm rot="16200000" flipV="1">
              <a:off x="6699090" y="5085184"/>
              <a:ext cx="0" cy="597234"/>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useBgFill="1">
        <p:nvSpPr>
          <p:cNvPr id="51" name="Rectangle 50"/>
          <p:cNvSpPr/>
          <p:nvPr>
            <p:custDataLst>
              <p:tags r:id="rId6"/>
            </p:custDataLst>
          </p:nvPr>
        </p:nvSpPr>
        <p:spPr>
          <a:xfrm>
            <a:off x="8018814" y="489952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RN</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4" name="Rectangle 53"/>
          <p:cNvSpPr/>
          <p:nvPr>
            <p:custDataLst>
              <p:tags r:id="rId7"/>
            </p:custDataLst>
          </p:nvPr>
        </p:nvSpPr>
        <p:spPr>
          <a:xfrm>
            <a:off x="6799661" y="455794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N</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Ellipse 12"/>
          <p:cNvSpPr/>
          <p:nvPr>
            <p:custDataLst>
              <p:tags r:id="rId8"/>
            </p:custDataLst>
          </p:nvPr>
        </p:nvSpPr>
        <p:spPr>
          <a:xfrm>
            <a:off x="8638489" y="4496408"/>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custDataLst>
              <p:tags r:id="rId9"/>
            </p:custDataLst>
          </p:nvPr>
        </p:nvSpPr>
        <p:spPr>
          <a:xfrm>
            <a:off x="8676964" y="5751362"/>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custDataLst>
              <p:tags r:id="rId10"/>
            </p:custDataLst>
          </p:nvPr>
        </p:nvSpPr>
        <p:spPr>
          <a:xfrm>
            <a:off x="8331474" y="407707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1" name="Rectangle 60"/>
          <p:cNvSpPr/>
          <p:nvPr>
            <p:custDataLst>
              <p:tags r:id="rId11"/>
            </p:custDataLst>
          </p:nvPr>
        </p:nvSpPr>
        <p:spPr>
          <a:xfrm>
            <a:off x="8350458" y="573240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3" name="Espace réservé du contenu 2"/>
          <p:cNvSpPr txBox="1">
            <a:spLocks/>
          </p:cNvSpPr>
          <p:nvPr>
            <p:custDataLst>
              <p:tags r:id="rId12"/>
            </p:custDataLst>
          </p:nvPr>
        </p:nvSpPr>
        <p:spPr>
          <a:xfrm>
            <a:off x="288032" y="1196752"/>
            <a:ext cx="8820472" cy="1743624"/>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a:t>I</a:t>
            </a:r>
            <a:r>
              <a:rPr lang="fr-FR" sz="1900" baseline="-25000" dirty="0"/>
              <a:t>N</a:t>
            </a:r>
            <a:r>
              <a:rPr lang="fr-FR" sz="1900" dirty="0"/>
              <a:t> est calculé en court-circuitant les points A et B et en calculant le courant dans le court circuit</a:t>
            </a:r>
            <a:r>
              <a:rPr lang="fr-FR" sz="1900" dirty="0" smtClean="0"/>
              <a:t>.</a:t>
            </a:r>
            <a:r>
              <a:rPr lang="fr-FR" sz="2000" dirty="0"/>
              <a:t> </a:t>
            </a:r>
            <a:r>
              <a:rPr lang="fr-FR" sz="2000" dirty="0" smtClean="0"/>
              <a:t/>
            </a:r>
            <a:br>
              <a:rPr lang="fr-FR" sz="2000" dirty="0" smtClean="0"/>
            </a:br>
            <a:r>
              <a:rPr lang="fr-FR" sz="2000" dirty="0"/>
              <a:t>I</a:t>
            </a:r>
            <a:r>
              <a:rPr lang="fr-FR" sz="2000" baseline="-25000" dirty="0"/>
              <a:t>1</a:t>
            </a:r>
            <a:r>
              <a:rPr lang="fr-FR" sz="2000" dirty="0"/>
              <a:t>; R</a:t>
            </a:r>
            <a:r>
              <a:rPr lang="fr-FR" sz="2000" baseline="-25000" dirty="0"/>
              <a:t>1</a:t>
            </a:r>
            <a:r>
              <a:rPr lang="fr-FR" sz="2000" dirty="0"/>
              <a:t>;R</a:t>
            </a:r>
            <a:r>
              <a:rPr lang="fr-FR" sz="2000" baseline="-25000" dirty="0"/>
              <a:t>2</a:t>
            </a:r>
            <a:r>
              <a:rPr lang="fr-FR" sz="2000" dirty="0"/>
              <a:t>;R</a:t>
            </a:r>
            <a:r>
              <a:rPr lang="fr-FR" sz="2000" baseline="-25000" dirty="0"/>
              <a:t>3</a:t>
            </a:r>
            <a:r>
              <a:rPr lang="fr-FR" sz="2000" dirty="0"/>
              <a:t> sont connus on cherche I</a:t>
            </a:r>
            <a:r>
              <a:rPr lang="fr-FR" sz="2000" baseline="-25000" dirty="0"/>
              <a:t>N</a:t>
            </a:r>
            <a:r>
              <a:rPr lang="fr-FR" sz="2000" dirty="0"/>
              <a:t> et R</a:t>
            </a:r>
            <a:r>
              <a:rPr lang="fr-FR" sz="2000" baseline="-25000" dirty="0"/>
              <a:t>N</a:t>
            </a:r>
          </a:p>
          <a:p>
            <a:pPr marL="0" indent="0">
              <a:buNone/>
            </a:pPr>
            <a:r>
              <a:rPr lang="fr-FR" sz="1900" dirty="0" smtClean="0"/>
              <a:t>On a</a:t>
            </a:r>
            <a:r>
              <a:rPr lang="fr-FR" sz="1900" dirty="0" smtClean="0"/>
              <a:t>:</a:t>
            </a:r>
            <a:endParaRPr lang="fr-FR" dirty="0"/>
          </a:p>
        </p:txBody>
      </p:sp>
      <p:sp>
        <p:nvSpPr>
          <p:cNvPr id="19" name="Rectangle 72"/>
          <p:cNvSpPr/>
          <p:nvPr>
            <p:custDataLst>
              <p:tags r:id="rId13"/>
            </p:custDataLst>
          </p:nvPr>
        </p:nvSpPr>
        <p:spPr>
          <a:xfrm rot="5400000" flipV="1">
            <a:off x="-289280" y="4534801"/>
            <a:ext cx="2551486" cy="604461"/>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23" name="Rectangle 22"/>
          <p:cNvSpPr/>
          <p:nvPr>
            <p:custDataLst>
              <p:tags r:id="rId14"/>
            </p:custDataLst>
          </p:nvPr>
        </p:nvSpPr>
        <p:spPr>
          <a:xfrm rot="5400000">
            <a:off x="1513624" y="3247016"/>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24" name="Rectangle 23"/>
          <p:cNvSpPr/>
          <p:nvPr>
            <p:custDataLst>
              <p:tags r:id="rId15"/>
            </p:custDataLst>
          </p:nvPr>
        </p:nvSpPr>
        <p:spPr>
          <a:xfrm>
            <a:off x="1115616" y="3985018"/>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6" name="Ellipse 25"/>
          <p:cNvSpPr/>
          <p:nvPr>
            <p:custDataLst>
              <p:tags r:id="rId16"/>
            </p:custDataLst>
          </p:nvPr>
        </p:nvSpPr>
        <p:spPr>
          <a:xfrm>
            <a:off x="1187624" y="3477551"/>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Ellipse 26"/>
          <p:cNvSpPr/>
          <p:nvPr>
            <p:custDataLst>
              <p:tags r:id="rId17"/>
            </p:custDataLst>
          </p:nvPr>
        </p:nvSpPr>
        <p:spPr>
          <a:xfrm>
            <a:off x="2210795" y="6008794"/>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27"/>
          <p:cNvSpPr/>
          <p:nvPr>
            <p:custDataLst>
              <p:tags r:id="rId18"/>
            </p:custDataLst>
          </p:nvPr>
        </p:nvSpPr>
        <p:spPr>
          <a:xfrm>
            <a:off x="1797730" y="342900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9" name="Rectangle 28"/>
          <p:cNvSpPr/>
          <p:nvPr>
            <p:custDataLst>
              <p:tags r:id="rId19"/>
            </p:custDataLst>
          </p:nvPr>
        </p:nvSpPr>
        <p:spPr>
          <a:xfrm>
            <a:off x="1797730" y="558924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0" name="Espace réservé du contenu 2"/>
          <p:cNvSpPr txBox="1">
            <a:spLocks/>
          </p:cNvSpPr>
          <p:nvPr>
            <p:custDataLst>
              <p:tags r:id="rId20"/>
            </p:custDataLst>
          </p:nvPr>
        </p:nvSpPr>
        <p:spPr>
          <a:xfrm>
            <a:off x="2344282" y="3068960"/>
            <a:ext cx="6799717" cy="127432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fr-FR" sz="1900" dirty="0" smtClean="0"/>
          </a:p>
        </p:txBody>
      </p:sp>
      <p:sp useBgFill="1">
        <p:nvSpPr>
          <p:cNvPr id="31" name="Rectangle 30"/>
          <p:cNvSpPr/>
          <p:nvPr>
            <p:custDataLst>
              <p:tags r:id="rId21"/>
            </p:custDataLst>
          </p:nvPr>
        </p:nvSpPr>
        <p:spPr>
          <a:xfrm>
            <a:off x="1115616" y="5013176"/>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 name="Forme libre 4"/>
          <p:cNvSpPr/>
          <p:nvPr>
            <p:custDataLst>
              <p:tags r:id="rId22"/>
            </p:custDataLst>
          </p:nvPr>
        </p:nvSpPr>
        <p:spPr>
          <a:xfrm>
            <a:off x="2227546" y="3601797"/>
            <a:ext cx="146248" cy="2510978"/>
          </a:xfrm>
          <a:custGeom>
            <a:avLst/>
            <a:gdLst>
              <a:gd name="connsiteX0" fmla="*/ 0 w 146248"/>
              <a:gd name="connsiteY0" fmla="*/ 0 h 2510978"/>
              <a:gd name="connsiteX1" fmla="*/ 29029 w 146248"/>
              <a:gd name="connsiteY1" fmla="*/ 72571 h 2510978"/>
              <a:gd name="connsiteX2" fmla="*/ 87086 w 146248"/>
              <a:gd name="connsiteY2" fmla="*/ 188685 h 2510978"/>
              <a:gd name="connsiteX3" fmla="*/ 116114 w 146248"/>
              <a:gd name="connsiteY3" fmla="*/ 261257 h 2510978"/>
              <a:gd name="connsiteX4" fmla="*/ 130629 w 146248"/>
              <a:gd name="connsiteY4" fmla="*/ 348342 h 2510978"/>
              <a:gd name="connsiteX5" fmla="*/ 130629 w 146248"/>
              <a:gd name="connsiteY5" fmla="*/ 1103085 h 2510978"/>
              <a:gd name="connsiteX6" fmla="*/ 116114 w 146248"/>
              <a:gd name="connsiteY6" fmla="*/ 1262742 h 2510978"/>
              <a:gd name="connsiteX7" fmla="*/ 72571 w 146248"/>
              <a:gd name="connsiteY7" fmla="*/ 1611085 h 2510978"/>
              <a:gd name="connsiteX8" fmla="*/ 43543 w 146248"/>
              <a:gd name="connsiteY8" fmla="*/ 1770742 h 2510978"/>
              <a:gd name="connsiteX9" fmla="*/ 58057 w 146248"/>
              <a:gd name="connsiteY9" fmla="*/ 2278742 h 2510978"/>
              <a:gd name="connsiteX10" fmla="*/ 87086 w 146248"/>
              <a:gd name="connsiteY10" fmla="*/ 2510971 h 2510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6248" h="2510978">
                <a:moveTo>
                  <a:pt x="0" y="0"/>
                </a:moveTo>
                <a:cubicBezTo>
                  <a:pt x="9676" y="24190"/>
                  <a:pt x="18111" y="48915"/>
                  <a:pt x="29029" y="72571"/>
                </a:cubicBezTo>
                <a:cubicBezTo>
                  <a:pt x="47163" y="111861"/>
                  <a:pt x="71015" y="148507"/>
                  <a:pt x="87086" y="188685"/>
                </a:cubicBezTo>
                <a:lnTo>
                  <a:pt x="116114" y="261257"/>
                </a:lnTo>
                <a:cubicBezTo>
                  <a:pt x="120952" y="290285"/>
                  <a:pt x="127965" y="319034"/>
                  <a:pt x="130629" y="348342"/>
                </a:cubicBezTo>
                <a:cubicBezTo>
                  <a:pt x="157002" y="638441"/>
                  <a:pt x="145071" y="763697"/>
                  <a:pt x="130629" y="1103085"/>
                </a:cubicBezTo>
                <a:cubicBezTo>
                  <a:pt x="128357" y="1156475"/>
                  <a:pt x="121613" y="1209587"/>
                  <a:pt x="116114" y="1262742"/>
                </a:cubicBezTo>
                <a:cubicBezTo>
                  <a:pt x="77027" y="1640580"/>
                  <a:pt x="103779" y="1408239"/>
                  <a:pt x="72571" y="1611085"/>
                </a:cubicBezTo>
                <a:cubicBezTo>
                  <a:pt x="51767" y="1746309"/>
                  <a:pt x="68377" y="1671405"/>
                  <a:pt x="43543" y="1770742"/>
                </a:cubicBezTo>
                <a:cubicBezTo>
                  <a:pt x="48381" y="1940075"/>
                  <a:pt x="51419" y="2109470"/>
                  <a:pt x="58057" y="2278742"/>
                </a:cubicBezTo>
                <a:cubicBezTo>
                  <a:pt x="67353" y="2515800"/>
                  <a:pt x="-4645" y="2510971"/>
                  <a:pt x="87086" y="2510971"/>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4" name="Groupe 33"/>
          <p:cNvGrpSpPr/>
          <p:nvPr>
            <p:custDataLst>
              <p:tags r:id="rId23"/>
            </p:custDataLst>
          </p:nvPr>
        </p:nvGrpSpPr>
        <p:grpSpPr>
          <a:xfrm>
            <a:off x="384951" y="5166202"/>
            <a:ext cx="597234" cy="597234"/>
            <a:chOff x="6400473" y="5085184"/>
            <a:chExt cx="597234" cy="597234"/>
          </a:xfrm>
        </p:grpSpPr>
        <p:sp useBgFill="1">
          <p:nvSpPr>
            <p:cNvPr id="36" name="Ellipse 35"/>
            <p:cNvSpPr/>
            <p:nvPr/>
          </p:nvSpPr>
          <p:spPr>
            <a:xfrm>
              <a:off x="6400473" y="5085184"/>
              <a:ext cx="597234" cy="597234"/>
            </a:xfrm>
            <a:prstGeom prst="ellipse">
              <a:avLst/>
            </a:prstGeom>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7" name="Connecteur droit avec flèche 36"/>
            <p:cNvCxnSpPr/>
            <p:nvPr/>
          </p:nvCxnSpPr>
          <p:spPr>
            <a:xfrm rot="16200000" flipV="1">
              <a:off x="6699090" y="5085184"/>
              <a:ext cx="0" cy="597234"/>
            </a:xfrm>
            <a:prstGeom prst="straightConnector1">
              <a:avLst/>
            </a:prstGeom>
            <a:ln w="38100">
              <a:no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38" name="Rectangle 37"/>
          <p:cNvSpPr/>
          <p:nvPr>
            <p:custDataLst>
              <p:tags r:id="rId24"/>
            </p:custDataLst>
          </p:nvPr>
        </p:nvSpPr>
        <p:spPr>
          <a:xfrm>
            <a:off x="213554" y="465313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39" name="Groupe 38"/>
          <p:cNvGrpSpPr/>
          <p:nvPr>
            <p:custDataLst>
              <p:tags r:id="rId25"/>
            </p:custDataLst>
          </p:nvPr>
        </p:nvGrpSpPr>
        <p:grpSpPr>
          <a:xfrm>
            <a:off x="376553" y="5196768"/>
            <a:ext cx="597234" cy="597234"/>
            <a:chOff x="6400473" y="5085184"/>
            <a:chExt cx="597234" cy="597234"/>
          </a:xfrm>
        </p:grpSpPr>
        <p:sp useBgFill="1">
          <p:nvSpPr>
            <p:cNvPr id="40" name="Ellipse 39"/>
            <p:cNvSpPr/>
            <p:nvPr/>
          </p:nvSpPr>
          <p:spPr>
            <a:xfrm>
              <a:off x="6400473" y="5085184"/>
              <a:ext cx="597234" cy="597234"/>
            </a:xfrm>
            <a:prstGeom prst="ellipse">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1" name="Connecteur droit avec flèche 40"/>
            <p:cNvCxnSpPr/>
            <p:nvPr/>
          </p:nvCxnSpPr>
          <p:spPr>
            <a:xfrm rot="16200000" flipV="1">
              <a:off x="6699090" y="5085184"/>
              <a:ext cx="0" cy="597234"/>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42" name="Ellipse 41"/>
          <p:cNvSpPr/>
          <p:nvPr>
            <p:custDataLst>
              <p:tags r:id="rId26"/>
            </p:custDataLst>
          </p:nvPr>
        </p:nvSpPr>
        <p:spPr>
          <a:xfrm>
            <a:off x="2134313" y="3477551"/>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Rectangle 42"/>
          <p:cNvSpPr/>
          <p:nvPr>
            <p:custDataLst>
              <p:tags r:id="rId27"/>
            </p:custDataLst>
          </p:nvPr>
        </p:nvSpPr>
        <p:spPr>
          <a:xfrm>
            <a:off x="789618" y="314096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C</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Rectangle 43"/>
          <p:cNvSpPr/>
          <p:nvPr>
            <p:custDataLst>
              <p:tags r:id="rId28"/>
            </p:custDataLst>
          </p:nvPr>
        </p:nvSpPr>
        <p:spPr>
          <a:xfrm>
            <a:off x="827584" y="4447857"/>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5" name="Rectangle 44"/>
          <p:cNvSpPr/>
          <p:nvPr>
            <p:custDataLst>
              <p:tags r:id="rId29"/>
            </p:custDataLst>
          </p:nvPr>
        </p:nvSpPr>
        <p:spPr>
          <a:xfrm>
            <a:off x="1827298" y="456108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rPr>
              <a:t>C</a:t>
            </a:r>
          </a:p>
        </p:txBody>
      </p:sp>
      <p:cxnSp>
        <p:nvCxnSpPr>
          <p:cNvPr id="4" name="Connecteur droit avec flèche 3"/>
          <p:cNvCxnSpPr/>
          <p:nvPr>
            <p:custDataLst>
              <p:tags r:id="rId30"/>
            </p:custDataLst>
          </p:nvPr>
        </p:nvCxnSpPr>
        <p:spPr>
          <a:xfrm flipH="1" flipV="1">
            <a:off x="675170" y="4401000"/>
            <a:ext cx="9062" cy="160082"/>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6" name="Connecteur droit avec flèche 45"/>
          <p:cNvCxnSpPr/>
          <p:nvPr>
            <p:custDataLst>
              <p:tags r:id="rId31"/>
            </p:custDataLst>
          </p:nvPr>
        </p:nvCxnSpPr>
        <p:spPr>
          <a:xfrm flipH="1">
            <a:off x="1279632" y="4653136"/>
            <a:ext cx="9062" cy="160082"/>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0" name="Connecteur droit avec flèche 49"/>
          <p:cNvCxnSpPr/>
          <p:nvPr>
            <p:custDataLst>
              <p:tags r:id="rId32"/>
            </p:custDataLst>
          </p:nvPr>
        </p:nvCxnSpPr>
        <p:spPr>
          <a:xfrm flipH="1">
            <a:off x="2335221" y="4699054"/>
            <a:ext cx="9062" cy="160082"/>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2" name="Connecteur droit avec flèche 51"/>
          <p:cNvCxnSpPr/>
          <p:nvPr>
            <p:custDataLst>
              <p:tags r:id="rId33"/>
            </p:custDataLst>
          </p:nvPr>
        </p:nvCxnSpPr>
        <p:spPr>
          <a:xfrm flipV="1">
            <a:off x="178679" y="3476647"/>
            <a:ext cx="0" cy="2514196"/>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3" name="Rectangle 52"/>
          <p:cNvSpPr/>
          <p:nvPr>
            <p:custDataLst>
              <p:tags r:id="rId34"/>
            </p:custDataLst>
          </p:nvPr>
        </p:nvSpPr>
        <p:spPr>
          <a:xfrm>
            <a:off x="55981" y="371310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5" name="Espace réservé du contenu 2"/>
          <p:cNvSpPr txBox="1">
            <a:spLocks/>
          </p:cNvSpPr>
          <p:nvPr>
            <p:custDataLst>
              <p:tags r:id="rId35"/>
            </p:custDataLst>
          </p:nvPr>
        </p:nvSpPr>
        <p:spPr>
          <a:xfrm>
            <a:off x="2461276" y="3162785"/>
            <a:ext cx="6044048" cy="127432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En reportant le résultat dans la loi des nœuds au point C on obtient </a:t>
            </a:r>
            <a:r>
              <a:rPr lang="fr-FR" sz="1900" dirty="0" smtClean="0"/>
              <a:t>que </a:t>
            </a:r>
            <a:r>
              <a:rPr lang="fr-FR" sz="1900" dirty="0" smtClean="0"/>
              <a:t>des termes connus et le courant I</a:t>
            </a:r>
            <a:r>
              <a:rPr lang="fr-FR" sz="1900" baseline="-25000" dirty="0" smtClean="0"/>
              <a:t>C</a:t>
            </a:r>
            <a:r>
              <a:rPr lang="fr-FR" sz="1900" dirty="0" smtClean="0"/>
              <a:t> recherché</a:t>
            </a:r>
            <a:r>
              <a:rPr lang="fr-FR" sz="1900" dirty="0"/>
              <a:t>. </a:t>
            </a:r>
            <a:endParaRPr lang="fr-FR" sz="1900" dirty="0" smtClean="0"/>
          </a:p>
        </p:txBody>
      </p:sp>
      <p:sp>
        <p:nvSpPr>
          <p:cNvPr id="57" name="Espace réservé du contenu 2"/>
          <p:cNvSpPr txBox="1">
            <a:spLocks/>
          </p:cNvSpPr>
          <p:nvPr>
            <p:custDataLst>
              <p:tags r:id="rId36"/>
            </p:custDataLst>
          </p:nvPr>
        </p:nvSpPr>
        <p:spPr>
          <a:xfrm>
            <a:off x="2461276" y="4941168"/>
            <a:ext cx="4467944" cy="127432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En factorisant puis en sortant I</a:t>
            </a:r>
            <a:r>
              <a:rPr lang="fr-FR" sz="1900" baseline="-25000" dirty="0" smtClean="0"/>
              <a:t>C</a:t>
            </a:r>
            <a:r>
              <a:rPr lang="fr-FR" sz="1900" dirty="0" smtClean="0"/>
              <a:t> on obtient une expression connue sous le nom de diviseur de courant</a:t>
            </a:r>
            <a:r>
              <a:rPr lang="fr-FR" sz="1900" dirty="0"/>
              <a:t>.</a:t>
            </a:r>
            <a:endParaRPr lang="fr-FR" sz="1900" dirty="0" smtClean="0"/>
          </a:p>
        </p:txBody>
      </p:sp>
      <mc:AlternateContent xmlns:mc="http://schemas.openxmlformats.org/markup-compatibility/2006">
        <mc:Choice xmlns:a14="http://schemas.microsoft.com/office/drawing/2010/main" Requires="a14">
          <p:sp>
            <p:nvSpPr>
              <p:cNvPr id="56" name="Espace réservé du contenu 2"/>
              <p:cNvSpPr txBox="1">
                <a:spLocks/>
              </p:cNvSpPr>
              <p:nvPr>
                <p:custDataLst>
                  <p:tags r:id="rId37"/>
                </p:custDataLst>
              </p:nvPr>
            </p:nvSpPr>
            <p:spPr>
              <a:xfrm>
                <a:off x="3475374" y="4077072"/>
                <a:ext cx="2445788" cy="127432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1</a:t>
                </a:r>
                <a:r>
                  <a:rPr lang="fr-FR" sz="1900" dirty="0" smtClean="0"/>
                  <a:t> </a:t>
                </a:r>
                <a:r>
                  <a:rPr lang="fr-FR" sz="1900" dirty="0"/>
                  <a:t>= </a:t>
                </a:r>
                <a14:m>
                  <m:oMath xmlns:m="http://schemas.openxmlformats.org/officeDocument/2006/math">
                    <m:f>
                      <m:fPr>
                        <m:ctrlPr>
                          <a:rPr lang="fr-FR">
                            <a:latin typeface="Cambria Math"/>
                          </a:rPr>
                        </m:ctrlPr>
                      </m:fPr>
                      <m:num>
                        <m:r>
                          <a:rPr lang="fr-FR" i="0">
                            <a:latin typeface="Cambria Math"/>
                          </a:rPr>
                          <m:t>𝐑</m:t>
                        </m:r>
                        <m:r>
                          <a:rPr lang="fr-FR" i="0" baseline="-25000">
                            <a:latin typeface="Cambria Math"/>
                          </a:rPr>
                          <m:t>𝟏</m:t>
                        </m:r>
                        <m:r>
                          <a:rPr lang="fr-FR" i="0">
                            <a:latin typeface="Cambria Math"/>
                          </a:rPr>
                          <m:t> . </m:t>
                        </m:r>
                        <m:r>
                          <a:rPr lang="fr-FR" i="0">
                            <a:latin typeface="Cambria Math"/>
                          </a:rPr>
                          <m:t>𝐈𝐂</m:t>
                        </m:r>
                        <m:r>
                          <a:rPr lang="fr-FR" i="0" baseline="-25000">
                            <a:latin typeface="Cambria Math"/>
                          </a:rPr>
                          <m:t> </m:t>
                        </m:r>
                      </m:num>
                      <m:den>
                        <m:r>
                          <a:rPr lang="fr-FR" i="0">
                            <a:latin typeface="Cambria Math"/>
                          </a:rPr>
                          <m:t>𝐑</m:t>
                        </m:r>
                        <m:r>
                          <a:rPr lang="fr-FR" i="0" baseline="-25000">
                            <a:latin typeface="Cambria Math"/>
                          </a:rPr>
                          <m:t>𝟐𝟑</m:t>
                        </m:r>
                      </m:den>
                    </m:f>
                    <m:r>
                      <a:rPr lang="fr-FR" i="1" baseline="-25000">
                        <a:latin typeface="Cambria Math"/>
                      </a:rPr>
                      <m:t> </m:t>
                    </m:r>
                  </m:oMath>
                </a14:m>
                <a:r>
                  <a:rPr lang="fr-FR" sz="1900" dirty="0"/>
                  <a:t>+</a:t>
                </a:r>
                <a:r>
                  <a:rPr lang="fr-FR" sz="1900" dirty="0" smtClean="0"/>
                  <a:t>I</a:t>
                </a:r>
                <a:r>
                  <a:rPr lang="fr-FR" sz="1900" baseline="-25000" dirty="0" smtClean="0"/>
                  <a:t>C</a:t>
                </a:r>
                <a:r>
                  <a:rPr lang="fr-FR" sz="1900" dirty="0" smtClean="0"/>
                  <a:t> </a:t>
                </a:r>
              </a:p>
            </p:txBody>
          </p:sp>
        </mc:Choice>
        <mc:Fallback>
          <p:sp>
            <p:nvSpPr>
              <p:cNvPr id="56" name="Espace réservé du contenu 2"/>
              <p:cNvSpPr txBox="1">
                <a:spLocks noRot="1" noChangeAspect="1" noMove="1" noResize="1" noEditPoints="1" noAdjustHandles="1" noChangeArrowheads="1" noChangeShapeType="1" noTextEdit="1"/>
              </p:cNvSpPr>
              <p:nvPr>
                <p:custDataLst>
                  <p:tags r:id="rId37"/>
                </p:custDataLst>
              </p:nvPr>
            </p:nvSpPr>
            <p:spPr>
              <a:xfrm>
                <a:off x="3475374" y="4077072"/>
                <a:ext cx="2445788" cy="1274327"/>
              </a:xfrm>
              <a:prstGeom prst="rect">
                <a:avLst/>
              </a:prstGeom>
              <a:blipFill rotWithShape="1">
                <a:blip r:embed="rId45"/>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
        <p:nvSpPr>
          <p:cNvPr id="58" name="Espace réservé du contenu 2"/>
          <p:cNvSpPr txBox="1">
            <a:spLocks/>
          </p:cNvSpPr>
          <p:nvPr>
            <p:custDataLst>
              <p:tags r:id="rId38"/>
            </p:custDataLst>
          </p:nvPr>
        </p:nvSpPr>
        <p:spPr>
          <a:xfrm>
            <a:off x="1178587" y="2200955"/>
            <a:ext cx="1602249" cy="54006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1900" dirty="0" smtClean="0"/>
              <a:t>I</a:t>
            </a:r>
            <a:r>
              <a:rPr lang="fr-FR" sz="1900" baseline="-25000" dirty="0" smtClean="0"/>
              <a:t>1</a:t>
            </a:r>
            <a:r>
              <a:rPr lang="fr-FR" sz="1900" dirty="0" smtClean="0"/>
              <a:t> </a:t>
            </a:r>
            <a:r>
              <a:rPr lang="fr-FR" sz="1900" dirty="0"/>
              <a:t>= </a:t>
            </a:r>
            <a:r>
              <a:rPr lang="fr-FR" sz="1900" dirty="0" smtClean="0"/>
              <a:t>I</a:t>
            </a:r>
            <a:r>
              <a:rPr lang="fr-FR" sz="1900" baseline="-25000" dirty="0" smtClean="0"/>
              <a:t>2</a:t>
            </a:r>
            <a:r>
              <a:rPr lang="fr-FR" sz="1900" dirty="0" smtClean="0"/>
              <a:t>+I</a:t>
            </a:r>
            <a:r>
              <a:rPr lang="fr-FR" sz="1900" baseline="-25000" dirty="0" smtClean="0"/>
              <a:t>C</a:t>
            </a:r>
            <a:endParaRPr lang="fr-FR" dirty="0"/>
          </a:p>
        </p:txBody>
      </p:sp>
      <mc:AlternateContent xmlns:mc="http://schemas.openxmlformats.org/markup-compatibility/2006">
        <mc:Choice xmlns:a14="http://schemas.microsoft.com/office/drawing/2010/main" Requires="a14">
          <p:sp>
            <p:nvSpPr>
              <p:cNvPr id="62" name="Espace réservé du contenu 2"/>
              <p:cNvSpPr txBox="1">
                <a:spLocks/>
              </p:cNvSpPr>
              <p:nvPr>
                <p:custDataLst>
                  <p:tags r:id="rId39"/>
                </p:custDataLst>
              </p:nvPr>
            </p:nvSpPr>
            <p:spPr>
              <a:xfrm>
                <a:off x="2956924" y="2200955"/>
                <a:ext cx="1483239" cy="936104"/>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smtClean="0"/>
                  <a:t>I</a:t>
                </a:r>
                <a:r>
                  <a:rPr lang="fr-FR" sz="2000" baseline="-25000" dirty="0" smtClean="0"/>
                  <a:t>2</a:t>
                </a:r>
                <a:r>
                  <a:rPr lang="fr-FR" sz="2000" dirty="0"/>
                  <a:t>= </a:t>
                </a:r>
                <a14:m>
                  <m:oMath xmlns:m="http://schemas.openxmlformats.org/officeDocument/2006/math">
                    <m:f>
                      <m:fPr>
                        <m:ctrlPr>
                          <a:rPr lang="fr-FR">
                            <a:latin typeface="Cambria Math"/>
                          </a:rPr>
                        </m:ctrlPr>
                      </m:fPr>
                      <m:num>
                        <m:r>
                          <a:rPr lang="fr-FR" i="0">
                            <a:latin typeface="Cambria Math"/>
                          </a:rPr>
                          <m:t>𝐔</m:t>
                        </m:r>
                        <m:r>
                          <a:rPr lang="fr-FR" i="0" baseline="-25000">
                            <a:latin typeface="Cambria Math"/>
                          </a:rPr>
                          <m:t>𝟏</m:t>
                        </m:r>
                      </m:num>
                      <m:den>
                        <m:r>
                          <a:rPr lang="fr-FR" i="0">
                            <a:latin typeface="Cambria Math"/>
                          </a:rPr>
                          <m:t>𝐑</m:t>
                        </m:r>
                        <m:r>
                          <a:rPr lang="fr-FR" i="0" baseline="-25000">
                            <a:latin typeface="Cambria Math"/>
                          </a:rPr>
                          <m:t>𝟐𝟑</m:t>
                        </m:r>
                      </m:den>
                    </m:f>
                  </m:oMath>
                </a14:m>
                <a:endParaRPr lang="fr-FR" sz="1900" dirty="0" smtClean="0"/>
              </a:p>
            </p:txBody>
          </p:sp>
        </mc:Choice>
        <mc:Fallback>
          <p:sp>
            <p:nvSpPr>
              <p:cNvPr id="62" name="Espace réservé du contenu 2"/>
              <p:cNvSpPr txBox="1">
                <a:spLocks noRot="1" noChangeAspect="1" noMove="1" noResize="1" noEditPoints="1" noAdjustHandles="1" noChangeArrowheads="1" noChangeShapeType="1" noTextEdit="1"/>
              </p:cNvSpPr>
              <p:nvPr>
                <p:custDataLst>
                  <p:tags r:id="rId39"/>
                </p:custDataLst>
              </p:nvPr>
            </p:nvSpPr>
            <p:spPr>
              <a:xfrm>
                <a:off x="2956924" y="2200955"/>
                <a:ext cx="1483239" cy="936104"/>
              </a:xfrm>
              <a:prstGeom prst="rect">
                <a:avLst/>
              </a:prstGeom>
              <a:blipFill rotWithShape="1">
                <a:blip r:embed="rId46"/>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
        <p:nvSpPr>
          <p:cNvPr id="64" name="Espace réservé du contenu 2"/>
          <p:cNvSpPr txBox="1">
            <a:spLocks/>
          </p:cNvSpPr>
          <p:nvPr>
            <p:custDataLst>
              <p:tags r:id="rId40"/>
            </p:custDataLst>
          </p:nvPr>
        </p:nvSpPr>
        <p:spPr>
          <a:xfrm>
            <a:off x="4616251" y="2200955"/>
            <a:ext cx="2017530" cy="54006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1900" dirty="0" smtClean="0"/>
              <a:t>U</a:t>
            </a:r>
            <a:r>
              <a:rPr lang="fr-FR" sz="1900" baseline="-25000" dirty="0" smtClean="0"/>
              <a:t>1</a:t>
            </a:r>
            <a:r>
              <a:rPr lang="fr-FR" sz="1900" dirty="0" smtClean="0"/>
              <a:t> </a:t>
            </a:r>
            <a:r>
              <a:rPr lang="fr-FR" sz="1900" dirty="0"/>
              <a:t>= R</a:t>
            </a:r>
            <a:r>
              <a:rPr lang="fr-FR" sz="1900" baseline="-25000" dirty="0"/>
              <a:t>1</a:t>
            </a:r>
            <a:r>
              <a:rPr lang="fr-FR" sz="1900" dirty="0"/>
              <a:t> . </a:t>
            </a:r>
            <a:r>
              <a:rPr lang="fr-FR" sz="1900" dirty="0" smtClean="0"/>
              <a:t>I</a:t>
            </a:r>
            <a:r>
              <a:rPr lang="fr-FR" sz="1900" baseline="-25000" dirty="0" smtClean="0"/>
              <a:t>C</a:t>
            </a:r>
            <a:endParaRPr lang="fr-FR" baseline="-25000" dirty="0"/>
          </a:p>
        </p:txBody>
      </p:sp>
      <mc:AlternateContent xmlns:mc="http://schemas.openxmlformats.org/markup-compatibility/2006">
        <mc:Choice xmlns:a14="http://schemas.microsoft.com/office/drawing/2010/main" Requires="a14">
          <p:sp>
            <p:nvSpPr>
              <p:cNvPr id="65" name="Espace réservé du contenu 2"/>
              <p:cNvSpPr txBox="1">
                <a:spLocks/>
              </p:cNvSpPr>
              <p:nvPr>
                <p:custDataLst>
                  <p:tags r:id="rId41"/>
                </p:custDataLst>
              </p:nvPr>
            </p:nvSpPr>
            <p:spPr>
              <a:xfrm>
                <a:off x="6809870" y="2200955"/>
                <a:ext cx="1650562" cy="940013"/>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smtClean="0"/>
                  <a:t>I</a:t>
                </a:r>
                <a:r>
                  <a:rPr lang="fr-FR" sz="2000" baseline="-25000" dirty="0" smtClean="0"/>
                  <a:t>2</a:t>
                </a:r>
                <a:r>
                  <a:rPr lang="fr-FR" sz="2000" dirty="0"/>
                  <a:t>= </a:t>
                </a:r>
                <a14:m>
                  <m:oMath xmlns:m="http://schemas.openxmlformats.org/officeDocument/2006/math">
                    <m:f>
                      <m:fPr>
                        <m:ctrlPr>
                          <a:rPr lang="fr-FR">
                            <a:latin typeface="Cambria Math"/>
                          </a:rPr>
                        </m:ctrlPr>
                      </m:fPr>
                      <m:num>
                        <m:r>
                          <a:rPr lang="fr-FR" i="0">
                            <a:latin typeface="Cambria Math"/>
                          </a:rPr>
                          <m:t>𝐑</m:t>
                        </m:r>
                        <m:r>
                          <a:rPr lang="fr-FR" i="0" baseline="-25000">
                            <a:latin typeface="Cambria Math"/>
                          </a:rPr>
                          <m:t>𝟏</m:t>
                        </m:r>
                        <m:r>
                          <a:rPr lang="fr-FR" i="0">
                            <a:latin typeface="Cambria Math"/>
                          </a:rPr>
                          <m:t> . </m:t>
                        </m:r>
                        <m:r>
                          <a:rPr lang="fr-FR" i="0">
                            <a:latin typeface="Cambria Math"/>
                          </a:rPr>
                          <m:t>𝐈𝐂</m:t>
                        </m:r>
                        <m:r>
                          <a:rPr lang="fr-FR" i="0" baseline="-25000">
                            <a:latin typeface="Cambria Math"/>
                          </a:rPr>
                          <m:t> </m:t>
                        </m:r>
                      </m:num>
                      <m:den>
                        <m:r>
                          <a:rPr lang="fr-FR" i="0">
                            <a:latin typeface="Cambria Math"/>
                          </a:rPr>
                          <m:t>𝐑</m:t>
                        </m:r>
                        <m:r>
                          <a:rPr lang="fr-FR" i="0" baseline="-25000">
                            <a:latin typeface="Cambria Math"/>
                          </a:rPr>
                          <m:t>𝟐𝟑</m:t>
                        </m:r>
                      </m:den>
                    </m:f>
                  </m:oMath>
                </a14:m>
                <a:endParaRPr lang="fr-FR" dirty="0"/>
              </a:p>
            </p:txBody>
          </p:sp>
        </mc:Choice>
        <mc:Fallback>
          <p:sp>
            <p:nvSpPr>
              <p:cNvPr id="65" name="Espace réservé du contenu 2"/>
              <p:cNvSpPr txBox="1">
                <a:spLocks noRot="1" noChangeAspect="1" noMove="1" noResize="1" noEditPoints="1" noAdjustHandles="1" noChangeArrowheads="1" noChangeShapeType="1" noTextEdit="1"/>
              </p:cNvSpPr>
              <p:nvPr>
                <p:custDataLst>
                  <p:tags r:id="rId41"/>
                </p:custDataLst>
              </p:nvPr>
            </p:nvSpPr>
            <p:spPr>
              <a:xfrm>
                <a:off x="6809870" y="2200955"/>
                <a:ext cx="1650562" cy="940013"/>
              </a:xfrm>
              <a:prstGeom prst="rect">
                <a:avLst/>
              </a:prstGeom>
              <a:blipFill rotWithShape="1">
                <a:blip r:embed="rId47"/>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66" name="Espace réservé du contenu 2"/>
              <p:cNvSpPr txBox="1">
                <a:spLocks/>
              </p:cNvSpPr>
              <p:nvPr>
                <p:custDataLst>
                  <p:tags r:id="rId42"/>
                </p:custDataLst>
              </p:nvPr>
            </p:nvSpPr>
            <p:spPr>
              <a:xfrm>
                <a:off x="5148064" y="5949280"/>
                <a:ext cx="2984170" cy="1008112"/>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N</a:t>
                </a:r>
                <a:r>
                  <a:rPr lang="fr-FR" sz="1900" dirty="0" smtClean="0"/>
                  <a:t> = </a:t>
                </a:r>
                <a:r>
                  <a:rPr lang="fr-FR" sz="1900" dirty="0"/>
                  <a:t>I</a:t>
                </a:r>
                <a:r>
                  <a:rPr lang="fr-FR" sz="1900" baseline="-25000" dirty="0"/>
                  <a:t>C</a:t>
                </a:r>
                <a:r>
                  <a:rPr lang="fr-FR" sz="1900" dirty="0"/>
                  <a:t> = </a:t>
                </a:r>
                <a:r>
                  <a:rPr lang="fr-FR" sz="1900" dirty="0" smtClean="0"/>
                  <a:t>I</a:t>
                </a:r>
                <a:r>
                  <a:rPr lang="fr-FR" sz="1900" baseline="-25000" dirty="0" smtClean="0"/>
                  <a:t>1</a:t>
                </a:r>
                <a:r>
                  <a:rPr lang="fr-FR" sz="1900" dirty="0" smtClean="0"/>
                  <a:t> </a:t>
                </a:r>
                <a14:m>
                  <m:oMath xmlns:m="http://schemas.openxmlformats.org/officeDocument/2006/math">
                    <m:f>
                      <m:fPr>
                        <m:ctrlPr>
                          <a:rPr lang="fr-FR" i="1">
                            <a:latin typeface="Cambria Math"/>
                          </a:rPr>
                        </m:ctrlPr>
                      </m:fPr>
                      <m:num>
                        <m:r>
                          <a:rPr lang="fr-FR" i="1">
                            <a:latin typeface="Cambria Math"/>
                          </a:rPr>
                          <m:t>𝑹</m:t>
                        </m:r>
                        <m:r>
                          <a:rPr lang="fr-FR" b="1" i="1" baseline="-25000" smtClean="0">
                            <a:latin typeface="Cambria Math"/>
                          </a:rPr>
                          <m:t>𝟐𝟑</m:t>
                        </m:r>
                      </m:num>
                      <m:den>
                        <m:r>
                          <a:rPr lang="fr-FR" b="1" i="1" smtClean="0">
                            <a:latin typeface="Cambria Math"/>
                          </a:rPr>
                          <m:t>𝑹</m:t>
                        </m:r>
                        <m:r>
                          <a:rPr lang="fr-FR" b="1" i="1" baseline="-25000" smtClean="0">
                            <a:latin typeface="Cambria Math"/>
                          </a:rPr>
                          <m:t>𝟏</m:t>
                        </m:r>
                        <m:r>
                          <a:rPr lang="fr-FR" b="1" i="1" smtClean="0">
                            <a:latin typeface="Cambria Math"/>
                          </a:rPr>
                          <m:t>+</m:t>
                        </m:r>
                        <m:r>
                          <a:rPr lang="fr-FR" b="1" i="1" baseline="-25000" smtClean="0">
                            <a:latin typeface="Cambria Math"/>
                          </a:rPr>
                          <m:t> </m:t>
                        </m:r>
                        <m:r>
                          <a:rPr lang="fr-FR" i="1">
                            <a:latin typeface="Cambria Math"/>
                          </a:rPr>
                          <m:t>𝑹</m:t>
                        </m:r>
                        <m:r>
                          <a:rPr lang="fr-FR" i="1" baseline="-25000">
                            <a:latin typeface="Cambria Math"/>
                          </a:rPr>
                          <m:t>𝟐𝟑</m:t>
                        </m:r>
                      </m:den>
                    </m:f>
                    <m:r>
                      <a:rPr lang="fr-FR" i="1" baseline="-25000">
                        <a:latin typeface="Cambria Math"/>
                      </a:rPr>
                      <m:t> </m:t>
                    </m:r>
                  </m:oMath>
                </a14:m>
                <a:endParaRPr lang="fr-FR" sz="1900" dirty="0" smtClean="0"/>
              </a:p>
            </p:txBody>
          </p:sp>
        </mc:Choice>
        <mc:Fallback xmlns="">
          <p:sp>
            <p:nvSpPr>
              <p:cNvPr id="66" name="Espace réservé du contenu 2"/>
              <p:cNvSpPr txBox="1">
                <a:spLocks noRot="1" noChangeAspect="1" noMove="1" noResize="1" noEditPoints="1" noAdjustHandles="1" noChangeArrowheads="1" noChangeShapeType="1" noTextEdit="1"/>
              </p:cNvSpPr>
              <p:nvPr>
                <p:custDataLst>
                  <p:tags r:id="rId48"/>
                </p:custDataLst>
              </p:nvPr>
            </p:nvSpPr>
            <p:spPr>
              <a:xfrm>
                <a:off x="5148064" y="5949280"/>
                <a:ext cx="2984170" cy="1008112"/>
              </a:xfrm>
              <a:prstGeom prst="rect">
                <a:avLst/>
              </a:prstGeom>
              <a:blipFill rotWithShape="1">
                <a:blip r:embed="rId49"/>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Tree>
    <p:extLst>
      <p:ext uri="{BB962C8B-B14F-4D97-AF65-F5344CB8AC3E}">
        <p14:creationId xmlns:p14="http://schemas.microsoft.com/office/powerpoint/2010/main" val="36042723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63"/>
                                        </p:tgtEl>
                                        <p:attrNameLst>
                                          <p:attrName>style.visibility</p:attrName>
                                        </p:attrNameLst>
                                      </p:cBhvr>
                                      <p:to>
                                        <p:strVal val="visible"/>
                                      </p:to>
                                    </p:set>
                                    <p:animEffect transition="in" filter="fade">
                                      <p:cBhvr>
                                        <p:cTn id="7" dur="500"/>
                                        <p:tgtEl>
                                          <p:spTgt spid="63"/>
                                        </p:tgtEl>
                                      </p:cBhvr>
                                    </p:animEffect>
                                  </p:childTnLst>
                                </p:cTn>
                              </p:par>
                            </p:childTnLst>
                          </p:cTn>
                        </p:par>
                        <p:par>
                          <p:cTn id="8" fill="hold">
                            <p:stCondLst>
                              <p:cond delay="26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58"/>
                                        </p:tgtEl>
                                        <p:attrNameLst>
                                          <p:attrName>style.visibility</p:attrName>
                                        </p:attrNameLst>
                                      </p:cBhvr>
                                      <p:to>
                                        <p:strVal val="visible"/>
                                      </p:to>
                                    </p:set>
                                    <p:animEffect transition="in" filter="fade">
                                      <p:cBhvr>
                                        <p:cTn id="11" dur="500"/>
                                        <p:tgtEl>
                                          <p:spTgt spid="58"/>
                                        </p:tgtEl>
                                      </p:cBhvr>
                                    </p:animEffect>
                                  </p:childTnLst>
                                </p:cTn>
                              </p:par>
                            </p:childTnLst>
                          </p:cTn>
                        </p:par>
                        <p:par>
                          <p:cTn id="12" fill="hold">
                            <p:stCondLst>
                              <p:cond delay="370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62"/>
                                        </p:tgtEl>
                                        <p:attrNameLst>
                                          <p:attrName>style.visibility</p:attrName>
                                        </p:attrNameLst>
                                      </p:cBhvr>
                                      <p:to>
                                        <p:strVal val="visible"/>
                                      </p:to>
                                    </p:set>
                                    <p:animEffect transition="in" filter="fade">
                                      <p:cBhvr>
                                        <p:cTn id="15" dur="500"/>
                                        <p:tgtEl>
                                          <p:spTgt spid="62"/>
                                        </p:tgtEl>
                                      </p:cBhvr>
                                    </p:animEffect>
                                  </p:childTnLst>
                                </p:cTn>
                              </p:par>
                            </p:childTnLst>
                          </p:cTn>
                        </p:par>
                        <p:par>
                          <p:cTn id="16" fill="hold">
                            <p:stCondLst>
                              <p:cond delay="5000"/>
                            </p:stCondLst>
                            <p:childTnLst>
                              <p:par>
                                <p:cTn id="17" presetID="10" presetClass="entr" presetSubtype="0" fill="hold" grpId="0" nodeType="afterEffect">
                                  <p:stCondLst>
                                    <p:cond delay="500"/>
                                  </p:stCondLst>
                                  <p:iterate type="wd">
                                    <p:tmPct val="10000"/>
                                  </p:iterate>
                                  <p:childTnLst>
                                    <p:set>
                                      <p:cBhvr>
                                        <p:cTn id="18" dur="1" fill="hold">
                                          <p:stCondLst>
                                            <p:cond delay="0"/>
                                          </p:stCondLst>
                                        </p:cTn>
                                        <p:tgtEl>
                                          <p:spTgt spid="64"/>
                                        </p:tgtEl>
                                        <p:attrNameLst>
                                          <p:attrName>style.visibility</p:attrName>
                                        </p:attrNameLst>
                                      </p:cBhvr>
                                      <p:to>
                                        <p:strVal val="visible"/>
                                      </p:to>
                                    </p:set>
                                    <p:animEffect transition="in" filter="fade">
                                      <p:cBhvr>
                                        <p:cTn id="19" dur="500"/>
                                        <p:tgtEl>
                                          <p:spTgt spid="64"/>
                                        </p:tgtEl>
                                      </p:cBhvr>
                                    </p:animEffect>
                                  </p:childTnLst>
                                </p:cTn>
                              </p:par>
                            </p:childTnLst>
                          </p:cTn>
                        </p:par>
                        <p:par>
                          <p:cTn id="20" fill="hold">
                            <p:stCondLst>
                              <p:cond delay="6200"/>
                            </p:stCondLst>
                            <p:childTnLst>
                              <p:par>
                                <p:cTn id="21" presetID="10" presetClass="entr" presetSubtype="0" fill="hold" grpId="0" nodeType="afterEffect">
                                  <p:stCondLst>
                                    <p:cond delay="500"/>
                                  </p:stCondLst>
                                  <p:iterate type="wd">
                                    <p:tmPct val="10000"/>
                                  </p:iterate>
                                  <p:childTnLst>
                                    <p:set>
                                      <p:cBhvr>
                                        <p:cTn id="22" dur="1" fill="hold">
                                          <p:stCondLst>
                                            <p:cond delay="0"/>
                                          </p:stCondLst>
                                        </p:cTn>
                                        <p:tgtEl>
                                          <p:spTgt spid="65"/>
                                        </p:tgtEl>
                                        <p:attrNameLst>
                                          <p:attrName>style.visibility</p:attrName>
                                        </p:attrNameLst>
                                      </p:cBhvr>
                                      <p:to>
                                        <p:strVal val="visible"/>
                                      </p:to>
                                    </p:set>
                                    <p:animEffect transition="in" filter="fade">
                                      <p:cBhvr>
                                        <p:cTn id="23" dur="500"/>
                                        <p:tgtEl>
                                          <p:spTgt spid="6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iterate type="wd">
                                    <p:tmPct val="10000"/>
                                  </p:iterate>
                                  <p:childTnLst>
                                    <p:set>
                                      <p:cBhvr>
                                        <p:cTn id="27" dur="1" fill="hold">
                                          <p:stCondLst>
                                            <p:cond delay="0"/>
                                          </p:stCondLst>
                                        </p:cTn>
                                        <p:tgtEl>
                                          <p:spTgt spid="55"/>
                                        </p:tgtEl>
                                        <p:attrNameLst>
                                          <p:attrName>style.visibility</p:attrName>
                                        </p:attrNameLst>
                                      </p:cBhvr>
                                      <p:to>
                                        <p:strVal val="visible"/>
                                      </p:to>
                                    </p:set>
                                    <p:animEffect transition="in" filter="fade">
                                      <p:cBhvr>
                                        <p:cTn id="28" dur="500"/>
                                        <p:tgtEl>
                                          <p:spTgt spid="55"/>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iterate type="wd">
                                    <p:tmPct val="10000"/>
                                  </p:iterate>
                                  <p:childTnLst>
                                    <p:set>
                                      <p:cBhvr>
                                        <p:cTn id="32" dur="1" fill="hold">
                                          <p:stCondLst>
                                            <p:cond delay="0"/>
                                          </p:stCondLst>
                                        </p:cTn>
                                        <p:tgtEl>
                                          <p:spTgt spid="56"/>
                                        </p:tgtEl>
                                        <p:attrNameLst>
                                          <p:attrName>style.visibility</p:attrName>
                                        </p:attrNameLst>
                                      </p:cBhvr>
                                      <p:to>
                                        <p:strVal val="visible"/>
                                      </p:to>
                                    </p:set>
                                    <p:animEffect transition="in" filter="fade">
                                      <p:cBhvr>
                                        <p:cTn id="33" dur="500"/>
                                        <p:tgtEl>
                                          <p:spTgt spid="5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iterate type="wd">
                                    <p:tmPct val="10000"/>
                                  </p:iterate>
                                  <p:childTnLst>
                                    <p:set>
                                      <p:cBhvr>
                                        <p:cTn id="37" dur="1" fill="hold">
                                          <p:stCondLst>
                                            <p:cond delay="0"/>
                                          </p:stCondLst>
                                        </p:cTn>
                                        <p:tgtEl>
                                          <p:spTgt spid="57"/>
                                        </p:tgtEl>
                                        <p:attrNameLst>
                                          <p:attrName>style.visibility</p:attrName>
                                        </p:attrNameLst>
                                      </p:cBhvr>
                                      <p:to>
                                        <p:strVal val="visible"/>
                                      </p:to>
                                    </p:set>
                                    <p:animEffect transition="in" filter="fade">
                                      <p:cBhvr>
                                        <p:cTn id="38" dur="500"/>
                                        <p:tgtEl>
                                          <p:spTgt spid="57"/>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iterate type="wd">
                                    <p:tmPct val="10000"/>
                                  </p:iterate>
                                  <p:childTnLst>
                                    <p:set>
                                      <p:cBhvr>
                                        <p:cTn id="42" dur="1" fill="hold">
                                          <p:stCondLst>
                                            <p:cond delay="0"/>
                                          </p:stCondLst>
                                        </p:cTn>
                                        <p:tgtEl>
                                          <p:spTgt spid="66"/>
                                        </p:tgtEl>
                                        <p:attrNameLst>
                                          <p:attrName>style.visibility</p:attrName>
                                        </p:attrNameLst>
                                      </p:cBhvr>
                                      <p:to>
                                        <p:strVal val="visible"/>
                                      </p:to>
                                    </p:set>
                                    <p:animEffect transition="in" filter="fade">
                                      <p:cBhvr>
                                        <p:cTn id="43"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55" grpId="0"/>
      <p:bldP spid="57" grpId="0"/>
      <p:bldP spid="56" grpId="0"/>
      <p:bldP spid="58" grpId="0" animBg="1"/>
      <p:bldP spid="62" grpId="0" animBg="1"/>
      <p:bldP spid="64" grpId="0" animBg="1"/>
      <p:bldP spid="65" grpId="0" animBg="1"/>
      <p:bldP spid="6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72"/>
          <p:cNvSpPr/>
          <p:nvPr>
            <p:custDataLst>
              <p:tags r:id="rId1"/>
            </p:custDataLst>
          </p:nvPr>
        </p:nvSpPr>
        <p:spPr>
          <a:xfrm rot="5400000" flipV="1">
            <a:off x="503399" y="4346583"/>
            <a:ext cx="2531159" cy="960571"/>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0 w 2541065"/>
              <a:gd name="connsiteY0" fmla="*/ 1512394 h 1689123"/>
              <a:gd name="connsiteX1" fmla="*/ 3 w 2541065"/>
              <a:gd name="connsiteY1" fmla="*/ 0 h 1689123"/>
              <a:gd name="connsiteX2" fmla="*/ 2541065 w 2541065"/>
              <a:gd name="connsiteY2" fmla="*/ 1 h 1689123"/>
              <a:gd name="connsiteX3" fmla="*/ 2520280 w 2541065"/>
              <a:gd name="connsiteY3" fmla="*/ 1512394 h 1689123"/>
              <a:gd name="connsiteX4" fmla="*/ 91440 w 2541065"/>
              <a:gd name="connsiteY4" fmla="*/ 1689123 h 1689123"/>
              <a:gd name="connsiteX0" fmla="*/ 0 w 2541065"/>
              <a:gd name="connsiteY0" fmla="*/ 1512394 h 1512394"/>
              <a:gd name="connsiteX1" fmla="*/ 3 w 2541065"/>
              <a:gd name="connsiteY1" fmla="*/ 0 h 1512394"/>
              <a:gd name="connsiteX2" fmla="*/ 2541065 w 2541065"/>
              <a:gd name="connsiteY2" fmla="*/ 1 h 1512394"/>
              <a:gd name="connsiteX3" fmla="*/ 2520280 w 2541065"/>
              <a:gd name="connsiteY3" fmla="*/ 1512394 h 1512394"/>
            </a:gdLst>
            <a:ahLst/>
            <a:cxnLst>
              <a:cxn ang="0">
                <a:pos x="connsiteX0" y="connsiteY0"/>
              </a:cxn>
              <a:cxn ang="0">
                <a:pos x="connsiteX1" y="connsiteY1"/>
              </a:cxn>
              <a:cxn ang="0">
                <a:pos x="connsiteX2" y="connsiteY2"/>
              </a:cxn>
              <a:cxn ang="0">
                <a:pos x="connsiteX3" y="connsiteY3"/>
              </a:cxn>
            </a:cxnLst>
            <a:rect l="l" t="t" r="r" b="b"/>
            <a:pathLst>
              <a:path w="2541065" h="1512394">
                <a:moveTo>
                  <a:pt x="0" y="1512394"/>
                </a:moveTo>
                <a:cubicBezTo>
                  <a:pt x="1" y="1008263"/>
                  <a:pt x="2" y="504131"/>
                  <a:pt x="3" y="0"/>
                </a:cubicBezTo>
                <a:lnTo>
                  <a:pt x="2541065" y="1"/>
                </a:lnTo>
                <a:lnTo>
                  <a:pt x="2520280" y="1512394"/>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72"/>
          <p:cNvSpPr/>
          <p:nvPr>
            <p:custDataLst>
              <p:tags r:id="rId2"/>
            </p:custDataLst>
          </p:nvPr>
        </p:nvSpPr>
        <p:spPr>
          <a:xfrm rot="5400000" flipV="1">
            <a:off x="7661275" y="4972008"/>
            <a:ext cx="1263416" cy="57931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0 w 2541065"/>
              <a:gd name="connsiteY0" fmla="*/ 1512394 h 1689123"/>
              <a:gd name="connsiteX1" fmla="*/ 3 w 2541065"/>
              <a:gd name="connsiteY1" fmla="*/ 0 h 1689123"/>
              <a:gd name="connsiteX2" fmla="*/ 2541065 w 2541065"/>
              <a:gd name="connsiteY2" fmla="*/ 1 h 1689123"/>
              <a:gd name="connsiteX3" fmla="*/ 2520280 w 2541065"/>
              <a:gd name="connsiteY3" fmla="*/ 1512394 h 1689123"/>
              <a:gd name="connsiteX4" fmla="*/ 184525 w 2541065"/>
              <a:gd name="connsiteY4" fmla="*/ 1689123 h 1689123"/>
              <a:gd name="connsiteX0" fmla="*/ 29292 w 2541063"/>
              <a:gd name="connsiteY0" fmla="*/ 1119668 h 1689123"/>
              <a:gd name="connsiteX1" fmla="*/ 1 w 2541063"/>
              <a:gd name="connsiteY1" fmla="*/ 0 h 1689123"/>
              <a:gd name="connsiteX2" fmla="*/ 2541063 w 2541063"/>
              <a:gd name="connsiteY2" fmla="*/ 1 h 1689123"/>
              <a:gd name="connsiteX3" fmla="*/ 2520278 w 2541063"/>
              <a:gd name="connsiteY3" fmla="*/ 1512394 h 1689123"/>
              <a:gd name="connsiteX4" fmla="*/ 184523 w 2541063"/>
              <a:gd name="connsiteY4" fmla="*/ 1689123 h 1689123"/>
              <a:gd name="connsiteX0" fmla="*/ 29292 w 2541063"/>
              <a:gd name="connsiteY0" fmla="*/ 1119668 h 1512394"/>
              <a:gd name="connsiteX1" fmla="*/ 1 w 2541063"/>
              <a:gd name="connsiteY1" fmla="*/ 0 h 1512394"/>
              <a:gd name="connsiteX2" fmla="*/ 2541063 w 2541063"/>
              <a:gd name="connsiteY2" fmla="*/ 1 h 1512394"/>
              <a:gd name="connsiteX3" fmla="*/ 2520278 w 2541063"/>
              <a:gd name="connsiteY3" fmla="*/ 1512394 h 1512394"/>
              <a:gd name="connsiteX0" fmla="*/ 29292 w 2549567"/>
              <a:gd name="connsiteY0" fmla="*/ 1119668 h 1119669"/>
              <a:gd name="connsiteX1" fmla="*/ 1 w 2549567"/>
              <a:gd name="connsiteY1" fmla="*/ 0 h 1119669"/>
              <a:gd name="connsiteX2" fmla="*/ 2541063 w 2549567"/>
              <a:gd name="connsiteY2" fmla="*/ 1 h 1119669"/>
              <a:gd name="connsiteX3" fmla="*/ 2549567 w 2549567"/>
              <a:gd name="connsiteY3" fmla="*/ 1007452 h 1119669"/>
            </a:gdLst>
            <a:ahLst/>
            <a:cxnLst>
              <a:cxn ang="0">
                <a:pos x="connsiteX0" y="connsiteY0"/>
              </a:cxn>
              <a:cxn ang="0">
                <a:pos x="connsiteX1" y="connsiteY1"/>
              </a:cxn>
              <a:cxn ang="0">
                <a:pos x="connsiteX2" y="connsiteY2"/>
              </a:cxn>
              <a:cxn ang="0">
                <a:pos x="connsiteX3" y="connsiteY3"/>
              </a:cxn>
            </a:cxnLst>
            <a:rect l="l" t="t" r="r" b="b"/>
            <a:pathLst>
              <a:path w="2549567" h="1119669">
                <a:moveTo>
                  <a:pt x="29292" y="1119668"/>
                </a:moveTo>
                <a:cubicBezTo>
                  <a:pt x="29293" y="615537"/>
                  <a:pt x="0" y="504131"/>
                  <a:pt x="1" y="0"/>
                </a:cubicBezTo>
                <a:lnTo>
                  <a:pt x="2541063" y="1"/>
                </a:lnTo>
                <a:cubicBezTo>
                  <a:pt x="2543898" y="335818"/>
                  <a:pt x="2546732" y="671635"/>
                  <a:pt x="2549567" y="1007452"/>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custDataLst>
              <p:tags r:id="rId3"/>
            </p:custDataLst>
          </p:nvPr>
        </p:nvSpPr>
        <p:spPr>
          <a:xfrm>
            <a:off x="395536" y="302405"/>
            <a:ext cx="8748464" cy="822339"/>
          </a:xfrm>
        </p:spPr>
        <p:txBody>
          <a:bodyPr>
            <a:normAutofit fontScale="90000"/>
          </a:bodyPr>
          <a:lstStyle/>
          <a:p>
            <a:r>
              <a:rPr lang="fr-FR" dirty="0" smtClean="0"/>
              <a:t>Générateur équivalent de Norton </a:t>
            </a:r>
            <a:endParaRPr lang="fr-FR" dirty="0"/>
          </a:p>
        </p:txBody>
      </p:sp>
      <p:sp>
        <p:nvSpPr>
          <p:cNvPr id="35" name="Rectangle 72"/>
          <p:cNvSpPr/>
          <p:nvPr>
            <p:custDataLst>
              <p:tags r:id="rId4"/>
            </p:custDataLst>
          </p:nvPr>
        </p:nvSpPr>
        <p:spPr>
          <a:xfrm rot="5400000" flipV="1">
            <a:off x="6997953" y="4868302"/>
            <a:ext cx="1259203" cy="782516"/>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7" name="Groupe 46"/>
          <p:cNvGrpSpPr/>
          <p:nvPr>
            <p:custDataLst>
              <p:tags r:id="rId5"/>
            </p:custDataLst>
          </p:nvPr>
        </p:nvGrpSpPr>
        <p:grpSpPr>
          <a:xfrm>
            <a:off x="6937016" y="5013802"/>
            <a:ext cx="597234" cy="597234"/>
            <a:chOff x="6400473" y="5085184"/>
            <a:chExt cx="597234" cy="597234"/>
          </a:xfrm>
        </p:grpSpPr>
        <p:sp useBgFill="1">
          <p:nvSpPr>
            <p:cNvPr id="48" name="Ellipse 47"/>
            <p:cNvSpPr/>
            <p:nvPr/>
          </p:nvSpPr>
          <p:spPr>
            <a:xfrm>
              <a:off x="6400473" y="5085184"/>
              <a:ext cx="597234" cy="597234"/>
            </a:xfrm>
            <a:prstGeom prst="ellipse">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9" name="Connecteur droit avec flèche 48"/>
            <p:cNvCxnSpPr/>
            <p:nvPr/>
          </p:nvCxnSpPr>
          <p:spPr>
            <a:xfrm rot="16200000" flipV="1">
              <a:off x="6699090" y="5085184"/>
              <a:ext cx="0" cy="597234"/>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useBgFill="1">
        <p:nvSpPr>
          <p:cNvPr id="51" name="Rectangle 50"/>
          <p:cNvSpPr/>
          <p:nvPr>
            <p:custDataLst>
              <p:tags r:id="rId6"/>
            </p:custDataLst>
          </p:nvPr>
        </p:nvSpPr>
        <p:spPr>
          <a:xfrm>
            <a:off x="7840756" y="4971528"/>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RN</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4" name="Rectangle 53"/>
          <p:cNvSpPr/>
          <p:nvPr>
            <p:custDataLst>
              <p:tags r:id="rId7"/>
            </p:custDataLst>
          </p:nvPr>
        </p:nvSpPr>
        <p:spPr>
          <a:xfrm>
            <a:off x="6621603" y="462995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N</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Ellipse 12"/>
          <p:cNvSpPr/>
          <p:nvPr>
            <p:custDataLst>
              <p:tags r:id="rId8"/>
            </p:custDataLst>
          </p:nvPr>
        </p:nvSpPr>
        <p:spPr>
          <a:xfrm>
            <a:off x="8460431" y="4568416"/>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custDataLst>
              <p:tags r:id="rId9"/>
            </p:custDataLst>
          </p:nvPr>
        </p:nvSpPr>
        <p:spPr>
          <a:xfrm>
            <a:off x="8498906" y="5823370"/>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custDataLst>
              <p:tags r:id="rId10"/>
            </p:custDataLst>
          </p:nvPr>
        </p:nvSpPr>
        <p:spPr>
          <a:xfrm>
            <a:off x="8153416" y="414908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1" name="Rectangle 60"/>
          <p:cNvSpPr/>
          <p:nvPr>
            <p:custDataLst>
              <p:tags r:id="rId11"/>
            </p:custDataLst>
          </p:nvPr>
        </p:nvSpPr>
        <p:spPr>
          <a:xfrm>
            <a:off x="8172400" y="580441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3" name="Espace réservé du contenu 2"/>
          <p:cNvSpPr txBox="1">
            <a:spLocks/>
          </p:cNvSpPr>
          <p:nvPr>
            <p:custDataLst>
              <p:tags r:id="rId12"/>
            </p:custDataLst>
          </p:nvPr>
        </p:nvSpPr>
        <p:spPr>
          <a:xfrm>
            <a:off x="288032" y="1340768"/>
            <a:ext cx="8820472" cy="1512168"/>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R</a:t>
            </a:r>
            <a:r>
              <a:rPr lang="fr-FR" sz="1900" baseline="-25000" dirty="0" smtClean="0"/>
              <a:t>N </a:t>
            </a:r>
            <a:r>
              <a:rPr lang="fr-FR" sz="1900" dirty="0"/>
              <a:t>est calculée en « ouvrant » les générateurs de courants, I=0A, et en court-circuitant les générateurs de tension </a:t>
            </a:r>
            <a:r>
              <a:rPr lang="fr-FR" sz="1900" dirty="0" smtClean="0"/>
              <a:t>.U</a:t>
            </a:r>
            <a:r>
              <a:rPr lang="fr-FR" sz="1900" dirty="0"/>
              <a:t>= 0V.</a:t>
            </a:r>
          </a:p>
          <a:p>
            <a:pPr marL="0" indent="0" algn="ctr">
              <a:buNone/>
            </a:pPr>
            <a:r>
              <a:rPr lang="fr-FR" sz="1900" dirty="0"/>
              <a:t>On calcule la résistance équivalente vue entre les points A et B</a:t>
            </a:r>
            <a:r>
              <a:rPr lang="fr-FR" sz="1900" dirty="0" smtClean="0"/>
              <a:t>.</a:t>
            </a:r>
          </a:p>
          <a:p>
            <a:pPr marL="0" indent="0" algn="ctr">
              <a:buNone/>
            </a:pPr>
            <a:r>
              <a:rPr lang="fr-FR" sz="1900" dirty="0" smtClean="0"/>
              <a:t>I</a:t>
            </a:r>
            <a:r>
              <a:rPr lang="fr-FR" sz="1900" baseline="-25000" dirty="0" smtClean="0"/>
              <a:t>1</a:t>
            </a:r>
            <a:r>
              <a:rPr lang="fr-FR" sz="1900" dirty="0" smtClean="0"/>
              <a:t>; R</a:t>
            </a:r>
            <a:r>
              <a:rPr lang="fr-FR" sz="1900" baseline="-25000" dirty="0" smtClean="0"/>
              <a:t>1</a:t>
            </a:r>
            <a:r>
              <a:rPr lang="fr-FR" sz="1900" dirty="0" smtClean="0"/>
              <a:t>;R</a:t>
            </a:r>
            <a:r>
              <a:rPr lang="fr-FR" sz="1900" baseline="-25000" dirty="0" smtClean="0"/>
              <a:t>2</a:t>
            </a:r>
            <a:r>
              <a:rPr lang="fr-FR" sz="1900" dirty="0" smtClean="0"/>
              <a:t>;R</a:t>
            </a:r>
            <a:r>
              <a:rPr lang="fr-FR" sz="1900" baseline="-25000" dirty="0" smtClean="0"/>
              <a:t>3</a:t>
            </a:r>
            <a:r>
              <a:rPr lang="fr-FR" sz="1900" dirty="0" smtClean="0"/>
              <a:t> sont connus on cherche I</a:t>
            </a:r>
            <a:r>
              <a:rPr lang="fr-FR" sz="1900" baseline="-25000" dirty="0" smtClean="0"/>
              <a:t>N</a:t>
            </a:r>
            <a:r>
              <a:rPr lang="fr-FR" sz="1900" dirty="0" smtClean="0"/>
              <a:t> et R</a:t>
            </a:r>
            <a:r>
              <a:rPr lang="fr-FR" sz="1900" baseline="-25000" dirty="0" smtClean="0"/>
              <a:t>N</a:t>
            </a:r>
            <a:endParaRPr lang="fr-FR" sz="1900" baseline="-25000" dirty="0"/>
          </a:p>
        </p:txBody>
      </p:sp>
      <p:sp>
        <p:nvSpPr>
          <p:cNvPr id="18" name="Espace réservé du contenu 2"/>
          <p:cNvSpPr txBox="1">
            <a:spLocks/>
          </p:cNvSpPr>
          <p:nvPr>
            <p:custDataLst>
              <p:tags r:id="rId13"/>
            </p:custDataLst>
          </p:nvPr>
        </p:nvSpPr>
        <p:spPr>
          <a:xfrm>
            <a:off x="2310396" y="3120039"/>
            <a:ext cx="6821151" cy="830018"/>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Ici il n’y a qu’un générateur de courant quand le générateur disparait il reste trois résistances en série vues entre les points A et B.</a:t>
            </a:r>
          </a:p>
          <a:p>
            <a:pPr marL="0" indent="0" algn="ctr">
              <a:buNone/>
            </a:pPr>
            <a:endParaRPr lang="fr-FR" sz="1900" dirty="0" smtClean="0"/>
          </a:p>
        </p:txBody>
      </p:sp>
      <p:sp>
        <p:nvSpPr>
          <p:cNvPr id="19" name="Rectangle 72"/>
          <p:cNvSpPr/>
          <p:nvPr>
            <p:custDataLst>
              <p:tags r:id="rId14"/>
            </p:custDataLst>
          </p:nvPr>
        </p:nvSpPr>
        <p:spPr>
          <a:xfrm rot="5400000" flipV="1">
            <a:off x="-289280" y="4534801"/>
            <a:ext cx="2551486" cy="604461"/>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23" name="Rectangle 22"/>
          <p:cNvSpPr/>
          <p:nvPr>
            <p:custDataLst>
              <p:tags r:id="rId15"/>
            </p:custDataLst>
          </p:nvPr>
        </p:nvSpPr>
        <p:spPr>
          <a:xfrm rot="5400000">
            <a:off x="1513624" y="3247016"/>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24" name="Rectangle 23"/>
          <p:cNvSpPr/>
          <p:nvPr>
            <p:custDataLst>
              <p:tags r:id="rId16"/>
            </p:custDataLst>
          </p:nvPr>
        </p:nvSpPr>
        <p:spPr>
          <a:xfrm>
            <a:off x="1115616" y="3985018"/>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7" name="Ellipse 26"/>
          <p:cNvSpPr/>
          <p:nvPr>
            <p:custDataLst>
              <p:tags r:id="rId17"/>
            </p:custDataLst>
          </p:nvPr>
        </p:nvSpPr>
        <p:spPr>
          <a:xfrm>
            <a:off x="2210795" y="6008794"/>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27"/>
          <p:cNvSpPr/>
          <p:nvPr>
            <p:custDataLst>
              <p:tags r:id="rId18"/>
            </p:custDataLst>
          </p:nvPr>
        </p:nvSpPr>
        <p:spPr>
          <a:xfrm>
            <a:off x="1797730" y="342900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9" name="Rectangle 28"/>
          <p:cNvSpPr/>
          <p:nvPr>
            <p:custDataLst>
              <p:tags r:id="rId19"/>
            </p:custDataLst>
          </p:nvPr>
        </p:nvSpPr>
        <p:spPr>
          <a:xfrm>
            <a:off x="1797730" y="558924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31" name="Rectangle 30"/>
          <p:cNvSpPr/>
          <p:nvPr>
            <p:custDataLst>
              <p:tags r:id="rId20"/>
            </p:custDataLst>
          </p:nvPr>
        </p:nvSpPr>
        <p:spPr>
          <a:xfrm>
            <a:off x="1115616" y="5013176"/>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3" name="Espace réservé du contenu 2"/>
          <p:cNvSpPr txBox="1">
            <a:spLocks/>
          </p:cNvSpPr>
          <p:nvPr>
            <p:custDataLst>
              <p:tags r:id="rId21"/>
            </p:custDataLst>
          </p:nvPr>
        </p:nvSpPr>
        <p:spPr>
          <a:xfrm>
            <a:off x="2871802" y="4615206"/>
            <a:ext cx="3749802" cy="830018"/>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R</a:t>
            </a:r>
            <a:r>
              <a:rPr lang="fr-FR" sz="1900" baseline="-25000" dirty="0" smtClean="0"/>
              <a:t>N</a:t>
            </a:r>
            <a:r>
              <a:rPr lang="fr-FR" sz="1900" dirty="0" smtClean="0"/>
              <a:t> = R</a:t>
            </a:r>
            <a:r>
              <a:rPr lang="fr-FR" sz="1900" baseline="-25000" dirty="0" smtClean="0"/>
              <a:t>1</a:t>
            </a:r>
            <a:r>
              <a:rPr lang="fr-FR" sz="1900" dirty="0" smtClean="0"/>
              <a:t> + R</a:t>
            </a:r>
            <a:r>
              <a:rPr lang="fr-FR" sz="1900" baseline="-25000" dirty="0" smtClean="0"/>
              <a:t>2</a:t>
            </a:r>
            <a:r>
              <a:rPr lang="fr-FR" sz="1900" dirty="0" smtClean="0"/>
              <a:t> + R</a:t>
            </a:r>
            <a:r>
              <a:rPr lang="fr-FR" sz="1900" baseline="-25000" dirty="0" smtClean="0"/>
              <a:t>3</a:t>
            </a:r>
          </a:p>
        </p:txBody>
      </p:sp>
      <p:grpSp>
        <p:nvGrpSpPr>
          <p:cNvPr id="34" name="Groupe 33"/>
          <p:cNvGrpSpPr/>
          <p:nvPr>
            <p:custDataLst>
              <p:tags r:id="rId22"/>
            </p:custDataLst>
          </p:nvPr>
        </p:nvGrpSpPr>
        <p:grpSpPr>
          <a:xfrm>
            <a:off x="384951" y="5166202"/>
            <a:ext cx="597234" cy="597234"/>
            <a:chOff x="6400473" y="5085184"/>
            <a:chExt cx="597234" cy="597234"/>
          </a:xfrm>
        </p:grpSpPr>
        <p:sp useBgFill="1">
          <p:nvSpPr>
            <p:cNvPr id="36" name="Ellipse 35"/>
            <p:cNvSpPr/>
            <p:nvPr/>
          </p:nvSpPr>
          <p:spPr>
            <a:xfrm>
              <a:off x="6400473" y="5085184"/>
              <a:ext cx="597234" cy="597234"/>
            </a:xfrm>
            <a:prstGeom prst="ellipse">
              <a:avLst/>
            </a:prstGeom>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7" name="Connecteur droit avec flèche 36"/>
            <p:cNvCxnSpPr/>
            <p:nvPr/>
          </p:nvCxnSpPr>
          <p:spPr>
            <a:xfrm rot="16200000" flipV="1">
              <a:off x="6699090" y="5085184"/>
              <a:ext cx="0" cy="597234"/>
            </a:xfrm>
            <a:prstGeom prst="straightConnector1">
              <a:avLst/>
            </a:prstGeom>
            <a:ln w="38100">
              <a:no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38" name="Rectangle 37"/>
          <p:cNvSpPr/>
          <p:nvPr>
            <p:custDataLst>
              <p:tags r:id="rId23"/>
            </p:custDataLst>
          </p:nvPr>
        </p:nvSpPr>
        <p:spPr>
          <a:xfrm>
            <a:off x="213554" y="465313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39" name="Groupe 38"/>
          <p:cNvGrpSpPr/>
          <p:nvPr>
            <p:custDataLst>
              <p:tags r:id="rId24"/>
            </p:custDataLst>
          </p:nvPr>
        </p:nvGrpSpPr>
        <p:grpSpPr>
          <a:xfrm>
            <a:off x="376553" y="5196768"/>
            <a:ext cx="597234" cy="597234"/>
            <a:chOff x="6400473" y="5085184"/>
            <a:chExt cx="597234" cy="597234"/>
          </a:xfrm>
        </p:grpSpPr>
        <p:sp useBgFill="1">
          <p:nvSpPr>
            <p:cNvPr id="40" name="Ellipse 39"/>
            <p:cNvSpPr/>
            <p:nvPr/>
          </p:nvSpPr>
          <p:spPr>
            <a:xfrm>
              <a:off x="6400473" y="5085184"/>
              <a:ext cx="597234" cy="597234"/>
            </a:xfrm>
            <a:prstGeom prst="ellipse">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1" name="Connecteur droit avec flèche 40"/>
            <p:cNvCxnSpPr/>
            <p:nvPr/>
          </p:nvCxnSpPr>
          <p:spPr>
            <a:xfrm rot="16200000" flipV="1">
              <a:off x="6699090" y="5085184"/>
              <a:ext cx="0" cy="597234"/>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42" name="Ellipse 41"/>
          <p:cNvSpPr/>
          <p:nvPr>
            <p:custDataLst>
              <p:tags r:id="rId25"/>
            </p:custDataLst>
          </p:nvPr>
        </p:nvSpPr>
        <p:spPr>
          <a:xfrm>
            <a:off x="2134313" y="3477551"/>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 name="Connecteur droit avec flèche 3"/>
          <p:cNvCxnSpPr/>
          <p:nvPr>
            <p:custDataLst>
              <p:tags r:id="rId26"/>
            </p:custDataLst>
          </p:nvPr>
        </p:nvCxnSpPr>
        <p:spPr>
          <a:xfrm flipH="1" flipV="1">
            <a:off x="675170" y="4401000"/>
            <a:ext cx="9062" cy="160082"/>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55" name="Espace réservé du contenu 2"/>
              <p:cNvSpPr txBox="1">
                <a:spLocks/>
              </p:cNvSpPr>
              <p:nvPr>
                <p:custDataLst>
                  <p:tags r:id="rId27"/>
                </p:custDataLst>
              </p:nvPr>
            </p:nvSpPr>
            <p:spPr>
              <a:xfrm>
                <a:off x="3419872" y="5672211"/>
                <a:ext cx="2984170" cy="1008112"/>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N</a:t>
                </a:r>
                <a:r>
                  <a:rPr lang="fr-FR" sz="1900" dirty="0" smtClean="0"/>
                  <a:t> = </a:t>
                </a:r>
                <a:r>
                  <a:rPr lang="fr-FR" sz="1900" dirty="0"/>
                  <a:t>I</a:t>
                </a:r>
                <a:r>
                  <a:rPr lang="fr-FR" sz="1900" baseline="-25000" dirty="0"/>
                  <a:t>C</a:t>
                </a:r>
                <a:r>
                  <a:rPr lang="fr-FR" sz="1900" dirty="0"/>
                  <a:t> = </a:t>
                </a:r>
                <a:r>
                  <a:rPr lang="fr-FR" sz="1900" dirty="0" smtClean="0"/>
                  <a:t>I</a:t>
                </a:r>
                <a:r>
                  <a:rPr lang="fr-FR" sz="1900" baseline="-25000" dirty="0" smtClean="0"/>
                  <a:t>1</a:t>
                </a:r>
                <a:r>
                  <a:rPr lang="fr-FR" sz="1900" dirty="0" smtClean="0"/>
                  <a:t> </a:t>
                </a:r>
                <a14:m>
                  <m:oMath xmlns:m="http://schemas.openxmlformats.org/officeDocument/2006/math">
                    <m:f>
                      <m:fPr>
                        <m:ctrlPr>
                          <a:rPr lang="fr-FR">
                            <a:latin typeface="Cambria Math"/>
                          </a:rPr>
                        </m:ctrlPr>
                      </m:fPr>
                      <m:num>
                        <m:r>
                          <a:rPr lang="fr-FR" i="0">
                            <a:latin typeface="Cambria Math"/>
                          </a:rPr>
                          <m:t>𝐑</m:t>
                        </m:r>
                        <m:r>
                          <a:rPr lang="fr-FR" b="1" i="0" baseline="-25000" smtClean="0">
                            <a:latin typeface="Cambria Math"/>
                          </a:rPr>
                          <m:t>𝟐𝟑</m:t>
                        </m:r>
                      </m:num>
                      <m:den>
                        <m:r>
                          <a:rPr lang="fr-FR" b="1" i="0" smtClean="0">
                            <a:latin typeface="Cambria Math"/>
                          </a:rPr>
                          <m:t>𝐑</m:t>
                        </m:r>
                        <m:r>
                          <a:rPr lang="fr-FR" b="1" i="0" baseline="-25000" smtClean="0">
                            <a:latin typeface="Cambria Math"/>
                          </a:rPr>
                          <m:t>𝟏</m:t>
                        </m:r>
                        <m:r>
                          <a:rPr lang="fr-FR" b="1" i="0" smtClean="0">
                            <a:latin typeface="Cambria Math"/>
                          </a:rPr>
                          <m:t>+</m:t>
                        </m:r>
                        <m:r>
                          <a:rPr lang="fr-FR" b="1" i="0" baseline="-25000" smtClean="0">
                            <a:latin typeface="Cambria Math"/>
                          </a:rPr>
                          <m:t> </m:t>
                        </m:r>
                        <m:r>
                          <a:rPr lang="fr-FR" i="0">
                            <a:latin typeface="Cambria Math"/>
                          </a:rPr>
                          <m:t>𝐑</m:t>
                        </m:r>
                        <m:r>
                          <a:rPr lang="fr-FR" i="0" baseline="-25000">
                            <a:latin typeface="Cambria Math"/>
                          </a:rPr>
                          <m:t>𝟐𝟑</m:t>
                        </m:r>
                      </m:den>
                    </m:f>
                    <m:r>
                      <a:rPr lang="fr-FR" i="1" baseline="-25000">
                        <a:latin typeface="Cambria Math"/>
                      </a:rPr>
                      <m:t> </m:t>
                    </m:r>
                  </m:oMath>
                </a14:m>
                <a:endParaRPr lang="fr-FR" sz="1900" dirty="0" smtClean="0"/>
              </a:p>
            </p:txBody>
          </p:sp>
        </mc:Choice>
        <mc:Fallback>
          <p:sp>
            <p:nvSpPr>
              <p:cNvPr id="55" name="Espace réservé du contenu 2"/>
              <p:cNvSpPr txBox="1">
                <a:spLocks noRot="1" noChangeAspect="1" noMove="1" noResize="1" noEditPoints="1" noAdjustHandles="1" noChangeArrowheads="1" noChangeShapeType="1" noTextEdit="1"/>
              </p:cNvSpPr>
              <p:nvPr>
                <p:custDataLst>
                  <p:tags r:id="rId27"/>
                </p:custDataLst>
              </p:nvPr>
            </p:nvSpPr>
            <p:spPr>
              <a:xfrm>
                <a:off x="3419872" y="5672211"/>
                <a:ext cx="2984170" cy="1008112"/>
              </a:xfrm>
              <a:prstGeom prst="rect">
                <a:avLst/>
              </a:prstGeom>
              <a:blipFill rotWithShape="1">
                <a:blip r:embed="rId30"/>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Tree>
    <p:extLst>
      <p:ext uri="{BB962C8B-B14F-4D97-AF65-F5344CB8AC3E}">
        <p14:creationId xmlns:p14="http://schemas.microsoft.com/office/powerpoint/2010/main" val="34788672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63"/>
                                        </p:tgtEl>
                                        <p:attrNameLst>
                                          <p:attrName>style.visibility</p:attrName>
                                        </p:attrNameLst>
                                      </p:cBhvr>
                                      <p:to>
                                        <p:strVal val="visible"/>
                                      </p:to>
                                    </p:set>
                                    <p:animEffect transition="in" filter="fade">
                                      <p:cBhvr>
                                        <p:cTn id="7" dur="500"/>
                                        <p:tgtEl>
                                          <p:spTgt spid="63"/>
                                        </p:tgtEl>
                                      </p:cBhvr>
                                    </p:animEffect>
                                  </p:childTnLst>
                                </p:cTn>
                              </p:par>
                            </p:childTnLst>
                          </p:cTn>
                        </p:par>
                        <p:par>
                          <p:cTn id="8" fill="hold">
                            <p:stCondLst>
                              <p:cond delay="2900"/>
                            </p:stCondLst>
                            <p:childTnLst>
                              <p:par>
                                <p:cTn id="9" presetID="10" presetClass="exit" presetSubtype="0" fill="hold" nodeType="afterEffect">
                                  <p:stCondLst>
                                    <p:cond delay="500"/>
                                  </p:stCondLst>
                                  <p:childTnLst>
                                    <p:animEffect transition="out" filter="fade">
                                      <p:cBhvr>
                                        <p:cTn id="10" dur="500"/>
                                        <p:tgtEl>
                                          <p:spTgt spid="39"/>
                                        </p:tgtEl>
                                      </p:cBhvr>
                                    </p:animEffect>
                                    <p:set>
                                      <p:cBhvr>
                                        <p:cTn id="11" dur="1" fill="hold">
                                          <p:stCondLst>
                                            <p:cond delay="499"/>
                                          </p:stCondLst>
                                        </p:cTn>
                                        <p:tgtEl>
                                          <p:spTgt spid="39"/>
                                        </p:tgtEl>
                                        <p:attrNameLst>
                                          <p:attrName>style.visibility</p:attrName>
                                        </p:attrNameLst>
                                      </p:cBhvr>
                                      <p:to>
                                        <p:strVal val="hidden"/>
                                      </p:to>
                                    </p:set>
                                  </p:childTnLst>
                                </p:cTn>
                              </p:par>
                            </p:childTnLst>
                          </p:cTn>
                        </p:par>
                        <p:par>
                          <p:cTn id="12" fill="hold">
                            <p:stCondLst>
                              <p:cond delay="3900"/>
                            </p:stCondLst>
                            <p:childTnLst>
                              <p:par>
                                <p:cTn id="13" presetID="10" presetClass="exit" presetSubtype="0" fill="hold" grpId="0" nodeType="afterEffect">
                                  <p:stCondLst>
                                    <p:cond delay="500"/>
                                  </p:stCondLst>
                                  <p:childTnLst>
                                    <p:animEffect transition="out" filter="fade">
                                      <p:cBhvr>
                                        <p:cTn id="14" dur="500"/>
                                        <p:tgtEl>
                                          <p:spTgt spid="38"/>
                                        </p:tgtEl>
                                      </p:cBhvr>
                                    </p:animEffect>
                                    <p:set>
                                      <p:cBhvr>
                                        <p:cTn id="15" dur="1" fill="hold">
                                          <p:stCondLst>
                                            <p:cond delay="499"/>
                                          </p:stCondLst>
                                        </p:cTn>
                                        <p:tgtEl>
                                          <p:spTgt spid="38"/>
                                        </p:tgtEl>
                                        <p:attrNameLst>
                                          <p:attrName>style.visibility</p:attrName>
                                        </p:attrNameLst>
                                      </p:cBhvr>
                                      <p:to>
                                        <p:strVal val="hidden"/>
                                      </p:to>
                                    </p:set>
                                  </p:childTnLst>
                                </p:cTn>
                              </p:par>
                            </p:childTnLst>
                          </p:cTn>
                        </p:par>
                        <p:par>
                          <p:cTn id="16" fill="hold">
                            <p:stCondLst>
                              <p:cond delay="4900"/>
                            </p:stCondLst>
                            <p:childTnLst>
                              <p:par>
                                <p:cTn id="17" presetID="10" presetClass="exit" presetSubtype="0" fill="hold" nodeType="afterEffect">
                                  <p:stCondLst>
                                    <p:cond delay="500"/>
                                  </p:stCondLst>
                                  <p:childTnLst>
                                    <p:animEffect transition="out" filter="fade">
                                      <p:cBhvr>
                                        <p:cTn id="18" dur="500"/>
                                        <p:tgtEl>
                                          <p:spTgt spid="4"/>
                                        </p:tgtEl>
                                      </p:cBhvr>
                                    </p:animEffect>
                                    <p:set>
                                      <p:cBhvr>
                                        <p:cTn id="19" dur="1" fill="hold">
                                          <p:stCondLst>
                                            <p:cond delay="499"/>
                                          </p:stCondLst>
                                        </p:cTn>
                                        <p:tgtEl>
                                          <p:spTgt spid="4"/>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iterate type="wd">
                                    <p:tmPct val="10000"/>
                                  </p:iterate>
                                  <p:childTnLst>
                                    <p:set>
                                      <p:cBhvr>
                                        <p:cTn id="23" dur="1" fill="hold">
                                          <p:stCondLst>
                                            <p:cond delay="0"/>
                                          </p:stCondLst>
                                        </p:cTn>
                                        <p:tgtEl>
                                          <p:spTgt spid="18"/>
                                        </p:tgtEl>
                                        <p:attrNameLst>
                                          <p:attrName>style.visibility</p:attrName>
                                        </p:attrNameLst>
                                      </p:cBhvr>
                                      <p:to>
                                        <p:strVal val="visible"/>
                                      </p:to>
                                    </p:set>
                                    <p:animEffect transition="in" filter="fade">
                                      <p:cBhvr>
                                        <p:cTn id="24" dur="500"/>
                                        <p:tgtEl>
                                          <p:spTgt spid="1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iterate type="wd">
                                    <p:tmPct val="10000"/>
                                  </p:iterate>
                                  <p:childTnLst>
                                    <p:set>
                                      <p:cBhvr>
                                        <p:cTn id="28" dur="1" fill="hold">
                                          <p:stCondLst>
                                            <p:cond delay="0"/>
                                          </p:stCondLst>
                                        </p:cTn>
                                        <p:tgtEl>
                                          <p:spTgt spid="33"/>
                                        </p:tgtEl>
                                        <p:attrNameLst>
                                          <p:attrName>style.visibility</p:attrName>
                                        </p:attrNameLst>
                                      </p:cBhvr>
                                      <p:to>
                                        <p:strVal val="visible"/>
                                      </p:to>
                                    </p:set>
                                    <p:animEffect transition="in" filter="fade">
                                      <p:cBhvr>
                                        <p:cTn id="29" dur="500"/>
                                        <p:tgtEl>
                                          <p:spTgt spid="33"/>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iterate type="wd">
                                    <p:tmPct val="10000"/>
                                  </p:iterate>
                                  <p:childTnLst>
                                    <p:set>
                                      <p:cBhvr>
                                        <p:cTn id="33" dur="1" fill="hold">
                                          <p:stCondLst>
                                            <p:cond delay="0"/>
                                          </p:stCondLst>
                                        </p:cTn>
                                        <p:tgtEl>
                                          <p:spTgt spid="55"/>
                                        </p:tgtEl>
                                        <p:attrNameLst>
                                          <p:attrName>style.visibility</p:attrName>
                                        </p:attrNameLst>
                                      </p:cBhvr>
                                      <p:to>
                                        <p:strVal val="visible"/>
                                      </p:to>
                                    </p:set>
                                    <p:animEffect transition="in" filter="fade">
                                      <p:cBhvr>
                                        <p:cTn id="34"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18" grpId="0"/>
      <p:bldP spid="33" grpId="0"/>
      <p:bldP spid="38" grpId="0"/>
      <p:bldP spid="5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72"/>
          <p:cNvSpPr/>
          <p:nvPr>
            <p:custDataLst>
              <p:tags r:id="rId1"/>
            </p:custDataLst>
          </p:nvPr>
        </p:nvSpPr>
        <p:spPr>
          <a:xfrm rot="5400000" flipV="1">
            <a:off x="1264952" y="4117224"/>
            <a:ext cx="1259207" cy="653056"/>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custDataLst>
              <p:tags r:id="rId2"/>
            </p:custDataLst>
          </p:nvPr>
        </p:nvSpPr>
        <p:spPr>
          <a:xfrm>
            <a:off x="395536" y="302405"/>
            <a:ext cx="8748464" cy="822339"/>
          </a:xfrm>
        </p:spPr>
        <p:txBody>
          <a:bodyPr>
            <a:normAutofit fontScale="90000"/>
          </a:bodyPr>
          <a:lstStyle/>
          <a:p>
            <a:r>
              <a:rPr lang="fr-FR" dirty="0" smtClean="0"/>
              <a:t>Générateur équivalent de Norton</a:t>
            </a:r>
            <a:endParaRPr lang="fr-FR" dirty="0"/>
          </a:p>
        </p:txBody>
      </p:sp>
      <p:sp>
        <p:nvSpPr>
          <p:cNvPr id="35" name="Rectangle 72"/>
          <p:cNvSpPr/>
          <p:nvPr>
            <p:custDataLst>
              <p:tags r:id="rId3"/>
            </p:custDataLst>
          </p:nvPr>
        </p:nvSpPr>
        <p:spPr>
          <a:xfrm rot="5400000" flipV="1">
            <a:off x="-93763" y="4693423"/>
            <a:ext cx="2541065" cy="782516"/>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7" name="Groupe 46"/>
          <p:cNvGrpSpPr/>
          <p:nvPr>
            <p:custDataLst>
              <p:tags r:id="rId4"/>
            </p:custDataLst>
          </p:nvPr>
        </p:nvGrpSpPr>
        <p:grpSpPr>
          <a:xfrm>
            <a:off x="486231" y="5479855"/>
            <a:ext cx="597234" cy="597234"/>
            <a:chOff x="6400473" y="5085184"/>
            <a:chExt cx="597234" cy="597234"/>
          </a:xfrm>
        </p:grpSpPr>
        <p:sp>
          <p:nvSpPr>
            <p:cNvPr id="48" name="Ellipse 47"/>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9" name="Connecteur droit avec flèche 48"/>
            <p:cNvCxnSpPr>
              <a:stCxn id="48" idx="4"/>
              <a:endCxn id="48"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50" name="Rectangle 49"/>
          <p:cNvSpPr/>
          <p:nvPr>
            <p:custDataLst>
              <p:tags r:id="rId5"/>
            </p:custDataLst>
          </p:nvPr>
        </p:nvSpPr>
        <p:spPr>
          <a:xfrm>
            <a:off x="606792" y="4237878"/>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51" name="Rectangle 50"/>
          <p:cNvSpPr/>
          <p:nvPr>
            <p:custDataLst>
              <p:tags r:id="rId6"/>
            </p:custDataLst>
          </p:nvPr>
        </p:nvSpPr>
        <p:spPr>
          <a:xfrm>
            <a:off x="1389971" y="4237878"/>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4" name="Rectangle 53"/>
          <p:cNvSpPr/>
          <p:nvPr>
            <p:custDataLst>
              <p:tags r:id="rId7"/>
            </p:custDataLst>
          </p:nvPr>
        </p:nvSpPr>
        <p:spPr>
          <a:xfrm>
            <a:off x="170818" y="5096009"/>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Ellipse 12"/>
          <p:cNvSpPr/>
          <p:nvPr>
            <p:custDataLst>
              <p:tags r:id="rId8"/>
            </p:custDataLst>
          </p:nvPr>
        </p:nvSpPr>
        <p:spPr>
          <a:xfrm>
            <a:off x="2619090" y="3730410"/>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custDataLst>
              <p:tags r:id="rId9"/>
            </p:custDataLst>
          </p:nvPr>
        </p:nvSpPr>
        <p:spPr>
          <a:xfrm>
            <a:off x="2608801" y="5012272"/>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custDataLst>
              <p:tags r:id="rId10"/>
            </p:custDataLst>
          </p:nvPr>
        </p:nvSpPr>
        <p:spPr>
          <a:xfrm>
            <a:off x="2259050" y="3300451"/>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1" name="Rectangle 60"/>
          <p:cNvSpPr/>
          <p:nvPr>
            <p:custDataLst>
              <p:tags r:id="rId11"/>
            </p:custDataLst>
          </p:nvPr>
        </p:nvSpPr>
        <p:spPr>
          <a:xfrm>
            <a:off x="2301786" y="499749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40" name="Rectangle 39"/>
          <p:cNvSpPr/>
          <p:nvPr>
            <p:custDataLst>
              <p:tags r:id="rId12"/>
            </p:custDataLst>
          </p:nvPr>
        </p:nvSpPr>
        <p:spPr>
          <a:xfrm>
            <a:off x="1389971" y="5470798"/>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8" name="Espace réservé du contenu 2"/>
          <p:cNvSpPr>
            <a:spLocks noGrp="1"/>
          </p:cNvSpPr>
          <p:nvPr>
            <p:ph idx="1"/>
            <p:custDataLst>
              <p:tags r:id="rId13"/>
            </p:custDataLst>
          </p:nvPr>
        </p:nvSpPr>
        <p:spPr>
          <a:xfrm>
            <a:off x="-19929" y="1340768"/>
            <a:ext cx="9128433" cy="1008112"/>
          </a:xfrm>
        </p:spPr>
        <p:txBody>
          <a:bodyPr>
            <a:noAutofit/>
          </a:bodyPr>
          <a:lstStyle/>
          <a:p>
            <a:pPr marL="0" indent="0" algn="ctr">
              <a:buNone/>
            </a:pPr>
            <a:r>
              <a:rPr lang="fr-FR" sz="1900" dirty="0" smtClean="0"/>
              <a:t>Application: retrouvez les caractéristiques du générateur équivalent vu entre les points A et B du circuit ci-dessous</a:t>
            </a:r>
            <a:r>
              <a:rPr lang="fr-FR" sz="1900" dirty="0"/>
              <a:t>. </a:t>
            </a:r>
            <a:br>
              <a:rPr lang="fr-FR" sz="1900" dirty="0"/>
            </a:br>
            <a:r>
              <a:rPr lang="fr-FR" sz="1900" dirty="0"/>
              <a:t>Avec R</a:t>
            </a:r>
            <a:r>
              <a:rPr lang="fr-FR" sz="1900" baseline="-25000" dirty="0"/>
              <a:t>1</a:t>
            </a:r>
            <a:r>
              <a:rPr lang="fr-FR" sz="1900" dirty="0"/>
              <a:t>=50 </a:t>
            </a:r>
            <a:r>
              <a:rPr lang="fr-FR" sz="1900" dirty="0">
                <a:sym typeface="Symbol"/>
              </a:rPr>
              <a:t> ; </a:t>
            </a:r>
            <a:r>
              <a:rPr lang="fr-FR" sz="1900" dirty="0"/>
              <a:t>R</a:t>
            </a:r>
            <a:r>
              <a:rPr lang="fr-FR" sz="1900" baseline="-25000" dirty="0"/>
              <a:t>2</a:t>
            </a:r>
            <a:r>
              <a:rPr lang="fr-FR" sz="1900" dirty="0"/>
              <a:t>=100 </a:t>
            </a:r>
            <a:r>
              <a:rPr lang="fr-FR" sz="1900" dirty="0">
                <a:sym typeface="Symbol"/>
              </a:rPr>
              <a:t> ;</a:t>
            </a:r>
            <a:r>
              <a:rPr lang="fr-FR" sz="1900" dirty="0"/>
              <a:t> R</a:t>
            </a:r>
            <a:r>
              <a:rPr lang="fr-FR" sz="1900" baseline="-25000" dirty="0"/>
              <a:t>3</a:t>
            </a:r>
            <a:r>
              <a:rPr lang="fr-FR" sz="1900" dirty="0"/>
              <a:t>=150 </a:t>
            </a:r>
            <a:r>
              <a:rPr lang="fr-FR" sz="1900" dirty="0">
                <a:sym typeface="Symbol"/>
              </a:rPr>
              <a:t> ; </a:t>
            </a:r>
            <a:r>
              <a:rPr lang="fr-FR" sz="1900" dirty="0"/>
              <a:t>R</a:t>
            </a:r>
            <a:r>
              <a:rPr lang="fr-FR" sz="1900" baseline="-25000" dirty="0"/>
              <a:t>4</a:t>
            </a:r>
            <a:r>
              <a:rPr lang="fr-FR" sz="1900" dirty="0"/>
              <a:t>=200 </a:t>
            </a:r>
            <a:r>
              <a:rPr lang="fr-FR" sz="1900" dirty="0">
                <a:sym typeface="Symbol"/>
              </a:rPr>
              <a:t> ; </a:t>
            </a:r>
            <a:r>
              <a:rPr lang="fr-FR" sz="1900" dirty="0"/>
              <a:t>E</a:t>
            </a:r>
            <a:r>
              <a:rPr lang="fr-FR" sz="1900" baseline="-25000" dirty="0"/>
              <a:t>1</a:t>
            </a:r>
            <a:r>
              <a:rPr lang="fr-FR" sz="1900" dirty="0"/>
              <a:t>=50 </a:t>
            </a:r>
            <a:r>
              <a:rPr lang="fr-FR" sz="1900" dirty="0">
                <a:sym typeface="Symbol"/>
              </a:rPr>
              <a:t>V </a:t>
            </a:r>
            <a:endParaRPr lang="fr-FR" sz="1900" dirty="0"/>
          </a:p>
          <a:p>
            <a:pPr marL="0" indent="0" algn="ctr">
              <a:buNone/>
            </a:pPr>
            <a:r>
              <a:rPr lang="fr-FR" sz="1900" dirty="0" smtClean="0"/>
              <a:t> </a:t>
            </a:r>
            <a:endParaRPr lang="fr-FR" sz="1900" dirty="0"/>
          </a:p>
        </p:txBody>
      </p:sp>
      <p:sp>
        <p:nvSpPr>
          <p:cNvPr id="30" name="Espace réservé du contenu 2"/>
          <p:cNvSpPr txBox="1">
            <a:spLocks/>
          </p:cNvSpPr>
          <p:nvPr>
            <p:custDataLst>
              <p:tags r:id="rId14"/>
            </p:custDataLst>
          </p:nvPr>
        </p:nvSpPr>
        <p:spPr>
          <a:xfrm>
            <a:off x="179512" y="2411583"/>
            <a:ext cx="8964488" cy="801393"/>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Dans un premier temps on peut simplifier le circuit en considérant que R</a:t>
            </a:r>
            <a:r>
              <a:rPr lang="fr-FR" sz="1900" baseline="-25000" dirty="0" smtClean="0"/>
              <a:t>2</a:t>
            </a:r>
            <a:r>
              <a:rPr lang="fr-FR" sz="1900" dirty="0" smtClean="0"/>
              <a:t> et R</a:t>
            </a:r>
            <a:r>
              <a:rPr lang="fr-FR" sz="1900" baseline="-25000" dirty="0" smtClean="0"/>
              <a:t>4</a:t>
            </a:r>
            <a:r>
              <a:rPr lang="fr-FR" sz="1900" dirty="0" smtClean="0"/>
              <a:t> sont vues en parallèle entre les points A et B alors que R</a:t>
            </a:r>
            <a:r>
              <a:rPr lang="fr-FR" sz="1900" baseline="-25000" dirty="0" smtClean="0"/>
              <a:t>1</a:t>
            </a:r>
            <a:r>
              <a:rPr lang="fr-FR" sz="1900" dirty="0" smtClean="0"/>
              <a:t> et R</a:t>
            </a:r>
            <a:r>
              <a:rPr lang="fr-FR" sz="1900" baseline="-25000" dirty="0" smtClean="0"/>
              <a:t>3</a:t>
            </a:r>
            <a:r>
              <a:rPr lang="fr-FR" sz="1900" dirty="0" smtClean="0"/>
              <a:t> sont vues en séries.</a:t>
            </a:r>
          </a:p>
        </p:txBody>
      </p:sp>
      <p:sp>
        <p:nvSpPr>
          <p:cNvPr id="34" name="Rectangle 72"/>
          <p:cNvSpPr/>
          <p:nvPr>
            <p:custDataLst>
              <p:tags r:id="rId15"/>
            </p:custDataLst>
          </p:nvPr>
        </p:nvSpPr>
        <p:spPr>
          <a:xfrm rot="5400000" flipV="1">
            <a:off x="1845229" y="4190005"/>
            <a:ext cx="1259299" cy="50758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1 w 2541063"/>
              <a:gd name="connsiteY0" fmla="*/ 0 h 1512394"/>
              <a:gd name="connsiteX1" fmla="*/ 2541063 w 2541063"/>
              <a:gd name="connsiteY1" fmla="*/ 1 h 1512394"/>
              <a:gd name="connsiteX2" fmla="*/ 2520278 w 2541063"/>
              <a:gd name="connsiteY2" fmla="*/ 1512394 h 1512394"/>
              <a:gd name="connsiteX3" fmla="*/ 3 w 2541063"/>
              <a:gd name="connsiteY3" fmla="*/ 1343953 h 1512394"/>
              <a:gd name="connsiteX4" fmla="*/ 1 w 2541063"/>
              <a:gd name="connsiteY4" fmla="*/ 0 h 1512394"/>
              <a:gd name="connsiteX0" fmla="*/ 3 w 2541063"/>
              <a:gd name="connsiteY0" fmla="*/ 1343953 h 1555717"/>
              <a:gd name="connsiteX1" fmla="*/ 1 w 2541063"/>
              <a:gd name="connsiteY1" fmla="*/ 0 h 1555717"/>
              <a:gd name="connsiteX2" fmla="*/ 2541063 w 2541063"/>
              <a:gd name="connsiteY2" fmla="*/ 1 h 1555717"/>
              <a:gd name="connsiteX3" fmla="*/ 2520278 w 2541063"/>
              <a:gd name="connsiteY3" fmla="*/ 1512394 h 1555717"/>
              <a:gd name="connsiteX4" fmla="*/ 184528 w 2541063"/>
              <a:gd name="connsiteY4" fmla="*/ 1555716 h 1555717"/>
              <a:gd name="connsiteX0" fmla="*/ 7 w 2541063"/>
              <a:gd name="connsiteY0" fmla="*/ 1175512 h 1555717"/>
              <a:gd name="connsiteX1" fmla="*/ 1 w 2541063"/>
              <a:gd name="connsiteY1" fmla="*/ 0 h 1555717"/>
              <a:gd name="connsiteX2" fmla="*/ 2541063 w 2541063"/>
              <a:gd name="connsiteY2" fmla="*/ 1 h 1555717"/>
              <a:gd name="connsiteX3" fmla="*/ 2520278 w 2541063"/>
              <a:gd name="connsiteY3" fmla="*/ 1512394 h 1555717"/>
              <a:gd name="connsiteX4" fmla="*/ 184528 w 2541063"/>
              <a:gd name="connsiteY4" fmla="*/ 1555716 h 1555717"/>
              <a:gd name="connsiteX0" fmla="*/ 7 w 2541063"/>
              <a:gd name="connsiteY0" fmla="*/ 1175512 h 1512394"/>
              <a:gd name="connsiteX1" fmla="*/ 1 w 2541063"/>
              <a:gd name="connsiteY1" fmla="*/ 0 h 1512394"/>
              <a:gd name="connsiteX2" fmla="*/ 2541063 w 2541063"/>
              <a:gd name="connsiteY2" fmla="*/ 1 h 1512394"/>
              <a:gd name="connsiteX3" fmla="*/ 2520278 w 2541063"/>
              <a:gd name="connsiteY3" fmla="*/ 1512394 h 1512394"/>
              <a:gd name="connsiteX0" fmla="*/ 7 w 2541063"/>
              <a:gd name="connsiteY0" fmla="*/ 1175512 h 1175511"/>
              <a:gd name="connsiteX1" fmla="*/ 1 w 2541063"/>
              <a:gd name="connsiteY1" fmla="*/ 0 h 1175511"/>
              <a:gd name="connsiteX2" fmla="*/ 2541063 w 2541063"/>
              <a:gd name="connsiteY2" fmla="*/ 1 h 1175511"/>
              <a:gd name="connsiteX3" fmla="*/ 2499309 w 2541063"/>
              <a:gd name="connsiteY3" fmla="*/ 1103305 h 1175511"/>
              <a:gd name="connsiteX0" fmla="*/ 7 w 2541251"/>
              <a:gd name="connsiteY0" fmla="*/ 1175512 h 1175511"/>
              <a:gd name="connsiteX1" fmla="*/ 1 w 2541251"/>
              <a:gd name="connsiteY1" fmla="*/ 0 h 1175511"/>
              <a:gd name="connsiteX2" fmla="*/ 2541063 w 2541251"/>
              <a:gd name="connsiteY2" fmla="*/ 1 h 1175511"/>
              <a:gd name="connsiteX3" fmla="*/ 2541250 w 2541251"/>
              <a:gd name="connsiteY3" fmla="*/ 1151434 h 1175511"/>
            </a:gdLst>
            <a:ahLst/>
            <a:cxnLst>
              <a:cxn ang="0">
                <a:pos x="connsiteX0" y="connsiteY0"/>
              </a:cxn>
              <a:cxn ang="0">
                <a:pos x="connsiteX1" y="connsiteY1"/>
              </a:cxn>
              <a:cxn ang="0">
                <a:pos x="connsiteX2" y="connsiteY2"/>
              </a:cxn>
              <a:cxn ang="0">
                <a:pos x="connsiteX3" y="connsiteY3"/>
              </a:cxn>
            </a:cxnLst>
            <a:rect l="l" t="t" r="r" b="b"/>
            <a:pathLst>
              <a:path w="2541251" h="1175511">
                <a:moveTo>
                  <a:pt x="7" y="1175512"/>
                </a:moveTo>
                <a:cubicBezTo>
                  <a:pt x="8" y="671381"/>
                  <a:pt x="0" y="504131"/>
                  <a:pt x="1" y="0"/>
                </a:cubicBezTo>
                <a:lnTo>
                  <a:pt x="2541063" y="1"/>
                </a:lnTo>
                <a:cubicBezTo>
                  <a:pt x="2541125" y="383812"/>
                  <a:pt x="2541188" y="767623"/>
                  <a:pt x="2541250" y="1151434"/>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32" name="Rectangle 31"/>
          <p:cNvSpPr/>
          <p:nvPr>
            <p:custDataLst>
              <p:tags r:id="rId16"/>
            </p:custDataLst>
          </p:nvPr>
        </p:nvSpPr>
        <p:spPr>
          <a:xfrm>
            <a:off x="2043026" y="4236555"/>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R4</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mc:AlternateContent xmlns:mc="http://schemas.openxmlformats.org/markup-compatibility/2006">
        <mc:Choice xmlns:a14="http://schemas.microsoft.com/office/drawing/2010/main" Requires="a14">
          <p:sp>
            <p:nvSpPr>
              <p:cNvPr id="36" name="Espace réservé du contenu 2"/>
              <p:cNvSpPr txBox="1">
                <a:spLocks/>
              </p:cNvSpPr>
              <p:nvPr>
                <p:custDataLst>
                  <p:tags r:id="rId17"/>
                </p:custDataLst>
              </p:nvPr>
            </p:nvSpPr>
            <p:spPr>
              <a:xfrm>
                <a:off x="3203848" y="5021331"/>
                <a:ext cx="2592288" cy="99995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t>R</a:t>
                </a:r>
                <a:r>
                  <a:rPr lang="fr-FR" sz="2000" baseline="-25000" dirty="0" smtClean="0"/>
                  <a:t>24 </a:t>
                </a:r>
                <a:r>
                  <a:rPr lang="fr-FR" sz="2000" dirty="0" smtClean="0"/>
                  <a:t>=</a:t>
                </a:r>
                <a:r>
                  <a:rPr lang="fr-FR" sz="3600" dirty="0" smtClean="0"/>
                  <a:t> </a:t>
                </a:r>
                <a14:m>
                  <m:oMath xmlns:m="http://schemas.openxmlformats.org/officeDocument/2006/math">
                    <m:f>
                      <m:fPr>
                        <m:ctrlPr>
                          <a:rPr lang="fr-FR">
                            <a:latin typeface="Cambria Math"/>
                          </a:rPr>
                        </m:ctrlPr>
                      </m:fPr>
                      <m:num>
                        <m:r>
                          <a:rPr lang="fr-FR" b="1" i="0" smtClean="0">
                            <a:latin typeface="Cambria Math"/>
                          </a:rPr>
                          <m:t>𝐑</m:t>
                        </m:r>
                        <m:r>
                          <a:rPr lang="fr-FR" b="1" i="0" baseline="-25000" smtClean="0">
                            <a:latin typeface="Cambria Math"/>
                          </a:rPr>
                          <m:t>𝟐</m:t>
                        </m:r>
                        <m:r>
                          <a:rPr lang="fr-FR" b="1" i="0" smtClean="0">
                            <a:latin typeface="Cambria Math"/>
                          </a:rPr>
                          <m:t>  </m:t>
                        </m:r>
                        <m:r>
                          <a:rPr lang="fr-FR" b="1" i="0" smtClean="0">
                            <a:latin typeface="Cambria Math"/>
                          </a:rPr>
                          <m:t>𝐑𝟒</m:t>
                        </m:r>
                      </m:num>
                      <m:den>
                        <m:r>
                          <a:rPr lang="fr-FR" i="0">
                            <a:latin typeface="Cambria Math"/>
                          </a:rPr>
                          <m:t>(</m:t>
                        </m:r>
                        <m:r>
                          <a:rPr lang="fr-FR" i="0">
                            <a:latin typeface="Cambria Math"/>
                          </a:rPr>
                          <m:t>𝐑</m:t>
                        </m:r>
                        <m:r>
                          <a:rPr lang="fr-FR" b="1" i="0" baseline="-25000" smtClean="0">
                            <a:latin typeface="Cambria Math"/>
                          </a:rPr>
                          <m:t>𝟐</m:t>
                        </m:r>
                        <m:r>
                          <a:rPr lang="fr-FR" i="0">
                            <a:latin typeface="Cambria Math"/>
                          </a:rPr>
                          <m:t>+</m:t>
                        </m:r>
                        <m:r>
                          <a:rPr lang="fr-FR" i="0">
                            <a:latin typeface="Cambria Math"/>
                          </a:rPr>
                          <m:t>𝐑</m:t>
                        </m:r>
                        <m:r>
                          <a:rPr lang="fr-FR" b="1" i="0" baseline="-25000" smtClean="0">
                            <a:latin typeface="Cambria Math"/>
                          </a:rPr>
                          <m:t>𝟒</m:t>
                        </m:r>
                        <m:r>
                          <a:rPr lang="fr-FR" i="0">
                            <a:latin typeface="Cambria Math"/>
                          </a:rPr>
                          <m:t>)</m:t>
                        </m:r>
                      </m:den>
                    </m:f>
                  </m:oMath>
                </a14:m>
                <a:endParaRPr lang="fr-FR" dirty="0" smtClean="0"/>
              </a:p>
            </p:txBody>
          </p:sp>
        </mc:Choice>
        <mc:Fallback>
          <p:sp>
            <p:nvSpPr>
              <p:cNvPr id="36" name="Espace réservé du contenu 2"/>
              <p:cNvSpPr txBox="1">
                <a:spLocks noRot="1" noChangeAspect="1" noMove="1" noResize="1" noEditPoints="1" noAdjustHandles="1" noChangeArrowheads="1" noChangeShapeType="1" noTextEdit="1"/>
              </p:cNvSpPr>
              <p:nvPr>
                <p:custDataLst>
                  <p:tags r:id="rId17"/>
                </p:custDataLst>
              </p:nvPr>
            </p:nvSpPr>
            <p:spPr>
              <a:xfrm>
                <a:off x="3203848" y="5021331"/>
                <a:ext cx="2592288" cy="999957"/>
              </a:xfrm>
              <a:prstGeom prst="rect">
                <a:avLst/>
              </a:prstGeom>
              <a:blipFill rotWithShape="1">
                <a:blip r:embed="rId33"/>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
        <p:nvSpPr>
          <p:cNvPr id="37" name="Espace réservé du contenu 2"/>
          <p:cNvSpPr txBox="1">
            <a:spLocks/>
          </p:cNvSpPr>
          <p:nvPr>
            <p:custDataLst>
              <p:tags r:id="rId18"/>
            </p:custDataLst>
          </p:nvPr>
        </p:nvSpPr>
        <p:spPr>
          <a:xfrm>
            <a:off x="3679957" y="3717032"/>
            <a:ext cx="2258560" cy="423893"/>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t>R</a:t>
            </a:r>
            <a:r>
              <a:rPr lang="fr-FR" sz="2000" baseline="-25000" dirty="0" smtClean="0"/>
              <a:t>13 </a:t>
            </a:r>
            <a:r>
              <a:rPr lang="fr-FR" sz="2000" dirty="0" smtClean="0"/>
              <a:t>=R</a:t>
            </a:r>
            <a:r>
              <a:rPr lang="fr-FR" sz="2000" baseline="-25000" dirty="0" smtClean="0"/>
              <a:t>1</a:t>
            </a:r>
            <a:r>
              <a:rPr lang="fr-FR" sz="2000" dirty="0" smtClean="0"/>
              <a:t> + R</a:t>
            </a:r>
            <a:r>
              <a:rPr lang="fr-FR" sz="2000" baseline="-25000" dirty="0" smtClean="0"/>
              <a:t>3</a:t>
            </a:r>
          </a:p>
        </p:txBody>
      </p:sp>
      <p:sp>
        <p:nvSpPr>
          <p:cNvPr id="39" name="Rectangle 72"/>
          <p:cNvSpPr/>
          <p:nvPr>
            <p:custDataLst>
              <p:tags r:id="rId19"/>
            </p:custDataLst>
          </p:nvPr>
        </p:nvSpPr>
        <p:spPr>
          <a:xfrm rot="5400000" flipV="1">
            <a:off x="6381849" y="4609831"/>
            <a:ext cx="2541065" cy="995008"/>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1" name="Groupe 40"/>
          <p:cNvGrpSpPr/>
          <p:nvPr>
            <p:custDataLst>
              <p:tags r:id="rId20"/>
            </p:custDataLst>
          </p:nvPr>
        </p:nvGrpSpPr>
        <p:grpSpPr>
          <a:xfrm>
            <a:off x="6855597" y="5502508"/>
            <a:ext cx="597234" cy="597234"/>
            <a:chOff x="6400473" y="5085184"/>
            <a:chExt cx="597234" cy="597234"/>
          </a:xfrm>
        </p:grpSpPr>
        <p:sp>
          <p:nvSpPr>
            <p:cNvPr id="42" name="Ellipse 41"/>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3" name="Connecteur droit avec flèche 42"/>
            <p:cNvCxnSpPr>
              <a:stCxn id="42" idx="4"/>
              <a:endCxn id="42"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44" name="Rectangle 43"/>
          <p:cNvSpPr/>
          <p:nvPr>
            <p:custDataLst>
              <p:tags r:id="rId21"/>
            </p:custDataLst>
          </p:nvPr>
        </p:nvSpPr>
        <p:spPr>
          <a:xfrm>
            <a:off x="6855597" y="4087150"/>
            <a:ext cx="597234" cy="910339"/>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13</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6" name="Rectangle 45"/>
          <p:cNvSpPr/>
          <p:nvPr>
            <p:custDataLst>
              <p:tags r:id="rId22"/>
            </p:custDataLst>
          </p:nvPr>
        </p:nvSpPr>
        <p:spPr>
          <a:xfrm>
            <a:off x="6540184" y="511866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2" name="Ellipse 51"/>
          <p:cNvSpPr/>
          <p:nvPr>
            <p:custDataLst>
              <p:tags r:id="rId23"/>
            </p:custDataLst>
          </p:nvPr>
        </p:nvSpPr>
        <p:spPr>
          <a:xfrm>
            <a:off x="8490000" y="3753063"/>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Ellipse 52"/>
          <p:cNvSpPr/>
          <p:nvPr>
            <p:custDataLst>
              <p:tags r:id="rId24"/>
            </p:custDataLst>
          </p:nvPr>
        </p:nvSpPr>
        <p:spPr>
          <a:xfrm>
            <a:off x="8490631" y="6254228"/>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Rectangle 54"/>
          <p:cNvSpPr/>
          <p:nvPr>
            <p:custDataLst>
              <p:tags r:id="rId25"/>
            </p:custDataLst>
          </p:nvPr>
        </p:nvSpPr>
        <p:spPr>
          <a:xfrm>
            <a:off x="8301205" y="333593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6" name="Rectangle 55"/>
          <p:cNvSpPr/>
          <p:nvPr>
            <p:custDataLst>
              <p:tags r:id="rId26"/>
            </p:custDataLst>
          </p:nvPr>
        </p:nvSpPr>
        <p:spPr>
          <a:xfrm>
            <a:off x="8350458" y="623731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8" name="Rectangle 72"/>
          <p:cNvSpPr/>
          <p:nvPr>
            <p:custDataLst>
              <p:tags r:id="rId27"/>
            </p:custDataLst>
          </p:nvPr>
        </p:nvSpPr>
        <p:spPr>
          <a:xfrm rot="5400000" flipV="1">
            <a:off x="7144473" y="4842214"/>
            <a:ext cx="2518411" cy="50758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1 w 2541063"/>
              <a:gd name="connsiteY0" fmla="*/ 0 h 1512394"/>
              <a:gd name="connsiteX1" fmla="*/ 2541063 w 2541063"/>
              <a:gd name="connsiteY1" fmla="*/ 1 h 1512394"/>
              <a:gd name="connsiteX2" fmla="*/ 2520278 w 2541063"/>
              <a:gd name="connsiteY2" fmla="*/ 1512394 h 1512394"/>
              <a:gd name="connsiteX3" fmla="*/ 3 w 2541063"/>
              <a:gd name="connsiteY3" fmla="*/ 1343953 h 1512394"/>
              <a:gd name="connsiteX4" fmla="*/ 1 w 2541063"/>
              <a:gd name="connsiteY4" fmla="*/ 0 h 1512394"/>
              <a:gd name="connsiteX0" fmla="*/ 3 w 2541063"/>
              <a:gd name="connsiteY0" fmla="*/ 1343953 h 1555717"/>
              <a:gd name="connsiteX1" fmla="*/ 1 w 2541063"/>
              <a:gd name="connsiteY1" fmla="*/ 0 h 1555717"/>
              <a:gd name="connsiteX2" fmla="*/ 2541063 w 2541063"/>
              <a:gd name="connsiteY2" fmla="*/ 1 h 1555717"/>
              <a:gd name="connsiteX3" fmla="*/ 2520278 w 2541063"/>
              <a:gd name="connsiteY3" fmla="*/ 1512394 h 1555717"/>
              <a:gd name="connsiteX4" fmla="*/ 184528 w 2541063"/>
              <a:gd name="connsiteY4" fmla="*/ 1555716 h 1555717"/>
              <a:gd name="connsiteX0" fmla="*/ 7 w 2541063"/>
              <a:gd name="connsiteY0" fmla="*/ 1175512 h 1555717"/>
              <a:gd name="connsiteX1" fmla="*/ 1 w 2541063"/>
              <a:gd name="connsiteY1" fmla="*/ 0 h 1555717"/>
              <a:gd name="connsiteX2" fmla="*/ 2541063 w 2541063"/>
              <a:gd name="connsiteY2" fmla="*/ 1 h 1555717"/>
              <a:gd name="connsiteX3" fmla="*/ 2520278 w 2541063"/>
              <a:gd name="connsiteY3" fmla="*/ 1512394 h 1555717"/>
              <a:gd name="connsiteX4" fmla="*/ 184528 w 2541063"/>
              <a:gd name="connsiteY4" fmla="*/ 1555716 h 1555717"/>
              <a:gd name="connsiteX0" fmla="*/ 7 w 2541063"/>
              <a:gd name="connsiteY0" fmla="*/ 1175512 h 1512394"/>
              <a:gd name="connsiteX1" fmla="*/ 1 w 2541063"/>
              <a:gd name="connsiteY1" fmla="*/ 0 h 1512394"/>
              <a:gd name="connsiteX2" fmla="*/ 2541063 w 2541063"/>
              <a:gd name="connsiteY2" fmla="*/ 1 h 1512394"/>
              <a:gd name="connsiteX3" fmla="*/ 2520278 w 2541063"/>
              <a:gd name="connsiteY3" fmla="*/ 1512394 h 1512394"/>
              <a:gd name="connsiteX0" fmla="*/ 7 w 2541063"/>
              <a:gd name="connsiteY0" fmla="*/ 1175512 h 1175511"/>
              <a:gd name="connsiteX1" fmla="*/ 1 w 2541063"/>
              <a:gd name="connsiteY1" fmla="*/ 0 h 1175511"/>
              <a:gd name="connsiteX2" fmla="*/ 2541063 w 2541063"/>
              <a:gd name="connsiteY2" fmla="*/ 1 h 1175511"/>
              <a:gd name="connsiteX3" fmla="*/ 2499309 w 2541063"/>
              <a:gd name="connsiteY3" fmla="*/ 1103305 h 1175511"/>
              <a:gd name="connsiteX0" fmla="*/ 7 w 2541251"/>
              <a:gd name="connsiteY0" fmla="*/ 1175512 h 1175511"/>
              <a:gd name="connsiteX1" fmla="*/ 1 w 2541251"/>
              <a:gd name="connsiteY1" fmla="*/ 0 h 1175511"/>
              <a:gd name="connsiteX2" fmla="*/ 2541063 w 2541251"/>
              <a:gd name="connsiteY2" fmla="*/ 1 h 1175511"/>
              <a:gd name="connsiteX3" fmla="*/ 2541250 w 2541251"/>
              <a:gd name="connsiteY3" fmla="*/ 1151434 h 1175511"/>
            </a:gdLst>
            <a:ahLst/>
            <a:cxnLst>
              <a:cxn ang="0">
                <a:pos x="connsiteX0" y="connsiteY0"/>
              </a:cxn>
              <a:cxn ang="0">
                <a:pos x="connsiteX1" y="connsiteY1"/>
              </a:cxn>
              <a:cxn ang="0">
                <a:pos x="connsiteX2" y="connsiteY2"/>
              </a:cxn>
              <a:cxn ang="0">
                <a:pos x="connsiteX3" y="connsiteY3"/>
              </a:cxn>
            </a:cxnLst>
            <a:rect l="l" t="t" r="r" b="b"/>
            <a:pathLst>
              <a:path w="2541251" h="1175511">
                <a:moveTo>
                  <a:pt x="7" y="1175512"/>
                </a:moveTo>
                <a:cubicBezTo>
                  <a:pt x="8" y="671381"/>
                  <a:pt x="0" y="504131"/>
                  <a:pt x="1" y="0"/>
                </a:cubicBezTo>
                <a:lnTo>
                  <a:pt x="2541063" y="1"/>
                </a:lnTo>
                <a:cubicBezTo>
                  <a:pt x="2541125" y="383812"/>
                  <a:pt x="2541188" y="767623"/>
                  <a:pt x="2541250" y="1151434"/>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45" name="Rectangle 44"/>
          <p:cNvSpPr/>
          <p:nvPr>
            <p:custDataLst>
              <p:tags r:id="rId28"/>
            </p:custDataLst>
          </p:nvPr>
        </p:nvSpPr>
        <p:spPr>
          <a:xfrm>
            <a:off x="7894293" y="4386726"/>
            <a:ext cx="547156" cy="1073965"/>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24</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4" name="Espace réservé du contenu 2"/>
          <p:cNvSpPr txBox="1">
            <a:spLocks/>
          </p:cNvSpPr>
          <p:nvPr>
            <p:custDataLst>
              <p:tags r:id="rId29"/>
            </p:custDataLst>
          </p:nvPr>
        </p:nvSpPr>
        <p:spPr>
          <a:xfrm>
            <a:off x="3042289" y="4246686"/>
            <a:ext cx="3516878" cy="423893"/>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t>R</a:t>
            </a:r>
            <a:r>
              <a:rPr lang="fr-FR" sz="2000" baseline="-25000" dirty="0" smtClean="0"/>
              <a:t>13 </a:t>
            </a:r>
            <a:r>
              <a:rPr lang="fr-FR" sz="2000" dirty="0" smtClean="0"/>
              <a:t>=50+ 150 = 200 </a:t>
            </a:r>
            <a:r>
              <a:rPr lang="fr-FR" sz="2000" dirty="0">
                <a:sym typeface="Symbol"/>
              </a:rPr>
              <a:t></a:t>
            </a:r>
            <a:endParaRPr lang="fr-FR" sz="2000" baseline="-25000" dirty="0" smtClean="0"/>
          </a:p>
        </p:txBody>
      </p:sp>
      <mc:AlternateContent xmlns:mc="http://schemas.openxmlformats.org/markup-compatibility/2006">
        <mc:Choice xmlns:a14="http://schemas.microsoft.com/office/drawing/2010/main" Requires="a14">
          <p:sp>
            <p:nvSpPr>
              <p:cNvPr id="65" name="Espace réservé du contenu 2"/>
              <p:cNvSpPr txBox="1">
                <a:spLocks/>
              </p:cNvSpPr>
              <p:nvPr>
                <p:custDataLst>
                  <p:tags r:id="rId30"/>
                </p:custDataLst>
              </p:nvPr>
            </p:nvSpPr>
            <p:spPr>
              <a:xfrm>
                <a:off x="2748890" y="5957435"/>
                <a:ext cx="3810278" cy="99995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a:t>R</a:t>
                </a:r>
                <a:r>
                  <a:rPr lang="fr-FR" sz="2000" baseline="-25000" dirty="0"/>
                  <a:t>24 </a:t>
                </a:r>
                <a:r>
                  <a:rPr lang="fr-FR" sz="2000" dirty="0"/>
                  <a:t>=</a:t>
                </a:r>
                <a14:m>
                  <m:oMath xmlns:m="http://schemas.openxmlformats.org/officeDocument/2006/math">
                    <m:f>
                      <m:fPr>
                        <m:ctrlPr>
                          <a:rPr lang="fr-FR" i="1">
                            <a:latin typeface="Cambria Math"/>
                          </a:rPr>
                        </m:ctrlPr>
                      </m:fPr>
                      <m:num>
                        <m:r>
                          <a:rPr lang="fr-FR" i="1">
                            <a:latin typeface="Cambria Math"/>
                          </a:rPr>
                          <m:t>𝟏𝟎𝟎</m:t>
                        </m:r>
                        <m:r>
                          <a:rPr lang="fr-FR" i="1">
                            <a:latin typeface="Cambria Math"/>
                          </a:rPr>
                          <m:t> .  </m:t>
                        </m:r>
                        <m:r>
                          <a:rPr lang="fr-FR" i="1">
                            <a:latin typeface="Cambria Math"/>
                          </a:rPr>
                          <m:t>𝟐𝟎𝟎</m:t>
                        </m:r>
                      </m:num>
                      <m:den>
                        <m:r>
                          <a:rPr lang="fr-FR" i="1">
                            <a:latin typeface="Cambria Math"/>
                          </a:rPr>
                          <m:t>(</m:t>
                        </m:r>
                        <m:r>
                          <a:rPr lang="fr-FR" i="1">
                            <a:latin typeface="Cambria Math"/>
                          </a:rPr>
                          <m:t>𝟏𝟎𝟎</m:t>
                        </m:r>
                        <m:r>
                          <a:rPr lang="fr-FR" i="1">
                            <a:latin typeface="Cambria Math"/>
                          </a:rPr>
                          <m:t>+</m:t>
                        </m:r>
                        <m:r>
                          <a:rPr lang="fr-FR" i="1">
                            <a:latin typeface="Cambria Math"/>
                          </a:rPr>
                          <m:t>𝟐𝟎𝟎</m:t>
                        </m:r>
                        <m:r>
                          <a:rPr lang="fr-FR" i="1">
                            <a:latin typeface="Cambria Math"/>
                          </a:rPr>
                          <m:t>)</m:t>
                        </m:r>
                      </m:den>
                    </m:f>
                  </m:oMath>
                </a14:m>
                <a:r>
                  <a:rPr lang="fr-FR" sz="2000" dirty="0"/>
                  <a:t> </a:t>
                </a:r>
                <a:r>
                  <a:rPr lang="fr-FR" sz="2000" dirty="0" smtClean="0"/>
                  <a:t>= 66,7</a:t>
                </a:r>
                <a:r>
                  <a:rPr lang="fr-FR" dirty="0" smtClean="0">
                    <a:sym typeface="Symbol"/>
                  </a:rPr>
                  <a:t> </a:t>
                </a:r>
                <a:r>
                  <a:rPr lang="fr-FR" sz="2000" dirty="0">
                    <a:sym typeface="Symbol"/>
                  </a:rPr>
                  <a:t></a:t>
                </a:r>
                <a:endParaRPr lang="fr-FR" sz="2000" dirty="0" smtClean="0"/>
              </a:p>
            </p:txBody>
          </p:sp>
        </mc:Choice>
        <mc:Fallback>
          <p:sp>
            <p:nvSpPr>
              <p:cNvPr id="65" name="Espace réservé du contenu 2"/>
              <p:cNvSpPr txBox="1">
                <a:spLocks noRot="1" noChangeAspect="1" noMove="1" noResize="1" noEditPoints="1" noAdjustHandles="1" noChangeArrowheads="1" noChangeShapeType="1" noTextEdit="1"/>
              </p:cNvSpPr>
              <p:nvPr>
                <p:custDataLst>
                  <p:tags r:id="rId30"/>
                </p:custDataLst>
              </p:nvPr>
            </p:nvSpPr>
            <p:spPr>
              <a:xfrm>
                <a:off x="2748890" y="5957435"/>
                <a:ext cx="3810278" cy="999957"/>
              </a:xfrm>
              <a:prstGeom prst="rect">
                <a:avLst/>
              </a:prstGeom>
              <a:blipFill rotWithShape="1">
                <a:blip r:embed="rId34"/>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Tree>
    <p:extLst>
      <p:ext uri="{BB962C8B-B14F-4D97-AF65-F5344CB8AC3E}">
        <p14:creationId xmlns:p14="http://schemas.microsoft.com/office/powerpoint/2010/main" val="39870485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8">
                                            <p:txEl>
                                              <p:pRg st="0" end="0"/>
                                            </p:txEl>
                                          </p:spTgt>
                                        </p:tgtEl>
                                        <p:attrNameLst>
                                          <p:attrName>style.visibility</p:attrName>
                                        </p:attrNameLst>
                                      </p:cBhvr>
                                      <p:to>
                                        <p:strVal val="visible"/>
                                      </p:to>
                                    </p:set>
                                    <p:animEffect transition="in" filter="fade">
                                      <p:cBhvr>
                                        <p:cTn id="7" dur="500"/>
                                        <p:tgtEl>
                                          <p:spTgt spid="18">
                                            <p:txEl>
                                              <p:pRg st="0" end="0"/>
                                            </p:txEl>
                                          </p:spTgt>
                                        </p:tgtEl>
                                      </p:cBhvr>
                                    </p:animEffect>
                                  </p:childTnLst>
                                </p:cTn>
                              </p:par>
                            </p:childTnLst>
                          </p:cTn>
                        </p:par>
                        <p:par>
                          <p:cTn id="8" fill="hold">
                            <p:stCondLst>
                              <p:cond delay="21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18">
                                            <p:txEl>
                                              <p:pRg st="1" end="1"/>
                                            </p:txEl>
                                          </p:spTgt>
                                        </p:tgtEl>
                                        <p:attrNameLst>
                                          <p:attrName>style.visibility</p:attrName>
                                        </p:attrNameLst>
                                      </p:cBhvr>
                                      <p:to>
                                        <p:strVal val="visible"/>
                                      </p:to>
                                    </p:set>
                                    <p:animEffect transition="in" filter="fade">
                                      <p:cBhvr>
                                        <p:cTn id="11" dur="500"/>
                                        <p:tgtEl>
                                          <p:spTgt spid="18">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7"/>
                                        </p:tgtEl>
                                        <p:attrNameLst>
                                          <p:attrName>style.visibility</p:attrName>
                                        </p:attrNameLst>
                                      </p:cBhvr>
                                      <p:to>
                                        <p:strVal val="visible"/>
                                      </p:to>
                                    </p:set>
                                    <p:animEffect transition="in" filter="fade">
                                      <p:cBhvr>
                                        <p:cTn id="16" dur="500"/>
                                        <p:tgtEl>
                                          <p:spTgt spid="47"/>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54"/>
                                        </p:tgtEl>
                                        <p:attrNameLst>
                                          <p:attrName>style.visibility</p:attrName>
                                        </p:attrNameLst>
                                      </p:cBhvr>
                                      <p:to>
                                        <p:strVal val="visible"/>
                                      </p:to>
                                    </p:set>
                                    <p:animEffect transition="in" filter="fade">
                                      <p:cBhvr>
                                        <p:cTn id="20" dur="500"/>
                                        <p:tgtEl>
                                          <p:spTgt spid="54"/>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50"/>
                                        </p:tgtEl>
                                        <p:attrNameLst>
                                          <p:attrName>style.visibility</p:attrName>
                                        </p:attrNameLst>
                                      </p:cBhvr>
                                      <p:to>
                                        <p:strVal val="visible"/>
                                      </p:to>
                                    </p:set>
                                    <p:animEffect transition="in" filter="fade">
                                      <p:cBhvr>
                                        <p:cTn id="24" dur="500"/>
                                        <p:tgtEl>
                                          <p:spTgt spid="50"/>
                                        </p:tgtEl>
                                      </p:cBhvr>
                                    </p:animEffect>
                                  </p:childTnLst>
                                </p:cTn>
                              </p:par>
                            </p:childTnLst>
                          </p:cTn>
                        </p:par>
                        <p:par>
                          <p:cTn id="25" fill="hold">
                            <p:stCondLst>
                              <p:cond delay="1500"/>
                            </p:stCondLst>
                            <p:childTnLst>
                              <p:par>
                                <p:cTn id="26" presetID="10" presetClass="entr" presetSubtype="0" fill="hold" grpId="0" nodeType="afterEffect">
                                  <p:stCondLst>
                                    <p:cond delay="0"/>
                                  </p:stCondLst>
                                  <p:childTnLst>
                                    <p:set>
                                      <p:cBhvr>
                                        <p:cTn id="27" dur="1" fill="hold">
                                          <p:stCondLst>
                                            <p:cond delay="0"/>
                                          </p:stCondLst>
                                        </p:cTn>
                                        <p:tgtEl>
                                          <p:spTgt spid="51"/>
                                        </p:tgtEl>
                                        <p:attrNameLst>
                                          <p:attrName>style.visibility</p:attrName>
                                        </p:attrNameLst>
                                      </p:cBhvr>
                                      <p:to>
                                        <p:strVal val="visible"/>
                                      </p:to>
                                    </p:set>
                                    <p:animEffect transition="in" filter="fade">
                                      <p:cBhvr>
                                        <p:cTn id="28" dur="500"/>
                                        <p:tgtEl>
                                          <p:spTgt spid="51"/>
                                        </p:tgtEl>
                                      </p:cBhvr>
                                    </p:animEffect>
                                  </p:childTnLst>
                                </p:cTn>
                              </p:par>
                            </p:childTnLst>
                          </p:cTn>
                        </p:par>
                        <p:par>
                          <p:cTn id="29" fill="hold">
                            <p:stCondLst>
                              <p:cond delay="2000"/>
                            </p:stCondLst>
                            <p:childTnLst>
                              <p:par>
                                <p:cTn id="30" presetID="10" presetClass="entr" presetSubtype="0" fill="hold" grpId="0" nodeType="afterEffect">
                                  <p:stCondLst>
                                    <p:cond delay="0"/>
                                  </p:stCondLst>
                                  <p:childTnLst>
                                    <p:set>
                                      <p:cBhvr>
                                        <p:cTn id="31" dur="1" fill="hold">
                                          <p:stCondLst>
                                            <p:cond delay="0"/>
                                          </p:stCondLst>
                                        </p:cTn>
                                        <p:tgtEl>
                                          <p:spTgt spid="40"/>
                                        </p:tgtEl>
                                        <p:attrNameLst>
                                          <p:attrName>style.visibility</p:attrName>
                                        </p:attrNameLst>
                                      </p:cBhvr>
                                      <p:to>
                                        <p:strVal val="visible"/>
                                      </p:to>
                                    </p:set>
                                    <p:animEffect transition="in" filter="fade">
                                      <p:cBhvr>
                                        <p:cTn id="32" dur="500"/>
                                        <p:tgtEl>
                                          <p:spTgt spid="40"/>
                                        </p:tgtEl>
                                      </p:cBhvr>
                                    </p:animEffect>
                                  </p:childTnLst>
                                </p:cTn>
                              </p:par>
                            </p:childTnLst>
                          </p:cTn>
                        </p:par>
                        <p:par>
                          <p:cTn id="33" fill="hold">
                            <p:stCondLst>
                              <p:cond delay="2500"/>
                            </p:stCondLst>
                            <p:childTnLst>
                              <p:par>
                                <p:cTn id="34" presetID="10" presetClass="entr" presetSubtype="0" fill="hold" grpId="0" nodeType="afterEffect">
                                  <p:stCondLst>
                                    <p:cond delay="0"/>
                                  </p:stCondLst>
                                  <p:childTnLst>
                                    <p:set>
                                      <p:cBhvr>
                                        <p:cTn id="35" dur="1" fill="hold">
                                          <p:stCondLst>
                                            <p:cond delay="0"/>
                                          </p:stCondLst>
                                        </p:cTn>
                                        <p:tgtEl>
                                          <p:spTgt spid="32"/>
                                        </p:tgtEl>
                                        <p:attrNameLst>
                                          <p:attrName>style.visibility</p:attrName>
                                        </p:attrNameLst>
                                      </p:cBhvr>
                                      <p:to>
                                        <p:strVal val="visible"/>
                                      </p:to>
                                    </p:set>
                                    <p:animEffect transition="in" filter="fade">
                                      <p:cBhvr>
                                        <p:cTn id="36" dur="500"/>
                                        <p:tgtEl>
                                          <p:spTgt spid="32"/>
                                        </p:tgtEl>
                                      </p:cBhvr>
                                    </p:animEffect>
                                  </p:childTnLst>
                                </p:cTn>
                              </p:par>
                            </p:childTnLst>
                          </p:cTn>
                        </p:par>
                        <p:par>
                          <p:cTn id="37" fill="hold">
                            <p:stCondLst>
                              <p:cond delay="3000"/>
                            </p:stCondLst>
                            <p:childTnLst>
                              <p:par>
                                <p:cTn id="38" presetID="21" presetClass="entr" presetSubtype="1" fill="hold" grpId="0" nodeType="afterEffect">
                                  <p:stCondLst>
                                    <p:cond delay="0"/>
                                  </p:stCondLst>
                                  <p:childTnLst>
                                    <p:set>
                                      <p:cBhvr>
                                        <p:cTn id="39" dur="1" fill="hold">
                                          <p:stCondLst>
                                            <p:cond delay="0"/>
                                          </p:stCondLst>
                                        </p:cTn>
                                        <p:tgtEl>
                                          <p:spTgt spid="35"/>
                                        </p:tgtEl>
                                        <p:attrNameLst>
                                          <p:attrName>style.visibility</p:attrName>
                                        </p:attrNameLst>
                                      </p:cBhvr>
                                      <p:to>
                                        <p:strVal val="visible"/>
                                      </p:to>
                                    </p:set>
                                    <p:animEffect transition="in" filter="wheel(1)">
                                      <p:cBhvr>
                                        <p:cTn id="40" dur="2000"/>
                                        <p:tgtEl>
                                          <p:spTgt spid="35"/>
                                        </p:tgtEl>
                                      </p:cBhvr>
                                    </p:animEffect>
                                  </p:childTnLst>
                                </p:cTn>
                              </p:par>
                            </p:childTnLst>
                          </p:cTn>
                        </p:par>
                        <p:par>
                          <p:cTn id="41" fill="hold">
                            <p:stCondLst>
                              <p:cond delay="5000"/>
                            </p:stCondLst>
                            <p:childTnLst>
                              <p:par>
                                <p:cTn id="42" presetID="21" presetClass="entr" presetSubtype="1" fill="hold" grpId="0" nodeType="afterEffect">
                                  <p:stCondLst>
                                    <p:cond delay="0"/>
                                  </p:stCondLst>
                                  <p:childTnLst>
                                    <p:set>
                                      <p:cBhvr>
                                        <p:cTn id="43" dur="1" fill="hold">
                                          <p:stCondLst>
                                            <p:cond delay="0"/>
                                          </p:stCondLst>
                                        </p:cTn>
                                        <p:tgtEl>
                                          <p:spTgt spid="33"/>
                                        </p:tgtEl>
                                        <p:attrNameLst>
                                          <p:attrName>style.visibility</p:attrName>
                                        </p:attrNameLst>
                                      </p:cBhvr>
                                      <p:to>
                                        <p:strVal val="visible"/>
                                      </p:to>
                                    </p:set>
                                    <p:animEffect transition="in" filter="wheel(1)">
                                      <p:cBhvr>
                                        <p:cTn id="44" dur="2000"/>
                                        <p:tgtEl>
                                          <p:spTgt spid="33"/>
                                        </p:tgtEl>
                                      </p:cBhvr>
                                    </p:animEffect>
                                  </p:childTnLst>
                                </p:cTn>
                              </p:par>
                            </p:childTnLst>
                          </p:cTn>
                        </p:par>
                        <p:par>
                          <p:cTn id="45" fill="hold">
                            <p:stCondLst>
                              <p:cond delay="7000"/>
                            </p:stCondLst>
                            <p:childTnLst>
                              <p:par>
                                <p:cTn id="46" presetID="21" presetClass="entr" presetSubtype="1" fill="hold" grpId="0" nodeType="afterEffect">
                                  <p:stCondLst>
                                    <p:cond delay="0"/>
                                  </p:stCondLst>
                                  <p:childTnLst>
                                    <p:set>
                                      <p:cBhvr>
                                        <p:cTn id="47" dur="1" fill="hold">
                                          <p:stCondLst>
                                            <p:cond delay="0"/>
                                          </p:stCondLst>
                                        </p:cTn>
                                        <p:tgtEl>
                                          <p:spTgt spid="34"/>
                                        </p:tgtEl>
                                        <p:attrNameLst>
                                          <p:attrName>style.visibility</p:attrName>
                                        </p:attrNameLst>
                                      </p:cBhvr>
                                      <p:to>
                                        <p:strVal val="visible"/>
                                      </p:to>
                                    </p:set>
                                    <p:animEffect transition="in" filter="wheel(1)">
                                      <p:cBhvr>
                                        <p:cTn id="48" dur="2000"/>
                                        <p:tgtEl>
                                          <p:spTgt spid="34"/>
                                        </p:tgtEl>
                                      </p:cBhvr>
                                    </p:animEffect>
                                  </p:childTnLst>
                                </p:cTn>
                              </p:par>
                            </p:childTnLst>
                          </p:cTn>
                        </p:par>
                        <p:par>
                          <p:cTn id="49" fill="hold">
                            <p:stCondLst>
                              <p:cond delay="9000"/>
                            </p:stCondLst>
                            <p:childTnLst>
                              <p:par>
                                <p:cTn id="50" presetID="10" presetClass="entr" presetSubtype="0" fill="hold" grpId="0" nodeType="after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500"/>
                                        <p:tgtEl>
                                          <p:spTgt spid="13"/>
                                        </p:tgtEl>
                                      </p:cBhvr>
                                    </p:animEffect>
                                  </p:childTnLst>
                                </p:cTn>
                              </p:par>
                            </p:childTnLst>
                          </p:cTn>
                        </p:par>
                        <p:par>
                          <p:cTn id="53" fill="hold">
                            <p:stCondLst>
                              <p:cond delay="9500"/>
                            </p:stCondLst>
                            <p:childTnLst>
                              <p:par>
                                <p:cTn id="54" presetID="10" presetClass="entr" presetSubtype="0" fill="hold" grpId="0" nodeType="afterEffect">
                                  <p:stCondLst>
                                    <p:cond delay="0"/>
                                  </p:stCondLst>
                                  <p:childTnLst>
                                    <p:set>
                                      <p:cBhvr>
                                        <p:cTn id="55" dur="1" fill="hold">
                                          <p:stCondLst>
                                            <p:cond delay="0"/>
                                          </p:stCondLst>
                                        </p:cTn>
                                        <p:tgtEl>
                                          <p:spTgt spid="60"/>
                                        </p:tgtEl>
                                        <p:attrNameLst>
                                          <p:attrName>style.visibility</p:attrName>
                                        </p:attrNameLst>
                                      </p:cBhvr>
                                      <p:to>
                                        <p:strVal val="visible"/>
                                      </p:to>
                                    </p:set>
                                    <p:animEffect transition="in" filter="fade">
                                      <p:cBhvr>
                                        <p:cTn id="56" dur="500"/>
                                        <p:tgtEl>
                                          <p:spTgt spid="60"/>
                                        </p:tgtEl>
                                      </p:cBhvr>
                                    </p:animEffect>
                                  </p:childTnLst>
                                </p:cTn>
                              </p:par>
                            </p:childTnLst>
                          </p:cTn>
                        </p:par>
                        <p:par>
                          <p:cTn id="57" fill="hold">
                            <p:stCondLst>
                              <p:cond delay="10000"/>
                            </p:stCondLst>
                            <p:childTnLst>
                              <p:par>
                                <p:cTn id="58" presetID="10" presetClass="entr" presetSubtype="0" fill="hold" grpId="0" nodeType="afterEffect">
                                  <p:stCondLst>
                                    <p:cond delay="0"/>
                                  </p:stCondLst>
                                  <p:childTnLst>
                                    <p:set>
                                      <p:cBhvr>
                                        <p:cTn id="59" dur="1" fill="hold">
                                          <p:stCondLst>
                                            <p:cond delay="0"/>
                                          </p:stCondLst>
                                        </p:cTn>
                                        <p:tgtEl>
                                          <p:spTgt spid="59"/>
                                        </p:tgtEl>
                                        <p:attrNameLst>
                                          <p:attrName>style.visibility</p:attrName>
                                        </p:attrNameLst>
                                      </p:cBhvr>
                                      <p:to>
                                        <p:strVal val="visible"/>
                                      </p:to>
                                    </p:set>
                                    <p:animEffect transition="in" filter="fade">
                                      <p:cBhvr>
                                        <p:cTn id="60" dur="500"/>
                                        <p:tgtEl>
                                          <p:spTgt spid="59"/>
                                        </p:tgtEl>
                                      </p:cBhvr>
                                    </p:animEffect>
                                  </p:childTnLst>
                                </p:cTn>
                              </p:par>
                            </p:childTnLst>
                          </p:cTn>
                        </p:par>
                        <p:par>
                          <p:cTn id="61" fill="hold">
                            <p:stCondLst>
                              <p:cond delay="10500"/>
                            </p:stCondLst>
                            <p:childTnLst>
                              <p:par>
                                <p:cTn id="62" presetID="10" presetClass="entr" presetSubtype="0" fill="hold" grpId="0" nodeType="afterEffect">
                                  <p:stCondLst>
                                    <p:cond delay="0"/>
                                  </p:stCondLst>
                                  <p:childTnLst>
                                    <p:set>
                                      <p:cBhvr>
                                        <p:cTn id="63" dur="1" fill="hold">
                                          <p:stCondLst>
                                            <p:cond delay="0"/>
                                          </p:stCondLst>
                                        </p:cTn>
                                        <p:tgtEl>
                                          <p:spTgt spid="61"/>
                                        </p:tgtEl>
                                        <p:attrNameLst>
                                          <p:attrName>style.visibility</p:attrName>
                                        </p:attrNameLst>
                                      </p:cBhvr>
                                      <p:to>
                                        <p:strVal val="visible"/>
                                      </p:to>
                                    </p:set>
                                    <p:animEffect transition="in" filter="fade">
                                      <p:cBhvr>
                                        <p:cTn id="64" dur="500"/>
                                        <p:tgtEl>
                                          <p:spTgt spid="61"/>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iterate type="wd">
                                    <p:tmPct val="10000"/>
                                  </p:iterate>
                                  <p:childTnLst>
                                    <p:set>
                                      <p:cBhvr>
                                        <p:cTn id="68" dur="1" fill="hold">
                                          <p:stCondLst>
                                            <p:cond delay="0"/>
                                          </p:stCondLst>
                                        </p:cTn>
                                        <p:tgtEl>
                                          <p:spTgt spid="30"/>
                                        </p:tgtEl>
                                        <p:attrNameLst>
                                          <p:attrName>style.visibility</p:attrName>
                                        </p:attrNameLst>
                                      </p:cBhvr>
                                      <p:to>
                                        <p:strVal val="visible"/>
                                      </p:to>
                                    </p:set>
                                    <p:animEffect transition="in" filter="fade">
                                      <p:cBhvr>
                                        <p:cTn id="69" dur="500"/>
                                        <p:tgtEl>
                                          <p:spTgt spid="30"/>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iterate type="wd">
                                    <p:tmPct val="10000"/>
                                  </p:iterate>
                                  <p:childTnLst>
                                    <p:set>
                                      <p:cBhvr>
                                        <p:cTn id="73" dur="1" fill="hold">
                                          <p:stCondLst>
                                            <p:cond delay="0"/>
                                          </p:stCondLst>
                                        </p:cTn>
                                        <p:tgtEl>
                                          <p:spTgt spid="37"/>
                                        </p:tgtEl>
                                        <p:attrNameLst>
                                          <p:attrName>style.visibility</p:attrName>
                                        </p:attrNameLst>
                                      </p:cBhvr>
                                      <p:to>
                                        <p:strVal val="visible"/>
                                      </p:to>
                                    </p:set>
                                    <p:animEffect transition="in" filter="fade">
                                      <p:cBhvr>
                                        <p:cTn id="74" dur="500"/>
                                        <p:tgtEl>
                                          <p:spTgt spid="37"/>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iterate type="wd">
                                    <p:tmPct val="10000"/>
                                  </p:iterate>
                                  <p:childTnLst>
                                    <p:set>
                                      <p:cBhvr>
                                        <p:cTn id="78" dur="1" fill="hold">
                                          <p:stCondLst>
                                            <p:cond delay="0"/>
                                          </p:stCondLst>
                                        </p:cTn>
                                        <p:tgtEl>
                                          <p:spTgt spid="64"/>
                                        </p:tgtEl>
                                        <p:attrNameLst>
                                          <p:attrName>style.visibility</p:attrName>
                                        </p:attrNameLst>
                                      </p:cBhvr>
                                      <p:to>
                                        <p:strVal val="visible"/>
                                      </p:to>
                                    </p:set>
                                    <p:animEffect transition="in" filter="fade">
                                      <p:cBhvr>
                                        <p:cTn id="79" dur="500"/>
                                        <p:tgtEl>
                                          <p:spTgt spid="64"/>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iterate type="wd">
                                    <p:tmPct val="10000"/>
                                  </p:iterate>
                                  <p:childTnLst>
                                    <p:set>
                                      <p:cBhvr>
                                        <p:cTn id="83" dur="1" fill="hold">
                                          <p:stCondLst>
                                            <p:cond delay="0"/>
                                          </p:stCondLst>
                                        </p:cTn>
                                        <p:tgtEl>
                                          <p:spTgt spid="36"/>
                                        </p:tgtEl>
                                        <p:attrNameLst>
                                          <p:attrName>style.visibility</p:attrName>
                                        </p:attrNameLst>
                                      </p:cBhvr>
                                      <p:to>
                                        <p:strVal val="visible"/>
                                      </p:to>
                                    </p:set>
                                    <p:animEffect transition="in" filter="fade">
                                      <p:cBhvr>
                                        <p:cTn id="84" dur="500"/>
                                        <p:tgtEl>
                                          <p:spTgt spid="36"/>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iterate type="wd">
                                    <p:tmPct val="10000"/>
                                  </p:iterate>
                                  <p:childTnLst>
                                    <p:set>
                                      <p:cBhvr>
                                        <p:cTn id="88" dur="1" fill="hold">
                                          <p:stCondLst>
                                            <p:cond delay="0"/>
                                          </p:stCondLst>
                                        </p:cTn>
                                        <p:tgtEl>
                                          <p:spTgt spid="65"/>
                                        </p:tgtEl>
                                        <p:attrNameLst>
                                          <p:attrName>style.visibility</p:attrName>
                                        </p:attrNameLst>
                                      </p:cBhvr>
                                      <p:to>
                                        <p:strVal val="visible"/>
                                      </p:to>
                                    </p:set>
                                    <p:animEffect transition="in" filter="fade">
                                      <p:cBhvr>
                                        <p:cTn id="89" dur="500"/>
                                        <p:tgtEl>
                                          <p:spTgt spid="65"/>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nodeType="clickEffect">
                                  <p:stCondLst>
                                    <p:cond delay="0"/>
                                  </p:stCondLst>
                                  <p:childTnLst>
                                    <p:set>
                                      <p:cBhvr>
                                        <p:cTn id="93" dur="1" fill="hold">
                                          <p:stCondLst>
                                            <p:cond delay="0"/>
                                          </p:stCondLst>
                                        </p:cTn>
                                        <p:tgtEl>
                                          <p:spTgt spid="41"/>
                                        </p:tgtEl>
                                        <p:attrNameLst>
                                          <p:attrName>style.visibility</p:attrName>
                                        </p:attrNameLst>
                                      </p:cBhvr>
                                      <p:to>
                                        <p:strVal val="visible"/>
                                      </p:to>
                                    </p:set>
                                    <p:animEffect transition="in" filter="fade">
                                      <p:cBhvr>
                                        <p:cTn id="94" dur="500"/>
                                        <p:tgtEl>
                                          <p:spTgt spid="41"/>
                                        </p:tgtEl>
                                      </p:cBhvr>
                                    </p:animEffect>
                                  </p:childTnLst>
                                </p:cTn>
                              </p:par>
                            </p:childTnLst>
                          </p:cTn>
                        </p:par>
                        <p:par>
                          <p:cTn id="95" fill="hold">
                            <p:stCondLst>
                              <p:cond delay="500"/>
                            </p:stCondLst>
                            <p:childTnLst>
                              <p:par>
                                <p:cTn id="96" presetID="10" presetClass="entr" presetSubtype="0" fill="hold" grpId="0" nodeType="afterEffect">
                                  <p:stCondLst>
                                    <p:cond delay="0"/>
                                  </p:stCondLst>
                                  <p:childTnLst>
                                    <p:set>
                                      <p:cBhvr>
                                        <p:cTn id="97" dur="1" fill="hold">
                                          <p:stCondLst>
                                            <p:cond delay="0"/>
                                          </p:stCondLst>
                                        </p:cTn>
                                        <p:tgtEl>
                                          <p:spTgt spid="46"/>
                                        </p:tgtEl>
                                        <p:attrNameLst>
                                          <p:attrName>style.visibility</p:attrName>
                                        </p:attrNameLst>
                                      </p:cBhvr>
                                      <p:to>
                                        <p:strVal val="visible"/>
                                      </p:to>
                                    </p:set>
                                    <p:animEffect transition="in" filter="fade">
                                      <p:cBhvr>
                                        <p:cTn id="98" dur="500"/>
                                        <p:tgtEl>
                                          <p:spTgt spid="46"/>
                                        </p:tgtEl>
                                      </p:cBhvr>
                                    </p:animEffect>
                                  </p:childTnLst>
                                </p:cTn>
                              </p:par>
                            </p:childTnLst>
                          </p:cTn>
                        </p:par>
                        <p:par>
                          <p:cTn id="99" fill="hold">
                            <p:stCondLst>
                              <p:cond delay="1000"/>
                            </p:stCondLst>
                            <p:childTnLst>
                              <p:par>
                                <p:cTn id="100" presetID="10" presetClass="entr" presetSubtype="0" fill="hold" grpId="0" nodeType="afterEffect">
                                  <p:stCondLst>
                                    <p:cond delay="0"/>
                                  </p:stCondLst>
                                  <p:childTnLst>
                                    <p:set>
                                      <p:cBhvr>
                                        <p:cTn id="101" dur="1" fill="hold">
                                          <p:stCondLst>
                                            <p:cond delay="0"/>
                                          </p:stCondLst>
                                        </p:cTn>
                                        <p:tgtEl>
                                          <p:spTgt spid="44"/>
                                        </p:tgtEl>
                                        <p:attrNameLst>
                                          <p:attrName>style.visibility</p:attrName>
                                        </p:attrNameLst>
                                      </p:cBhvr>
                                      <p:to>
                                        <p:strVal val="visible"/>
                                      </p:to>
                                    </p:set>
                                    <p:animEffect transition="in" filter="fade">
                                      <p:cBhvr>
                                        <p:cTn id="102" dur="500"/>
                                        <p:tgtEl>
                                          <p:spTgt spid="44"/>
                                        </p:tgtEl>
                                      </p:cBhvr>
                                    </p:animEffect>
                                  </p:childTnLst>
                                </p:cTn>
                              </p:par>
                            </p:childTnLst>
                          </p:cTn>
                        </p:par>
                        <p:par>
                          <p:cTn id="103" fill="hold">
                            <p:stCondLst>
                              <p:cond delay="1500"/>
                            </p:stCondLst>
                            <p:childTnLst>
                              <p:par>
                                <p:cTn id="104" presetID="10" presetClass="entr" presetSubtype="0" fill="hold" grpId="0" nodeType="afterEffect">
                                  <p:stCondLst>
                                    <p:cond delay="0"/>
                                  </p:stCondLst>
                                  <p:childTnLst>
                                    <p:set>
                                      <p:cBhvr>
                                        <p:cTn id="105" dur="1" fill="hold">
                                          <p:stCondLst>
                                            <p:cond delay="0"/>
                                          </p:stCondLst>
                                        </p:cTn>
                                        <p:tgtEl>
                                          <p:spTgt spid="45"/>
                                        </p:tgtEl>
                                        <p:attrNameLst>
                                          <p:attrName>style.visibility</p:attrName>
                                        </p:attrNameLst>
                                      </p:cBhvr>
                                      <p:to>
                                        <p:strVal val="visible"/>
                                      </p:to>
                                    </p:set>
                                    <p:animEffect transition="in" filter="fade">
                                      <p:cBhvr>
                                        <p:cTn id="106" dur="500"/>
                                        <p:tgtEl>
                                          <p:spTgt spid="45"/>
                                        </p:tgtEl>
                                      </p:cBhvr>
                                    </p:animEffect>
                                  </p:childTnLst>
                                </p:cTn>
                              </p:par>
                            </p:childTnLst>
                          </p:cTn>
                        </p:par>
                        <p:par>
                          <p:cTn id="107" fill="hold">
                            <p:stCondLst>
                              <p:cond delay="2000"/>
                            </p:stCondLst>
                            <p:childTnLst>
                              <p:par>
                                <p:cTn id="108" presetID="21" presetClass="entr" presetSubtype="1" fill="hold" grpId="0" nodeType="afterEffect">
                                  <p:stCondLst>
                                    <p:cond delay="0"/>
                                  </p:stCondLst>
                                  <p:childTnLst>
                                    <p:set>
                                      <p:cBhvr>
                                        <p:cTn id="109" dur="1" fill="hold">
                                          <p:stCondLst>
                                            <p:cond delay="0"/>
                                          </p:stCondLst>
                                        </p:cTn>
                                        <p:tgtEl>
                                          <p:spTgt spid="39"/>
                                        </p:tgtEl>
                                        <p:attrNameLst>
                                          <p:attrName>style.visibility</p:attrName>
                                        </p:attrNameLst>
                                      </p:cBhvr>
                                      <p:to>
                                        <p:strVal val="visible"/>
                                      </p:to>
                                    </p:set>
                                    <p:animEffect transition="in" filter="wheel(1)">
                                      <p:cBhvr>
                                        <p:cTn id="110" dur="2000"/>
                                        <p:tgtEl>
                                          <p:spTgt spid="39"/>
                                        </p:tgtEl>
                                      </p:cBhvr>
                                    </p:animEffect>
                                  </p:childTnLst>
                                </p:cTn>
                              </p:par>
                            </p:childTnLst>
                          </p:cTn>
                        </p:par>
                        <p:par>
                          <p:cTn id="111" fill="hold">
                            <p:stCondLst>
                              <p:cond delay="4000"/>
                            </p:stCondLst>
                            <p:childTnLst>
                              <p:par>
                                <p:cTn id="112" presetID="21" presetClass="entr" presetSubtype="1" fill="hold" grpId="0" nodeType="afterEffect">
                                  <p:stCondLst>
                                    <p:cond delay="0"/>
                                  </p:stCondLst>
                                  <p:childTnLst>
                                    <p:set>
                                      <p:cBhvr>
                                        <p:cTn id="113" dur="1" fill="hold">
                                          <p:stCondLst>
                                            <p:cond delay="0"/>
                                          </p:stCondLst>
                                        </p:cTn>
                                        <p:tgtEl>
                                          <p:spTgt spid="58"/>
                                        </p:tgtEl>
                                        <p:attrNameLst>
                                          <p:attrName>style.visibility</p:attrName>
                                        </p:attrNameLst>
                                      </p:cBhvr>
                                      <p:to>
                                        <p:strVal val="visible"/>
                                      </p:to>
                                    </p:set>
                                    <p:animEffect transition="in" filter="wheel(1)">
                                      <p:cBhvr>
                                        <p:cTn id="114" dur="2000"/>
                                        <p:tgtEl>
                                          <p:spTgt spid="58"/>
                                        </p:tgtEl>
                                      </p:cBhvr>
                                    </p:animEffect>
                                  </p:childTnLst>
                                </p:cTn>
                              </p:par>
                            </p:childTnLst>
                          </p:cTn>
                        </p:par>
                        <p:par>
                          <p:cTn id="115" fill="hold">
                            <p:stCondLst>
                              <p:cond delay="6000"/>
                            </p:stCondLst>
                            <p:childTnLst>
                              <p:par>
                                <p:cTn id="116" presetID="10" presetClass="entr" presetSubtype="0" fill="hold" grpId="0" nodeType="afterEffect">
                                  <p:stCondLst>
                                    <p:cond delay="0"/>
                                  </p:stCondLst>
                                  <p:childTnLst>
                                    <p:set>
                                      <p:cBhvr>
                                        <p:cTn id="117" dur="1" fill="hold">
                                          <p:stCondLst>
                                            <p:cond delay="0"/>
                                          </p:stCondLst>
                                        </p:cTn>
                                        <p:tgtEl>
                                          <p:spTgt spid="52"/>
                                        </p:tgtEl>
                                        <p:attrNameLst>
                                          <p:attrName>style.visibility</p:attrName>
                                        </p:attrNameLst>
                                      </p:cBhvr>
                                      <p:to>
                                        <p:strVal val="visible"/>
                                      </p:to>
                                    </p:set>
                                    <p:animEffect transition="in" filter="fade">
                                      <p:cBhvr>
                                        <p:cTn id="118" dur="500"/>
                                        <p:tgtEl>
                                          <p:spTgt spid="52"/>
                                        </p:tgtEl>
                                      </p:cBhvr>
                                    </p:animEffect>
                                  </p:childTnLst>
                                </p:cTn>
                              </p:par>
                            </p:childTnLst>
                          </p:cTn>
                        </p:par>
                        <p:par>
                          <p:cTn id="119" fill="hold">
                            <p:stCondLst>
                              <p:cond delay="6500"/>
                            </p:stCondLst>
                            <p:childTnLst>
                              <p:par>
                                <p:cTn id="120" presetID="10" presetClass="entr" presetSubtype="0" fill="hold" grpId="0" nodeType="afterEffect">
                                  <p:stCondLst>
                                    <p:cond delay="0"/>
                                  </p:stCondLst>
                                  <p:childTnLst>
                                    <p:set>
                                      <p:cBhvr>
                                        <p:cTn id="121" dur="1" fill="hold">
                                          <p:stCondLst>
                                            <p:cond delay="0"/>
                                          </p:stCondLst>
                                        </p:cTn>
                                        <p:tgtEl>
                                          <p:spTgt spid="55"/>
                                        </p:tgtEl>
                                        <p:attrNameLst>
                                          <p:attrName>style.visibility</p:attrName>
                                        </p:attrNameLst>
                                      </p:cBhvr>
                                      <p:to>
                                        <p:strVal val="visible"/>
                                      </p:to>
                                    </p:set>
                                    <p:animEffect transition="in" filter="fade">
                                      <p:cBhvr>
                                        <p:cTn id="122" dur="500"/>
                                        <p:tgtEl>
                                          <p:spTgt spid="55"/>
                                        </p:tgtEl>
                                      </p:cBhvr>
                                    </p:animEffect>
                                  </p:childTnLst>
                                </p:cTn>
                              </p:par>
                            </p:childTnLst>
                          </p:cTn>
                        </p:par>
                        <p:par>
                          <p:cTn id="123" fill="hold">
                            <p:stCondLst>
                              <p:cond delay="7000"/>
                            </p:stCondLst>
                            <p:childTnLst>
                              <p:par>
                                <p:cTn id="124" presetID="10" presetClass="entr" presetSubtype="0" fill="hold" grpId="0" nodeType="afterEffect">
                                  <p:stCondLst>
                                    <p:cond delay="0"/>
                                  </p:stCondLst>
                                  <p:childTnLst>
                                    <p:set>
                                      <p:cBhvr>
                                        <p:cTn id="125" dur="1" fill="hold">
                                          <p:stCondLst>
                                            <p:cond delay="0"/>
                                          </p:stCondLst>
                                        </p:cTn>
                                        <p:tgtEl>
                                          <p:spTgt spid="56"/>
                                        </p:tgtEl>
                                        <p:attrNameLst>
                                          <p:attrName>style.visibility</p:attrName>
                                        </p:attrNameLst>
                                      </p:cBhvr>
                                      <p:to>
                                        <p:strVal val="visible"/>
                                      </p:to>
                                    </p:set>
                                    <p:animEffect transition="in" filter="fade">
                                      <p:cBhvr>
                                        <p:cTn id="126" dur="500"/>
                                        <p:tgtEl>
                                          <p:spTgt spid="56"/>
                                        </p:tgtEl>
                                      </p:cBhvr>
                                    </p:animEffect>
                                  </p:childTnLst>
                                </p:cTn>
                              </p:par>
                            </p:childTnLst>
                          </p:cTn>
                        </p:par>
                        <p:par>
                          <p:cTn id="127" fill="hold">
                            <p:stCondLst>
                              <p:cond delay="7500"/>
                            </p:stCondLst>
                            <p:childTnLst>
                              <p:par>
                                <p:cTn id="128" presetID="10" presetClass="entr" presetSubtype="0" fill="hold" grpId="0" nodeType="afterEffect">
                                  <p:stCondLst>
                                    <p:cond delay="0"/>
                                  </p:stCondLst>
                                  <p:childTnLst>
                                    <p:set>
                                      <p:cBhvr>
                                        <p:cTn id="129" dur="1" fill="hold">
                                          <p:stCondLst>
                                            <p:cond delay="0"/>
                                          </p:stCondLst>
                                        </p:cTn>
                                        <p:tgtEl>
                                          <p:spTgt spid="53"/>
                                        </p:tgtEl>
                                        <p:attrNameLst>
                                          <p:attrName>style.visibility</p:attrName>
                                        </p:attrNameLst>
                                      </p:cBhvr>
                                      <p:to>
                                        <p:strVal val="visible"/>
                                      </p:to>
                                    </p:set>
                                    <p:animEffect transition="in" filter="fade">
                                      <p:cBhvr>
                                        <p:cTn id="130"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5" grpId="0" animBg="1"/>
      <p:bldP spid="50" grpId="0" animBg="1"/>
      <p:bldP spid="51" grpId="0" animBg="1"/>
      <p:bldP spid="54" grpId="0"/>
      <p:bldP spid="13" grpId="0" animBg="1"/>
      <p:bldP spid="59" grpId="0" animBg="1"/>
      <p:bldP spid="60" grpId="0"/>
      <p:bldP spid="61" grpId="0"/>
      <p:bldP spid="40" grpId="0" animBg="1"/>
      <p:bldP spid="18" grpId="0" build="p"/>
      <p:bldP spid="30" grpId="0"/>
      <p:bldP spid="34" grpId="0" animBg="1"/>
      <p:bldP spid="32" grpId="0" animBg="1"/>
      <p:bldP spid="36" grpId="0"/>
      <p:bldP spid="37" grpId="0"/>
      <p:bldP spid="39" grpId="0" animBg="1"/>
      <p:bldP spid="44" grpId="0" animBg="1"/>
      <p:bldP spid="46" grpId="0"/>
      <p:bldP spid="52" grpId="0" animBg="1"/>
      <p:bldP spid="53" grpId="0" animBg="1"/>
      <p:bldP spid="55" grpId="0"/>
      <p:bldP spid="56" grpId="0"/>
      <p:bldP spid="58" grpId="0" animBg="1"/>
      <p:bldP spid="45" grpId="0" animBg="1"/>
      <p:bldP spid="64" grpId="0"/>
      <p:bldP spid="6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95536" y="302405"/>
            <a:ext cx="8748464" cy="822339"/>
          </a:xfrm>
        </p:spPr>
        <p:txBody>
          <a:bodyPr>
            <a:normAutofit fontScale="90000"/>
          </a:bodyPr>
          <a:lstStyle/>
          <a:p>
            <a:r>
              <a:rPr lang="fr-FR" dirty="0" smtClean="0"/>
              <a:t>Générateur équivalent de Norton</a:t>
            </a:r>
            <a:endParaRPr lang="fr-FR" dirty="0"/>
          </a:p>
        </p:txBody>
      </p:sp>
      <mc:AlternateContent xmlns:mc="http://schemas.openxmlformats.org/markup-compatibility/2006">
        <mc:Choice xmlns:a14="http://schemas.microsoft.com/office/drawing/2010/main" Requires="a14">
          <p:sp>
            <p:nvSpPr>
              <p:cNvPr id="63" name="Espace réservé du contenu 2"/>
              <p:cNvSpPr txBox="1">
                <a:spLocks/>
              </p:cNvSpPr>
              <p:nvPr>
                <p:custDataLst>
                  <p:tags r:id="rId2"/>
                </p:custDataLst>
              </p:nvPr>
            </p:nvSpPr>
            <p:spPr>
              <a:xfrm>
                <a:off x="6804248" y="4104499"/>
                <a:ext cx="2335620" cy="99995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t>R</a:t>
                </a:r>
                <a:r>
                  <a:rPr lang="fr-FR" sz="2000" baseline="-25000" dirty="0" smtClean="0"/>
                  <a:t>N </a:t>
                </a:r>
                <a:r>
                  <a:rPr lang="fr-FR" sz="2000" dirty="0" smtClean="0"/>
                  <a:t>=</a:t>
                </a:r>
                <a:r>
                  <a:rPr lang="fr-FR" sz="3600" dirty="0" smtClean="0"/>
                  <a:t> </a:t>
                </a:r>
                <a14:m>
                  <m:oMath xmlns:m="http://schemas.openxmlformats.org/officeDocument/2006/math">
                    <m:f>
                      <m:fPr>
                        <m:ctrlPr>
                          <a:rPr lang="fr-FR">
                            <a:latin typeface="Cambria Math"/>
                          </a:rPr>
                        </m:ctrlPr>
                      </m:fPr>
                      <m:num>
                        <m:r>
                          <a:rPr lang="fr-FR" b="1" i="0" smtClean="0">
                            <a:latin typeface="Cambria Math"/>
                          </a:rPr>
                          <m:t>𝐑</m:t>
                        </m:r>
                        <m:r>
                          <a:rPr lang="fr-FR" i="0" baseline="-25000">
                            <a:latin typeface="Cambria Math"/>
                          </a:rPr>
                          <m:t>𝟏</m:t>
                        </m:r>
                        <m:r>
                          <a:rPr lang="fr-FR" b="1" i="0" baseline="-25000" smtClean="0">
                            <a:latin typeface="Cambria Math"/>
                          </a:rPr>
                          <m:t>𝟑</m:t>
                        </m:r>
                        <m:r>
                          <a:rPr lang="fr-FR" b="1" i="0" smtClean="0">
                            <a:latin typeface="Cambria Math"/>
                          </a:rPr>
                          <m:t>  </m:t>
                        </m:r>
                        <m:r>
                          <a:rPr lang="fr-FR" b="1" i="0" smtClean="0">
                            <a:latin typeface="Cambria Math"/>
                          </a:rPr>
                          <m:t>𝐑𝟐𝟒</m:t>
                        </m:r>
                      </m:num>
                      <m:den>
                        <m:r>
                          <a:rPr lang="fr-FR" i="0">
                            <a:latin typeface="Cambria Math"/>
                          </a:rPr>
                          <m:t>(</m:t>
                        </m:r>
                        <m:r>
                          <a:rPr lang="fr-FR" i="0">
                            <a:latin typeface="Cambria Math"/>
                          </a:rPr>
                          <m:t>𝐑𝟏</m:t>
                        </m:r>
                        <m:r>
                          <a:rPr lang="fr-FR" b="1" i="0" baseline="-25000" smtClean="0">
                            <a:latin typeface="Cambria Math"/>
                          </a:rPr>
                          <m:t>𝟑</m:t>
                        </m:r>
                        <m:r>
                          <a:rPr lang="fr-FR" i="0">
                            <a:latin typeface="Cambria Math"/>
                          </a:rPr>
                          <m:t>+</m:t>
                        </m:r>
                        <m:r>
                          <a:rPr lang="fr-FR" i="0">
                            <a:latin typeface="Cambria Math"/>
                          </a:rPr>
                          <m:t>𝐑𝟐</m:t>
                        </m:r>
                        <m:r>
                          <a:rPr lang="fr-FR" b="1" i="0" baseline="-25000" smtClean="0">
                            <a:latin typeface="Cambria Math"/>
                          </a:rPr>
                          <m:t>𝟒</m:t>
                        </m:r>
                        <m:r>
                          <a:rPr lang="fr-FR" i="0">
                            <a:latin typeface="Cambria Math"/>
                          </a:rPr>
                          <m:t>)</m:t>
                        </m:r>
                      </m:den>
                    </m:f>
                  </m:oMath>
                </a14:m>
                <a:endParaRPr lang="fr-FR" dirty="0" smtClean="0"/>
              </a:p>
            </p:txBody>
          </p:sp>
        </mc:Choice>
        <mc:Fallback>
          <p:sp>
            <p:nvSpPr>
              <p:cNvPr id="63" name="Espace réservé du contenu 2"/>
              <p:cNvSpPr txBox="1">
                <a:spLocks noRot="1" noChangeAspect="1" noMove="1" noResize="1" noEditPoints="1" noAdjustHandles="1" noChangeArrowheads="1" noChangeShapeType="1" noTextEdit="1"/>
              </p:cNvSpPr>
              <p:nvPr>
                <p:custDataLst>
                  <p:tags r:id="rId2"/>
                </p:custDataLst>
              </p:nvPr>
            </p:nvSpPr>
            <p:spPr>
              <a:xfrm>
                <a:off x="6804248" y="4104499"/>
                <a:ext cx="2335620" cy="999957"/>
              </a:xfrm>
              <a:prstGeom prst="rect">
                <a:avLst/>
              </a:prstGeom>
              <a:blipFill rotWithShape="1">
                <a:blip r:embed="rId29"/>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31" name="Espace réservé du contenu 2"/>
              <p:cNvSpPr txBox="1">
                <a:spLocks/>
              </p:cNvSpPr>
              <p:nvPr>
                <p:custDataLst>
                  <p:tags r:id="rId3"/>
                </p:custDataLst>
              </p:nvPr>
            </p:nvSpPr>
            <p:spPr>
              <a:xfrm>
                <a:off x="7308304" y="2832094"/>
                <a:ext cx="1656184" cy="978094"/>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t>I</a:t>
                </a:r>
                <a:r>
                  <a:rPr lang="fr-FR" sz="2000" baseline="-25000" dirty="0" smtClean="0"/>
                  <a:t>N </a:t>
                </a:r>
                <a:r>
                  <a:rPr lang="fr-FR" sz="2000" dirty="0" smtClean="0"/>
                  <a:t>=</a:t>
                </a:r>
                <a:r>
                  <a:rPr lang="fr-FR" sz="3600" dirty="0" smtClean="0"/>
                  <a:t> </a:t>
                </a:r>
                <a14:m>
                  <m:oMath xmlns:m="http://schemas.openxmlformats.org/officeDocument/2006/math">
                    <m:f>
                      <m:fPr>
                        <m:ctrlPr>
                          <a:rPr lang="fr-FR" i="1">
                            <a:latin typeface="Cambria Math"/>
                          </a:rPr>
                        </m:ctrlPr>
                      </m:fPr>
                      <m:num>
                        <m:r>
                          <a:rPr lang="fr-FR" i="0">
                            <a:latin typeface="Cambria Math"/>
                          </a:rPr>
                          <m:t>𝐄</m:t>
                        </m:r>
                        <m:r>
                          <a:rPr lang="fr-FR" i="0" baseline="-25000">
                            <a:latin typeface="Cambria Math"/>
                          </a:rPr>
                          <m:t>𝟏</m:t>
                        </m:r>
                        <m:r>
                          <a:rPr lang="fr-FR" b="1" i="1" smtClean="0">
                            <a:latin typeface="Cambria Math"/>
                          </a:rPr>
                          <m:t>  </m:t>
                        </m:r>
                      </m:num>
                      <m:den>
                        <m:r>
                          <a:rPr lang="fr-FR" i="0">
                            <a:latin typeface="Cambria Math"/>
                          </a:rPr>
                          <m:t>𝐑</m:t>
                        </m:r>
                        <m:r>
                          <a:rPr lang="fr-FR" i="0" baseline="-25000">
                            <a:latin typeface="Cambria Math"/>
                          </a:rPr>
                          <m:t>𝟏</m:t>
                        </m:r>
                        <m:r>
                          <a:rPr lang="fr-FR" b="1" i="0" baseline="-25000" smtClean="0">
                            <a:latin typeface="Cambria Math"/>
                          </a:rPr>
                          <m:t>𝟑</m:t>
                        </m:r>
                      </m:den>
                    </m:f>
                  </m:oMath>
                </a14:m>
                <a:endParaRPr lang="fr-FR" dirty="0" smtClean="0"/>
              </a:p>
            </p:txBody>
          </p:sp>
        </mc:Choice>
        <mc:Fallback>
          <p:sp>
            <p:nvSpPr>
              <p:cNvPr id="31" name="Espace réservé du contenu 2"/>
              <p:cNvSpPr txBox="1">
                <a:spLocks noRot="1" noChangeAspect="1" noMove="1" noResize="1" noEditPoints="1" noAdjustHandles="1" noChangeArrowheads="1" noChangeShapeType="1" noTextEdit="1"/>
              </p:cNvSpPr>
              <p:nvPr>
                <p:custDataLst>
                  <p:tags r:id="rId3"/>
                </p:custDataLst>
              </p:nvPr>
            </p:nvSpPr>
            <p:spPr>
              <a:xfrm>
                <a:off x="7308304" y="2832094"/>
                <a:ext cx="1656184" cy="978094"/>
              </a:xfrm>
              <a:prstGeom prst="rect">
                <a:avLst/>
              </a:prstGeom>
              <a:blipFill rotWithShape="1">
                <a:blip r:embed="rId30"/>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
        <p:nvSpPr>
          <p:cNvPr id="3" name="Flèche droite 2"/>
          <p:cNvSpPr/>
          <p:nvPr>
            <p:custDataLst>
              <p:tags r:id="rId4"/>
            </p:custDataLst>
          </p:nvPr>
        </p:nvSpPr>
        <p:spPr>
          <a:xfrm>
            <a:off x="2267744" y="3143522"/>
            <a:ext cx="3024336" cy="1941662"/>
          </a:xfrm>
          <a:prstGeom prst="rightArrow">
            <a:avLst/>
          </a:prstGeom>
          <a:gradFill>
            <a:gsLst>
              <a:gs pos="0">
                <a:schemeClr val="bg2">
                  <a:lumMod val="50000"/>
                </a:schemeClr>
              </a:gs>
              <a:gs pos="50000">
                <a:schemeClr val="bg2">
                  <a:lumMod val="10000"/>
                </a:schemeClr>
              </a:gs>
              <a:gs pos="100000">
                <a:schemeClr val="bg2">
                  <a:lumMod val="50000"/>
                </a:schemeClr>
              </a:gs>
            </a:gsLst>
            <a:lin ang="5400000" scaled="0"/>
          </a:gra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Verdana" panose="020B0604030504040204" pitchFamily="34" charset="0"/>
                <a:ea typeface="Verdana" panose="020B0604030504040204" pitchFamily="34" charset="0"/>
                <a:cs typeface="Verdana" panose="020B0604030504040204" pitchFamily="34" charset="0"/>
              </a:rPr>
              <a:t>Circuit équivalent de Norton</a:t>
            </a:r>
            <a:endParaRPr lang="fr-FR" sz="2000" b="1" dirty="0">
              <a:latin typeface="Verdana" panose="020B0604030504040204" pitchFamily="34" charset="0"/>
              <a:ea typeface="Verdana" panose="020B0604030504040204" pitchFamily="34" charset="0"/>
              <a:cs typeface="Verdana" panose="020B0604030504040204" pitchFamily="34" charset="0"/>
            </a:endParaRPr>
          </a:p>
        </p:txBody>
      </p:sp>
      <p:sp>
        <p:nvSpPr>
          <p:cNvPr id="32" name="Rectangle 72"/>
          <p:cNvSpPr/>
          <p:nvPr>
            <p:custDataLst>
              <p:tags r:id="rId5"/>
            </p:custDataLst>
          </p:nvPr>
        </p:nvSpPr>
        <p:spPr>
          <a:xfrm rot="5400000" flipV="1">
            <a:off x="-122839" y="3489624"/>
            <a:ext cx="2541065" cy="995008"/>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3" name="Groupe 32"/>
          <p:cNvGrpSpPr/>
          <p:nvPr>
            <p:custDataLst>
              <p:tags r:id="rId6"/>
            </p:custDataLst>
          </p:nvPr>
        </p:nvGrpSpPr>
        <p:grpSpPr>
          <a:xfrm>
            <a:off x="350909" y="4382301"/>
            <a:ext cx="597234" cy="597234"/>
            <a:chOff x="6400473" y="5085184"/>
            <a:chExt cx="597234" cy="597234"/>
          </a:xfrm>
        </p:grpSpPr>
        <p:sp>
          <p:nvSpPr>
            <p:cNvPr id="34" name="Ellipse 33"/>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6" name="Connecteur droit avec flèche 35"/>
            <p:cNvCxnSpPr>
              <a:stCxn id="34" idx="4"/>
              <a:endCxn id="34"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37" name="Rectangle 36"/>
          <p:cNvSpPr/>
          <p:nvPr>
            <p:custDataLst>
              <p:tags r:id="rId7"/>
            </p:custDataLst>
          </p:nvPr>
        </p:nvSpPr>
        <p:spPr>
          <a:xfrm>
            <a:off x="350909" y="2966943"/>
            <a:ext cx="597234" cy="910339"/>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13</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8" name="Rectangle 37"/>
          <p:cNvSpPr/>
          <p:nvPr>
            <p:custDataLst>
              <p:tags r:id="rId8"/>
            </p:custDataLst>
          </p:nvPr>
        </p:nvSpPr>
        <p:spPr>
          <a:xfrm>
            <a:off x="35496" y="3998455"/>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9" name="Ellipse 38"/>
          <p:cNvSpPr/>
          <p:nvPr>
            <p:custDataLst>
              <p:tags r:id="rId9"/>
            </p:custDataLst>
          </p:nvPr>
        </p:nvSpPr>
        <p:spPr>
          <a:xfrm>
            <a:off x="1985312" y="2632856"/>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Ellipse 40"/>
          <p:cNvSpPr/>
          <p:nvPr>
            <p:custDataLst>
              <p:tags r:id="rId10"/>
            </p:custDataLst>
          </p:nvPr>
        </p:nvSpPr>
        <p:spPr>
          <a:xfrm>
            <a:off x="1985943" y="5134021"/>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Rectangle 41"/>
          <p:cNvSpPr/>
          <p:nvPr>
            <p:custDataLst>
              <p:tags r:id="rId11"/>
            </p:custDataLst>
          </p:nvPr>
        </p:nvSpPr>
        <p:spPr>
          <a:xfrm>
            <a:off x="2051720" y="494116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3" name="Rectangle 72"/>
          <p:cNvSpPr/>
          <p:nvPr>
            <p:custDataLst>
              <p:tags r:id="rId12"/>
            </p:custDataLst>
          </p:nvPr>
        </p:nvSpPr>
        <p:spPr>
          <a:xfrm rot="5400000" flipV="1">
            <a:off x="639785" y="3722007"/>
            <a:ext cx="2518411" cy="50758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1 w 2541063"/>
              <a:gd name="connsiteY0" fmla="*/ 0 h 1512394"/>
              <a:gd name="connsiteX1" fmla="*/ 2541063 w 2541063"/>
              <a:gd name="connsiteY1" fmla="*/ 1 h 1512394"/>
              <a:gd name="connsiteX2" fmla="*/ 2520278 w 2541063"/>
              <a:gd name="connsiteY2" fmla="*/ 1512394 h 1512394"/>
              <a:gd name="connsiteX3" fmla="*/ 3 w 2541063"/>
              <a:gd name="connsiteY3" fmla="*/ 1343953 h 1512394"/>
              <a:gd name="connsiteX4" fmla="*/ 1 w 2541063"/>
              <a:gd name="connsiteY4" fmla="*/ 0 h 1512394"/>
              <a:gd name="connsiteX0" fmla="*/ 3 w 2541063"/>
              <a:gd name="connsiteY0" fmla="*/ 1343953 h 1555717"/>
              <a:gd name="connsiteX1" fmla="*/ 1 w 2541063"/>
              <a:gd name="connsiteY1" fmla="*/ 0 h 1555717"/>
              <a:gd name="connsiteX2" fmla="*/ 2541063 w 2541063"/>
              <a:gd name="connsiteY2" fmla="*/ 1 h 1555717"/>
              <a:gd name="connsiteX3" fmla="*/ 2520278 w 2541063"/>
              <a:gd name="connsiteY3" fmla="*/ 1512394 h 1555717"/>
              <a:gd name="connsiteX4" fmla="*/ 184528 w 2541063"/>
              <a:gd name="connsiteY4" fmla="*/ 1555716 h 1555717"/>
              <a:gd name="connsiteX0" fmla="*/ 7 w 2541063"/>
              <a:gd name="connsiteY0" fmla="*/ 1175512 h 1555717"/>
              <a:gd name="connsiteX1" fmla="*/ 1 w 2541063"/>
              <a:gd name="connsiteY1" fmla="*/ 0 h 1555717"/>
              <a:gd name="connsiteX2" fmla="*/ 2541063 w 2541063"/>
              <a:gd name="connsiteY2" fmla="*/ 1 h 1555717"/>
              <a:gd name="connsiteX3" fmla="*/ 2520278 w 2541063"/>
              <a:gd name="connsiteY3" fmla="*/ 1512394 h 1555717"/>
              <a:gd name="connsiteX4" fmla="*/ 184528 w 2541063"/>
              <a:gd name="connsiteY4" fmla="*/ 1555716 h 1555717"/>
              <a:gd name="connsiteX0" fmla="*/ 7 w 2541063"/>
              <a:gd name="connsiteY0" fmla="*/ 1175512 h 1512394"/>
              <a:gd name="connsiteX1" fmla="*/ 1 w 2541063"/>
              <a:gd name="connsiteY1" fmla="*/ 0 h 1512394"/>
              <a:gd name="connsiteX2" fmla="*/ 2541063 w 2541063"/>
              <a:gd name="connsiteY2" fmla="*/ 1 h 1512394"/>
              <a:gd name="connsiteX3" fmla="*/ 2520278 w 2541063"/>
              <a:gd name="connsiteY3" fmla="*/ 1512394 h 1512394"/>
              <a:gd name="connsiteX0" fmla="*/ 7 w 2541063"/>
              <a:gd name="connsiteY0" fmla="*/ 1175512 h 1175511"/>
              <a:gd name="connsiteX1" fmla="*/ 1 w 2541063"/>
              <a:gd name="connsiteY1" fmla="*/ 0 h 1175511"/>
              <a:gd name="connsiteX2" fmla="*/ 2541063 w 2541063"/>
              <a:gd name="connsiteY2" fmla="*/ 1 h 1175511"/>
              <a:gd name="connsiteX3" fmla="*/ 2499309 w 2541063"/>
              <a:gd name="connsiteY3" fmla="*/ 1103305 h 1175511"/>
              <a:gd name="connsiteX0" fmla="*/ 7 w 2541251"/>
              <a:gd name="connsiteY0" fmla="*/ 1175512 h 1175511"/>
              <a:gd name="connsiteX1" fmla="*/ 1 w 2541251"/>
              <a:gd name="connsiteY1" fmla="*/ 0 h 1175511"/>
              <a:gd name="connsiteX2" fmla="*/ 2541063 w 2541251"/>
              <a:gd name="connsiteY2" fmla="*/ 1 h 1175511"/>
              <a:gd name="connsiteX3" fmla="*/ 2541250 w 2541251"/>
              <a:gd name="connsiteY3" fmla="*/ 1151434 h 1175511"/>
            </a:gdLst>
            <a:ahLst/>
            <a:cxnLst>
              <a:cxn ang="0">
                <a:pos x="connsiteX0" y="connsiteY0"/>
              </a:cxn>
              <a:cxn ang="0">
                <a:pos x="connsiteX1" y="connsiteY1"/>
              </a:cxn>
              <a:cxn ang="0">
                <a:pos x="connsiteX2" y="connsiteY2"/>
              </a:cxn>
              <a:cxn ang="0">
                <a:pos x="connsiteX3" y="connsiteY3"/>
              </a:cxn>
            </a:cxnLst>
            <a:rect l="l" t="t" r="r" b="b"/>
            <a:pathLst>
              <a:path w="2541251" h="1175511">
                <a:moveTo>
                  <a:pt x="7" y="1175512"/>
                </a:moveTo>
                <a:cubicBezTo>
                  <a:pt x="8" y="671381"/>
                  <a:pt x="0" y="504131"/>
                  <a:pt x="1" y="0"/>
                </a:cubicBezTo>
                <a:lnTo>
                  <a:pt x="2541063" y="1"/>
                </a:lnTo>
                <a:cubicBezTo>
                  <a:pt x="2541125" y="383812"/>
                  <a:pt x="2541188" y="767623"/>
                  <a:pt x="2541250" y="1151434"/>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44" name="Rectangle 43"/>
          <p:cNvSpPr/>
          <p:nvPr>
            <p:custDataLst>
              <p:tags r:id="rId13"/>
            </p:custDataLst>
          </p:nvPr>
        </p:nvSpPr>
        <p:spPr>
          <a:xfrm>
            <a:off x="1389605" y="3266519"/>
            <a:ext cx="547156" cy="1073965"/>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24</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5" name="Espace réservé du contenu 2"/>
          <p:cNvSpPr txBox="1">
            <a:spLocks/>
          </p:cNvSpPr>
          <p:nvPr>
            <p:custDataLst>
              <p:tags r:id="rId14"/>
            </p:custDataLst>
          </p:nvPr>
        </p:nvSpPr>
        <p:spPr>
          <a:xfrm>
            <a:off x="-19929" y="1340768"/>
            <a:ext cx="9128433" cy="1008112"/>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Application: retrouvez les caractéristiques du générateur équivalent vu entre les points A et B du circuit ci-dessous.</a:t>
            </a:r>
          </a:p>
          <a:p>
            <a:pPr marL="0" indent="0" algn="ctr">
              <a:buNone/>
            </a:pPr>
            <a:r>
              <a:rPr lang="fr-FR" sz="1900" dirty="0" smtClean="0"/>
              <a:t>Avec R</a:t>
            </a:r>
            <a:r>
              <a:rPr lang="fr-FR" sz="1900" baseline="-25000" dirty="0" smtClean="0"/>
              <a:t>1</a:t>
            </a:r>
            <a:r>
              <a:rPr lang="fr-FR" sz="1900" dirty="0" smtClean="0"/>
              <a:t>=50 </a:t>
            </a:r>
            <a:r>
              <a:rPr lang="fr-FR" sz="1900" dirty="0" smtClean="0">
                <a:sym typeface="Symbol"/>
              </a:rPr>
              <a:t> ; </a:t>
            </a:r>
            <a:r>
              <a:rPr lang="fr-FR" sz="1900" dirty="0" smtClean="0"/>
              <a:t>R</a:t>
            </a:r>
            <a:r>
              <a:rPr lang="fr-FR" sz="1900" baseline="-25000" dirty="0" smtClean="0"/>
              <a:t>2</a:t>
            </a:r>
            <a:r>
              <a:rPr lang="fr-FR" sz="1900" dirty="0" smtClean="0"/>
              <a:t>=100 </a:t>
            </a:r>
            <a:r>
              <a:rPr lang="fr-FR" sz="1900" dirty="0">
                <a:sym typeface="Symbol"/>
              </a:rPr>
              <a:t> </a:t>
            </a:r>
            <a:r>
              <a:rPr lang="fr-FR" sz="1900" dirty="0" smtClean="0">
                <a:sym typeface="Symbol"/>
              </a:rPr>
              <a:t>;</a:t>
            </a:r>
            <a:r>
              <a:rPr lang="fr-FR" sz="1900" dirty="0"/>
              <a:t> </a:t>
            </a:r>
            <a:r>
              <a:rPr lang="fr-FR" sz="1900" dirty="0" smtClean="0"/>
              <a:t>R</a:t>
            </a:r>
            <a:r>
              <a:rPr lang="fr-FR" sz="1900" baseline="-25000" dirty="0" smtClean="0"/>
              <a:t>3</a:t>
            </a:r>
            <a:r>
              <a:rPr lang="fr-FR" sz="1900" dirty="0" smtClean="0"/>
              <a:t>=150 </a:t>
            </a:r>
            <a:r>
              <a:rPr lang="fr-FR" sz="1900" dirty="0">
                <a:sym typeface="Symbol"/>
              </a:rPr>
              <a:t> </a:t>
            </a:r>
            <a:r>
              <a:rPr lang="fr-FR" sz="1900" dirty="0" smtClean="0">
                <a:sym typeface="Symbol"/>
              </a:rPr>
              <a:t>; </a:t>
            </a:r>
            <a:r>
              <a:rPr lang="fr-FR" sz="1900" dirty="0" smtClean="0"/>
              <a:t>R</a:t>
            </a:r>
            <a:r>
              <a:rPr lang="fr-FR" sz="1900" baseline="-25000" dirty="0" smtClean="0"/>
              <a:t>4</a:t>
            </a:r>
            <a:r>
              <a:rPr lang="fr-FR" sz="1900" dirty="0" smtClean="0"/>
              <a:t>=200 </a:t>
            </a:r>
            <a:r>
              <a:rPr lang="fr-FR" sz="1900" dirty="0">
                <a:sym typeface="Symbol"/>
              </a:rPr>
              <a:t> ;</a:t>
            </a:r>
            <a:r>
              <a:rPr lang="fr-FR" sz="1900" dirty="0" smtClean="0">
                <a:sym typeface="Symbol"/>
              </a:rPr>
              <a:t> </a:t>
            </a:r>
            <a:r>
              <a:rPr lang="fr-FR" sz="1900" dirty="0" smtClean="0"/>
              <a:t>E</a:t>
            </a:r>
            <a:r>
              <a:rPr lang="fr-FR" sz="1900" baseline="-25000" dirty="0" smtClean="0"/>
              <a:t>1</a:t>
            </a:r>
            <a:r>
              <a:rPr lang="fr-FR" sz="1900" dirty="0" smtClean="0"/>
              <a:t>=50 </a:t>
            </a:r>
            <a:r>
              <a:rPr lang="fr-FR" sz="1900" dirty="0" smtClean="0">
                <a:sym typeface="Symbol"/>
              </a:rPr>
              <a:t>V </a:t>
            </a:r>
            <a:endParaRPr lang="fr-FR" sz="1900" dirty="0"/>
          </a:p>
        </p:txBody>
      </p:sp>
      <mc:AlternateContent xmlns:mc="http://schemas.openxmlformats.org/markup-compatibility/2006" xmlns:a14="http://schemas.microsoft.com/office/drawing/2010/main">
        <mc:Choice Requires="a14">
          <p:sp>
            <p:nvSpPr>
              <p:cNvPr id="46" name="Espace réservé du contenu 2"/>
              <p:cNvSpPr txBox="1">
                <a:spLocks/>
              </p:cNvSpPr>
              <p:nvPr>
                <p:custDataLst>
                  <p:tags r:id="rId15"/>
                </p:custDataLst>
              </p:nvPr>
            </p:nvSpPr>
            <p:spPr>
              <a:xfrm>
                <a:off x="251520" y="5813419"/>
                <a:ext cx="3899696" cy="99995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t>R</a:t>
                </a:r>
                <a:r>
                  <a:rPr lang="fr-FR" sz="2000" baseline="-25000" dirty="0" smtClean="0"/>
                  <a:t>N </a:t>
                </a:r>
                <a:r>
                  <a:rPr lang="fr-FR" sz="2000" dirty="0" smtClean="0"/>
                  <a:t>=</a:t>
                </a:r>
                <a14:m>
                  <m:oMath xmlns:m="http://schemas.openxmlformats.org/officeDocument/2006/math">
                    <m:f>
                      <m:fPr>
                        <m:ctrlPr>
                          <a:rPr lang="fr-FR" i="1">
                            <a:latin typeface="Cambria Math"/>
                          </a:rPr>
                        </m:ctrlPr>
                      </m:fPr>
                      <m:num>
                        <m:r>
                          <a:rPr lang="fr-FR" i="1">
                            <a:latin typeface="Cambria Math"/>
                          </a:rPr>
                          <m:t>𝟐𝟎𝟎</m:t>
                        </m:r>
                        <m:r>
                          <a:rPr lang="fr-FR" i="1">
                            <a:latin typeface="Cambria Math"/>
                          </a:rPr>
                          <m:t> .   </m:t>
                        </m:r>
                        <m:r>
                          <a:rPr lang="fr-FR" i="1">
                            <a:latin typeface="Cambria Math"/>
                          </a:rPr>
                          <m:t>𝟔𝟔</m:t>
                        </m:r>
                        <m:r>
                          <a:rPr lang="fr-FR" i="1">
                            <a:latin typeface="Cambria Math"/>
                          </a:rPr>
                          <m:t>,</m:t>
                        </m:r>
                        <m:r>
                          <a:rPr lang="fr-FR" i="1">
                            <a:latin typeface="Cambria Math"/>
                          </a:rPr>
                          <m:t>𝟕</m:t>
                        </m:r>
                      </m:num>
                      <m:den>
                        <m:r>
                          <a:rPr lang="fr-FR" i="1">
                            <a:latin typeface="Cambria Math"/>
                          </a:rPr>
                          <m:t>(</m:t>
                        </m:r>
                        <m:r>
                          <a:rPr lang="fr-FR" i="1">
                            <a:latin typeface="Cambria Math"/>
                          </a:rPr>
                          <m:t>𝟐𝟎𝟎</m:t>
                        </m:r>
                        <m:r>
                          <a:rPr lang="fr-FR" i="1">
                            <a:latin typeface="Cambria Math"/>
                          </a:rPr>
                          <m:t>+</m:t>
                        </m:r>
                        <m:r>
                          <a:rPr lang="fr-FR" i="1">
                            <a:latin typeface="Cambria Math"/>
                          </a:rPr>
                          <m:t>𝟔𝟔</m:t>
                        </m:r>
                        <m:r>
                          <a:rPr lang="fr-FR" i="1">
                            <a:latin typeface="Cambria Math"/>
                          </a:rPr>
                          <m:t>,</m:t>
                        </m:r>
                        <m:r>
                          <a:rPr lang="fr-FR" i="1">
                            <a:latin typeface="Cambria Math"/>
                          </a:rPr>
                          <m:t>𝟕</m:t>
                        </m:r>
                        <m:r>
                          <a:rPr lang="fr-FR" i="1">
                            <a:latin typeface="Cambria Math"/>
                          </a:rPr>
                          <m:t>)</m:t>
                        </m:r>
                      </m:den>
                    </m:f>
                  </m:oMath>
                </a14:m>
                <a:r>
                  <a:rPr lang="fr-FR" sz="2000" dirty="0" smtClean="0"/>
                  <a:t> = 50 </a:t>
                </a:r>
                <a:r>
                  <a:rPr lang="fr-FR" sz="2000" dirty="0">
                    <a:sym typeface="Symbol"/>
                  </a:rPr>
                  <a:t> </a:t>
                </a:r>
                <a:endParaRPr lang="fr-FR" sz="2000" dirty="0" smtClean="0">
                  <a:sym typeface="Symbol"/>
                </a:endParaRPr>
              </a:p>
            </p:txBody>
          </p:sp>
        </mc:Choice>
        <mc:Fallback xmlns="">
          <p:sp>
            <p:nvSpPr>
              <p:cNvPr id="46" name="Espace réservé du contenu 2"/>
              <p:cNvSpPr txBox="1">
                <a:spLocks noRot="1" noChangeAspect="1" noMove="1" noResize="1" noEditPoints="1" noAdjustHandles="1" noChangeArrowheads="1" noChangeShapeType="1" noTextEdit="1"/>
              </p:cNvSpPr>
              <p:nvPr>
                <p:custDataLst>
                  <p:tags r:id="rId31"/>
                </p:custDataLst>
              </p:nvPr>
            </p:nvSpPr>
            <p:spPr>
              <a:xfrm>
                <a:off x="251520" y="5813419"/>
                <a:ext cx="3899696" cy="999957"/>
              </a:xfrm>
              <a:prstGeom prst="rect">
                <a:avLst/>
              </a:prstGeom>
              <a:blipFill rotWithShape="1">
                <a:blip r:embed="rId32"/>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2" name="Espace réservé du contenu 2"/>
              <p:cNvSpPr txBox="1">
                <a:spLocks/>
              </p:cNvSpPr>
              <p:nvPr>
                <p:custDataLst>
                  <p:tags r:id="rId16"/>
                </p:custDataLst>
              </p:nvPr>
            </p:nvSpPr>
            <p:spPr>
              <a:xfrm>
                <a:off x="4834650" y="5835282"/>
                <a:ext cx="4032448" cy="978094"/>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t>I</a:t>
                </a:r>
                <a:r>
                  <a:rPr lang="fr-FR" sz="2000" baseline="-25000" dirty="0" smtClean="0"/>
                  <a:t>N </a:t>
                </a:r>
                <a:r>
                  <a:rPr lang="fr-FR" sz="2000" dirty="0" smtClean="0"/>
                  <a:t>=</a:t>
                </a:r>
                <a:r>
                  <a:rPr lang="fr-FR" sz="3600" dirty="0"/>
                  <a:t> </a:t>
                </a:r>
                <a14:m>
                  <m:oMath xmlns:m="http://schemas.openxmlformats.org/officeDocument/2006/math">
                    <m:f>
                      <m:fPr>
                        <m:ctrlPr>
                          <a:rPr lang="fr-FR" i="1">
                            <a:latin typeface="Cambria Math"/>
                          </a:rPr>
                        </m:ctrlPr>
                      </m:fPr>
                      <m:num>
                        <m:r>
                          <a:rPr lang="fr-FR" i="1">
                            <a:latin typeface="Cambria Math"/>
                          </a:rPr>
                          <m:t>𝟓𝟎</m:t>
                        </m:r>
                        <m:r>
                          <a:rPr lang="fr-FR" i="1">
                            <a:latin typeface="Cambria Math"/>
                          </a:rPr>
                          <m:t> </m:t>
                        </m:r>
                      </m:num>
                      <m:den>
                        <m:r>
                          <a:rPr lang="fr-FR" i="1">
                            <a:latin typeface="Cambria Math"/>
                          </a:rPr>
                          <m:t>𝟐𝟎𝟎</m:t>
                        </m:r>
                      </m:den>
                    </m:f>
                  </m:oMath>
                </a14:m>
                <a:r>
                  <a:rPr lang="fr-FR" sz="2000" dirty="0" smtClean="0"/>
                  <a:t>= 0,25 A</a:t>
                </a:r>
              </a:p>
            </p:txBody>
          </p:sp>
        </mc:Choice>
        <mc:Fallback xmlns="">
          <p:sp>
            <p:nvSpPr>
              <p:cNvPr id="52" name="Espace réservé du contenu 2"/>
              <p:cNvSpPr txBox="1">
                <a:spLocks noRot="1" noChangeAspect="1" noMove="1" noResize="1" noEditPoints="1" noAdjustHandles="1" noChangeArrowheads="1" noChangeShapeType="1" noTextEdit="1"/>
              </p:cNvSpPr>
              <p:nvPr>
                <p:custDataLst>
                  <p:tags r:id="rId33"/>
                </p:custDataLst>
              </p:nvPr>
            </p:nvSpPr>
            <p:spPr>
              <a:xfrm>
                <a:off x="4834650" y="5835282"/>
                <a:ext cx="4032448" cy="978094"/>
              </a:xfrm>
              <a:prstGeom prst="rect">
                <a:avLst/>
              </a:prstGeom>
              <a:blipFill rotWithShape="1">
                <a:blip r:embed="rId34"/>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
        <p:nvSpPr>
          <p:cNvPr id="30" name="Rectangle 72"/>
          <p:cNvSpPr/>
          <p:nvPr>
            <p:custDataLst>
              <p:tags r:id="rId17"/>
            </p:custDataLst>
          </p:nvPr>
        </p:nvSpPr>
        <p:spPr>
          <a:xfrm rot="5400000" flipV="1">
            <a:off x="6187736" y="4129796"/>
            <a:ext cx="1263416" cy="57931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0 w 2541065"/>
              <a:gd name="connsiteY0" fmla="*/ 1512394 h 1689123"/>
              <a:gd name="connsiteX1" fmla="*/ 3 w 2541065"/>
              <a:gd name="connsiteY1" fmla="*/ 0 h 1689123"/>
              <a:gd name="connsiteX2" fmla="*/ 2541065 w 2541065"/>
              <a:gd name="connsiteY2" fmla="*/ 1 h 1689123"/>
              <a:gd name="connsiteX3" fmla="*/ 2520280 w 2541065"/>
              <a:gd name="connsiteY3" fmla="*/ 1512394 h 1689123"/>
              <a:gd name="connsiteX4" fmla="*/ 184525 w 2541065"/>
              <a:gd name="connsiteY4" fmla="*/ 1689123 h 1689123"/>
              <a:gd name="connsiteX0" fmla="*/ 29292 w 2541063"/>
              <a:gd name="connsiteY0" fmla="*/ 1119668 h 1689123"/>
              <a:gd name="connsiteX1" fmla="*/ 1 w 2541063"/>
              <a:gd name="connsiteY1" fmla="*/ 0 h 1689123"/>
              <a:gd name="connsiteX2" fmla="*/ 2541063 w 2541063"/>
              <a:gd name="connsiteY2" fmla="*/ 1 h 1689123"/>
              <a:gd name="connsiteX3" fmla="*/ 2520278 w 2541063"/>
              <a:gd name="connsiteY3" fmla="*/ 1512394 h 1689123"/>
              <a:gd name="connsiteX4" fmla="*/ 184523 w 2541063"/>
              <a:gd name="connsiteY4" fmla="*/ 1689123 h 1689123"/>
              <a:gd name="connsiteX0" fmla="*/ 29292 w 2541063"/>
              <a:gd name="connsiteY0" fmla="*/ 1119668 h 1512394"/>
              <a:gd name="connsiteX1" fmla="*/ 1 w 2541063"/>
              <a:gd name="connsiteY1" fmla="*/ 0 h 1512394"/>
              <a:gd name="connsiteX2" fmla="*/ 2541063 w 2541063"/>
              <a:gd name="connsiteY2" fmla="*/ 1 h 1512394"/>
              <a:gd name="connsiteX3" fmla="*/ 2520278 w 2541063"/>
              <a:gd name="connsiteY3" fmla="*/ 1512394 h 1512394"/>
              <a:gd name="connsiteX0" fmla="*/ 29292 w 2549567"/>
              <a:gd name="connsiteY0" fmla="*/ 1119668 h 1119669"/>
              <a:gd name="connsiteX1" fmla="*/ 1 w 2549567"/>
              <a:gd name="connsiteY1" fmla="*/ 0 h 1119669"/>
              <a:gd name="connsiteX2" fmla="*/ 2541063 w 2549567"/>
              <a:gd name="connsiteY2" fmla="*/ 1 h 1119669"/>
              <a:gd name="connsiteX3" fmla="*/ 2549567 w 2549567"/>
              <a:gd name="connsiteY3" fmla="*/ 1007452 h 1119669"/>
            </a:gdLst>
            <a:ahLst/>
            <a:cxnLst>
              <a:cxn ang="0">
                <a:pos x="connsiteX0" y="connsiteY0"/>
              </a:cxn>
              <a:cxn ang="0">
                <a:pos x="connsiteX1" y="connsiteY1"/>
              </a:cxn>
              <a:cxn ang="0">
                <a:pos x="connsiteX2" y="connsiteY2"/>
              </a:cxn>
              <a:cxn ang="0">
                <a:pos x="connsiteX3" y="connsiteY3"/>
              </a:cxn>
            </a:cxnLst>
            <a:rect l="l" t="t" r="r" b="b"/>
            <a:pathLst>
              <a:path w="2549567" h="1119669">
                <a:moveTo>
                  <a:pt x="29292" y="1119668"/>
                </a:moveTo>
                <a:cubicBezTo>
                  <a:pt x="29293" y="615537"/>
                  <a:pt x="0" y="504131"/>
                  <a:pt x="1" y="0"/>
                </a:cubicBezTo>
                <a:lnTo>
                  <a:pt x="2541063" y="1"/>
                </a:lnTo>
                <a:cubicBezTo>
                  <a:pt x="2543898" y="335818"/>
                  <a:pt x="2546732" y="671635"/>
                  <a:pt x="2549567" y="1007452"/>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72"/>
          <p:cNvSpPr/>
          <p:nvPr>
            <p:custDataLst>
              <p:tags r:id="rId18"/>
            </p:custDataLst>
          </p:nvPr>
        </p:nvSpPr>
        <p:spPr>
          <a:xfrm rot="5400000" flipV="1">
            <a:off x="5524414" y="4026090"/>
            <a:ext cx="1259203" cy="782516"/>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0" name="Groupe 39"/>
          <p:cNvGrpSpPr/>
          <p:nvPr>
            <p:custDataLst>
              <p:tags r:id="rId19"/>
            </p:custDataLst>
          </p:nvPr>
        </p:nvGrpSpPr>
        <p:grpSpPr>
          <a:xfrm>
            <a:off x="5463477" y="4171590"/>
            <a:ext cx="597234" cy="597234"/>
            <a:chOff x="6400473" y="5085184"/>
            <a:chExt cx="597234" cy="597234"/>
          </a:xfrm>
        </p:grpSpPr>
        <p:sp useBgFill="1">
          <p:nvSpPr>
            <p:cNvPr id="47" name="Ellipse 46"/>
            <p:cNvSpPr/>
            <p:nvPr/>
          </p:nvSpPr>
          <p:spPr>
            <a:xfrm>
              <a:off x="6400473" y="5085184"/>
              <a:ext cx="597234" cy="597234"/>
            </a:xfrm>
            <a:prstGeom prst="ellipse">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8" name="Connecteur droit avec flèche 47"/>
            <p:cNvCxnSpPr/>
            <p:nvPr/>
          </p:nvCxnSpPr>
          <p:spPr>
            <a:xfrm rot="16200000" flipV="1">
              <a:off x="6699090" y="5085184"/>
              <a:ext cx="0" cy="597234"/>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useBgFill="1">
        <p:nvSpPr>
          <p:cNvPr id="49" name="Rectangle 48"/>
          <p:cNvSpPr/>
          <p:nvPr>
            <p:custDataLst>
              <p:tags r:id="rId20"/>
            </p:custDataLst>
          </p:nvPr>
        </p:nvSpPr>
        <p:spPr>
          <a:xfrm>
            <a:off x="6367217" y="4129316"/>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RN</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0" name="Rectangle 49"/>
          <p:cNvSpPr/>
          <p:nvPr>
            <p:custDataLst>
              <p:tags r:id="rId21"/>
            </p:custDataLst>
          </p:nvPr>
        </p:nvSpPr>
        <p:spPr>
          <a:xfrm>
            <a:off x="5148064" y="378774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N</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1" name="Ellipse 50"/>
          <p:cNvSpPr/>
          <p:nvPr>
            <p:custDataLst>
              <p:tags r:id="rId22"/>
            </p:custDataLst>
          </p:nvPr>
        </p:nvSpPr>
        <p:spPr>
          <a:xfrm>
            <a:off x="6986892" y="3726204"/>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Ellipse 52"/>
          <p:cNvSpPr/>
          <p:nvPr>
            <p:custDataLst>
              <p:tags r:id="rId23"/>
            </p:custDataLst>
          </p:nvPr>
        </p:nvSpPr>
        <p:spPr>
          <a:xfrm>
            <a:off x="7025367" y="4981158"/>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Rectangle 53"/>
          <p:cNvSpPr/>
          <p:nvPr>
            <p:custDataLst>
              <p:tags r:id="rId24"/>
            </p:custDataLst>
          </p:nvPr>
        </p:nvSpPr>
        <p:spPr>
          <a:xfrm>
            <a:off x="6579623" y="335699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5" name="Rectangle 54"/>
          <p:cNvSpPr/>
          <p:nvPr>
            <p:custDataLst>
              <p:tags r:id="rId25"/>
            </p:custDataLst>
          </p:nvPr>
        </p:nvSpPr>
        <p:spPr>
          <a:xfrm>
            <a:off x="6698861" y="496220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6" name="Rectangle 55"/>
          <p:cNvSpPr/>
          <p:nvPr>
            <p:custDataLst>
              <p:tags r:id="rId26"/>
            </p:custDataLst>
          </p:nvPr>
        </p:nvSpPr>
        <p:spPr>
          <a:xfrm>
            <a:off x="2051720" y="2420401"/>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0401287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8"/>
                                        </p:tgtEl>
                                        <p:attrNameLst>
                                          <p:attrName>style.visibility</p:attrName>
                                        </p:attrNameLst>
                                      </p:cBhvr>
                                      <p:to>
                                        <p:strVal val="visible"/>
                                      </p:to>
                                    </p:set>
                                    <p:animEffect transition="in" filter="fade">
                                      <p:cBhvr>
                                        <p:cTn id="11" dur="500"/>
                                        <p:tgtEl>
                                          <p:spTgt spid="3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fade">
                                      <p:cBhvr>
                                        <p:cTn id="15" dur="500"/>
                                        <p:tgtEl>
                                          <p:spTgt spid="37"/>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44"/>
                                        </p:tgtEl>
                                        <p:attrNameLst>
                                          <p:attrName>style.visibility</p:attrName>
                                        </p:attrNameLst>
                                      </p:cBhvr>
                                      <p:to>
                                        <p:strVal val="visible"/>
                                      </p:to>
                                    </p:set>
                                    <p:animEffect transition="in" filter="fade">
                                      <p:cBhvr>
                                        <p:cTn id="19" dur="500"/>
                                        <p:tgtEl>
                                          <p:spTgt spid="44"/>
                                        </p:tgtEl>
                                      </p:cBhvr>
                                    </p:animEffect>
                                  </p:childTnLst>
                                </p:cTn>
                              </p:par>
                            </p:childTnLst>
                          </p:cTn>
                        </p:par>
                        <p:par>
                          <p:cTn id="20" fill="hold">
                            <p:stCondLst>
                              <p:cond delay="2000"/>
                            </p:stCondLst>
                            <p:childTnLst>
                              <p:par>
                                <p:cTn id="21" presetID="21" presetClass="entr" presetSubtype="1" fill="hold" grpId="0" nodeType="after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wheel(1)">
                                      <p:cBhvr>
                                        <p:cTn id="23" dur="2000"/>
                                        <p:tgtEl>
                                          <p:spTgt spid="32"/>
                                        </p:tgtEl>
                                      </p:cBhvr>
                                    </p:animEffect>
                                  </p:childTnLst>
                                </p:cTn>
                              </p:par>
                            </p:childTnLst>
                          </p:cTn>
                        </p:par>
                        <p:par>
                          <p:cTn id="24" fill="hold">
                            <p:stCondLst>
                              <p:cond delay="4000"/>
                            </p:stCondLst>
                            <p:childTnLst>
                              <p:par>
                                <p:cTn id="25" presetID="21" presetClass="entr" presetSubtype="1" fill="hold" grpId="0" nodeType="after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wheel(1)">
                                      <p:cBhvr>
                                        <p:cTn id="27" dur="2000"/>
                                        <p:tgtEl>
                                          <p:spTgt spid="43"/>
                                        </p:tgtEl>
                                      </p:cBhvr>
                                    </p:animEffect>
                                  </p:childTnLst>
                                </p:cTn>
                              </p:par>
                            </p:childTnLst>
                          </p:cTn>
                        </p:par>
                        <p:par>
                          <p:cTn id="28" fill="hold">
                            <p:stCondLst>
                              <p:cond delay="6000"/>
                            </p:stCondLst>
                            <p:childTnLst>
                              <p:par>
                                <p:cTn id="29" presetID="10" presetClass="entr" presetSubtype="0" fill="hold" grpId="0" nodeType="after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fade">
                                      <p:cBhvr>
                                        <p:cTn id="31" dur="500"/>
                                        <p:tgtEl>
                                          <p:spTgt spid="39"/>
                                        </p:tgtEl>
                                      </p:cBhvr>
                                    </p:animEffect>
                                  </p:childTnLst>
                                </p:cTn>
                              </p:par>
                            </p:childTnLst>
                          </p:cTn>
                        </p:par>
                        <p:par>
                          <p:cTn id="32" fill="hold">
                            <p:stCondLst>
                              <p:cond delay="6500"/>
                            </p:stCondLst>
                            <p:childTnLst>
                              <p:par>
                                <p:cTn id="33" presetID="10" presetClass="entr" presetSubtype="0" fill="hold" grpId="0" nodeType="afterEffect">
                                  <p:stCondLst>
                                    <p:cond delay="0"/>
                                  </p:stCondLst>
                                  <p:childTnLst>
                                    <p:set>
                                      <p:cBhvr>
                                        <p:cTn id="34" dur="1" fill="hold">
                                          <p:stCondLst>
                                            <p:cond delay="0"/>
                                          </p:stCondLst>
                                        </p:cTn>
                                        <p:tgtEl>
                                          <p:spTgt spid="56"/>
                                        </p:tgtEl>
                                        <p:attrNameLst>
                                          <p:attrName>style.visibility</p:attrName>
                                        </p:attrNameLst>
                                      </p:cBhvr>
                                      <p:to>
                                        <p:strVal val="visible"/>
                                      </p:to>
                                    </p:set>
                                    <p:animEffect transition="in" filter="fade">
                                      <p:cBhvr>
                                        <p:cTn id="35" dur="500"/>
                                        <p:tgtEl>
                                          <p:spTgt spid="56"/>
                                        </p:tgtEl>
                                      </p:cBhvr>
                                    </p:animEffect>
                                  </p:childTnLst>
                                </p:cTn>
                              </p:par>
                            </p:childTnLst>
                          </p:cTn>
                        </p:par>
                        <p:par>
                          <p:cTn id="36" fill="hold">
                            <p:stCondLst>
                              <p:cond delay="7000"/>
                            </p:stCondLst>
                            <p:childTnLst>
                              <p:par>
                                <p:cTn id="37" presetID="10" presetClass="entr" presetSubtype="0" fill="hold" grpId="0" nodeType="afterEffect">
                                  <p:stCondLst>
                                    <p:cond delay="0"/>
                                  </p:stCondLst>
                                  <p:childTnLst>
                                    <p:set>
                                      <p:cBhvr>
                                        <p:cTn id="38" dur="1" fill="hold">
                                          <p:stCondLst>
                                            <p:cond delay="0"/>
                                          </p:stCondLst>
                                        </p:cTn>
                                        <p:tgtEl>
                                          <p:spTgt spid="41"/>
                                        </p:tgtEl>
                                        <p:attrNameLst>
                                          <p:attrName>style.visibility</p:attrName>
                                        </p:attrNameLst>
                                      </p:cBhvr>
                                      <p:to>
                                        <p:strVal val="visible"/>
                                      </p:to>
                                    </p:set>
                                    <p:animEffect transition="in" filter="fade">
                                      <p:cBhvr>
                                        <p:cTn id="39" dur="500"/>
                                        <p:tgtEl>
                                          <p:spTgt spid="41"/>
                                        </p:tgtEl>
                                      </p:cBhvr>
                                    </p:animEffect>
                                  </p:childTnLst>
                                </p:cTn>
                              </p:par>
                            </p:childTnLst>
                          </p:cTn>
                        </p:par>
                        <p:par>
                          <p:cTn id="40" fill="hold">
                            <p:stCondLst>
                              <p:cond delay="7500"/>
                            </p:stCondLst>
                            <p:childTnLst>
                              <p:par>
                                <p:cTn id="41" presetID="10" presetClass="entr" presetSubtype="0" fill="hold" grpId="0" nodeType="afterEffect">
                                  <p:stCondLst>
                                    <p:cond delay="0"/>
                                  </p:stCondLst>
                                  <p:childTnLst>
                                    <p:set>
                                      <p:cBhvr>
                                        <p:cTn id="42" dur="1" fill="hold">
                                          <p:stCondLst>
                                            <p:cond delay="0"/>
                                          </p:stCondLst>
                                        </p:cTn>
                                        <p:tgtEl>
                                          <p:spTgt spid="42"/>
                                        </p:tgtEl>
                                        <p:attrNameLst>
                                          <p:attrName>style.visibility</p:attrName>
                                        </p:attrNameLst>
                                      </p:cBhvr>
                                      <p:to>
                                        <p:strVal val="visible"/>
                                      </p:to>
                                    </p:set>
                                    <p:animEffect transition="in" filter="fade">
                                      <p:cBhvr>
                                        <p:cTn id="43" dur="500"/>
                                        <p:tgtEl>
                                          <p:spTgt spid="42"/>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iterate type="wd">
                                    <p:tmPct val="10000"/>
                                  </p:iterate>
                                  <p:childTnLst>
                                    <p:set>
                                      <p:cBhvr>
                                        <p:cTn id="47" dur="1" fill="hold">
                                          <p:stCondLst>
                                            <p:cond delay="0"/>
                                          </p:stCondLst>
                                        </p:cTn>
                                        <p:tgtEl>
                                          <p:spTgt spid="3"/>
                                        </p:tgtEl>
                                        <p:attrNameLst>
                                          <p:attrName>style.visibility</p:attrName>
                                        </p:attrNameLst>
                                      </p:cBhvr>
                                      <p:to>
                                        <p:strVal val="visible"/>
                                      </p:to>
                                    </p:set>
                                    <p:animEffect transition="in" filter="fade">
                                      <p:cBhvr>
                                        <p:cTn id="48" dur="500"/>
                                        <p:tgtEl>
                                          <p:spTgt spid="3"/>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40"/>
                                        </p:tgtEl>
                                        <p:attrNameLst>
                                          <p:attrName>style.visibility</p:attrName>
                                        </p:attrNameLst>
                                      </p:cBhvr>
                                      <p:to>
                                        <p:strVal val="visible"/>
                                      </p:to>
                                    </p:set>
                                    <p:animEffect transition="in" filter="fade">
                                      <p:cBhvr>
                                        <p:cTn id="53" dur="500"/>
                                        <p:tgtEl>
                                          <p:spTgt spid="40"/>
                                        </p:tgtEl>
                                      </p:cBhvr>
                                    </p:animEffect>
                                  </p:childTnLst>
                                </p:cTn>
                              </p:par>
                            </p:childTnLst>
                          </p:cTn>
                        </p:par>
                        <p:par>
                          <p:cTn id="54" fill="hold">
                            <p:stCondLst>
                              <p:cond delay="500"/>
                            </p:stCondLst>
                            <p:childTnLst>
                              <p:par>
                                <p:cTn id="55" presetID="10" presetClass="entr" presetSubtype="0" fill="hold" grpId="0" nodeType="afterEffect">
                                  <p:stCondLst>
                                    <p:cond delay="0"/>
                                  </p:stCondLst>
                                  <p:childTnLst>
                                    <p:set>
                                      <p:cBhvr>
                                        <p:cTn id="56" dur="1" fill="hold">
                                          <p:stCondLst>
                                            <p:cond delay="0"/>
                                          </p:stCondLst>
                                        </p:cTn>
                                        <p:tgtEl>
                                          <p:spTgt spid="50"/>
                                        </p:tgtEl>
                                        <p:attrNameLst>
                                          <p:attrName>style.visibility</p:attrName>
                                        </p:attrNameLst>
                                      </p:cBhvr>
                                      <p:to>
                                        <p:strVal val="visible"/>
                                      </p:to>
                                    </p:set>
                                    <p:animEffect transition="in" filter="fade">
                                      <p:cBhvr>
                                        <p:cTn id="57" dur="500"/>
                                        <p:tgtEl>
                                          <p:spTgt spid="50"/>
                                        </p:tgtEl>
                                      </p:cBhvr>
                                    </p:animEffect>
                                  </p:childTnLst>
                                </p:cTn>
                              </p:par>
                            </p:childTnLst>
                          </p:cTn>
                        </p:par>
                        <p:par>
                          <p:cTn id="58" fill="hold">
                            <p:stCondLst>
                              <p:cond delay="1000"/>
                            </p:stCondLst>
                            <p:childTnLst>
                              <p:par>
                                <p:cTn id="59" presetID="10" presetClass="entr" presetSubtype="0" fill="hold" grpId="0" nodeType="afterEffect">
                                  <p:stCondLst>
                                    <p:cond delay="0"/>
                                  </p:stCondLst>
                                  <p:childTnLst>
                                    <p:set>
                                      <p:cBhvr>
                                        <p:cTn id="60" dur="1" fill="hold">
                                          <p:stCondLst>
                                            <p:cond delay="0"/>
                                          </p:stCondLst>
                                        </p:cTn>
                                        <p:tgtEl>
                                          <p:spTgt spid="49"/>
                                        </p:tgtEl>
                                        <p:attrNameLst>
                                          <p:attrName>style.visibility</p:attrName>
                                        </p:attrNameLst>
                                      </p:cBhvr>
                                      <p:to>
                                        <p:strVal val="visible"/>
                                      </p:to>
                                    </p:set>
                                    <p:animEffect transition="in" filter="fade">
                                      <p:cBhvr>
                                        <p:cTn id="61" dur="500"/>
                                        <p:tgtEl>
                                          <p:spTgt spid="49"/>
                                        </p:tgtEl>
                                      </p:cBhvr>
                                    </p:animEffect>
                                  </p:childTnLst>
                                </p:cTn>
                              </p:par>
                            </p:childTnLst>
                          </p:cTn>
                        </p:par>
                        <p:par>
                          <p:cTn id="62" fill="hold">
                            <p:stCondLst>
                              <p:cond delay="1500"/>
                            </p:stCondLst>
                            <p:childTnLst>
                              <p:par>
                                <p:cTn id="63" presetID="21" presetClass="entr" presetSubtype="1" fill="hold" grpId="0" nodeType="afterEffect">
                                  <p:stCondLst>
                                    <p:cond delay="0"/>
                                  </p:stCondLst>
                                  <p:childTnLst>
                                    <p:set>
                                      <p:cBhvr>
                                        <p:cTn id="64" dur="1" fill="hold">
                                          <p:stCondLst>
                                            <p:cond delay="0"/>
                                          </p:stCondLst>
                                        </p:cTn>
                                        <p:tgtEl>
                                          <p:spTgt spid="35"/>
                                        </p:tgtEl>
                                        <p:attrNameLst>
                                          <p:attrName>style.visibility</p:attrName>
                                        </p:attrNameLst>
                                      </p:cBhvr>
                                      <p:to>
                                        <p:strVal val="visible"/>
                                      </p:to>
                                    </p:set>
                                    <p:animEffect transition="in" filter="wheel(1)">
                                      <p:cBhvr>
                                        <p:cTn id="65" dur="2000"/>
                                        <p:tgtEl>
                                          <p:spTgt spid="35"/>
                                        </p:tgtEl>
                                      </p:cBhvr>
                                    </p:animEffect>
                                  </p:childTnLst>
                                </p:cTn>
                              </p:par>
                            </p:childTnLst>
                          </p:cTn>
                        </p:par>
                        <p:par>
                          <p:cTn id="66" fill="hold">
                            <p:stCondLst>
                              <p:cond delay="3500"/>
                            </p:stCondLst>
                            <p:childTnLst>
                              <p:par>
                                <p:cTn id="67" presetID="21" presetClass="entr" presetSubtype="1" fill="hold" grpId="0" nodeType="afterEffect">
                                  <p:stCondLst>
                                    <p:cond delay="0"/>
                                  </p:stCondLst>
                                  <p:childTnLst>
                                    <p:set>
                                      <p:cBhvr>
                                        <p:cTn id="68" dur="1" fill="hold">
                                          <p:stCondLst>
                                            <p:cond delay="0"/>
                                          </p:stCondLst>
                                        </p:cTn>
                                        <p:tgtEl>
                                          <p:spTgt spid="30"/>
                                        </p:tgtEl>
                                        <p:attrNameLst>
                                          <p:attrName>style.visibility</p:attrName>
                                        </p:attrNameLst>
                                      </p:cBhvr>
                                      <p:to>
                                        <p:strVal val="visible"/>
                                      </p:to>
                                    </p:set>
                                    <p:animEffect transition="in" filter="wheel(1)">
                                      <p:cBhvr>
                                        <p:cTn id="69" dur="2000"/>
                                        <p:tgtEl>
                                          <p:spTgt spid="30"/>
                                        </p:tgtEl>
                                      </p:cBhvr>
                                    </p:animEffect>
                                  </p:childTnLst>
                                </p:cTn>
                              </p:par>
                            </p:childTnLst>
                          </p:cTn>
                        </p:par>
                        <p:par>
                          <p:cTn id="70" fill="hold">
                            <p:stCondLst>
                              <p:cond delay="5500"/>
                            </p:stCondLst>
                            <p:childTnLst>
                              <p:par>
                                <p:cTn id="71" presetID="10" presetClass="entr" presetSubtype="0" fill="hold" grpId="0" nodeType="afterEffect">
                                  <p:stCondLst>
                                    <p:cond delay="0"/>
                                  </p:stCondLst>
                                  <p:childTnLst>
                                    <p:set>
                                      <p:cBhvr>
                                        <p:cTn id="72" dur="1" fill="hold">
                                          <p:stCondLst>
                                            <p:cond delay="0"/>
                                          </p:stCondLst>
                                        </p:cTn>
                                        <p:tgtEl>
                                          <p:spTgt spid="51"/>
                                        </p:tgtEl>
                                        <p:attrNameLst>
                                          <p:attrName>style.visibility</p:attrName>
                                        </p:attrNameLst>
                                      </p:cBhvr>
                                      <p:to>
                                        <p:strVal val="visible"/>
                                      </p:to>
                                    </p:set>
                                    <p:animEffect transition="in" filter="fade">
                                      <p:cBhvr>
                                        <p:cTn id="73" dur="500"/>
                                        <p:tgtEl>
                                          <p:spTgt spid="51"/>
                                        </p:tgtEl>
                                      </p:cBhvr>
                                    </p:animEffect>
                                  </p:childTnLst>
                                </p:cTn>
                              </p:par>
                            </p:childTnLst>
                          </p:cTn>
                        </p:par>
                        <p:par>
                          <p:cTn id="74" fill="hold">
                            <p:stCondLst>
                              <p:cond delay="6000"/>
                            </p:stCondLst>
                            <p:childTnLst>
                              <p:par>
                                <p:cTn id="75" presetID="10" presetClass="entr" presetSubtype="0" fill="hold" grpId="0" nodeType="afterEffect">
                                  <p:stCondLst>
                                    <p:cond delay="0"/>
                                  </p:stCondLst>
                                  <p:childTnLst>
                                    <p:set>
                                      <p:cBhvr>
                                        <p:cTn id="76" dur="1" fill="hold">
                                          <p:stCondLst>
                                            <p:cond delay="0"/>
                                          </p:stCondLst>
                                        </p:cTn>
                                        <p:tgtEl>
                                          <p:spTgt spid="54"/>
                                        </p:tgtEl>
                                        <p:attrNameLst>
                                          <p:attrName>style.visibility</p:attrName>
                                        </p:attrNameLst>
                                      </p:cBhvr>
                                      <p:to>
                                        <p:strVal val="visible"/>
                                      </p:to>
                                    </p:set>
                                    <p:animEffect transition="in" filter="fade">
                                      <p:cBhvr>
                                        <p:cTn id="77" dur="500"/>
                                        <p:tgtEl>
                                          <p:spTgt spid="54"/>
                                        </p:tgtEl>
                                      </p:cBhvr>
                                    </p:animEffect>
                                  </p:childTnLst>
                                </p:cTn>
                              </p:par>
                            </p:childTnLst>
                          </p:cTn>
                        </p:par>
                        <p:par>
                          <p:cTn id="78" fill="hold">
                            <p:stCondLst>
                              <p:cond delay="6500"/>
                            </p:stCondLst>
                            <p:childTnLst>
                              <p:par>
                                <p:cTn id="79" presetID="10" presetClass="entr" presetSubtype="0" fill="hold" grpId="0" nodeType="afterEffect">
                                  <p:stCondLst>
                                    <p:cond delay="0"/>
                                  </p:stCondLst>
                                  <p:childTnLst>
                                    <p:set>
                                      <p:cBhvr>
                                        <p:cTn id="80" dur="1" fill="hold">
                                          <p:stCondLst>
                                            <p:cond delay="0"/>
                                          </p:stCondLst>
                                        </p:cTn>
                                        <p:tgtEl>
                                          <p:spTgt spid="53"/>
                                        </p:tgtEl>
                                        <p:attrNameLst>
                                          <p:attrName>style.visibility</p:attrName>
                                        </p:attrNameLst>
                                      </p:cBhvr>
                                      <p:to>
                                        <p:strVal val="visible"/>
                                      </p:to>
                                    </p:set>
                                    <p:animEffect transition="in" filter="fade">
                                      <p:cBhvr>
                                        <p:cTn id="81" dur="500"/>
                                        <p:tgtEl>
                                          <p:spTgt spid="53"/>
                                        </p:tgtEl>
                                      </p:cBhvr>
                                    </p:animEffect>
                                  </p:childTnLst>
                                </p:cTn>
                              </p:par>
                            </p:childTnLst>
                          </p:cTn>
                        </p:par>
                        <p:par>
                          <p:cTn id="82" fill="hold">
                            <p:stCondLst>
                              <p:cond delay="7000"/>
                            </p:stCondLst>
                            <p:childTnLst>
                              <p:par>
                                <p:cTn id="83" presetID="10" presetClass="entr" presetSubtype="0" fill="hold" grpId="0" nodeType="afterEffect">
                                  <p:stCondLst>
                                    <p:cond delay="0"/>
                                  </p:stCondLst>
                                  <p:childTnLst>
                                    <p:set>
                                      <p:cBhvr>
                                        <p:cTn id="84" dur="1" fill="hold">
                                          <p:stCondLst>
                                            <p:cond delay="0"/>
                                          </p:stCondLst>
                                        </p:cTn>
                                        <p:tgtEl>
                                          <p:spTgt spid="55"/>
                                        </p:tgtEl>
                                        <p:attrNameLst>
                                          <p:attrName>style.visibility</p:attrName>
                                        </p:attrNameLst>
                                      </p:cBhvr>
                                      <p:to>
                                        <p:strVal val="visible"/>
                                      </p:to>
                                    </p:set>
                                    <p:animEffect transition="in" filter="fade">
                                      <p:cBhvr>
                                        <p:cTn id="85" dur="500"/>
                                        <p:tgtEl>
                                          <p:spTgt spid="55"/>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iterate type="wd">
                                    <p:tmPct val="10000"/>
                                  </p:iterate>
                                  <p:childTnLst>
                                    <p:set>
                                      <p:cBhvr>
                                        <p:cTn id="89" dur="1" fill="hold">
                                          <p:stCondLst>
                                            <p:cond delay="0"/>
                                          </p:stCondLst>
                                        </p:cTn>
                                        <p:tgtEl>
                                          <p:spTgt spid="31"/>
                                        </p:tgtEl>
                                        <p:attrNameLst>
                                          <p:attrName>style.visibility</p:attrName>
                                        </p:attrNameLst>
                                      </p:cBhvr>
                                      <p:to>
                                        <p:strVal val="visible"/>
                                      </p:to>
                                    </p:set>
                                    <p:animEffect transition="in" filter="fade">
                                      <p:cBhvr>
                                        <p:cTn id="90" dur="500"/>
                                        <p:tgtEl>
                                          <p:spTgt spid="31"/>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iterate type="wd">
                                    <p:tmPct val="10000"/>
                                  </p:iterate>
                                  <p:childTnLst>
                                    <p:set>
                                      <p:cBhvr>
                                        <p:cTn id="94" dur="1" fill="hold">
                                          <p:stCondLst>
                                            <p:cond delay="0"/>
                                          </p:stCondLst>
                                        </p:cTn>
                                        <p:tgtEl>
                                          <p:spTgt spid="63"/>
                                        </p:tgtEl>
                                        <p:attrNameLst>
                                          <p:attrName>style.visibility</p:attrName>
                                        </p:attrNameLst>
                                      </p:cBhvr>
                                      <p:to>
                                        <p:strVal val="visible"/>
                                      </p:to>
                                    </p:set>
                                    <p:animEffect transition="in" filter="fade">
                                      <p:cBhvr>
                                        <p:cTn id="95" dur="500"/>
                                        <p:tgtEl>
                                          <p:spTgt spid="63"/>
                                        </p:tgtEl>
                                      </p:cBhvr>
                                    </p:animEffect>
                                  </p:childTnLst>
                                </p:cTn>
                              </p:par>
                            </p:childTnLst>
                          </p:cTn>
                        </p:par>
                      </p:childTnLst>
                    </p:cTn>
                  </p:par>
                  <p:par>
                    <p:cTn id="96" fill="hold">
                      <p:stCondLst>
                        <p:cond delay="indefinite"/>
                      </p:stCondLst>
                      <p:childTnLst>
                        <p:par>
                          <p:cTn id="97" fill="hold">
                            <p:stCondLst>
                              <p:cond delay="0"/>
                            </p:stCondLst>
                            <p:childTnLst>
                              <p:par>
                                <p:cTn id="98" presetID="10" presetClass="entr" presetSubtype="0" fill="hold" grpId="0" nodeType="clickEffect">
                                  <p:stCondLst>
                                    <p:cond delay="0"/>
                                  </p:stCondLst>
                                  <p:iterate type="wd">
                                    <p:tmPct val="10000"/>
                                  </p:iterate>
                                  <p:childTnLst>
                                    <p:set>
                                      <p:cBhvr>
                                        <p:cTn id="99" dur="1" fill="hold">
                                          <p:stCondLst>
                                            <p:cond delay="0"/>
                                          </p:stCondLst>
                                        </p:cTn>
                                        <p:tgtEl>
                                          <p:spTgt spid="46"/>
                                        </p:tgtEl>
                                        <p:attrNameLst>
                                          <p:attrName>style.visibility</p:attrName>
                                        </p:attrNameLst>
                                      </p:cBhvr>
                                      <p:to>
                                        <p:strVal val="visible"/>
                                      </p:to>
                                    </p:set>
                                    <p:animEffect transition="in" filter="fade">
                                      <p:cBhvr>
                                        <p:cTn id="100" dur="500"/>
                                        <p:tgtEl>
                                          <p:spTgt spid="46"/>
                                        </p:tgtEl>
                                      </p:cBhvr>
                                    </p:animEffect>
                                  </p:childTnLst>
                                </p:cTn>
                              </p:par>
                            </p:childTnLst>
                          </p:cTn>
                        </p:par>
                      </p:childTnLst>
                    </p:cTn>
                  </p:par>
                  <p:par>
                    <p:cTn id="101" fill="hold">
                      <p:stCondLst>
                        <p:cond delay="indefinite"/>
                      </p:stCondLst>
                      <p:childTnLst>
                        <p:par>
                          <p:cTn id="102" fill="hold">
                            <p:stCondLst>
                              <p:cond delay="0"/>
                            </p:stCondLst>
                            <p:childTnLst>
                              <p:par>
                                <p:cTn id="103" presetID="10" presetClass="entr" presetSubtype="0" fill="hold" grpId="0" nodeType="clickEffect">
                                  <p:stCondLst>
                                    <p:cond delay="0"/>
                                  </p:stCondLst>
                                  <p:iterate type="wd">
                                    <p:tmPct val="10000"/>
                                  </p:iterate>
                                  <p:childTnLst>
                                    <p:set>
                                      <p:cBhvr>
                                        <p:cTn id="104" dur="1" fill="hold">
                                          <p:stCondLst>
                                            <p:cond delay="0"/>
                                          </p:stCondLst>
                                        </p:cTn>
                                        <p:tgtEl>
                                          <p:spTgt spid="52"/>
                                        </p:tgtEl>
                                        <p:attrNameLst>
                                          <p:attrName>style.visibility</p:attrName>
                                        </p:attrNameLst>
                                      </p:cBhvr>
                                      <p:to>
                                        <p:strVal val="visible"/>
                                      </p:to>
                                    </p:set>
                                    <p:animEffect transition="in" filter="fade">
                                      <p:cBhvr>
                                        <p:cTn id="105"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31" grpId="0"/>
      <p:bldP spid="3" grpId="0" animBg="1"/>
      <p:bldP spid="32" grpId="0" animBg="1"/>
      <p:bldP spid="37" grpId="0" animBg="1"/>
      <p:bldP spid="38" grpId="0"/>
      <p:bldP spid="39" grpId="0" animBg="1"/>
      <p:bldP spid="41" grpId="0" animBg="1"/>
      <p:bldP spid="42" grpId="0"/>
      <p:bldP spid="43" grpId="0" animBg="1"/>
      <p:bldP spid="44" grpId="0" animBg="1"/>
      <p:bldP spid="46" grpId="0"/>
      <p:bldP spid="52" grpId="0"/>
      <p:bldP spid="30" grpId="0" animBg="1"/>
      <p:bldP spid="35" grpId="0" animBg="1"/>
      <p:bldP spid="49" grpId="0" animBg="1"/>
      <p:bldP spid="50" grpId="0"/>
      <p:bldP spid="51" grpId="0" animBg="1"/>
      <p:bldP spid="53" grpId="0" animBg="1"/>
      <p:bldP spid="54" grpId="0"/>
      <p:bldP spid="55" grpId="0"/>
      <p:bldP spid="5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ouble flèche horizontale 3"/>
          <p:cNvSpPr/>
          <p:nvPr/>
        </p:nvSpPr>
        <p:spPr>
          <a:xfrm>
            <a:off x="1894353" y="3162613"/>
            <a:ext cx="4981903" cy="1930822"/>
          </a:xfrm>
          <a:prstGeom prst="leftRightArrow">
            <a:avLst/>
          </a:prstGeom>
          <a:noFill/>
          <a:ln w="76200">
            <a:gradFill flip="none" rotWithShape="1">
              <a:gsLst>
                <a:gs pos="0">
                  <a:schemeClr val="bg2">
                    <a:lumMod val="25000"/>
                  </a:schemeClr>
                </a:gs>
                <a:gs pos="100000">
                  <a:schemeClr val="bg2">
                    <a:lumMod val="50000"/>
                  </a:schemeClr>
                </a:gs>
              </a:gsLst>
              <a:path path="shape">
                <a:fillToRect l="50000" t="50000" r="50000" b="50000"/>
              </a:path>
              <a:tileRect/>
            </a:gradFill>
          </a:ln>
          <a:effectLst>
            <a:glow rad="101600">
              <a:schemeClr val="accent6">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custDataLst>
              <p:tags r:id="rId1"/>
            </p:custDataLst>
          </p:nvPr>
        </p:nvSpPr>
        <p:spPr>
          <a:xfrm>
            <a:off x="395536" y="302405"/>
            <a:ext cx="8748464" cy="822339"/>
          </a:xfrm>
        </p:spPr>
        <p:txBody>
          <a:bodyPr>
            <a:normAutofit fontScale="90000"/>
          </a:bodyPr>
          <a:lstStyle/>
          <a:p>
            <a:r>
              <a:rPr lang="fr-FR" dirty="0" smtClean="0"/>
              <a:t>Conversion </a:t>
            </a:r>
            <a:r>
              <a:rPr lang="fr-FR" dirty="0" err="1" smtClean="0"/>
              <a:t>Thevenin</a:t>
            </a:r>
            <a:r>
              <a:rPr lang="fr-FR" dirty="0" smtClean="0"/>
              <a:t> Norton</a:t>
            </a:r>
            <a:endParaRPr lang="fr-FR" dirty="0"/>
          </a:p>
        </p:txBody>
      </p:sp>
      <p:sp>
        <p:nvSpPr>
          <p:cNvPr id="3" name="Double flèche horizontale 2"/>
          <p:cNvSpPr/>
          <p:nvPr>
            <p:custDataLst>
              <p:tags r:id="rId2"/>
            </p:custDataLst>
          </p:nvPr>
        </p:nvSpPr>
        <p:spPr>
          <a:xfrm>
            <a:off x="2574531" y="2672944"/>
            <a:ext cx="3869677" cy="1300199"/>
          </a:xfrm>
          <a:prstGeom prst="leftRightArrow">
            <a:avLst/>
          </a:prstGeom>
          <a:gradFill>
            <a:gsLst>
              <a:gs pos="0">
                <a:schemeClr val="bg2">
                  <a:lumMod val="50000"/>
                </a:schemeClr>
              </a:gs>
              <a:gs pos="50000">
                <a:schemeClr val="bg2">
                  <a:lumMod val="10000"/>
                </a:schemeClr>
              </a:gs>
              <a:gs pos="100000">
                <a:schemeClr val="bg2">
                  <a:lumMod val="50000"/>
                </a:schemeClr>
              </a:gs>
            </a:gsLst>
            <a:lin ang="5400000" scaled="0"/>
          </a:gra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err="1" smtClean="0">
                <a:latin typeface="Verdana" panose="020B0604030504040204" pitchFamily="34" charset="0"/>
                <a:ea typeface="Verdana" panose="020B0604030504040204" pitchFamily="34" charset="0"/>
                <a:cs typeface="Verdana" panose="020B0604030504040204" pitchFamily="34" charset="0"/>
              </a:rPr>
              <a:t>R</a:t>
            </a:r>
            <a:r>
              <a:rPr lang="fr-FR" sz="2000" b="1" baseline="-25000" dirty="0" err="1" smtClean="0">
                <a:latin typeface="Verdana" panose="020B0604030504040204" pitchFamily="34" charset="0"/>
                <a:ea typeface="Verdana" panose="020B0604030504040204" pitchFamily="34" charset="0"/>
                <a:cs typeface="Verdana" panose="020B0604030504040204" pitchFamily="34" charset="0"/>
              </a:rPr>
              <a:t>th</a:t>
            </a:r>
            <a:r>
              <a:rPr lang="fr-FR" sz="2000" b="1" baseline="-25000" dirty="0" smtClean="0">
                <a:latin typeface="Verdana" panose="020B0604030504040204" pitchFamily="34" charset="0"/>
                <a:ea typeface="Verdana" panose="020B0604030504040204" pitchFamily="34" charset="0"/>
                <a:cs typeface="Verdana" panose="020B0604030504040204" pitchFamily="34" charset="0"/>
              </a:rPr>
              <a:t> </a:t>
            </a:r>
            <a:r>
              <a:rPr lang="fr-FR" sz="2000" b="1" dirty="0" smtClean="0">
                <a:latin typeface="Verdana" panose="020B0604030504040204" pitchFamily="34" charset="0"/>
                <a:ea typeface="Verdana" panose="020B0604030504040204" pitchFamily="34" charset="0"/>
                <a:cs typeface="Verdana" panose="020B0604030504040204" pitchFamily="34" charset="0"/>
              </a:rPr>
              <a:t>= R</a:t>
            </a:r>
            <a:r>
              <a:rPr lang="fr-FR" sz="2000" b="1" baseline="-25000" dirty="0" smtClean="0">
                <a:latin typeface="Verdana" panose="020B0604030504040204" pitchFamily="34" charset="0"/>
                <a:ea typeface="Verdana" panose="020B0604030504040204" pitchFamily="34" charset="0"/>
                <a:cs typeface="Verdana" panose="020B0604030504040204" pitchFamily="34" charset="0"/>
              </a:rPr>
              <a:t>N</a:t>
            </a:r>
            <a:endParaRPr lang="fr-FR" sz="2000" b="1" baseline="-25000" dirty="0">
              <a:latin typeface="Verdana" panose="020B0604030504040204" pitchFamily="34" charset="0"/>
              <a:ea typeface="Verdana" panose="020B0604030504040204" pitchFamily="34" charset="0"/>
              <a:cs typeface="Verdana" panose="020B0604030504040204" pitchFamily="34" charset="0"/>
            </a:endParaRPr>
          </a:p>
        </p:txBody>
      </p:sp>
      <p:grpSp>
        <p:nvGrpSpPr>
          <p:cNvPr id="33" name="Groupe 32"/>
          <p:cNvGrpSpPr/>
          <p:nvPr>
            <p:custDataLst>
              <p:tags r:id="rId3"/>
            </p:custDataLst>
          </p:nvPr>
        </p:nvGrpSpPr>
        <p:grpSpPr>
          <a:xfrm>
            <a:off x="350909" y="4710420"/>
            <a:ext cx="597234" cy="597234"/>
            <a:chOff x="6400473" y="5085184"/>
            <a:chExt cx="597234" cy="597234"/>
          </a:xfrm>
        </p:grpSpPr>
        <p:sp>
          <p:nvSpPr>
            <p:cNvPr id="34" name="Ellipse 33"/>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6" name="Connecteur droit avec flèche 35"/>
            <p:cNvCxnSpPr>
              <a:stCxn id="34" idx="4"/>
              <a:endCxn id="34"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38" name="Rectangle 37"/>
          <p:cNvSpPr/>
          <p:nvPr>
            <p:custDataLst>
              <p:tags r:id="rId4"/>
            </p:custDataLst>
          </p:nvPr>
        </p:nvSpPr>
        <p:spPr>
          <a:xfrm>
            <a:off x="35496" y="432657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th</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9" name="Ellipse 38"/>
          <p:cNvSpPr/>
          <p:nvPr>
            <p:custDataLst>
              <p:tags r:id="rId5"/>
            </p:custDataLst>
          </p:nvPr>
        </p:nvSpPr>
        <p:spPr>
          <a:xfrm>
            <a:off x="1985312" y="2960975"/>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Ellipse 40"/>
          <p:cNvSpPr/>
          <p:nvPr>
            <p:custDataLst>
              <p:tags r:id="rId6"/>
            </p:custDataLst>
          </p:nvPr>
        </p:nvSpPr>
        <p:spPr>
          <a:xfrm>
            <a:off x="1985943" y="5462140"/>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Rectangle 41"/>
          <p:cNvSpPr/>
          <p:nvPr>
            <p:custDataLst>
              <p:tags r:id="rId7"/>
            </p:custDataLst>
          </p:nvPr>
        </p:nvSpPr>
        <p:spPr>
          <a:xfrm>
            <a:off x="1845770" y="544522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3" name="Rectangle 72"/>
          <p:cNvSpPr/>
          <p:nvPr>
            <p:custDataLst>
              <p:tags r:id="rId8"/>
            </p:custDataLst>
          </p:nvPr>
        </p:nvSpPr>
        <p:spPr>
          <a:xfrm rot="5400000" flipV="1">
            <a:off x="141950" y="3552291"/>
            <a:ext cx="2518411" cy="150325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1 w 2541063"/>
              <a:gd name="connsiteY0" fmla="*/ 0 h 1512394"/>
              <a:gd name="connsiteX1" fmla="*/ 2541063 w 2541063"/>
              <a:gd name="connsiteY1" fmla="*/ 1 h 1512394"/>
              <a:gd name="connsiteX2" fmla="*/ 2520278 w 2541063"/>
              <a:gd name="connsiteY2" fmla="*/ 1512394 h 1512394"/>
              <a:gd name="connsiteX3" fmla="*/ 3 w 2541063"/>
              <a:gd name="connsiteY3" fmla="*/ 1343953 h 1512394"/>
              <a:gd name="connsiteX4" fmla="*/ 1 w 2541063"/>
              <a:gd name="connsiteY4" fmla="*/ 0 h 1512394"/>
              <a:gd name="connsiteX0" fmla="*/ 3 w 2541063"/>
              <a:gd name="connsiteY0" fmla="*/ 1343953 h 1555717"/>
              <a:gd name="connsiteX1" fmla="*/ 1 w 2541063"/>
              <a:gd name="connsiteY1" fmla="*/ 0 h 1555717"/>
              <a:gd name="connsiteX2" fmla="*/ 2541063 w 2541063"/>
              <a:gd name="connsiteY2" fmla="*/ 1 h 1555717"/>
              <a:gd name="connsiteX3" fmla="*/ 2520278 w 2541063"/>
              <a:gd name="connsiteY3" fmla="*/ 1512394 h 1555717"/>
              <a:gd name="connsiteX4" fmla="*/ 184528 w 2541063"/>
              <a:gd name="connsiteY4" fmla="*/ 1555716 h 1555717"/>
              <a:gd name="connsiteX0" fmla="*/ 7 w 2541063"/>
              <a:gd name="connsiteY0" fmla="*/ 1175512 h 1555717"/>
              <a:gd name="connsiteX1" fmla="*/ 1 w 2541063"/>
              <a:gd name="connsiteY1" fmla="*/ 0 h 1555717"/>
              <a:gd name="connsiteX2" fmla="*/ 2541063 w 2541063"/>
              <a:gd name="connsiteY2" fmla="*/ 1 h 1555717"/>
              <a:gd name="connsiteX3" fmla="*/ 2520278 w 2541063"/>
              <a:gd name="connsiteY3" fmla="*/ 1512394 h 1555717"/>
              <a:gd name="connsiteX4" fmla="*/ 184528 w 2541063"/>
              <a:gd name="connsiteY4" fmla="*/ 1555716 h 1555717"/>
              <a:gd name="connsiteX0" fmla="*/ 7 w 2541063"/>
              <a:gd name="connsiteY0" fmla="*/ 1175512 h 1512394"/>
              <a:gd name="connsiteX1" fmla="*/ 1 w 2541063"/>
              <a:gd name="connsiteY1" fmla="*/ 0 h 1512394"/>
              <a:gd name="connsiteX2" fmla="*/ 2541063 w 2541063"/>
              <a:gd name="connsiteY2" fmla="*/ 1 h 1512394"/>
              <a:gd name="connsiteX3" fmla="*/ 2520278 w 2541063"/>
              <a:gd name="connsiteY3" fmla="*/ 1512394 h 1512394"/>
              <a:gd name="connsiteX0" fmla="*/ 7 w 2541063"/>
              <a:gd name="connsiteY0" fmla="*/ 1175512 h 1175511"/>
              <a:gd name="connsiteX1" fmla="*/ 1 w 2541063"/>
              <a:gd name="connsiteY1" fmla="*/ 0 h 1175511"/>
              <a:gd name="connsiteX2" fmla="*/ 2541063 w 2541063"/>
              <a:gd name="connsiteY2" fmla="*/ 1 h 1175511"/>
              <a:gd name="connsiteX3" fmla="*/ 2499309 w 2541063"/>
              <a:gd name="connsiteY3" fmla="*/ 1103305 h 1175511"/>
              <a:gd name="connsiteX0" fmla="*/ 7 w 2541251"/>
              <a:gd name="connsiteY0" fmla="*/ 1175512 h 1175511"/>
              <a:gd name="connsiteX1" fmla="*/ 1 w 2541251"/>
              <a:gd name="connsiteY1" fmla="*/ 0 h 1175511"/>
              <a:gd name="connsiteX2" fmla="*/ 2541063 w 2541251"/>
              <a:gd name="connsiteY2" fmla="*/ 1 h 1175511"/>
              <a:gd name="connsiteX3" fmla="*/ 2541250 w 2541251"/>
              <a:gd name="connsiteY3" fmla="*/ 1151434 h 1175511"/>
            </a:gdLst>
            <a:ahLst/>
            <a:cxnLst>
              <a:cxn ang="0">
                <a:pos x="connsiteX0" y="connsiteY0"/>
              </a:cxn>
              <a:cxn ang="0">
                <a:pos x="connsiteX1" y="connsiteY1"/>
              </a:cxn>
              <a:cxn ang="0">
                <a:pos x="connsiteX2" y="connsiteY2"/>
              </a:cxn>
              <a:cxn ang="0">
                <a:pos x="connsiteX3" y="connsiteY3"/>
              </a:cxn>
            </a:cxnLst>
            <a:rect l="l" t="t" r="r" b="b"/>
            <a:pathLst>
              <a:path w="2541251" h="1175511">
                <a:moveTo>
                  <a:pt x="7" y="1175512"/>
                </a:moveTo>
                <a:cubicBezTo>
                  <a:pt x="8" y="671381"/>
                  <a:pt x="0" y="504131"/>
                  <a:pt x="1" y="0"/>
                </a:cubicBezTo>
                <a:lnTo>
                  <a:pt x="2541063" y="1"/>
                </a:lnTo>
                <a:cubicBezTo>
                  <a:pt x="2541125" y="383812"/>
                  <a:pt x="2541188" y="767623"/>
                  <a:pt x="2541250" y="1151434"/>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Espace réservé du contenu 2"/>
          <p:cNvSpPr txBox="1">
            <a:spLocks/>
          </p:cNvSpPr>
          <p:nvPr>
            <p:custDataLst>
              <p:tags r:id="rId9"/>
            </p:custDataLst>
          </p:nvPr>
        </p:nvSpPr>
        <p:spPr>
          <a:xfrm>
            <a:off x="-19929" y="1484784"/>
            <a:ext cx="9128433" cy="1008112"/>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En appliquant les règles vues précédemment on établit les relations de conversion des deux générateurs équivalents.</a:t>
            </a:r>
            <a:endParaRPr lang="fr-FR" sz="1900" dirty="0"/>
          </a:p>
        </p:txBody>
      </p:sp>
      <p:sp>
        <p:nvSpPr>
          <p:cNvPr id="30" name="Rectangle 72"/>
          <p:cNvSpPr/>
          <p:nvPr>
            <p:custDataLst>
              <p:tags r:id="rId10"/>
            </p:custDataLst>
          </p:nvPr>
        </p:nvSpPr>
        <p:spPr>
          <a:xfrm rot="5400000" flipV="1">
            <a:off x="7217720" y="3895295"/>
            <a:ext cx="2338152" cy="57931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0 w 2541065"/>
              <a:gd name="connsiteY0" fmla="*/ 1512394 h 1689123"/>
              <a:gd name="connsiteX1" fmla="*/ 3 w 2541065"/>
              <a:gd name="connsiteY1" fmla="*/ 0 h 1689123"/>
              <a:gd name="connsiteX2" fmla="*/ 2541065 w 2541065"/>
              <a:gd name="connsiteY2" fmla="*/ 1 h 1689123"/>
              <a:gd name="connsiteX3" fmla="*/ 2520280 w 2541065"/>
              <a:gd name="connsiteY3" fmla="*/ 1512394 h 1689123"/>
              <a:gd name="connsiteX4" fmla="*/ 184525 w 2541065"/>
              <a:gd name="connsiteY4" fmla="*/ 1689123 h 1689123"/>
              <a:gd name="connsiteX0" fmla="*/ 29292 w 2541063"/>
              <a:gd name="connsiteY0" fmla="*/ 1119668 h 1689123"/>
              <a:gd name="connsiteX1" fmla="*/ 1 w 2541063"/>
              <a:gd name="connsiteY1" fmla="*/ 0 h 1689123"/>
              <a:gd name="connsiteX2" fmla="*/ 2541063 w 2541063"/>
              <a:gd name="connsiteY2" fmla="*/ 1 h 1689123"/>
              <a:gd name="connsiteX3" fmla="*/ 2520278 w 2541063"/>
              <a:gd name="connsiteY3" fmla="*/ 1512394 h 1689123"/>
              <a:gd name="connsiteX4" fmla="*/ 184523 w 2541063"/>
              <a:gd name="connsiteY4" fmla="*/ 1689123 h 1689123"/>
              <a:gd name="connsiteX0" fmla="*/ 29292 w 2541063"/>
              <a:gd name="connsiteY0" fmla="*/ 1119668 h 1512394"/>
              <a:gd name="connsiteX1" fmla="*/ 1 w 2541063"/>
              <a:gd name="connsiteY1" fmla="*/ 0 h 1512394"/>
              <a:gd name="connsiteX2" fmla="*/ 2541063 w 2541063"/>
              <a:gd name="connsiteY2" fmla="*/ 1 h 1512394"/>
              <a:gd name="connsiteX3" fmla="*/ 2520278 w 2541063"/>
              <a:gd name="connsiteY3" fmla="*/ 1512394 h 1512394"/>
              <a:gd name="connsiteX0" fmla="*/ 29292 w 2549567"/>
              <a:gd name="connsiteY0" fmla="*/ 1119668 h 1119669"/>
              <a:gd name="connsiteX1" fmla="*/ 1 w 2549567"/>
              <a:gd name="connsiteY1" fmla="*/ 0 h 1119669"/>
              <a:gd name="connsiteX2" fmla="*/ 2541063 w 2549567"/>
              <a:gd name="connsiteY2" fmla="*/ 1 h 1119669"/>
              <a:gd name="connsiteX3" fmla="*/ 2549567 w 2549567"/>
              <a:gd name="connsiteY3" fmla="*/ 1007452 h 1119669"/>
            </a:gdLst>
            <a:ahLst/>
            <a:cxnLst>
              <a:cxn ang="0">
                <a:pos x="connsiteX0" y="connsiteY0"/>
              </a:cxn>
              <a:cxn ang="0">
                <a:pos x="connsiteX1" y="connsiteY1"/>
              </a:cxn>
              <a:cxn ang="0">
                <a:pos x="connsiteX2" y="connsiteY2"/>
              </a:cxn>
              <a:cxn ang="0">
                <a:pos x="connsiteX3" y="connsiteY3"/>
              </a:cxn>
            </a:cxnLst>
            <a:rect l="l" t="t" r="r" b="b"/>
            <a:pathLst>
              <a:path w="2549567" h="1119669">
                <a:moveTo>
                  <a:pt x="29292" y="1119668"/>
                </a:moveTo>
                <a:cubicBezTo>
                  <a:pt x="29293" y="615537"/>
                  <a:pt x="0" y="504131"/>
                  <a:pt x="1" y="0"/>
                </a:cubicBezTo>
                <a:lnTo>
                  <a:pt x="2541063" y="1"/>
                </a:lnTo>
                <a:cubicBezTo>
                  <a:pt x="2543898" y="335818"/>
                  <a:pt x="2546732" y="671635"/>
                  <a:pt x="2549567" y="1007452"/>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72"/>
          <p:cNvSpPr/>
          <p:nvPr>
            <p:custDataLst>
              <p:tags r:id="rId11"/>
            </p:custDataLst>
          </p:nvPr>
        </p:nvSpPr>
        <p:spPr>
          <a:xfrm rot="5400000" flipV="1">
            <a:off x="6523488" y="3797595"/>
            <a:ext cx="2330356" cy="782516"/>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0" name="Groupe 39"/>
          <p:cNvGrpSpPr/>
          <p:nvPr>
            <p:custDataLst>
              <p:tags r:id="rId12"/>
            </p:custDataLst>
          </p:nvPr>
        </p:nvGrpSpPr>
        <p:grpSpPr>
          <a:xfrm>
            <a:off x="6998127" y="3858926"/>
            <a:ext cx="597234" cy="597234"/>
            <a:chOff x="6400473" y="5085184"/>
            <a:chExt cx="597234" cy="597234"/>
          </a:xfrm>
        </p:grpSpPr>
        <p:sp useBgFill="1">
          <p:nvSpPr>
            <p:cNvPr id="47" name="Ellipse 46"/>
            <p:cNvSpPr/>
            <p:nvPr/>
          </p:nvSpPr>
          <p:spPr>
            <a:xfrm>
              <a:off x="6400473" y="5085184"/>
              <a:ext cx="597234" cy="597234"/>
            </a:xfrm>
            <a:prstGeom prst="ellipse">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8" name="Connecteur droit avec flèche 47"/>
            <p:cNvCxnSpPr/>
            <p:nvPr/>
          </p:nvCxnSpPr>
          <p:spPr>
            <a:xfrm rot="16200000" flipV="1">
              <a:off x="6699090" y="5085184"/>
              <a:ext cx="0" cy="597234"/>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useBgFill="1">
        <p:nvSpPr>
          <p:cNvPr id="49" name="Rectangle 48"/>
          <p:cNvSpPr/>
          <p:nvPr>
            <p:custDataLst>
              <p:tags r:id="rId13"/>
            </p:custDataLst>
          </p:nvPr>
        </p:nvSpPr>
        <p:spPr>
          <a:xfrm>
            <a:off x="7901867" y="3880096"/>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RN</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0" name="Rectangle 49"/>
          <p:cNvSpPr/>
          <p:nvPr>
            <p:custDataLst>
              <p:tags r:id="rId14"/>
            </p:custDataLst>
          </p:nvPr>
        </p:nvSpPr>
        <p:spPr>
          <a:xfrm>
            <a:off x="6682714" y="347508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N</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1" name="Ellipse 50"/>
          <p:cNvSpPr/>
          <p:nvPr>
            <p:custDataLst>
              <p:tags r:id="rId15"/>
            </p:custDataLst>
          </p:nvPr>
        </p:nvSpPr>
        <p:spPr>
          <a:xfrm>
            <a:off x="8521542" y="2953164"/>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Ellipse 52"/>
          <p:cNvSpPr/>
          <p:nvPr>
            <p:custDataLst>
              <p:tags r:id="rId16"/>
            </p:custDataLst>
          </p:nvPr>
        </p:nvSpPr>
        <p:spPr>
          <a:xfrm>
            <a:off x="8560017" y="5288238"/>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Rectangle 53"/>
          <p:cNvSpPr/>
          <p:nvPr>
            <p:custDataLst>
              <p:tags r:id="rId17"/>
            </p:custDataLst>
          </p:nvPr>
        </p:nvSpPr>
        <p:spPr>
          <a:xfrm>
            <a:off x="8346848" y="254386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5" name="Rectangle 54"/>
          <p:cNvSpPr/>
          <p:nvPr>
            <p:custDataLst>
              <p:tags r:id="rId18"/>
            </p:custDataLst>
          </p:nvPr>
        </p:nvSpPr>
        <p:spPr>
          <a:xfrm>
            <a:off x="8466086" y="522920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37" name="Rectangle 36"/>
          <p:cNvSpPr/>
          <p:nvPr>
            <p:custDataLst>
              <p:tags r:id="rId19"/>
            </p:custDataLst>
          </p:nvPr>
        </p:nvSpPr>
        <p:spPr>
          <a:xfrm>
            <a:off x="350909" y="3295062"/>
            <a:ext cx="597234" cy="910339"/>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baseline="-25000"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th</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6" name="Rectangle 55"/>
          <p:cNvSpPr/>
          <p:nvPr>
            <p:custDataLst>
              <p:tags r:id="rId20"/>
            </p:custDataLst>
          </p:nvPr>
        </p:nvSpPr>
        <p:spPr>
          <a:xfrm>
            <a:off x="1587338" y="258654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mc:AlternateContent xmlns:mc="http://schemas.openxmlformats.org/markup-compatibility/2006" xmlns:a14="http://schemas.microsoft.com/office/drawing/2010/main">
        <mc:Choice Requires="a14">
          <p:sp>
            <p:nvSpPr>
              <p:cNvPr id="57" name="Flèche droite 56"/>
              <p:cNvSpPr/>
              <p:nvPr>
                <p:custDataLst>
                  <p:tags r:id="rId21"/>
                </p:custDataLst>
              </p:nvPr>
            </p:nvSpPr>
            <p:spPr>
              <a:xfrm>
                <a:off x="4580602" y="4135913"/>
                <a:ext cx="2151638" cy="1957383"/>
              </a:xfrm>
              <a:prstGeom prst="rightArrow">
                <a:avLst/>
              </a:prstGeom>
              <a:gradFill>
                <a:gsLst>
                  <a:gs pos="0">
                    <a:schemeClr val="bg2">
                      <a:lumMod val="50000"/>
                    </a:schemeClr>
                  </a:gs>
                  <a:gs pos="50000">
                    <a:schemeClr val="bg2">
                      <a:lumMod val="10000"/>
                    </a:schemeClr>
                  </a:gs>
                  <a:gs pos="100000">
                    <a:schemeClr val="bg2">
                      <a:lumMod val="50000"/>
                    </a:schemeClr>
                  </a:gs>
                </a:gsLst>
                <a:lin ang="5400000" scaled="0"/>
              </a:gra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a:t>I</a:t>
                </a:r>
                <a:r>
                  <a:rPr lang="fr-FR" sz="3200" b="1" baseline="-25000" dirty="0"/>
                  <a:t>N </a:t>
                </a:r>
                <a:r>
                  <a:rPr lang="fr-FR" sz="3200" b="1" dirty="0"/>
                  <a:t>= </a:t>
                </a:r>
                <a14:m>
                  <m:oMath xmlns:m="http://schemas.openxmlformats.org/officeDocument/2006/math">
                    <m:f>
                      <m:fPr>
                        <m:ctrlPr>
                          <a:rPr lang="fr-FR" sz="3200" b="1" i="1">
                            <a:latin typeface="Cambria Math"/>
                          </a:rPr>
                        </m:ctrlPr>
                      </m:fPr>
                      <m:num>
                        <m:r>
                          <a:rPr lang="fr-FR" sz="3200" b="1" i="0">
                            <a:latin typeface="Cambria Math"/>
                          </a:rPr>
                          <m:t>𝐄</m:t>
                        </m:r>
                        <m:r>
                          <a:rPr lang="fr-FR" sz="3200" b="1" i="0" baseline="-25000">
                            <a:latin typeface="Cambria Math"/>
                          </a:rPr>
                          <m:t>𝐭𝐡</m:t>
                        </m:r>
                        <m:r>
                          <a:rPr lang="fr-FR" sz="3200" b="1" i="0">
                            <a:latin typeface="Cambria Math"/>
                          </a:rPr>
                          <m:t>  </m:t>
                        </m:r>
                      </m:num>
                      <m:den>
                        <m:r>
                          <a:rPr lang="fr-FR" sz="3200" b="1" i="0">
                            <a:latin typeface="Cambria Math"/>
                          </a:rPr>
                          <m:t>𝐑</m:t>
                        </m:r>
                        <m:r>
                          <a:rPr lang="fr-FR" sz="3200" b="1" i="0" baseline="-25000">
                            <a:latin typeface="Cambria Math"/>
                          </a:rPr>
                          <m:t>𝐭𝐡</m:t>
                        </m:r>
                      </m:den>
                    </m:f>
                  </m:oMath>
                </a14:m>
                <a:endParaRPr lang="fr-FR" sz="3200" b="1" dirty="0">
                  <a:latin typeface="Century" panose="02040604050505020304" pitchFamily="18" charset="0"/>
                </a:endParaRPr>
              </a:p>
            </p:txBody>
          </p:sp>
        </mc:Choice>
        <mc:Fallback xmlns="">
          <p:sp>
            <p:nvSpPr>
              <p:cNvPr id="57" name="Flèche droite 56"/>
              <p:cNvSpPr>
                <a:spLocks noRot="1" noChangeAspect="1" noMove="1" noResize="1" noEditPoints="1" noAdjustHandles="1" noChangeArrowheads="1" noChangeShapeType="1" noTextEdit="1"/>
              </p:cNvSpPr>
              <p:nvPr>
                <p:custDataLst>
                  <p:tags r:id="rId25"/>
                </p:custDataLst>
              </p:nvPr>
            </p:nvSpPr>
            <p:spPr>
              <a:xfrm>
                <a:off x="4580602" y="4135913"/>
                <a:ext cx="2151638" cy="1957383"/>
              </a:xfrm>
              <a:prstGeom prst="rightArrow">
                <a:avLst/>
              </a:prstGeom>
              <a:blipFill rotWithShape="1">
                <a:blip r:embed="rId26"/>
                <a:stretch>
                  <a:fillRect/>
                </a:stretch>
              </a:blipFill>
              <a:ln>
                <a:noFill/>
              </a:ln>
            </p:spPr>
            <p:txBody>
              <a:bodyPr/>
              <a:lstStyle/>
              <a:p>
                <a:r>
                  <a:rPr lang="fr-FR">
                    <a:noFill/>
                  </a:rPr>
                  <a:t> </a:t>
                </a:r>
              </a:p>
            </p:txBody>
          </p:sp>
        </mc:Fallback>
      </mc:AlternateContent>
      <p:sp>
        <p:nvSpPr>
          <p:cNvPr id="58" name="Flèche droite 57"/>
          <p:cNvSpPr/>
          <p:nvPr>
            <p:custDataLst>
              <p:tags r:id="rId22"/>
            </p:custDataLst>
          </p:nvPr>
        </p:nvSpPr>
        <p:spPr>
          <a:xfrm flipH="1">
            <a:off x="2353986" y="4114743"/>
            <a:ext cx="2151638" cy="1957383"/>
          </a:xfrm>
          <a:prstGeom prst="rightArrow">
            <a:avLst/>
          </a:prstGeom>
          <a:gradFill>
            <a:gsLst>
              <a:gs pos="0">
                <a:schemeClr val="bg2">
                  <a:lumMod val="50000"/>
                </a:schemeClr>
              </a:gs>
              <a:gs pos="50000">
                <a:schemeClr val="bg2">
                  <a:lumMod val="10000"/>
                </a:schemeClr>
              </a:gs>
              <a:gs pos="100000">
                <a:schemeClr val="bg2">
                  <a:lumMod val="50000"/>
                </a:schemeClr>
              </a:gs>
            </a:gsLst>
            <a:lin ang="5400000" scaled="0"/>
          </a:gra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err="1">
                <a:latin typeface="Verdana" panose="020B0604030504040204" pitchFamily="34" charset="0"/>
                <a:ea typeface="Verdana" panose="020B0604030504040204" pitchFamily="34" charset="0"/>
                <a:cs typeface="Verdana" panose="020B0604030504040204" pitchFamily="34" charset="0"/>
              </a:rPr>
              <a:t>E</a:t>
            </a:r>
            <a:r>
              <a:rPr lang="fr-FR" sz="2000" b="1" baseline="-25000" dirty="0" err="1">
                <a:latin typeface="Verdana" panose="020B0604030504040204" pitchFamily="34" charset="0"/>
                <a:ea typeface="Verdana" panose="020B0604030504040204" pitchFamily="34" charset="0"/>
                <a:cs typeface="Verdana" panose="020B0604030504040204" pitchFamily="34" charset="0"/>
              </a:rPr>
              <a:t>th</a:t>
            </a:r>
            <a:r>
              <a:rPr lang="fr-FR" sz="2000" b="1" baseline="-25000" dirty="0">
                <a:latin typeface="Verdana" panose="020B0604030504040204" pitchFamily="34" charset="0"/>
                <a:ea typeface="Verdana" panose="020B0604030504040204" pitchFamily="34" charset="0"/>
                <a:cs typeface="Verdana" panose="020B0604030504040204" pitchFamily="34" charset="0"/>
              </a:rPr>
              <a:t> </a:t>
            </a:r>
            <a:r>
              <a:rPr lang="fr-FR" sz="2000" b="1" dirty="0">
                <a:latin typeface="Verdana" panose="020B0604030504040204" pitchFamily="34" charset="0"/>
                <a:ea typeface="Verdana" panose="020B0604030504040204" pitchFamily="34" charset="0"/>
                <a:cs typeface="Verdana" panose="020B0604030504040204" pitchFamily="34" charset="0"/>
              </a:rPr>
              <a:t>= R</a:t>
            </a:r>
            <a:r>
              <a:rPr lang="fr-FR" sz="2000" b="1" baseline="-25000" dirty="0">
                <a:latin typeface="Verdana" panose="020B0604030504040204" pitchFamily="34" charset="0"/>
                <a:ea typeface="Verdana" panose="020B0604030504040204" pitchFamily="34" charset="0"/>
                <a:cs typeface="Verdana" panose="020B0604030504040204" pitchFamily="34" charset="0"/>
              </a:rPr>
              <a:t>N</a:t>
            </a:r>
            <a:r>
              <a:rPr lang="fr-FR" sz="2000" b="1" dirty="0">
                <a:latin typeface="Verdana" panose="020B0604030504040204" pitchFamily="34" charset="0"/>
                <a:ea typeface="Verdana" panose="020B0604030504040204" pitchFamily="34" charset="0"/>
                <a:cs typeface="Verdana" panose="020B0604030504040204" pitchFamily="34" charset="0"/>
              </a:rPr>
              <a:t>.I</a:t>
            </a:r>
            <a:r>
              <a:rPr lang="fr-FR" sz="2000" b="1" baseline="-25000" dirty="0">
                <a:latin typeface="Verdana" panose="020B0604030504040204" pitchFamily="34" charset="0"/>
                <a:ea typeface="Verdana" panose="020B0604030504040204" pitchFamily="34" charset="0"/>
                <a:cs typeface="Verdana" panose="020B0604030504040204" pitchFamily="34" charset="0"/>
              </a:rPr>
              <a:t>N</a:t>
            </a:r>
            <a:r>
              <a:rPr lang="fr-FR" sz="2000" b="1" dirty="0">
                <a:latin typeface="Verdana" panose="020B0604030504040204" pitchFamily="34" charset="0"/>
                <a:ea typeface="Verdana" panose="020B0604030504040204" pitchFamily="34" charset="0"/>
                <a:cs typeface="Verdana" panose="020B0604030504040204" pitchFamily="34" charset="0"/>
              </a:rPr>
              <a:t> </a:t>
            </a:r>
            <a:endParaRPr lang="fr-FR" sz="2000" b="1" baseline="-25000" dirty="0">
              <a:latin typeface="Verdana" panose="020B0604030504040204" pitchFamily="34" charset="0"/>
              <a:ea typeface="Verdana" panose="020B0604030504040204" pitchFamily="34" charset="0"/>
              <a:cs typeface="Verdana" panose="020B0604030504040204" pitchFamily="34" charset="0"/>
            </a:endParaRPr>
          </a:p>
          <a:p>
            <a:pPr algn="ctr"/>
            <a:endParaRPr lang="fr-FR" sz="20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5045638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6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45"/>
                                        </p:tgtEl>
                                        <p:attrNameLst>
                                          <p:attrName>style.visibility</p:attrName>
                                        </p:attrNameLst>
                                      </p:cBhvr>
                                      <p:to>
                                        <p:strVal val="visible"/>
                                      </p:to>
                                    </p:set>
                                    <p:animEffect transition="in" filter="fade">
                                      <p:cBhvr>
                                        <p:cTn id="11" dur="500"/>
                                        <p:tgtEl>
                                          <p:spTgt spid="4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3"/>
                                        </p:tgtEl>
                                        <p:attrNameLst>
                                          <p:attrName>style.visibility</p:attrName>
                                        </p:attrNameLst>
                                      </p:cBhvr>
                                      <p:to>
                                        <p:strVal val="visible"/>
                                      </p:to>
                                    </p:set>
                                    <p:animEffect transition="in" filter="fade">
                                      <p:cBhvr>
                                        <p:cTn id="16" dur="500"/>
                                        <p:tgtEl>
                                          <p:spTgt spid="33"/>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38"/>
                                        </p:tgtEl>
                                        <p:attrNameLst>
                                          <p:attrName>style.visibility</p:attrName>
                                        </p:attrNameLst>
                                      </p:cBhvr>
                                      <p:to>
                                        <p:strVal val="visible"/>
                                      </p:to>
                                    </p:set>
                                    <p:animEffect transition="in" filter="fade">
                                      <p:cBhvr>
                                        <p:cTn id="20" dur="500"/>
                                        <p:tgtEl>
                                          <p:spTgt spid="38"/>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37"/>
                                        </p:tgtEl>
                                        <p:attrNameLst>
                                          <p:attrName>style.visibility</p:attrName>
                                        </p:attrNameLst>
                                      </p:cBhvr>
                                      <p:to>
                                        <p:strVal val="visible"/>
                                      </p:to>
                                    </p:set>
                                    <p:animEffect transition="in" filter="fade">
                                      <p:cBhvr>
                                        <p:cTn id="24" dur="500"/>
                                        <p:tgtEl>
                                          <p:spTgt spid="37"/>
                                        </p:tgtEl>
                                      </p:cBhvr>
                                    </p:animEffect>
                                  </p:childTnLst>
                                </p:cTn>
                              </p:par>
                            </p:childTnLst>
                          </p:cTn>
                        </p:par>
                        <p:par>
                          <p:cTn id="25" fill="hold">
                            <p:stCondLst>
                              <p:cond delay="1500"/>
                            </p:stCondLst>
                            <p:childTnLst>
                              <p:par>
                                <p:cTn id="26" presetID="21" presetClass="entr" presetSubtype="1" fill="hold" grpId="0" nodeType="afterEffect">
                                  <p:stCondLst>
                                    <p:cond delay="0"/>
                                  </p:stCondLst>
                                  <p:childTnLst>
                                    <p:set>
                                      <p:cBhvr>
                                        <p:cTn id="27" dur="1" fill="hold">
                                          <p:stCondLst>
                                            <p:cond delay="0"/>
                                          </p:stCondLst>
                                        </p:cTn>
                                        <p:tgtEl>
                                          <p:spTgt spid="43"/>
                                        </p:tgtEl>
                                        <p:attrNameLst>
                                          <p:attrName>style.visibility</p:attrName>
                                        </p:attrNameLst>
                                      </p:cBhvr>
                                      <p:to>
                                        <p:strVal val="visible"/>
                                      </p:to>
                                    </p:set>
                                    <p:animEffect transition="in" filter="wheel(1)">
                                      <p:cBhvr>
                                        <p:cTn id="28" dur="2000"/>
                                        <p:tgtEl>
                                          <p:spTgt spid="43"/>
                                        </p:tgtEl>
                                      </p:cBhvr>
                                    </p:animEffect>
                                  </p:childTnLst>
                                </p:cTn>
                              </p:par>
                            </p:childTnLst>
                          </p:cTn>
                        </p:par>
                        <p:par>
                          <p:cTn id="29" fill="hold">
                            <p:stCondLst>
                              <p:cond delay="3500"/>
                            </p:stCondLst>
                            <p:childTnLst>
                              <p:par>
                                <p:cTn id="30" presetID="10" presetClass="entr" presetSubtype="0" fill="hold" grpId="0" nodeType="afterEffect">
                                  <p:stCondLst>
                                    <p:cond delay="0"/>
                                  </p:stCondLst>
                                  <p:childTnLst>
                                    <p:set>
                                      <p:cBhvr>
                                        <p:cTn id="31" dur="1" fill="hold">
                                          <p:stCondLst>
                                            <p:cond delay="0"/>
                                          </p:stCondLst>
                                        </p:cTn>
                                        <p:tgtEl>
                                          <p:spTgt spid="39"/>
                                        </p:tgtEl>
                                        <p:attrNameLst>
                                          <p:attrName>style.visibility</p:attrName>
                                        </p:attrNameLst>
                                      </p:cBhvr>
                                      <p:to>
                                        <p:strVal val="visible"/>
                                      </p:to>
                                    </p:set>
                                    <p:animEffect transition="in" filter="fade">
                                      <p:cBhvr>
                                        <p:cTn id="32" dur="500"/>
                                        <p:tgtEl>
                                          <p:spTgt spid="39"/>
                                        </p:tgtEl>
                                      </p:cBhvr>
                                    </p:animEffect>
                                  </p:childTnLst>
                                </p:cTn>
                              </p:par>
                            </p:childTnLst>
                          </p:cTn>
                        </p:par>
                        <p:par>
                          <p:cTn id="33" fill="hold">
                            <p:stCondLst>
                              <p:cond delay="4000"/>
                            </p:stCondLst>
                            <p:childTnLst>
                              <p:par>
                                <p:cTn id="34" presetID="10" presetClass="entr" presetSubtype="0" fill="hold" grpId="0" nodeType="afterEffect">
                                  <p:stCondLst>
                                    <p:cond delay="0"/>
                                  </p:stCondLst>
                                  <p:childTnLst>
                                    <p:set>
                                      <p:cBhvr>
                                        <p:cTn id="35" dur="1" fill="hold">
                                          <p:stCondLst>
                                            <p:cond delay="0"/>
                                          </p:stCondLst>
                                        </p:cTn>
                                        <p:tgtEl>
                                          <p:spTgt spid="56"/>
                                        </p:tgtEl>
                                        <p:attrNameLst>
                                          <p:attrName>style.visibility</p:attrName>
                                        </p:attrNameLst>
                                      </p:cBhvr>
                                      <p:to>
                                        <p:strVal val="visible"/>
                                      </p:to>
                                    </p:set>
                                    <p:animEffect transition="in" filter="fade">
                                      <p:cBhvr>
                                        <p:cTn id="36" dur="500"/>
                                        <p:tgtEl>
                                          <p:spTgt spid="56"/>
                                        </p:tgtEl>
                                      </p:cBhvr>
                                    </p:animEffect>
                                  </p:childTnLst>
                                </p:cTn>
                              </p:par>
                            </p:childTnLst>
                          </p:cTn>
                        </p:par>
                        <p:par>
                          <p:cTn id="37" fill="hold">
                            <p:stCondLst>
                              <p:cond delay="4500"/>
                            </p:stCondLst>
                            <p:childTnLst>
                              <p:par>
                                <p:cTn id="38" presetID="10" presetClass="entr" presetSubtype="0" fill="hold" grpId="0" nodeType="afterEffect">
                                  <p:stCondLst>
                                    <p:cond delay="0"/>
                                  </p:stCondLst>
                                  <p:childTnLst>
                                    <p:set>
                                      <p:cBhvr>
                                        <p:cTn id="39" dur="1" fill="hold">
                                          <p:stCondLst>
                                            <p:cond delay="0"/>
                                          </p:stCondLst>
                                        </p:cTn>
                                        <p:tgtEl>
                                          <p:spTgt spid="41"/>
                                        </p:tgtEl>
                                        <p:attrNameLst>
                                          <p:attrName>style.visibility</p:attrName>
                                        </p:attrNameLst>
                                      </p:cBhvr>
                                      <p:to>
                                        <p:strVal val="visible"/>
                                      </p:to>
                                    </p:set>
                                    <p:animEffect transition="in" filter="fade">
                                      <p:cBhvr>
                                        <p:cTn id="40" dur="500"/>
                                        <p:tgtEl>
                                          <p:spTgt spid="41"/>
                                        </p:tgtEl>
                                      </p:cBhvr>
                                    </p:animEffect>
                                  </p:childTnLst>
                                </p:cTn>
                              </p:par>
                            </p:childTnLst>
                          </p:cTn>
                        </p:par>
                        <p:par>
                          <p:cTn id="41" fill="hold">
                            <p:stCondLst>
                              <p:cond delay="5000"/>
                            </p:stCondLst>
                            <p:childTnLst>
                              <p:par>
                                <p:cTn id="42" presetID="10" presetClass="entr" presetSubtype="0" fill="hold" grpId="0" nodeType="afterEffect">
                                  <p:stCondLst>
                                    <p:cond delay="0"/>
                                  </p:stCondLst>
                                  <p:childTnLst>
                                    <p:set>
                                      <p:cBhvr>
                                        <p:cTn id="43" dur="1" fill="hold">
                                          <p:stCondLst>
                                            <p:cond delay="0"/>
                                          </p:stCondLst>
                                        </p:cTn>
                                        <p:tgtEl>
                                          <p:spTgt spid="42"/>
                                        </p:tgtEl>
                                        <p:attrNameLst>
                                          <p:attrName>style.visibility</p:attrName>
                                        </p:attrNameLst>
                                      </p:cBhvr>
                                      <p:to>
                                        <p:strVal val="visible"/>
                                      </p:to>
                                    </p:set>
                                    <p:animEffect transition="in" filter="fade">
                                      <p:cBhvr>
                                        <p:cTn id="44" dur="500"/>
                                        <p:tgtEl>
                                          <p:spTgt spid="42"/>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4"/>
                                        </p:tgtEl>
                                        <p:attrNameLst>
                                          <p:attrName>style.visibility</p:attrName>
                                        </p:attrNameLst>
                                      </p:cBhvr>
                                      <p:to>
                                        <p:strVal val="visible"/>
                                      </p:to>
                                    </p:set>
                                    <p:anim calcmode="lin" valueType="num">
                                      <p:cBhvr>
                                        <p:cTn id="49" dur="500" fill="hold"/>
                                        <p:tgtEl>
                                          <p:spTgt spid="4"/>
                                        </p:tgtEl>
                                        <p:attrNameLst>
                                          <p:attrName>ppt_w</p:attrName>
                                        </p:attrNameLst>
                                      </p:cBhvr>
                                      <p:tavLst>
                                        <p:tav tm="0">
                                          <p:val>
                                            <p:fltVal val="0"/>
                                          </p:val>
                                        </p:tav>
                                        <p:tav tm="100000">
                                          <p:val>
                                            <p:strVal val="#ppt_w"/>
                                          </p:val>
                                        </p:tav>
                                      </p:tavLst>
                                    </p:anim>
                                    <p:anim calcmode="lin" valueType="num">
                                      <p:cBhvr>
                                        <p:cTn id="50" dur="500" fill="hold"/>
                                        <p:tgtEl>
                                          <p:spTgt spid="4"/>
                                        </p:tgtEl>
                                        <p:attrNameLst>
                                          <p:attrName>ppt_h</p:attrName>
                                        </p:attrNameLst>
                                      </p:cBhvr>
                                      <p:tavLst>
                                        <p:tav tm="0">
                                          <p:val>
                                            <p:fltVal val="0"/>
                                          </p:val>
                                        </p:tav>
                                        <p:tav tm="100000">
                                          <p:val>
                                            <p:strVal val="#ppt_h"/>
                                          </p:val>
                                        </p:tav>
                                      </p:tavLst>
                                    </p:anim>
                                    <p:animEffect transition="in" filter="fade">
                                      <p:cBhvr>
                                        <p:cTn id="51" dur="500"/>
                                        <p:tgtEl>
                                          <p:spTgt spid="4"/>
                                        </p:tgtEl>
                                      </p:cBhvr>
                                    </p:animEffect>
                                  </p:childTnLst>
                                </p:cTn>
                              </p:par>
                            </p:childTnLst>
                          </p:cTn>
                        </p:par>
                        <p:par>
                          <p:cTn id="52" fill="hold">
                            <p:stCondLst>
                              <p:cond delay="500"/>
                            </p:stCondLst>
                            <p:childTnLst>
                              <p:par>
                                <p:cTn id="53" presetID="10" presetClass="entr" presetSubtype="0" fill="hold" nodeType="afterEffect">
                                  <p:stCondLst>
                                    <p:cond delay="0"/>
                                  </p:stCondLst>
                                  <p:childTnLst>
                                    <p:set>
                                      <p:cBhvr>
                                        <p:cTn id="54" dur="1" fill="hold">
                                          <p:stCondLst>
                                            <p:cond delay="0"/>
                                          </p:stCondLst>
                                        </p:cTn>
                                        <p:tgtEl>
                                          <p:spTgt spid="40"/>
                                        </p:tgtEl>
                                        <p:attrNameLst>
                                          <p:attrName>style.visibility</p:attrName>
                                        </p:attrNameLst>
                                      </p:cBhvr>
                                      <p:to>
                                        <p:strVal val="visible"/>
                                      </p:to>
                                    </p:set>
                                    <p:animEffect transition="in" filter="fade">
                                      <p:cBhvr>
                                        <p:cTn id="55" dur="500"/>
                                        <p:tgtEl>
                                          <p:spTgt spid="40"/>
                                        </p:tgtEl>
                                      </p:cBhvr>
                                    </p:animEffect>
                                  </p:childTnLst>
                                </p:cTn>
                              </p:par>
                            </p:childTnLst>
                          </p:cTn>
                        </p:par>
                        <p:par>
                          <p:cTn id="56" fill="hold">
                            <p:stCondLst>
                              <p:cond delay="1000"/>
                            </p:stCondLst>
                            <p:childTnLst>
                              <p:par>
                                <p:cTn id="57" presetID="10" presetClass="entr" presetSubtype="0" fill="hold" grpId="0" nodeType="afterEffect">
                                  <p:stCondLst>
                                    <p:cond delay="0"/>
                                  </p:stCondLst>
                                  <p:childTnLst>
                                    <p:set>
                                      <p:cBhvr>
                                        <p:cTn id="58" dur="1" fill="hold">
                                          <p:stCondLst>
                                            <p:cond delay="0"/>
                                          </p:stCondLst>
                                        </p:cTn>
                                        <p:tgtEl>
                                          <p:spTgt spid="50"/>
                                        </p:tgtEl>
                                        <p:attrNameLst>
                                          <p:attrName>style.visibility</p:attrName>
                                        </p:attrNameLst>
                                      </p:cBhvr>
                                      <p:to>
                                        <p:strVal val="visible"/>
                                      </p:to>
                                    </p:set>
                                    <p:animEffect transition="in" filter="fade">
                                      <p:cBhvr>
                                        <p:cTn id="59" dur="500"/>
                                        <p:tgtEl>
                                          <p:spTgt spid="50"/>
                                        </p:tgtEl>
                                      </p:cBhvr>
                                    </p:animEffect>
                                  </p:childTnLst>
                                </p:cTn>
                              </p:par>
                            </p:childTnLst>
                          </p:cTn>
                        </p:par>
                        <p:par>
                          <p:cTn id="60" fill="hold">
                            <p:stCondLst>
                              <p:cond delay="1500"/>
                            </p:stCondLst>
                            <p:childTnLst>
                              <p:par>
                                <p:cTn id="61" presetID="10" presetClass="entr" presetSubtype="0" fill="hold" grpId="0" nodeType="afterEffect">
                                  <p:stCondLst>
                                    <p:cond delay="0"/>
                                  </p:stCondLst>
                                  <p:childTnLst>
                                    <p:set>
                                      <p:cBhvr>
                                        <p:cTn id="62" dur="1" fill="hold">
                                          <p:stCondLst>
                                            <p:cond delay="0"/>
                                          </p:stCondLst>
                                        </p:cTn>
                                        <p:tgtEl>
                                          <p:spTgt spid="49"/>
                                        </p:tgtEl>
                                        <p:attrNameLst>
                                          <p:attrName>style.visibility</p:attrName>
                                        </p:attrNameLst>
                                      </p:cBhvr>
                                      <p:to>
                                        <p:strVal val="visible"/>
                                      </p:to>
                                    </p:set>
                                    <p:animEffect transition="in" filter="fade">
                                      <p:cBhvr>
                                        <p:cTn id="63" dur="500"/>
                                        <p:tgtEl>
                                          <p:spTgt spid="49"/>
                                        </p:tgtEl>
                                      </p:cBhvr>
                                    </p:animEffect>
                                  </p:childTnLst>
                                </p:cTn>
                              </p:par>
                            </p:childTnLst>
                          </p:cTn>
                        </p:par>
                        <p:par>
                          <p:cTn id="64" fill="hold">
                            <p:stCondLst>
                              <p:cond delay="2000"/>
                            </p:stCondLst>
                            <p:childTnLst>
                              <p:par>
                                <p:cTn id="65" presetID="21" presetClass="entr" presetSubtype="1" fill="hold" grpId="0" nodeType="afterEffect">
                                  <p:stCondLst>
                                    <p:cond delay="0"/>
                                  </p:stCondLst>
                                  <p:childTnLst>
                                    <p:set>
                                      <p:cBhvr>
                                        <p:cTn id="66" dur="1" fill="hold">
                                          <p:stCondLst>
                                            <p:cond delay="0"/>
                                          </p:stCondLst>
                                        </p:cTn>
                                        <p:tgtEl>
                                          <p:spTgt spid="30"/>
                                        </p:tgtEl>
                                        <p:attrNameLst>
                                          <p:attrName>style.visibility</p:attrName>
                                        </p:attrNameLst>
                                      </p:cBhvr>
                                      <p:to>
                                        <p:strVal val="visible"/>
                                      </p:to>
                                    </p:set>
                                    <p:animEffect transition="in" filter="wheel(1)">
                                      <p:cBhvr>
                                        <p:cTn id="67" dur="2000"/>
                                        <p:tgtEl>
                                          <p:spTgt spid="30"/>
                                        </p:tgtEl>
                                      </p:cBhvr>
                                    </p:animEffect>
                                  </p:childTnLst>
                                </p:cTn>
                              </p:par>
                            </p:childTnLst>
                          </p:cTn>
                        </p:par>
                        <p:par>
                          <p:cTn id="68" fill="hold">
                            <p:stCondLst>
                              <p:cond delay="4000"/>
                            </p:stCondLst>
                            <p:childTnLst>
                              <p:par>
                                <p:cTn id="69" presetID="21" presetClass="entr" presetSubtype="1" fill="hold" grpId="0" nodeType="afterEffect">
                                  <p:stCondLst>
                                    <p:cond delay="0"/>
                                  </p:stCondLst>
                                  <p:childTnLst>
                                    <p:set>
                                      <p:cBhvr>
                                        <p:cTn id="70" dur="1" fill="hold">
                                          <p:stCondLst>
                                            <p:cond delay="0"/>
                                          </p:stCondLst>
                                        </p:cTn>
                                        <p:tgtEl>
                                          <p:spTgt spid="35"/>
                                        </p:tgtEl>
                                        <p:attrNameLst>
                                          <p:attrName>style.visibility</p:attrName>
                                        </p:attrNameLst>
                                      </p:cBhvr>
                                      <p:to>
                                        <p:strVal val="visible"/>
                                      </p:to>
                                    </p:set>
                                    <p:animEffect transition="in" filter="wheel(1)">
                                      <p:cBhvr>
                                        <p:cTn id="71" dur="2000"/>
                                        <p:tgtEl>
                                          <p:spTgt spid="35"/>
                                        </p:tgtEl>
                                      </p:cBhvr>
                                    </p:animEffect>
                                  </p:childTnLst>
                                </p:cTn>
                              </p:par>
                            </p:childTnLst>
                          </p:cTn>
                        </p:par>
                        <p:par>
                          <p:cTn id="72" fill="hold">
                            <p:stCondLst>
                              <p:cond delay="6000"/>
                            </p:stCondLst>
                            <p:childTnLst>
                              <p:par>
                                <p:cTn id="73" presetID="10" presetClass="entr" presetSubtype="0" fill="hold" grpId="0" nodeType="afterEffect">
                                  <p:stCondLst>
                                    <p:cond delay="0"/>
                                  </p:stCondLst>
                                  <p:childTnLst>
                                    <p:set>
                                      <p:cBhvr>
                                        <p:cTn id="74" dur="1" fill="hold">
                                          <p:stCondLst>
                                            <p:cond delay="0"/>
                                          </p:stCondLst>
                                        </p:cTn>
                                        <p:tgtEl>
                                          <p:spTgt spid="51"/>
                                        </p:tgtEl>
                                        <p:attrNameLst>
                                          <p:attrName>style.visibility</p:attrName>
                                        </p:attrNameLst>
                                      </p:cBhvr>
                                      <p:to>
                                        <p:strVal val="visible"/>
                                      </p:to>
                                    </p:set>
                                    <p:animEffect transition="in" filter="fade">
                                      <p:cBhvr>
                                        <p:cTn id="75" dur="500"/>
                                        <p:tgtEl>
                                          <p:spTgt spid="51"/>
                                        </p:tgtEl>
                                      </p:cBhvr>
                                    </p:animEffect>
                                  </p:childTnLst>
                                </p:cTn>
                              </p:par>
                            </p:childTnLst>
                          </p:cTn>
                        </p:par>
                        <p:par>
                          <p:cTn id="76" fill="hold">
                            <p:stCondLst>
                              <p:cond delay="6500"/>
                            </p:stCondLst>
                            <p:childTnLst>
                              <p:par>
                                <p:cTn id="77" presetID="10" presetClass="entr" presetSubtype="0" fill="hold" grpId="0" nodeType="afterEffect">
                                  <p:stCondLst>
                                    <p:cond delay="0"/>
                                  </p:stCondLst>
                                  <p:childTnLst>
                                    <p:set>
                                      <p:cBhvr>
                                        <p:cTn id="78" dur="1" fill="hold">
                                          <p:stCondLst>
                                            <p:cond delay="0"/>
                                          </p:stCondLst>
                                        </p:cTn>
                                        <p:tgtEl>
                                          <p:spTgt spid="54"/>
                                        </p:tgtEl>
                                        <p:attrNameLst>
                                          <p:attrName>style.visibility</p:attrName>
                                        </p:attrNameLst>
                                      </p:cBhvr>
                                      <p:to>
                                        <p:strVal val="visible"/>
                                      </p:to>
                                    </p:set>
                                    <p:animEffect transition="in" filter="fade">
                                      <p:cBhvr>
                                        <p:cTn id="79" dur="500"/>
                                        <p:tgtEl>
                                          <p:spTgt spid="54"/>
                                        </p:tgtEl>
                                      </p:cBhvr>
                                    </p:animEffect>
                                  </p:childTnLst>
                                </p:cTn>
                              </p:par>
                            </p:childTnLst>
                          </p:cTn>
                        </p:par>
                        <p:par>
                          <p:cTn id="80" fill="hold">
                            <p:stCondLst>
                              <p:cond delay="7000"/>
                            </p:stCondLst>
                            <p:childTnLst>
                              <p:par>
                                <p:cTn id="81" presetID="10" presetClass="entr" presetSubtype="0" fill="hold" grpId="0" nodeType="afterEffect">
                                  <p:stCondLst>
                                    <p:cond delay="0"/>
                                  </p:stCondLst>
                                  <p:childTnLst>
                                    <p:set>
                                      <p:cBhvr>
                                        <p:cTn id="82" dur="1" fill="hold">
                                          <p:stCondLst>
                                            <p:cond delay="0"/>
                                          </p:stCondLst>
                                        </p:cTn>
                                        <p:tgtEl>
                                          <p:spTgt spid="53"/>
                                        </p:tgtEl>
                                        <p:attrNameLst>
                                          <p:attrName>style.visibility</p:attrName>
                                        </p:attrNameLst>
                                      </p:cBhvr>
                                      <p:to>
                                        <p:strVal val="visible"/>
                                      </p:to>
                                    </p:set>
                                    <p:animEffect transition="in" filter="fade">
                                      <p:cBhvr>
                                        <p:cTn id="83" dur="500"/>
                                        <p:tgtEl>
                                          <p:spTgt spid="53"/>
                                        </p:tgtEl>
                                      </p:cBhvr>
                                    </p:animEffect>
                                  </p:childTnLst>
                                </p:cTn>
                              </p:par>
                            </p:childTnLst>
                          </p:cTn>
                        </p:par>
                        <p:par>
                          <p:cTn id="84" fill="hold">
                            <p:stCondLst>
                              <p:cond delay="7500"/>
                            </p:stCondLst>
                            <p:childTnLst>
                              <p:par>
                                <p:cTn id="85" presetID="10" presetClass="entr" presetSubtype="0" fill="hold" grpId="0" nodeType="afterEffect">
                                  <p:stCondLst>
                                    <p:cond delay="0"/>
                                  </p:stCondLst>
                                  <p:childTnLst>
                                    <p:set>
                                      <p:cBhvr>
                                        <p:cTn id="86" dur="1" fill="hold">
                                          <p:stCondLst>
                                            <p:cond delay="0"/>
                                          </p:stCondLst>
                                        </p:cTn>
                                        <p:tgtEl>
                                          <p:spTgt spid="55"/>
                                        </p:tgtEl>
                                        <p:attrNameLst>
                                          <p:attrName>style.visibility</p:attrName>
                                        </p:attrNameLst>
                                      </p:cBhvr>
                                      <p:to>
                                        <p:strVal val="visible"/>
                                      </p:to>
                                    </p:set>
                                    <p:animEffect transition="in" filter="fade">
                                      <p:cBhvr>
                                        <p:cTn id="87" dur="500"/>
                                        <p:tgtEl>
                                          <p:spTgt spid="55"/>
                                        </p:tgtEl>
                                      </p:cBhvr>
                                    </p:animEffect>
                                  </p:childTnLst>
                                </p:cTn>
                              </p:par>
                            </p:childTnLst>
                          </p:cTn>
                        </p:par>
                      </p:childTnLst>
                    </p:cTn>
                  </p:par>
                  <p:par>
                    <p:cTn id="88" fill="hold">
                      <p:stCondLst>
                        <p:cond delay="indefinite"/>
                      </p:stCondLst>
                      <p:childTnLst>
                        <p:par>
                          <p:cTn id="89" fill="hold">
                            <p:stCondLst>
                              <p:cond delay="0"/>
                            </p:stCondLst>
                            <p:childTnLst>
                              <p:par>
                                <p:cTn id="90" presetID="6" presetClass="entr" presetSubtype="32" fill="hold" grpId="0" nodeType="clickEffect">
                                  <p:stCondLst>
                                    <p:cond delay="0"/>
                                  </p:stCondLst>
                                  <p:iterate type="wd">
                                    <p:tmPct val="10000"/>
                                  </p:iterate>
                                  <p:childTnLst>
                                    <p:set>
                                      <p:cBhvr>
                                        <p:cTn id="91" dur="1" fill="hold">
                                          <p:stCondLst>
                                            <p:cond delay="0"/>
                                          </p:stCondLst>
                                        </p:cTn>
                                        <p:tgtEl>
                                          <p:spTgt spid="3"/>
                                        </p:tgtEl>
                                        <p:attrNameLst>
                                          <p:attrName>style.visibility</p:attrName>
                                        </p:attrNameLst>
                                      </p:cBhvr>
                                      <p:to>
                                        <p:strVal val="visible"/>
                                      </p:to>
                                    </p:set>
                                    <p:animEffect transition="in" filter="circle(out)">
                                      <p:cBhvr>
                                        <p:cTn id="92" dur="2000"/>
                                        <p:tgtEl>
                                          <p:spTgt spid="3"/>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2" fill="hold" grpId="0" nodeType="clickEffect">
                                  <p:stCondLst>
                                    <p:cond delay="0"/>
                                  </p:stCondLst>
                                  <p:childTnLst>
                                    <p:set>
                                      <p:cBhvr>
                                        <p:cTn id="96" dur="1" fill="hold">
                                          <p:stCondLst>
                                            <p:cond delay="0"/>
                                          </p:stCondLst>
                                        </p:cTn>
                                        <p:tgtEl>
                                          <p:spTgt spid="58"/>
                                        </p:tgtEl>
                                        <p:attrNameLst>
                                          <p:attrName>style.visibility</p:attrName>
                                        </p:attrNameLst>
                                      </p:cBhvr>
                                      <p:to>
                                        <p:strVal val="visible"/>
                                      </p:to>
                                    </p:set>
                                    <p:animEffect transition="in" filter="wipe(right)">
                                      <p:cBhvr>
                                        <p:cTn id="97" dur="500"/>
                                        <p:tgtEl>
                                          <p:spTgt spid="58"/>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8" fill="hold" grpId="0" nodeType="clickEffect">
                                  <p:stCondLst>
                                    <p:cond delay="0"/>
                                  </p:stCondLst>
                                  <p:childTnLst>
                                    <p:set>
                                      <p:cBhvr>
                                        <p:cTn id="101" dur="1" fill="hold">
                                          <p:stCondLst>
                                            <p:cond delay="0"/>
                                          </p:stCondLst>
                                        </p:cTn>
                                        <p:tgtEl>
                                          <p:spTgt spid="57"/>
                                        </p:tgtEl>
                                        <p:attrNameLst>
                                          <p:attrName>style.visibility</p:attrName>
                                        </p:attrNameLst>
                                      </p:cBhvr>
                                      <p:to>
                                        <p:strVal val="visible"/>
                                      </p:to>
                                    </p:set>
                                    <p:animEffect transition="in" filter="wipe(left)">
                                      <p:cBhvr>
                                        <p:cTn id="102"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p:bldP spid="3" grpId="0" animBg="1"/>
      <p:bldP spid="38" grpId="0"/>
      <p:bldP spid="39" grpId="0" animBg="1"/>
      <p:bldP spid="41" grpId="0" animBg="1"/>
      <p:bldP spid="42" grpId="0"/>
      <p:bldP spid="43" grpId="0" animBg="1"/>
      <p:bldP spid="45" grpId="0"/>
      <p:bldP spid="30" grpId="0" animBg="1"/>
      <p:bldP spid="35" grpId="0" animBg="1"/>
      <p:bldP spid="49" grpId="0" animBg="1"/>
      <p:bldP spid="50" grpId="0"/>
      <p:bldP spid="51" grpId="0" animBg="1"/>
      <p:bldP spid="53" grpId="0" animBg="1"/>
      <p:bldP spid="54" grpId="0"/>
      <p:bldP spid="55" grpId="0"/>
      <p:bldP spid="37" grpId="0" animBg="1"/>
      <p:bldP spid="56" grpId="0"/>
      <p:bldP spid="57" grpId="0" animBg="1"/>
      <p:bldP spid="5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95536" y="302405"/>
            <a:ext cx="8748464" cy="822339"/>
          </a:xfrm>
        </p:spPr>
        <p:txBody>
          <a:bodyPr>
            <a:normAutofit fontScale="90000"/>
          </a:bodyPr>
          <a:lstStyle/>
          <a:p>
            <a:r>
              <a:rPr lang="fr-FR" dirty="0" smtClean="0"/>
              <a:t>Théorème de superposition</a:t>
            </a:r>
            <a:endParaRPr lang="fr-FR" dirty="0"/>
          </a:p>
        </p:txBody>
      </p:sp>
      <p:sp>
        <p:nvSpPr>
          <p:cNvPr id="3" name="Espace réservé du contenu 2"/>
          <p:cNvSpPr>
            <a:spLocks noGrp="1"/>
          </p:cNvSpPr>
          <p:nvPr>
            <p:ph idx="1"/>
            <p:custDataLst>
              <p:tags r:id="rId2"/>
            </p:custDataLst>
          </p:nvPr>
        </p:nvSpPr>
        <p:spPr>
          <a:xfrm>
            <a:off x="15567" y="1124744"/>
            <a:ext cx="9128433" cy="2520280"/>
          </a:xfrm>
        </p:spPr>
        <p:txBody>
          <a:bodyPr>
            <a:noAutofit/>
          </a:bodyPr>
          <a:lstStyle/>
          <a:p>
            <a:pPr marL="0" indent="0" algn="ctr">
              <a:buNone/>
            </a:pPr>
            <a:r>
              <a:rPr lang="fr-FR" sz="1900" dirty="0" smtClean="0"/>
              <a:t>Dès qu’un circuit devient un peu complexe, on aura recours au théorème de superposition.   </a:t>
            </a:r>
          </a:p>
          <a:p>
            <a:pPr marL="0" indent="0" algn="ctr">
              <a:buNone/>
            </a:pPr>
            <a:r>
              <a:rPr lang="fr-FR" sz="1900" dirty="0" smtClean="0"/>
              <a:t>Dans un circuit comprenant plusieurs branches avec plusieurs générateurs, on va procéder en plusieurs études séparées en éteignant à chaque fois tous les générateurs sauf un.</a:t>
            </a:r>
          </a:p>
          <a:p>
            <a:pPr marL="0" indent="0" algn="ctr">
              <a:buNone/>
            </a:pPr>
            <a:r>
              <a:rPr lang="fr-FR" sz="1900" dirty="0" smtClean="0"/>
              <a:t>Le circuit total sera recomposé à la fin par addition des courants partiels obtenus à chaque calcul, et en calculant les tensions ainsi créées.  </a:t>
            </a:r>
            <a:endParaRPr lang="fr-FR" sz="1900" dirty="0"/>
          </a:p>
        </p:txBody>
      </p:sp>
      <p:sp>
        <p:nvSpPr>
          <p:cNvPr id="35" name="Rectangle 72"/>
          <p:cNvSpPr/>
          <p:nvPr>
            <p:custDataLst>
              <p:tags r:id="rId3"/>
            </p:custDataLst>
          </p:nvPr>
        </p:nvSpPr>
        <p:spPr>
          <a:xfrm rot="5400000" flipV="1">
            <a:off x="-32375" y="4421250"/>
            <a:ext cx="2541065" cy="1397208"/>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2" name="Groupe 41"/>
          <p:cNvGrpSpPr/>
          <p:nvPr>
            <p:custDataLst>
              <p:tags r:id="rId4"/>
            </p:custDataLst>
          </p:nvPr>
        </p:nvGrpSpPr>
        <p:grpSpPr>
          <a:xfrm>
            <a:off x="1638144" y="5373216"/>
            <a:ext cx="597234" cy="597234"/>
            <a:chOff x="6552873" y="5237584"/>
            <a:chExt cx="597234" cy="597234"/>
          </a:xfrm>
        </p:grpSpPr>
        <p:sp>
          <p:nvSpPr>
            <p:cNvPr id="43" name="Ellipse 42"/>
            <p:cNvSpPr/>
            <p:nvPr/>
          </p:nvSpPr>
          <p:spPr>
            <a:xfrm>
              <a:off x="6552873" y="52375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4" name="Connecteur droit avec flèche 43"/>
            <p:cNvCxnSpPr>
              <a:stCxn id="43" idx="4"/>
              <a:endCxn id="43" idx="0"/>
            </p:cNvCxnSpPr>
            <p:nvPr/>
          </p:nvCxnSpPr>
          <p:spPr>
            <a:xfrm flipV="1">
              <a:off x="6851490" y="52375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47" name="Groupe 46"/>
          <p:cNvGrpSpPr/>
          <p:nvPr>
            <p:custDataLst>
              <p:tags r:id="rId5"/>
            </p:custDataLst>
          </p:nvPr>
        </p:nvGrpSpPr>
        <p:grpSpPr>
          <a:xfrm>
            <a:off x="230350" y="5373216"/>
            <a:ext cx="597234" cy="597234"/>
            <a:chOff x="6400473" y="5085184"/>
            <a:chExt cx="597234" cy="597234"/>
          </a:xfrm>
        </p:grpSpPr>
        <p:sp>
          <p:nvSpPr>
            <p:cNvPr id="48" name="Ellipse 47"/>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9" name="Connecteur droit avec flèche 48"/>
            <p:cNvCxnSpPr>
              <a:stCxn id="48" idx="4"/>
              <a:endCxn id="48"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50" name="Rectangle 49"/>
          <p:cNvSpPr/>
          <p:nvPr>
            <p:custDataLst>
              <p:tags r:id="rId6"/>
            </p:custDataLst>
          </p:nvPr>
        </p:nvSpPr>
        <p:spPr>
          <a:xfrm>
            <a:off x="350911" y="427305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4" name="Rectangle 53"/>
          <p:cNvSpPr/>
          <p:nvPr>
            <p:custDataLst>
              <p:tags r:id="rId7"/>
            </p:custDataLst>
          </p:nvPr>
        </p:nvSpPr>
        <p:spPr>
          <a:xfrm>
            <a:off x="-22036" y="573325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6" name="Rectangle 55"/>
          <p:cNvSpPr/>
          <p:nvPr>
            <p:custDataLst>
              <p:tags r:id="rId8"/>
            </p:custDataLst>
          </p:nvPr>
        </p:nvSpPr>
        <p:spPr>
          <a:xfrm>
            <a:off x="1365682" y="566124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Ellipse 12"/>
          <p:cNvSpPr/>
          <p:nvPr>
            <p:custDataLst>
              <p:tags r:id="rId9"/>
            </p:custDataLst>
          </p:nvPr>
        </p:nvSpPr>
        <p:spPr>
          <a:xfrm>
            <a:off x="1869827" y="3789040"/>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custDataLst>
              <p:tags r:id="rId10"/>
            </p:custDataLst>
          </p:nvPr>
        </p:nvSpPr>
        <p:spPr>
          <a:xfrm>
            <a:off x="1869826" y="6285863"/>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custDataLst>
              <p:tags r:id="rId11"/>
            </p:custDataLst>
          </p:nvPr>
        </p:nvSpPr>
        <p:spPr>
          <a:xfrm>
            <a:off x="1498097" y="336681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1" name="Rectangle 60"/>
          <p:cNvSpPr/>
          <p:nvPr>
            <p:custDataLst>
              <p:tags r:id="rId12"/>
            </p:custDataLst>
          </p:nvPr>
        </p:nvSpPr>
        <p:spPr>
          <a:xfrm>
            <a:off x="1516576" y="6334419"/>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3" name="Espace réservé du contenu 2"/>
          <p:cNvSpPr txBox="1">
            <a:spLocks/>
          </p:cNvSpPr>
          <p:nvPr>
            <p:custDataLst>
              <p:tags r:id="rId13"/>
            </p:custDataLst>
          </p:nvPr>
        </p:nvSpPr>
        <p:spPr>
          <a:xfrm>
            <a:off x="4283968" y="3825678"/>
            <a:ext cx="4877561" cy="1488418"/>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a:t>L’étape préalable est le fléchage quelquefois arbitraire des </a:t>
            </a:r>
            <a:r>
              <a:rPr lang="fr-FR" sz="1900" dirty="0" smtClean="0"/>
              <a:t>courants et </a:t>
            </a:r>
            <a:r>
              <a:rPr lang="fr-FR" sz="1900" dirty="0"/>
              <a:t>des tensions, une valeur négative cela signifiera l’inversion du </a:t>
            </a:r>
            <a:r>
              <a:rPr lang="fr-FR" sz="1900" dirty="0" smtClean="0"/>
              <a:t>sens.</a:t>
            </a:r>
          </a:p>
        </p:txBody>
      </p:sp>
      <p:sp>
        <p:nvSpPr>
          <p:cNvPr id="40" name="Rectangle 72"/>
          <p:cNvSpPr/>
          <p:nvPr>
            <p:custDataLst>
              <p:tags r:id="rId14"/>
            </p:custDataLst>
          </p:nvPr>
        </p:nvSpPr>
        <p:spPr>
          <a:xfrm rot="5400000" flipV="1">
            <a:off x="1454183" y="4331901"/>
            <a:ext cx="2520277" cy="155511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41" name="Rectangle 40"/>
          <p:cNvSpPr/>
          <p:nvPr>
            <p:custDataLst>
              <p:tags r:id="rId15"/>
            </p:custDataLst>
          </p:nvPr>
        </p:nvSpPr>
        <p:spPr>
          <a:xfrm>
            <a:off x="3313825" y="4725144"/>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51" name="Rectangle 50"/>
          <p:cNvSpPr/>
          <p:nvPr>
            <p:custDataLst>
              <p:tags r:id="rId16"/>
            </p:custDataLst>
          </p:nvPr>
        </p:nvSpPr>
        <p:spPr>
          <a:xfrm>
            <a:off x="1758705" y="427305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45" name="Connecteur droit avec flèche 44"/>
          <p:cNvCxnSpPr/>
          <p:nvPr>
            <p:custDataLst>
              <p:tags r:id="rId17"/>
            </p:custDataLst>
          </p:nvPr>
        </p:nvCxnSpPr>
        <p:spPr>
          <a:xfrm flipH="1" flipV="1">
            <a:off x="539552" y="4997110"/>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6" name="Connecteur droit avec flèche 45"/>
          <p:cNvCxnSpPr/>
          <p:nvPr>
            <p:custDataLst>
              <p:tags r:id="rId18"/>
            </p:custDataLst>
          </p:nvPr>
        </p:nvCxnSpPr>
        <p:spPr>
          <a:xfrm flipH="1" flipV="1">
            <a:off x="1925682" y="4997110"/>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2" name="Connecteur droit avec flèche 51"/>
          <p:cNvCxnSpPr/>
          <p:nvPr>
            <p:custDataLst>
              <p:tags r:id="rId19"/>
            </p:custDataLst>
          </p:nvPr>
        </p:nvCxnSpPr>
        <p:spPr>
          <a:xfrm flipH="1" flipV="1">
            <a:off x="1936761" y="3956513"/>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3" name="Connecteur droit avec flèche 52"/>
          <p:cNvCxnSpPr/>
          <p:nvPr>
            <p:custDataLst>
              <p:tags r:id="rId20"/>
            </p:custDataLst>
          </p:nvPr>
        </p:nvCxnSpPr>
        <p:spPr>
          <a:xfrm rot="5400000" flipH="1" flipV="1">
            <a:off x="1390557" y="3764749"/>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7" name="Connecteur droit avec flèche 56"/>
          <p:cNvCxnSpPr/>
          <p:nvPr>
            <p:custDataLst>
              <p:tags r:id="rId21"/>
            </p:custDataLst>
          </p:nvPr>
        </p:nvCxnSpPr>
        <p:spPr>
          <a:xfrm rot="5400000" flipH="1" flipV="1">
            <a:off x="2629749" y="3754414"/>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8" name="Connecteur droit avec flèche 57"/>
          <p:cNvCxnSpPr/>
          <p:nvPr>
            <p:custDataLst>
              <p:tags r:id="rId22"/>
            </p:custDataLst>
          </p:nvPr>
        </p:nvCxnSpPr>
        <p:spPr>
          <a:xfrm flipH="1">
            <a:off x="3491881" y="4051037"/>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2" name="Connecteur droit avec flèche 61"/>
          <p:cNvCxnSpPr/>
          <p:nvPr>
            <p:custDataLst>
              <p:tags r:id="rId23"/>
            </p:custDataLst>
          </p:nvPr>
        </p:nvCxnSpPr>
        <p:spPr>
          <a:xfrm flipH="1">
            <a:off x="3478562" y="5789198"/>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4" name="Connecteur droit avec flèche 63"/>
          <p:cNvCxnSpPr/>
          <p:nvPr>
            <p:custDataLst>
              <p:tags r:id="rId24"/>
            </p:custDataLst>
          </p:nvPr>
        </p:nvCxnSpPr>
        <p:spPr>
          <a:xfrm flipH="1" flipV="1">
            <a:off x="1925682" y="6003757"/>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5" name="Connecteur droit avec flèche 64"/>
          <p:cNvCxnSpPr/>
          <p:nvPr>
            <p:custDataLst>
              <p:tags r:id="rId25"/>
            </p:custDataLst>
          </p:nvPr>
        </p:nvCxnSpPr>
        <p:spPr>
          <a:xfrm rot="16200000" flipH="1" flipV="1">
            <a:off x="1227078" y="6296756"/>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p:nvPr>
            <p:custDataLst>
              <p:tags r:id="rId26"/>
            </p:custDataLst>
          </p:nvPr>
        </p:nvCxnSpPr>
        <p:spPr>
          <a:xfrm rot="16200000" flipH="1" flipV="1">
            <a:off x="2695178" y="6285027"/>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7" name="Connecteur droit avec flèche 66"/>
          <p:cNvCxnSpPr/>
          <p:nvPr>
            <p:custDataLst>
              <p:tags r:id="rId27"/>
            </p:custDataLst>
          </p:nvPr>
        </p:nvCxnSpPr>
        <p:spPr>
          <a:xfrm>
            <a:off x="935762" y="4131078"/>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8" name="Connecteur droit avec flèche 67"/>
          <p:cNvCxnSpPr/>
          <p:nvPr>
            <p:custDataLst>
              <p:tags r:id="rId28"/>
            </p:custDataLst>
          </p:nvPr>
        </p:nvCxnSpPr>
        <p:spPr>
          <a:xfrm>
            <a:off x="2407210" y="4116596"/>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9" name="Connecteur droit avec flèche 68"/>
          <p:cNvCxnSpPr/>
          <p:nvPr>
            <p:custDataLst>
              <p:tags r:id="rId29"/>
            </p:custDataLst>
          </p:nvPr>
        </p:nvCxnSpPr>
        <p:spPr>
          <a:xfrm flipV="1">
            <a:off x="935762" y="5109460"/>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0" name="Connecteur droit avec flèche 69"/>
          <p:cNvCxnSpPr/>
          <p:nvPr>
            <p:custDataLst>
              <p:tags r:id="rId30"/>
            </p:custDataLst>
          </p:nvPr>
        </p:nvCxnSpPr>
        <p:spPr>
          <a:xfrm flipV="1">
            <a:off x="2407210" y="5109460"/>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1" name="Connecteur droit avec flèche 70"/>
          <p:cNvCxnSpPr/>
          <p:nvPr>
            <p:custDataLst>
              <p:tags r:id="rId31"/>
            </p:custDataLst>
          </p:nvPr>
        </p:nvCxnSpPr>
        <p:spPr>
          <a:xfrm flipV="1">
            <a:off x="3104440" y="4036554"/>
            <a:ext cx="0" cy="2144816"/>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72" name="Rectangle 71"/>
          <p:cNvSpPr/>
          <p:nvPr>
            <p:custDataLst>
              <p:tags r:id="rId32"/>
            </p:custDataLst>
          </p:nvPr>
        </p:nvSpPr>
        <p:spPr>
          <a:xfrm>
            <a:off x="35496" y="472514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4" name="Rectangle 73"/>
          <p:cNvSpPr/>
          <p:nvPr>
            <p:custDataLst>
              <p:tags r:id="rId33"/>
            </p:custDataLst>
          </p:nvPr>
        </p:nvSpPr>
        <p:spPr>
          <a:xfrm>
            <a:off x="1077650" y="335699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5" name="Rectangle 74"/>
          <p:cNvSpPr/>
          <p:nvPr>
            <p:custDataLst>
              <p:tags r:id="rId34"/>
            </p:custDataLst>
          </p:nvPr>
        </p:nvSpPr>
        <p:spPr>
          <a:xfrm>
            <a:off x="861626" y="623731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6" name="Rectangle 75"/>
          <p:cNvSpPr/>
          <p:nvPr>
            <p:custDataLst>
              <p:tags r:id="rId35"/>
            </p:custDataLst>
          </p:nvPr>
        </p:nvSpPr>
        <p:spPr>
          <a:xfrm>
            <a:off x="1894513" y="577666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7" name="Rectangle 76"/>
          <p:cNvSpPr/>
          <p:nvPr>
            <p:custDataLst>
              <p:tags r:id="rId36"/>
            </p:custDataLst>
          </p:nvPr>
        </p:nvSpPr>
        <p:spPr>
          <a:xfrm>
            <a:off x="1835696" y="472514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8" name="Rectangle 77"/>
          <p:cNvSpPr/>
          <p:nvPr>
            <p:custDataLst>
              <p:tags r:id="rId37"/>
            </p:custDataLst>
          </p:nvPr>
        </p:nvSpPr>
        <p:spPr>
          <a:xfrm>
            <a:off x="1835696" y="378904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9" name="Rectangle 78"/>
          <p:cNvSpPr/>
          <p:nvPr>
            <p:custDataLst>
              <p:tags r:id="rId38"/>
            </p:custDataLst>
          </p:nvPr>
        </p:nvSpPr>
        <p:spPr>
          <a:xfrm>
            <a:off x="2472735" y="336681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0" name="Rectangle 79"/>
          <p:cNvSpPr/>
          <p:nvPr>
            <p:custDataLst>
              <p:tags r:id="rId39"/>
            </p:custDataLst>
          </p:nvPr>
        </p:nvSpPr>
        <p:spPr>
          <a:xfrm>
            <a:off x="3055907" y="394288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1" name="Rectangle 80"/>
          <p:cNvSpPr/>
          <p:nvPr>
            <p:custDataLst>
              <p:tags r:id="rId40"/>
            </p:custDataLst>
          </p:nvPr>
        </p:nvSpPr>
        <p:spPr>
          <a:xfrm>
            <a:off x="2987824" y="558924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3" name="Rectangle 82"/>
          <p:cNvSpPr/>
          <p:nvPr>
            <p:custDataLst>
              <p:tags r:id="rId41"/>
            </p:custDataLst>
          </p:nvPr>
        </p:nvSpPr>
        <p:spPr>
          <a:xfrm>
            <a:off x="2307743" y="6200683"/>
            <a:ext cx="653073" cy="612693"/>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5" name="Rectangle 84"/>
          <p:cNvSpPr/>
          <p:nvPr>
            <p:custDataLst>
              <p:tags r:id="rId42"/>
            </p:custDataLst>
          </p:nvPr>
        </p:nvSpPr>
        <p:spPr>
          <a:xfrm>
            <a:off x="827584" y="4283303"/>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87" name="Rectangle 86"/>
          <p:cNvSpPr/>
          <p:nvPr>
            <p:custDataLst>
              <p:tags r:id="rId43"/>
            </p:custDataLst>
          </p:nvPr>
        </p:nvSpPr>
        <p:spPr>
          <a:xfrm>
            <a:off x="827584" y="519219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88" name="Rectangle 87"/>
          <p:cNvSpPr/>
          <p:nvPr>
            <p:custDataLst>
              <p:tags r:id="rId44"/>
            </p:custDataLst>
          </p:nvPr>
        </p:nvSpPr>
        <p:spPr>
          <a:xfrm>
            <a:off x="2301786" y="5261685"/>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89" name="Rectangle 88"/>
          <p:cNvSpPr/>
          <p:nvPr>
            <p:custDataLst>
              <p:tags r:id="rId45"/>
            </p:custDataLst>
          </p:nvPr>
        </p:nvSpPr>
        <p:spPr>
          <a:xfrm>
            <a:off x="2301786" y="438885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90" name="Rectangle 89"/>
          <p:cNvSpPr/>
          <p:nvPr>
            <p:custDataLst>
              <p:tags r:id="rId46"/>
            </p:custDataLst>
          </p:nvPr>
        </p:nvSpPr>
        <p:spPr>
          <a:xfrm>
            <a:off x="2627784" y="413107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3</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91" name="Espace réservé du contenu 2"/>
          <p:cNvSpPr txBox="1">
            <a:spLocks/>
          </p:cNvSpPr>
          <p:nvPr>
            <p:custDataLst>
              <p:tags r:id="rId47"/>
            </p:custDataLst>
          </p:nvPr>
        </p:nvSpPr>
        <p:spPr>
          <a:xfrm>
            <a:off x="4211960" y="5541654"/>
            <a:ext cx="4948041" cy="983690"/>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Les valeurs de R</a:t>
            </a:r>
            <a:r>
              <a:rPr lang="fr-FR" sz="1900" baseline="-25000" dirty="0" smtClean="0"/>
              <a:t>1</a:t>
            </a:r>
            <a:r>
              <a:rPr lang="fr-FR" sz="1900" dirty="0" smtClean="0"/>
              <a:t>; R</a:t>
            </a:r>
            <a:r>
              <a:rPr lang="fr-FR" sz="1900" baseline="-25000" dirty="0" smtClean="0"/>
              <a:t>2</a:t>
            </a:r>
            <a:r>
              <a:rPr lang="fr-FR" sz="1900" dirty="0" smtClean="0"/>
              <a:t>; R</a:t>
            </a:r>
            <a:r>
              <a:rPr lang="fr-FR" sz="1900" baseline="-25000" dirty="0" smtClean="0"/>
              <a:t>3</a:t>
            </a:r>
            <a:r>
              <a:rPr lang="fr-FR" sz="1900" dirty="0" smtClean="0"/>
              <a:t>; E</a:t>
            </a:r>
            <a:r>
              <a:rPr lang="fr-FR" sz="1900" baseline="-25000" dirty="0" smtClean="0"/>
              <a:t>1</a:t>
            </a:r>
            <a:r>
              <a:rPr lang="fr-FR" sz="1900" dirty="0" smtClean="0"/>
              <a:t>; E</a:t>
            </a:r>
            <a:r>
              <a:rPr lang="fr-FR" sz="1900" baseline="-25000" dirty="0" smtClean="0"/>
              <a:t>2</a:t>
            </a:r>
            <a:r>
              <a:rPr lang="fr-FR" sz="1900" dirty="0" smtClean="0"/>
              <a:t> sont connues. On cherche à définir la tension U</a:t>
            </a:r>
            <a:r>
              <a:rPr lang="fr-FR" sz="1900" baseline="-25000" dirty="0" smtClean="0"/>
              <a:t>3</a:t>
            </a:r>
            <a:r>
              <a:rPr lang="fr-FR" sz="1900" dirty="0" smtClean="0"/>
              <a:t> (ou U</a:t>
            </a:r>
            <a:r>
              <a:rPr lang="fr-FR" sz="1900" baseline="-25000" dirty="0" smtClean="0"/>
              <a:t>AB</a:t>
            </a:r>
            <a:r>
              <a:rPr lang="fr-FR" sz="1900" dirty="0" smtClean="0"/>
              <a:t>) U</a:t>
            </a:r>
            <a:r>
              <a:rPr lang="fr-FR" sz="1900" baseline="-25000" dirty="0" smtClean="0"/>
              <a:t>2</a:t>
            </a:r>
            <a:r>
              <a:rPr lang="fr-FR" sz="1900" dirty="0" smtClean="0"/>
              <a:t> et U</a:t>
            </a:r>
            <a:r>
              <a:rPr lang="fr-FR" sz="1900" baseline="-25000" dirty="0" smtClean="0"/>
              <a:t>1</a:t>
            </a:r>
            <a:r>
              <a:rPr lang="fr-FR" sz="1900" dirty="0" smtClean="0"/>
              <a:t>.</a:t>
            </a:r>
          </a:p>
        </p:txBody>
      </p:sp>
    </p:spTree>
    <p:extLst>
      <p:ext uri="{BB962C8B-B14F-4D97-AF65-F5344CB8AC3E}">
        <p14:creationId xmlns:p14="http://schemas.microsoft.com/office/powerpoint/2010/main" val="41269449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6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2600"/>
                            </p:stCondLst>
                            <p:childTnLst>
                              <p:par>
                                <p:cTn id="13" presetID="10" presetClass="entr" presetSubtype="0" fill="hold" grpId="0" nodeType="afterEffect">
                                  <p:stCondLst>
                                    <p:cond delay="750"/>
                                  </p:stCondLst>
                                  <p:iterate type="wd">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par>
                          <p:cTn id="16" fill="hold">
                            <p:stCondLst>
                              <p:cond delay="5200"/>
                            </p:stCondLst>
                            <p:childTnLst>
                              <p:par>
                                <p:cTn id="17" presetID="10" presetClass="entr" presetSubtype="0" fill="hold" grpId="0" nodeType="afterEffect">
                                  <p:stCondLst>
                                    <p:cond delay="750"/>
                                  </p:stCondLst>
                                  <p:iterate type="wd">
                                    <p:tmPct val="10000"/>
                                  </p:iterate>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47"/>
                                        </p:tgtEl>
                                        <p:attrNameLst>
                                          <p:attrName>style.visibility</p:attrName>
                                        </p:attrNameLst>
                                      </p:cBhvr>
                                      <p:to>
                                        <p:strVal val="visible"/>
                                      </p:to>
                                    </p:set>
                                    <p:animEffect transition="in" filter="fade">
                                      <p:cBhvr>
                                        <p:cTn id="24" dur="500"/>
                                        <p:tgtEl>
                                          <p:spTgt spid="47"/>
                                        </p:tgtEl>
                                      </p:cBhvr>
                                    </p:animEffect>
                                  </p:childTnLst>
                                </p:cTn>
                              </p:par>
                            </p:childTnLst>
                          </p:cTn>
                        </p:par>
                        <p:par>
                          <p:cTn id="25" fill="hold">
                            <p:stCondLst>
                              <p:cond delay="500"/>
                            </p:stCondLst>
                            <p:childTnLst>
                              <p:par>
                                <p:cTn id="26" presetID="10" presetClass="entr" presetSubtype="0" fill="hold" grpId="0" nodeType="afterEffect">
                                  <p:stCondLst>
                                    <p:cond delay="0"/>
                                  </p:stCondLst>
                                  <p:childTnLst>
                                    <p:set>
                                      <p:cBhvr>
                                        <p:cTn id="27" dur="1" fill="hold">
                                          <p:stCondLst>
                                            <p:cond delay="0"/>
                                          </p:stCondLst>
                                        </p:cTn>
                                        <p:tgtEl>
                                          <p:spTgt spid="54"/>
                                        </p:tgtEl>
                                        <p:attrNameLst>
                                          <p:attrName>style.visibility</p:attrName>
                                        </p:attrNameLst>
                                      </p:cBhvr>
                                      <p:to>
                                        <p:strVal val="visible"/>
                                      </p:to>
                                    </p:set>
                                    <p:animEffect transition="in" filter="fade">
                                      <p:cBhvr>
                                        <p:cTn id="28" dur="500"/>
                                        <p:tgtEl>
                                          <p:spTgt spid="54"/>
                                        </p:tgtEl>
                                      </p:cBhvr>
                                    </p:animEffect>
                                  </p:childTnLst>
                                </p:cTn>
                              </p:par>
                            </p:childTnLst>
                          </p:cTn>
                        </p:par>
                        <p:par>
                          <p:cTn id="29" fill="hold">
                            <p:stCondLst>
                              <p:cond delay="1000"/>
                            </p:stCondLst>
                            <p:childTnLst>
                              <p:par>
                                <p:cTn id="30" presetID="10" presetClass="entr" presetSubtype="0" fill="hold" grpId="0" nodeType="afterEffect">
                                  <p:stCondLst>
                                    <p:cond delay="0"/>
                                  </p:stCondLst>
                                  <p:childTnLst>
                                    <p:set>
                                      <p:cBhvr>
                                        <p:cTn id="31" dur="1" fill="hold">
                                          <p:stCondLst>
                                            <p:cond delay="0"/>
                                          </p:stCondLst>
                                        </p:cTn>
                                        <p:tgtEl>
                                          <p:spTgt spid="50"/>
                                        </p:tgtEl>
                                        <p:attrNameLst>
                                          <p:attrName>style.visibility</p:attrName>
                                        </p:attrNameLst>
                                      </p:cBhvr>
                                      <p:to>
                                        <p:strVal val="visible"/>
                                      </p:to>
                                    </p:set>
                                    <p:animEffect transition="in" filter="fade">
                                      <p:cBhvr>
                                        <p:cTn id="32" dur="500"/>
                                        <p:tgtEl>
                                          <p:spTgt spid="50"/>
                                        </p:tgtEl>
                                      </p:cBhvr>
                                    </p:animEffect>
                                  </p:childTnLst>
                                </p:cTn>
                              </p:par>
                            </p:childTnLst>
                          </p:cTn>
                        </p:par>
                        <p:par>
                          <p:cTn id="33" fill="hold">
                            <p:stCondLst>
                              <p:cond delay="1500"/>
                            </p:stCondLst>
                            <p:childTnLst>
                              <p:par>
                                <p:cTn id="34" presetID="10" presetClass="entr" presetSubtype="0" fill="hold" grpId="0" nodeType="afterEffect">
                                  <p:stCondLst>
                                    <p:cond delay="0"/>
                                  </p:stCondLst>
                                  <p:childTnLst>
                                    <p:set>
                                      <p:cBhvr>
                                        <p:cTn id="35" dur="1" fill="hold">
                                          <p:stCondLst>
                                            <p:cond delay="0"/>
                                          </p:stCondLst>
                                        </p:cTn>
                                        <p:tgtEl>
                                          <p:spTgt spid="51"/>
                                        </p:tgtEl>
                                        <p:attrNameLst>
                                          <p:attrName>style.visibility</p:attrName>
                                        </p:attrNameLst>
                                      </p:cBhvr>
                                      <p:to>
                                        <p:strVal val="visible"/>
                                      </p:to>
                                    </p:set>
                                    <p:animEffect transition="in" filter="fade">
                                      <p:cBhvr>
                                        <p:cTn id="36" dur="500"/>
                                        <p:tgtEl>
                                          <p:spTgt spid="51"/>
                                        </p:tgtEl>
                                      </p:cBhvr>
                                    </p:animEffect>
                                  </p:childTnLst>
                                </p:cTn>
                              </p:par>
                            </p:childTnLst>
                          </p:cTn>
                        </p:par>
                        <p:par>
                          <p:cTn id="37" fill="hold">
                            <p:stCondLst>
                              <p:cond delay="2000"/>
                            </p:stCondLst>
                            <p:childTnLst>
                              <p:par>
                                <p:cTn id="38" presetID="10" presetClass="entr" presetSubtype="0" fill="hold" nodeType="afterEffect">
                                  <p:stCondLst>
                                    <p:cond delay="0"/>
                                  </p:stCondLst>
                                  <p:childTnLst>
                                    <p:set>
                                      <p:cBhvr>
                                        <p:cTn id="39" dur="1" fill="hold">
                                          <p:stCondLst>
                                            <p:cond delay="0"/>
                                          </p:stCondLst>
                                        </p:cTn>
                                        <p:tgtEl>
                                          <p:spTgt spid="42"/>
                                        </p:tgtEl>
                                        <p:attrNameLst>
                                          <p:attrName>style.visibility</p:attrName>
                                        </p:attrNameLst>
                                      </p:cBhvr>
                                      <p:to>
                                        <p:strVal val="visible"/>
                                      </p:to>
                                    </p:set>
                                    <p:animEffect transition="in" filter="fade">
                                      <p:cBhvr>
                                        <p:cTn id="40" dur="500"/>
                                        <p:tgtEl>
                                          <p:spTgt spid="42"/>
                                        </p:tgtEl>
                                      </p:cBhvr>
                                    </p:animEffect>
                                  </p:childTnLst>
                                </p:cTn>
                              </p:par>
                            </p:childTnLst>
                          </p:cTn>
                        </p:par>
                        <p:par>
                          <p:cTn id="41" fill="hold">
                            <p:stCondLst>
                              <p:cond delay="2500"/>
                            </p:stCondLst>
                            <p:childTnLst>
                              <p:par>
                                <p:cTn id="42" presetID="10" presetClass="entr" presetSubtype="0" fill="hold" grpId="0" nodeType="afterEffect">
                                  <p:stCondLst>
                                    <p:cond delay="0"/>
                                  </p:stCondLst>
                                  <p:childTnLst>
                                    <p:set>
                                      <p:cBhvr>
                                        <p:cTn id="43" dur="1" fill="hold">
                                          <p:stCondLst>
                                            <p:cond delay="0"/>
                                          </p:stCondLst>
                                        </p:cTn>
                                        <p:tgtEl>
                                          <p:spTgt spid="56"/>
                                        </p:tgtEl>
                                        <p:attrNameLst>
                                          <p:attrName>style.visibility</p:attrName>
                                        </p:attrNameLst>
                                      </p:cBhvr>
                                      <p:to>
                                        <p:strVal val="visible"/>
                                      </p:to>
                                    </p:set>
                                    <p:animEffect transition="in" filter="fade">
                                      <p:cBhvr>
                                        <p:cTn id="44" dur="500"/>
                                        <p:tgtEl>
                                          <p:spTgt spid="56"/>
                                        </p:tgtEl>
                                      </p:cBhvr>
                                    </p:animEffect>
                                  </p:childTnLst>
                                </p:cTn>
                              </p:par>
                            </p:childTnLst>
                          </p:cTn>
                        </p:par>
                        <p:par>
                          <p:cTn id="45" fill="hold">
                            <p:stCondLst>
                              <p:cond delay="3000"/>
                            </p:stCondLst>
                            <p:childTnLst>
                              <p:par>
                                <p:cTn id="46" presetID="10" presetClass="entr" presetSubtype="0" fill="hold" grpId="0" nodeType="afterEffect">
                                  <p:stCondLst>
                                    <p:cond delay="0"/>
                                  </p:stCondLst>
                                  <p:childTnLst>
                                    <p:set>
                                      <p:cBhvr>
                                        <p:cTn id="47" dur="1" fill="hold">
                                          <p:stCondLst>
                                            <p:cond delay="0"/>
                                          </p:stCondLst>
                                        </p:cTn>
                                        <p:tgtEl>
                                          <p:spTgt spid="41"/>
                                        </p:tgtEl>
                                        <p:attrNameLst>
                                          <p:attrName>style.visibility</p:attrName>
                                        </p:attrNameLst>
                                      </p:cBhvr>
                                      <p:to>
                                        <p:strVal val="visible"/>
                                      </p:to>
                                    </p:set>
                                    <p:animEffect transition="in" filter="fade">
                                      <p:cBhvr>
                                        <p:cTn id="48" dur="500"/>
                                        <p:tgtEl>
                                          <p:spTgt spid="41"/>
                                        </p:tgtEl>
                                      </p:cBhvr>
                                    </p:animEffect>
                                  </p:childTnLst>
                                </p:cTn>
                              </p:par>
                            </p:childTnLst>
                          </p:cTn>
                        </p:par>
                        <p:par>
                          <p:cTn id="49" fill="hold">
                            <p:stCondLst>
                              <p:cond delay="3500"/>
                            </p:stCondLst>
                            <p:childTnLst>
                              <p:par>
                                <p:cTn id="50" presetID="21" presetClass="entr" presetSubtype="1" fill="hold" grpId="0" nodeType="afterEffect">
                                  <p:stCondLst>
                                    <p:cond delay="0"/>
                                  </p:stCondLst>
                                  <p:childTnLst>
                                    <p:set>
                                      <p:cBhvr>
                                        <p:cTn id="51" dur="1" fill="hold">
                                          <p:stCondLst>
                                            <p:cond delay="0"/>
                                          </p:stCondLst>
                                        </p:cTn>
                                        <p:tgtEl>
                                          <p:spTgt spid="35"/>
                                        </p:tgtEl>
                                        <p:attrNameLst>
                                          <p:attrName>style.visibility</p:attrName>
                                        </p:attrNameLst>
                                      </p:cBhvr>
                                      <p:to>
                                        <p:strVal val="visible"/>
                                      </p:to>
                                    </p:set>
                                    <p:animEffect transition="in" filter="wheel(1)">
                                      <p:cBhvr>
                                        <p:cTn id="52" dur="2000"/>
                                        <p:tgtEl>
                                          <p:spTgt spid="35"/>
                                        </p:tgtEl>
                                      </p:cBhvr>
                                    </p:animEffect>
                                  </p:childTnLst>
                                </p:cTn>
                              </p:par>
                            </p:childTnLst>
                          </p:cTn>
                        </p:par>
                        <p:par>
                          <p:cTn id="53" fill="hold">
                            <p:stCondLst>
                              <p:cond delay="5500"/>
                            </p:stCondLst>
                            <p:childTnLst>
                              <p:par>
                                <p:cTn id="54" presetID="21" presetClass="entr" presetSubtype="1" fill="hold" grpId="0" nodeType="afterEffect">
                                  <p:stCondLst>
                                    <p:cond delay="0"/>
                                  </p:stCondLst>
                                  <p:childTnLst>
                                    <p:set>
                                      <p:cBhvr>
                                        <p:cTn id="55" dur="1" fill="hold">
                                          <p:stCondLst>
                                            <p:cond delay="0"/>
                                          </p:stCondLst>
                                        </p:cTn>
                                        <p:tgtEl>
                                          <p:spTgt spid="40"/>
                                        </p:tgtEl>
                                        <p:attrNameLst>
                                          <p:attrName>style.visibility</p:attrName>
                                        </p:attrNameLst>
                                      </p:cBhvr>
                                      <p:to>
                                        <p:strVal val="visible"/>
                                      </p:to>
                                    </p:set>
                                    <p:animEffect transition="in" filter="wheel(1)">
                                      <p:cBhvr>
                                        <p:cTn id="56" dur="2000"/>
                                        <p:tgtEl>
                                          <p:spTgt spid="40"/>
                                        </p:tgtEl>
                                      </p:cBhvr>
                                    </p:animEffect>
                                  </p:childTnLst>
                                </p:cTn>
                              </p:par>
                            </p:childTnLst>
                          </p:cTn>
                        </p:par>
                        <p:par>
                          <p:cTn id="57" fill="hold">
                            <p:stCondLst>
                              <p:cond delay="7500"/>
                            </p:stCondLst>
                            <p:childTnLst>
                              <p:par>
                                <p:cTn id="58" presetID="10" presetClass="entr" presetSubtype="0" fill="hold" grpId="0" nodeType="afterEffect">
                                  <p:stCondLst>
                                    <p:cond delay="0"/>
                                  </p:stCondLst>
                                  <p:childTnLst>
                                    <p:set>
                                      <p:cBhvr>
                                        <p:cTn id="59" dur="1" fill="hold">
                                          <p:stCondLst>
                                            <p:cond delay="0"/>
                                          </p:stCondLst>
                                        </p:cTn>
                                        <p:tgtEl>
                                          <p:spTgt spid="13"/>
                                        </p:tgtEl>
                                        <p:attrNameLst>
                                          <p:attrName>style.visibility</p:attrName>
                                        </p:attrNameLst>
                                      </p:cBhvr>
                                      <p:to>
                                        <p:strVal val="visible"/>
                                      </p:to>
                                    </p:set>
                                    <p:animEffect transition="in" filter="fade">
                                      <p:cBhvr>
                                        <p:cTn id="60" dur="500"/>
                                        <p:tgtEl>
                                          <p:spTgt spid="13"/>
                                        </p:tgtEl>
                                      </p:cBhvr>
                                    </p:animEffect>
                                  </p:childTnLst>
                                </p:cTn>
                              </p:par>
                            </p:childTnLst>
                          </p:cTn>
                        </p:par>
                        <p:par>
                          <p:cTn id="61" fill="hold">
                            <p:stCondLst>
                              <p:cond delay="8000"/>
                            </p:stCondLst>
                            <p:childTnLst>
                              <p:par>
                                <p:cTn id="62" presetID="10" presetClass="entr" presetSubtype="0" fill="hold" grpId="0" nodeType="afterEffect">
                                  <p:stCondLst>
                                    <p:cond delay="0"/>
                                  </p:stCondLst>
                                  <p:childTnLst>
                                    <p:set>
                                      <p:cBhvr>
                                        <p:cTn id="63" dur="1" fill="hold">
                                          <p:stCondLst>
                                            <p:cond delay="0"/>
                                          </p:stCondLst>
                                        </p:cTn>
                                        <p:tgtEl>
                                          <p:spTgt spid="60"/>
                                        </p:tgtEl>
                                        <p:attrNameLst>
                                          <p:attrName>style.visibility</p:attrName>
                                        </p:attrNameLst>
                                      </p:cBhvr>
                                      <p:to>
                                        <p:strVal val="visible"/>
                                      </p:to>
                                    </p:set>
                                    <p:animEffect transition="in" filter="fade">
                                      <p:cBhvr>
                                        <p:cTn id="64" dur="500"/>
                                        <p:tgtEl>
                                          <p:spTgt spid="60"/>
                                        </p:tgtEl>
                                      </p:cBhvr>
                                    </p:animEffect>
                                  </p:childTnLst>
                                </p:cTn>
                              </p:par>
                            </p:childTnLst>
                          </p:cTn>
                        </p:par>
                        <p:par>
                          <p:cTn id="65" fill="hold">
                            <p:stCondLst>
                              <p:cond delay="8500"/>
                            </p:stCondLst>
                            <p:childTnLst>
                              <p:par>
                                <p:cTn id="66" presetID="10" presetClass="entr" presetSubtype="0" fill="hold" grpId="0" nodeType="afterEffect">
                                  <p:stCondLst>
                                    <p:cond delay="0"/>
                                  </p:stCondLst>
                                  <p:childTnLst>
                                    <p:set>
                                      <p:cBhvr>
                                        <p:cTn id="67" dur="1" fill="hold">
                                          <p:stCondLst>
                                            <p:cond delay="0"/>
                                          </p:stCondLst>
                                        </p:cTn>
                                        <p:tgtEl>
                                          <p:spTgt spid="59"/>
                                        </p:tgtEl>
                                        <p:attrNameLst>
                                          <p:attrName>style.visibility</p:attrName>
                                        </p:attrNameLst>
                                      </p:cBhvr>
                                      <p:to>
                                        <p:strVal val="visible"/>
                                      </p:to>
                                    </p:set>
                                    <p:animEffect transition="in" filter="fade">
                                      <p:cBhvr>
                                        <p:cTn id="68" dur="500"/>
                                        <p:tgtEl>
                                          <p:spTgt spid="59"/>
                                        </p:tgtEl>
                                      </p:cBhvr>
                                    </p:animEffect>
                                  </p:childTnLst>
                                </p:cTn>
                              </p:par>
                            </p:childTnLst>
                          </p:cTn>
                        </p:par>
                        <p:par>
                          <p:cTn id="69" fill="hold">
                            <p:stCondLst>
                              <p:cond delay="9000"/>
                            </p:stCondLst>
                            <p:childTnLst>
                              <p:par>
                                <p:cTn id="70" presetID="10" presetClass="entr" presetSubtype="0" fill="hold" grpId="0" nodeType="afterEffect">
                                  <p:stCondLst>
                                    <p:cond delay="0"/>
                                  </p:stCondLst>
                                  <p:childTnLst>
                                    <p:set>
                                      <p:cBhvr>
                                        <p:cTn id="71" dur="1" fill="hold">
                                          <p:stCondLst>
                                            <p:cond delay="0"/>
                                          </p:stCondLst>
                                        </p:cTn>
                                        <p:tgtEl>
                                          <p:spTgt spid="61"/>
                                        </p:tgtEl>
                                        <p:attrNameLst>
                                          <p:attrName>style.visibility</p:attrName>
                                        </p:attrNameLst>
                                      </p:cBhvr>
                                      <p:to>
                                        <p:strVal val="visible"/>
                                      </p:to>
                                    </p:set>
                                    <p:animEffect transition="in" filter="fade">
                                      <p:cBhvr>
                                        <p:cTn id="72" dur="500"/>
                                        <p:tgtEl>
                                          <p:spTgt spid="61"/>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iterate type="wd">
                                    <p:tmPct val="10000"/>
                                  </p:iterate>
                                  <p:childTnLst>
                                    <p:set>
                                      <p:cBhvr>
                                        <p:cTn id="76" dur="1" fill="hold">
                                          <p:stCondLst>
                                            <p:cond delay="0"/>
                                          </p:stCondLst>
                                        </p:cTn>
                                        <p:tgtEl>
                                          <p:spTgt spid="63"/>
                                        </p:tgtEl>
                                        <p:attrNameLst>
                                          <p:attrName>style.visibility</p:attrName>
                                        </p:attrNameLst>
                                      </p:cBhvr>
                                      <p:to>
                                        <p:strVal val="visible"/>
                                      </p:to>
                                    </p:set>
                                    <p:animEffect transition="in" filter="fade">
                                      <p:cBhvr>
                                        <p:cTn id="77" dur="500"/>
                                        <p:tgtEl>
                                          <p:spTgt spid="63"/>
                                        </p:tgtEl>
                                      </p:cBhvr>
                                    </p:animEffect>
                                  </p:childTnLst>
                                </p:cTn>
                              </p:par>
                            </p:childTnLst>
                          </p:cTn>
                        </p:par>
                        <p:par>
                          <p:cTn id="78" fill="hold">
                            <p:stCondLst>
                              <p:cond delay="1550"/>
                            </p:stCondLst>
                            <p:childTnLst>
                              <p:par>
                                <p:cTn id="79" presetID="10" presetClass="entr" presetSubtype="0" fill="hold" grpId="0" nodeType="afterEffect">
                                  <p:stCondLst>
                                    <p:cond delay="0"/>
                                  </p:stCondLst>
                                  <p:childTnLst>
                                    <p:set>
                                      <p:cBhvr>
                                        <p:cTn id="80" dur="1" fill="hold">
                                          <p:stCondLst>
                                            <p:cond delay="0"/>
                                          </p:stCondLst>
                                        </p:cTn>
                                        <p:tgtEl>
                                          <p:spTgt spid="87"/>
                                        </p:tgtEl>
                                        <p:attrNameLst>
                                          <p:attrName>style.visibility</p:attrName>
                                        </p:attrNameLst>
                                      </p:cBhvr>
                                      <p:to>
                                        <p:strVal val="visible"/>
                                      </p:to>
                                    </p:set>
                                    <p:animEffect transition="in" filter="fade">
                                      <p:cBhvr>
                                        <p:cTn id="81" dur="500"/>
                                        <p:tgtEl>
                                          <p:spTgt spid="87"/>
                                        </p:tgtEl>
                                      </p:cBhvr>
                                    </p:animEffect>
                                  </p:childTnLst>
                                </p:cTn>
                              </p:par>
                            </p:childTnLst>
                          </p:cTn>
                        </p:par>
                        <p:par>
                          <p:cTn id="82" fill="hold">
                            <p:stCondLst>
                              <p:cond delay="2050"/>
                            </p:stCondLst>
                            <p:childTnLst>
                              <p:par>
                                <p:cTn id="83" presetID="10" presetClass="entr" presetSubtype="0" fill="hold" nodeType="afterEffect">
                                  <p:stCondLst>
                                    <p:cond delay="0"/>
                                  </p:stCondLst>
                                  <p:childTnLst>
                                    <p:set>
                                      <p:cBhvr>
                                        <p:cTn id="84" dur="1" fill="hold">
                                          <p:stCondLst>
                                            <p:cond delay="0"/>
                                          </p:stCondLst>
                                        </p:cTn>
                                        <p:tgtEl>
                                          <p:spTgt spid="69"/>
                                        </p:tgtEl>
                                        <p:attrNameLst>
                                          <p:attrName>style.visibility</p:attrName>
                                        </p:attrNameLst>
                                      </p:cBhvr>
                                      <p:to>
                                        <p:strVal val="visible"/>
                                      </p:to>
                                    </p:set>
                                    <p:animEffect transition="in" filter="fade">
                                      <p:cBhvr>
                                        <p:cTn id="85" dur="500"/>
                                        <p:tgtEl>
                                          <p:spTgt spid="69"/>
                                        </p:tgtEl>
                                      </p:cBhvr>
                                    </p:animEffect>
                                  </p:childTnLst>
                                </p:cTn>
                              </p:par>
                            </p:childTnLst>
                          </p:cTn>
                        </p:par>
                        <p:par>
                          <p:cTn id="86" fill="hold">
                            <p:stCondLst>
                              <p:cond delay="2550"/>
                            </p:stCondLst>
                            <p:childTnLst>
                              <p:par>
                                <p:cTn id="87" presetID="10" presetClass="entr" presetSubtype="0" fill="hold" nodeType="afterEffect">
                                  <p:stCondLst>
                                    <p:cond delay="0"/>
                                  </p:stCondLst>
                                  <p:childTnLst>
                                    <p:set>
                                      <p:cBhvr>
                                        <p:cTn id="88" dur="1" fill="hold">
                                          <p:stCondLst>
                                            <p:cond delay="0"/>
                                          </p:stCondLst>
                                        </p:cTn>
                                        <p:tgtEl>
                                          <p:spTgt spid="45"/>
                                        </p:tgtEl>
                                        <p:attrNameLst>
                                          <p:attrName>style.visibility</p:attrName>
                                        </p:attrNameLst>
                                      </p:cBhvr>
                                      <p:to>
                                        <p:strVal val="visible"/>
                                      </p:to>
                                    </p:set>
                                    <p:animEffect transition="in" filter="fade">
                                      <p:cBhvr>
                                        <p:cTn id="89" dur="500"/>
                                        <p:tgtEl>
                                          <p:spTgt spid="45"/>
                                        </p:tgtEl>
                                      </p:cBhvr>
                                    </p:animEffect>
                                  </p:childTnLst>
                                </p:cTn>
                              </p:par>
                            </p:childTnLst>
                          </p:cTn>
                        </p:par>
                        <p:par>
                          <p:cTn id="90" fill="hold">
                            <p:stCondLst>
                              <p:cond delay="3050"/>
                            </p:stCondLst>
                            <p:childTnLst>
                              <p:par>
                                <p:cTn id="91" presetID="10" presetClass="entr" presetSubtype="0" fill="hold" grpId="0" nodeType="afterEffect">
                                  <p:stCondLst>
                                    <p:cond delay="0"/>
                                  </p:stCondLst>
                                  <p:childTnLst>
                                    <p:set>
                                      <p:cBhvr>
                                        <p:cTn id="92" dur="1" fill="hold">
                                          <p:stCondLst>
                                            <p:cond delay="0"/>
                                          </p:stCondLst>
                                        </p:cTn>
                                        <p:tgtEl>
                                          <p:spTgt spid="72"/>
                                        </p:tgtEl>
                                        <p:attrNameLst>
                                          <p:attrName>style.visibility</p:attrName>
                                        </p:attrNameLst>
                                      </p:cBhvr>
                                      <p:to>
                                        <p:strVal val="visible"/>
                                      </p:to>
                                    </p:set>
                                    <p:animEffect transition="in" filter="fade">
                                      <p:cBhvr>
                                        <p:cTn id="93" dur="500"/>
                                        <p:tgtEl>
                                          <p:spTgt spid="72"/>
                                        </p:tgtEl>
                                      </p:cBhvr>
                                    </p:animEffect>
                                  </p:childTnLst>
                                </p:cTn>
                              </p:par>
                            </p:childTnLst>
                          </p:cTn>
                        </p:par>
                        <p:par>
                          <p:cTn id="94" fill="hold">
                            <p:stCondLst>
                              <p:cond delay="3550"/>
                            </p:stCondLst>
                            <p:childTnLst>
                              <p:par>
                                <p:cTn id="95" presetID="10" presetClass="entr" presetSubtype="0" fill="hold" nodeType="afterEffect">
                                  <p:stCondLst>
                                    <p:cond delay="0"/>
                                  </p:stCondLst>
                                  <p:childTnLst>
                                    <p:set>
                                      <p:cBhvr>
                                        <p:cTn id="96" dur="1" fill="hold">
                                          <p:stCondLst>
                                            <p:cond delay="0"/>
                                          </p:stCondLst>
                                        </p:cTn>
                                        <p:tgtEl>
                                          <p:spTgt spid="67"/>
                                        </p:tgtEl>
                                        <p:attrNameLst>
                                          <p:attrName>style.visibility</p:attrName>
                                        </p:attrNameLst>
                                      </p:cBhvr>
                                      <p:to>
                                        <p:strVal val="visible"/>
                                      </p:to>
                                    </p:set>
                                    <p:animEffect transition="in" filter="fade">
                                      <p:cBhvr>
                                        <p:cTn id="97" dur="500"/>
                                        <p:tgtEl>
                                          <p:spTgt spid="67"/>
                                        </p:tgtEl>
                                      </p:cBhvr>
                                    </p:animEffect>
                                  </p:childTnLst>
                                </p:cTn>
                              </p:par>
                            </p:childTnLst>
                          </p:cTn>
                        </p:par>
                        <p:par>
                          <p:cTn id="98" fill="hold">
                            <p:stCondLst>
                              <p:cond delay="4050"/>
                            </p:stCondLst>
                            <p:childTnLst>
                              <p:par>
                                <p:cTn id="99" presetID="10" presetClass="entr" presetSubtype="0" fill="hold" grpId="0" nodeType="afterEffect">
                                  <p:stCondLst>
                                    <p:cond delay="0"/>
                                  </p:stCondLst>
                                  <p:childTnLst>
                                    <p:set>
                                      <p:cBhvr>
                                        <p:cTn id="100" dur="1" fill="hold">
                                          <p:stCondLst>
                                            <p:cond delay="0"/>
                                          </p:stCondLst>
                                        </p:cTn>
                                        <p:tgtEl>
                                          <p:spTgt spid="85"/>
                                        </p:tgtEl>
                                        <p:attrNameLst>
                                          <p:attrName>style.visibility</p:attrName>
                                        </p:attrNameLst>
                                      </p:cBhvr>
                                      <p:to>
                                        <p:strVal val="visible"/>
                                      </p:to>
                                    </p:set>
                                    <p:animEffect transition="in" filter="fade">
                                      <p:cBhvr>
                                        <p:cTn id="101" dur="500"/>
                                        <p:tgtEl>
                                          <p:spTgt spid="85"/>
                                        </p:tgtEl>
                                      </p:cBhvr>
                                    </p:animEffect>
                                  </p:childTnLst>
                                </p:cTn>
                              </p:par>
                            </p:childTnLst>
                          </p:cTn>
                        </p:par>
                        <p:par>
                          <p:cTn id="102" fill="hold">
                            <p:stCondLst>
                              <p:cond delay="4550"/>
                            </p:stCondLst>
                            <p:childTnLst>
                              <p:par>
                                <p:cTn id="103" presetID="10" presetClass="entr" presetSubtype="0" fill="hold" grpId="0" nodeType="afterEffect">
                                  <p:stCondLst>
                                    <p:cond delay="0"/>
                                  </p:stCondLst>
                                  <p:childTnLst>
                                    <p:set>
                                      <p:cBhvr>
                                        <p:cTn id="104" dur="1" fill="hold">
                                          <p:stCondLst>
                                            <p:cond delay="0"/>
                                          </p:stCondLst>
                                        </p:cTn>
                                        <p:tgtEl>
                                          <p:spTgt spid="74"/>
                                        </p:tgtEl>
                                        <p:attrNameLst>
                                          <p:attrName>style.visibility</p:attrName>
                                        </p:attrNameLst>
                                      </p:cBhvr>
                                      <p:to>
                                        <p:strVal val="visible"/>
                                      </p:to>
                                    </p:set>
                                    <p:animEffect transition="in" filter="fade">
                                      <p:cBhvr>
                                        <p:cTn id="105" dur="500"/>
                                        <p:tgtEl>
                                          <p:spTgt spid="74"/>
                                        </p:tgtEl>
                                      </p:cBhvr>
                                    </p:animEffect>
                                  </p:childTnLst>
                                </p:cTn>
                              </p:par>
                            </p:childTnLst>
                          </p:cTn>
                        </p:par>
                        <p:par>
                          <p:cTn id="106" fill="hold">
                            <p:stCondLst>
                              <p:cond delay="5050"/>
                            </p:stCondLst>
                            <p:childTnLst>
                              <p:par>
                                <p:cTn id="107" presetID="10" presetClass="entr" presetSubtype="0" fill="hold" nodeType="afterEffect">
                                  <p:stCondLst>
                                    <p:cond delay="0"/>
                                  </p:stCondLst>
                                  <p:childTnLst>
                                    <p:set>
                                      <p:cBhvr>
                                        <p:cTn id="108" dur="1" fill="hold">
                                          <p:stCondLst>
                                            <p:cond delay="0"/>
                                          </p:stCondLst>
                                        </p:cTn>
                                        <p:tgtEl>
                                          <p:spTgt spid="53"/>
                                        </p:tgtEl>
                                        <p:attrNameLst>
                                          <p:attrName>style.visibility</p:attrName>
                                        </p:attrNameLst>
                                      </p:cBhvr>
                                      <p:to>
                                        <p:strVal val="visible"/>
                                      </p:to>
                                    </p:set>
                                    <p:animEffect transition="in" filter="fade">
                                      <p:cBhvr>
                                        <p:cTn id="109" dur="500"/>
                                        <p:tgtEl>
                                          <p:spTgt spid="53"/>
                                        </p:tgtEl>
                                      </p:cBhvr>
                                    </p:animEffect>
                                  </p:childTnLst>
                                </p:cTn>
                              </p:par>
                            </p:childTnLst>
                          </p:cTn>
                        </p:par>
                        <p:par>
                          <p:cTn id="110" fill="hold">
                            <p:stCondLst>
                              <p:cond delay="5550"/>
                            </p:stCondLst>
                            <p:childTnLst>
                              <p:par>
                                <p:cTn id="111" presetID="10" presetClass="entr" presetSubtype="0" fill="hold" nodeType="afterEffect">
                                  <p:stCondLst>
                                    <p:cond delay="0"/>
                                  </p:stCondLst>
                                  <p:childTnLst>
                                    <p:set>
                                      <p:cBhvr>
                                        <p:cTn id="112" dur="1" fill="hold">
                                          <p:stCondLst>
                                            <p:cond delay="0"/>
                                          </p:stCondLst>
                                        </p:cTn>
                                        <p:tgtEl>
                                          <p:spTgt spid="65"/>
                                        </p:tgtEl>
                                        <p:attrNameLst>
                                          <p:attrName>style.visibility</p:attrName>
                                        </p:attrNameLst>
                                      </p:cBhvr>
                                      <p:to>
                                        <p:strVal val="visible"/>
                                      </p:to>
                                    </p:set>
                                    <p:animEffect transition="in" filter="fade">
                                      <p:cBhvr>
                                        <p:cTn id="113" dur="500"/>
                                        <p:tgtEl>
                                          <p:spTgt spid="65"/>
                                        </p:tgtEl>
                                      </p:cBhvr>
                                    </p:animEffect>
                                  </p:childTnLst>
                                </p:cTn>
                              </p:par>
                            </p:childTnLst>
                          </p:cTn>
                        </p:par>
                        <p:par>
                          <p:cTn id="114" fill="hold">
                            <p:stCondLst>
                              <p:cond delay="6050"/>
                            </p:stCondLst>
                            <p:childTnLst>
                              <p:par>
                                <p:cTn id="115" presetID="10" presetClass="entr" presetSubtype="0" fill="hold" grpId="0" nodeType="afterEffect">
                                  <p:stCondLst>
                                    <p:cond delay="0"/>
                                  </p:stCondLst>
                                  <p:childTnLst>
                                    <p:set>
                                      <p:cBhvr>
                                        <p:cTn id="116" dur="1" fill="hold">
                                          <p:stCondLst>
                                            <p:cond delay="0"/>
                                          </p:stCondLst>
                                        </p:cTn>
                                        <p:tgtEl>
                                          <p:spTgt spid="75"/>
                                        </p:tgtEl>
                                        <p:attrNameLst>
                                          <p:attrName>style.visibility</p:attrName>
                                        </p:attrNameLst>
                                      </p:cBhvr>
                                      <p:to>
                                        <p:strVal val="visible"/>
                                      </p:to>
                                    </p:set>
                                    <p:animEffect transition="in" filter="fade">
                                      <p:cBhvr>
                                        <p:cTn id="117" dur="500"/>
                                        <p:tgtEl>
                                          <p:spTgt spid="75"/>
                                        </p:tgtEl>
                                      </p:cBhvr>
                                    </p:animEffect>
                                  </p:childTnLst>
                                </p:cTn>
                              </p:par>
                            </p:childTnLst>
                          </p:cTn>
                        </p:par>
                        <p:par>
                          <p:cTn id="118" fill="hold">
                            <p:stCondLst>
                              <p:cond delay="6550"/>
                            </p:stCondLst>
                            <p:childTnLst>
                              <p:par>
                                <p:cTn id="119" presetID="10" presetClass="entr" presetSubtype="0" fill="hold" nodeType="afterEffect">
                                  <p:stCondLst>
                                    <p:cond delay="0"/>
                                  </p:stCondLst>
                                  <p:childTnLst>
                                    <p:set>
                                      <p:cBhvr>
                                        <p:cTn id="120" dur="1" fill="hold">
                                          <p:stCondLst>
                                            <p:cond delay="0"/>
                                          </p:stCondLst>
                                        </p:cTn>
                                        <p:tgtEl>
                                          <p:spTgt spid="70"/>
                                        </p:tgtEl>
                                        <p:attrNameLst>
                                          <p:attrName>style.visibility</p:attrName>
                                        </p:attrNameLst>
                                      </p:cBhvr>
                                      <p:to>
                                        <p:strVal val="visible"/>
                                      </p:to>
                                    </p:set>
                                    <p:animEffect transition="in" filter="fade">
                                      <p:cBhvr>
                                        <p:cTn id="121" dur="500"/>
                                        <p:tgtEl>
                                          <p:spTgt spid="70"/>
                                        </p:tgtEl>
                                      </p:cBhvr>
                                    </p:animEffect>
                                  </p:childTnLst>
                                </p:cTn>
                              </p:par>
                            </p:childTnLst>
                          </p:cTn>
                        </p:par>
                        <p:par>
                          <p:cTn id="122" fill="hold">
                            <p:stCondLst>
                              <p:cond delay="7050"/>
                            </p:stCondLst>
                            <p:childTnLst>
                              <p:par>
                                <p:cTn id="123" presetID="10" presetClass="entr" presetSubtype="0" fill="hold" grpId="0" nodeType="afterEffect">
                                  <p:stCondLst>
                                    <p:cond delay="0"/>
                                  </p:stCondLst>
                                  <p:childTnLst>
                                    <p:set>
                                      <p:cBhvr>
                                        <p:cTn id="124" dur="1" fill="hold">
                                          <p:stCondLst>
                                            <p:cond delay="0"/>
                                          </p:stCondLst>
                                        </p:cTn>
                                        <p:tgtEl>
                                          <p:spTgt spid="88"/>
                                        </p:tgtEl>
                                        <p:attrNameLst>
                                          <p:attrName>style.visibility</p:attrName>
                                        </p:attrNameLst>
                                      </p:cBhvr>
                                      <p:to>
                                        <p:strVal val="visible"/>
                                      </p:to>
                                    </p:set>
                                    <p:animEffect transition="in" filter="fade">
                                      <p:cBhvr>
                                        <p:cTn id="125" dur="500"/>
                                        <p:tgtEl>
                                          <p:spTgt spid="88"/>
                                        </p:tgtEl>
                                      </p:cBhvr>
                                    </p:animEffect>
                                  </p:childTnLst>
                                </p:cTn>
                              </p:par>
                            </p:childTnLst>
                          </p:cTn>
                        </p:par>
                        <p:par>
                          <p:cTn id="126" fill="hold">
                            <p:stCondLst>
                              <p:cond delay="7550"/>
                            </p:stCondLst>
                            <p:childTnLst>
                              <p:par>
                                <p:cTn id="127" presetID="10" presetClass="entr" presetSubtype="0" fill="hold" nodeType="afterEffect">
                                  <p:stCondLst>
                                    <p:cond delay="0"/>
                                  </p:stCondLst>
                                  <p:childTnLst>
                                    <p:set>
                                      <p:cBhvr>
                                        <p:cTn id="128" dur="1" fill="hold">
                                          <p:stCondLst>
                                            <p:cond delay="0"/>
                                          </p:stCondLst>
                                        </p:cTn>
                                        <p:tgtEl>
                                          <p:spTgt spid="46"/>
                                        </p:tgtEl>
                                        <p:attrNameLst>
                                          <p:attrName>style.visibility</p:attrName>
                                        </p:attrNameLst>
                                      </p:cBhvr>
                                      <p:to>
                                        <p:strVal val="visible"/>
                                      </p:to>
                                    </p:set>
                                    <p:animEffect transition="in" filter="fade">
                                      <p:cBhvr>
                                        <p:cTn id="129" dur="500"/>
                                        <p:tgtEl>
                                          <p:spTgt spid="46"/>
                                        </p:tgtEl>
                                      </p:cBhvr>
                                    </p:animEffect>
                                  </p:childTnLst>
                                </p:cTn>
                              </p:par>
                            </p:childTnLst>
                          </p:cTn>
                        </p:par>
                        <p:par>
                          <p:cTn id="130" fill="hold">
                            <p:stCondLst>
                              <p:cond delay="8050"/>
                            </p:stCondLst>
                            <p:childTnLst>
                              <p:par>
                                <p:cTn id="131" presetID="10" presetClass="entr" presetSubtype="0" fill="hold" grpId="0" nodeType="afterEffect">
                                  <p:stCondLst>
                                    <p:cond delay="0"/>
                                  </p:stCondLst>
                                  <p:childTnLst>
                                    <p:set>
                                      <p:cBhvr>
                                        <p:cTn id="132" dur="1" fill="hold">
                                          <p:stCondLst>
                                            <p:cond delay="0"/>
                                          </p:stCondLst>
                                        </p:cTn>
                                        <p:tgtEl>
                                          <p:spTgt spid="77"/>
                                        </p:tgtEl>
                                        <p:attrNameLst>
                                          <p:attrName>style.visibility</p:attrName>
                                        </p:attrNameLst>
                                      </p:cBhvr>
                                      <p:to>
                                        <p:strVal val="visible"/>
                                      </p:to>
                                    </p:set>
                                    <p:animEffect transition="in" filter="fade">
                                      <p:cBhvr>
                                        <p:cTn id="133" dur="500"/>
                                        <p:tgtEl>
                                          <p:spTgt spid="77"/>
                                        </p:tgtEl>
                                      </p:cBhvr>
                                    </p:animEffect>
                                  </p:childTnLst>
                                </p:cTn>
                              </p:par>
                            </p:childTnLst>
                          </p:cTn>
                        </p:par>
                        <p:par>
                          <p:cTn id="134" fill="hold">
                            <p:stCondLst>
                              <p:cond delay="8550"/>
                            </p:stCondLst>
                            <p:childTnLst>
                              <p:par>
                                <p:cTn id="135" presetID="10" presetClass="entr" presetSubtype="0" fill="hold" nodeType="afterEffect">
                                  <p:stCondLst>
                                    <p:cond delay="0"/>
                                  </p:stCondLst>
                                  <p:childTnLst>
                                    <p:set>
                                      <p:cBhvr>
                                        <p:cTn id="136" dur="1" fill="hold">
                                          <p:stCondLst>
                                            <p:cond delay="0"/>
                                          </p:stCondLst>
                                        </p:cTn>
                                        <p:tgtEl>
                                          <p:spTgt spid="68"/>
                                        </p:tgtEl>
                                        <p:attrNameLst>
                                          <p:attrName>style.visibility</p:attrName>
                                        </p:attrNameLst>
                                      </p:cBhvr>
                                      <p:to>
                                        <p:strVal val="visible"/>
                                      </p:to>
                                    </p:set>
                                    <p:animEffect transition="in" filter="fade">
                                      <p:cBhvr>
                                        <p:cTn id="137" dur="500"/>
                                        <p:tgtEl>
                                          <p:spTgt spid="68"/>
                                        </p:tgtEl>
                                      </p:cBhvr>
                                    </p:animEffect>
                                  </p:childTnLst>
                                </p:cTn>
                              </p:par>
                            </p:childTnLst>
                          </p:cTn>
                        </p:par>
                        <p:par>
                          <p:cTn id="138" fill="hold">
                            <p:stCondLst>
                              <p:cond delay="9050"/>
                            </p:stCondLst>
                            <p:childTnLst>
                              <p:par>
                                <p:cTn id="139" presetID="10" presetClass="entr" presetSubtype="0" fill="hold" grpId="0" nodeType="afterEffect">
                                  <p:stCondLst>
                                    <p:cond delay="0"/>
                                  </p:stCondLst>
                                  <p:childTnLst>
                                    <p:set>
                                      <p:cBhvr>
                                        <p:cTn id="140" dur="1" fill="hold">
                                          <p:stCondLst>
                                            <p:cond delay="0"/>
                                          </p:stCondLst>
                                        </p:cTn>
                                        <p:tgtEl>
                                          <p:spTgt spid="89"/>
                                        </p:tgtEl>
                                        <p:attrNameLst>
                                          <p:attrName>style.visibility</p:attrName>
                                        </p:attrNameLst>
                                      </p:cBhvr>
                                      <p:to>
                                        <p:strVal val="visible"/>
                                      </p:to>
                                    </p:set>
                                    <p:animEffect transition="in" filter="fade">
                                      <p:cBhvr>
                                        <p:cTn id="141" dur="500"/>
                                        <p:tgtEl>
                                          <p:spTgt spid="89"/>
                                        </p:tgtEl>
                                      </p:cBhvr>
                                    </p:animEffect>
                                  </p:childTnLst>
                                </p:cTn>
                              </p:par>
                            </p:childTnLst>
                          </p:cTn>
                        </p:par>
                        <p:par>
                          <p:cTn id="142" fill="hold">
                            <p:stCondLst>
                              <p:cond delay="9550"/>
                            </p:stCondLst>
                            <p:childTnLst>
                              <p:par>
                                <p:cTn id="143" presetID="10" presetClass="entr" presetSubtype="0" fill="hold" nodeType="afterEffect">
                                  <p:stCondLst>
                                    <p:cond delay="0"/>
                                  </p:stCondLst>
                                  <p:childTnLst>
                                    <p:set>
                                      <p:cBhvr>
                                        <p:cTn id="144" dur="1" fill="hold">
                                          <p:stCondLst>
                                            <p:cond delay="0"/>
                                          </p:stCondLst>
                                        </p:cTn>
                                        <p:tgtEl>
                                          <p:spTgt spid="52"/>
                                        </p:tgtEl>
                                        <p:attrNameLst>
                                          <p:attrName>style.visibility</p:attrName>
                                        </p:attrNameLst>
                                      </p:cBhvr>
                                      <p:to>
                                        <p:strVal val="visible"/>
                                      </p:to>
                                    </p:set>
                                    <p:animEffect transition="in" filter="fade">
                                      <p:cBhvr>
                                        <p:cTn id="145" dur="500"/>
                                        <p:tgtEl>
                                          <p:spTgt spid="52"/>
                                        </p:tgtEl>
                                      </p:cBhvr>
                                    </p:animEffect>
                                  </p:childTnLst>
                                </p:cTn>
                              </p:par>
                            </p:childTnLst>
                          </p:cTn>
                        </p:par>
                        <p:par>
                          <p:cTn id="146" fill="hold">
                            <p:stCondLst>
                              <p:cond delay="10050"/>
                            </p:stCondLst>
                            <p:childTnLst>
                              <p:par>
                                <p:cTn id="147" presetID="10" presetClass="entr" presetSubtype="0" fill="hold" grpId="0" nodeType="afterEffect">
                                  <p:stCondLst>
                                    <p:cond delay="0"/>
                                  </p:stCondLst>
                                  <p:childTnLst>
                                    <p:set>
                                      <p:cBhvr>
                                        <p:cTn id="148" dur="1" fill="hold">
                                          <p:stCondLst>
                                            <p:cond delay="0"/>
                                          </p:stCondLst>
                                        </p:cTn>
                                        <p:tgtEl>
                                          <p:spTgt spid="78"/>
                                        </p:tgtEl>
                                        <p:attrNameLst>
                                          <p:attrName>style.visibility</p:attrName>
                                        </p:attrNameLst>
                                      </p:cBhvr>
                                      <p:to>
                                        <p:strVal val="visible"/>
                                      </p:to>
                                    </p:set>
                                    <p:animEffect transition="in" filter="fade">
                                      <p:cBhvr>
                                        <p:cTn id="149" dur="500"/>
                                        <p:tgtEl>
                                          <p:spTgt spid="78"/>
                                        </p:tgtEl>
                                      </p:cBhvr>
                                    </p:animEffect>
                                  </p:childTnLst>
                                </p:cTn>
                              </p:par>
                            </p:childTnLst>
                          </p:cTn>
                        </p:par>
                        <p:par>
                          <p:cTn id="150" fill="hold">
                            <p:stCondLst>
                              <p:cond delay="10550"/>
                            </p:stCondLst>
                            <p:childTnLst>
                              <p:par>
                                <p:cTn id="151" presetID="10" presetClass="entr" presetSubtype="0" fill="hold" nodeType="afterEffect">
                                  <p:stCondLst>
                                    <p:cond delay="0"/>
                                  </p:stCondLst>
                                  <p:childTnLst>
                                    <p:set>
                                      <p:cBhvr>
                                        <p:cTn id="152" dur="1" fill="hold">
                                          <p:stCondLst>
                                            <p:cond delay="0"/>
                                          </p:stCondLst>
                                        </p:cTn>
                                        <p:tgtEl>
                                          <p:spTgt spid="64"/>
                                        </p:tgtEl>
                                        <p:attrNameLst>
                                          <p:attrName>style.visibility</p:attrName>
                                        </p:attrNameLst>
                                      </p:cBhvr>
                                      <p:to>
                                        <p:strVal val="visible"/>
                                      </p:to>
                                    </p:set>
                                    <p:animEffect transition="in" filter="fade">
                                      <p:cBhvr>
                                        <p:cTn id="153" dur="500"/>
                                        <p:tgtEl>
                                          <p:spTgt spid="64"/>
                                        </p:tgtEl>
                                      </p:cBhvr>
                                    </p:animEffect>
                                  </p:childTnLst>
                                </p:cTn>
                              </p:par>
                            </p:childTnLst>
                          </p:cTn>
                        </p:par>
                        <p:par>
                          <p:cTn id="154" fill="hold">
                            <p:stCondLst>
                              <p:cond delay="11050"/>
                            </p:stCondLst>
                            <p:childTnLst>
                              <p:par>
                                <p:cTn id="155" presetID="10" presetClass="entr" presetSubtype="0" fill="hold" grpId="0" nodeType="afterEffect">
                                  <p:stCondLst>
                                    <p:cond delay="0"/>
                                  </p:stCondLst>
                                  <p:childTnLst>
                                    <p:set>
                                      <p:cBhvr>
                                        <p:cTn id="156" dur="1" fill="hold">
                                          <p:stCondLst>
                                            <p:cond delay="0"/>
                                          </p:stCondLst>
                                        </p:cTn>
                                        <p:tgtEl>
                                          <p:spTgt spid="76"/>
                                        </p:tgtEl>
                                        <p:attrNameLst>
                                          <p:attrName>style.visibility</p:attrName>
                                        </p:attrNameLst>
                                      </p:cBhvr>
                                      <p:to>
                                        <p:strVal val="visible"/>
                                      </p:to>
                                    </p:set>
                                    <p:animEffect transition="in" filter="fade">
                                      <p:cBhvr>
                                        <p:cTn id="157" dur="500"/>
                                        <p:tgtEl>
                                          <p:spTgt spid="76"/>
                                        </p:tgtEl>
                                      </p:cBhvr>
                                    </p:animEffect>
                                  </p:childTnLst>
                                </p:cTn>
                              </p:par>
                            </p:childTnLst>
                          </p:cTn>
                        </p:par>
                        <p:par>
                          <p:cTn id="158" fill="hold">
                            <p:stCondLst>
                              <p:cond delay="11550"/>
                            </p:stCondLst>
                            <p:childTnLst>
                              <p:par>
                                <p:cTn id="159" presetID="10" presetClass="entr" presetSubtype="0" fill="hold" nodeType="afterEffect">
                                  <p:stCondLst>
                                    <p:cond delay="0"/>
                                  </p:stCondLst>
                                  <p:childTnLst>
                                    <p:set>
                                      <p:cBhvr>
                                        <p:cTn id="160" dur="1" fill="hold">
                                          <p:stCondLst>
                                            <p:cond delay="0"/>
                                          </p:stCondLst>
                                        </p:cTn>
                                        <p:tgtEl>
                                          <p:spTgt spid="57"/>
                                        </p:tgtEl>
                                        <p:attrNameLst>
                                          <p:attrName>style.visibility</p:attrName>
                                        </p:attrNameLst>
                                      </p:cBhvr>
                                      <p:to>
                                        <p:strVal val="visible"/>
                                      </p:to>
                                    </p:set>
                                    <p:animEffect transition="in" filter="fade">
                                      <p:cBhvr>
                                        <p:cTn id="161" dur="500"/>
                                        <p:tgtEl>
                                          <p:spTgt spid="57"/>
                                        </p:tgtEl>
                                      </p:cBhvr>
                                    </p:animEffect>
                                  </p:childTnLst>
                                </p:cTn>
                              </p:par>
                            </p:childTnLst>
                          </p:cTn>
                        </p:par>
                        <p:par>
                          <p:cTn id="162" fill="hold">
                            <p:stCondLst>
                              <p:cond delay="12050"/>
                            </p:stCondLst>
                            <p:childTnLst>
                              <p:par>
                                <p:cTn id="163" presetID="10" presetClass="entr" presetSubtype="0" fill="hold" grpId="0" nodeType="afterEffect">
                                  <p:stCondLst>
                                    <p:cond delay="0"/>
                                  </p:stCondLst>
                                  <p:childTnLst>
                                    <p:set>
                                      <p:cBhvr>
                                        <p:cTn id="164" dur="1" fill="hold">
                                          <p:stCondLst>
                                            <p:cond delay="0"/>
                                          </p:stCondLst>
                                        </p:cTn>
                                        <p:tgtEl>
                                          <p:spTgt spid="79"/>
                                        </p:tgtEl>
                                        <p:attrNameLst>
                                          <p:attrName>style.visibility</p:attrName>
                                        </p:attrNameLst>
                                      </p:cBhvr>
                                      <p:to>
                                        <p:strVal val="visible"/>
                                      </p:to>
                                    </p:set>
                                    <p:animEffect transition="in" filter="fade">
                                      <p:cBhvr>
                                        <p:cTn id="165" dur="500"/>
                                        <p:tgtEl>
                                          <p:spTgt spid="79"/>
                                        </p:tgtEl>
                                      </p:cBhvr>
                                    </p:animEffect>
                                  </p:childTnLst>
                                </p:cTn>
                              </p:par>
                            </p:childTnLst>
                          </p:cTn>
                        </p:par>
                        <p:par>
                          <p:cTn id="166" fill="hold">
                            <p:stCondLst>
                              <p:cond delay="12550"/>
                            </p:stCondLst>
                            <p:childTnLst>
                              <p:par>
                                <p:cTn id="167" presetID="10" presetClass="entr" presetSubtype="0" fill="hold" nodeType="afterEffect">
                                  <p:stCondLst>
                                    <p:cond delay="0"/>
                                  </p:stCondLst>
                                  <p:childTnLst>
                                    <p:set>
                                      <p:cBhvr>
                                        <p:cTn id="168" dur="1" fill="hold">
                                          <p:stCondLst>
                                            <p:cond delay="0"/>
                                          </p:stCondLst>
                                        </p:cTn>
                                        <p:tgtEl>
                                          <p:spTgt spid="58"/>
                                        </p:tgtEl>
                                        <p:attrNameLst>
                                          <p:attrName>style.visibility</p:attrName>
                                        </p:attrNameLst>
                                      </p:cBhvr>
                                      <p:to>
                                        <p:strVal val="visible"/>
                                      </p:to>
                                    </p:set>
                                    <p:animEffect transition="in" filter="fade">
                                      <p:cBhvr>
                                        <p:cTn id="169" dur="500"/>
                                        <p:tgtEl>
                                          <p:spTgt spid="58"/>
                                        </p:tgtEl>
                                      </p:cBhvr>
                                    </p:animEffect>
                                  </p:childTnLst>
                                </p:cTn>
                              </p:par>
                            </p:childTnLst>
                          </p:cTn>
                        </p:par>
                        <p:par>
                          <p:cTn id="170" fill="hold">
                            <p:stCondLst>
                              <p:cond delay="13050"/>
                            </p:stCondLst>
                            <p:childTnLst>
                              <p:par>
                                <p:cTn id="171" presetID="10" presetClass="entr" presetSubtype="0" fill="hold" grpId="0" nodeType="afterEffect">
                                  <p:stCondLst>
                                    <p:cond delay="0"/>
                                  </p:stCondLst>
                                  <p:childTnLst>
                                    <p:set>
                                      <p:cBhvr>
                                        <p:cTn id="172" dur="1" fill="hold">
                                          <p:stCondLst>
                                            <p:cond delay="0"/>
                                          </p:stCondLst>
                                        </p:cTn>
                                        <p:tgtEl>
                                          <p:spTgt spid="80"/>
                                        </p:tgtEl>
                                        <p:attrNameLst>
                                          <p:attrName>style.visibility</p:attrName>
                                        </p:attrNameLst>
                                      </p:cBhvr>
                                      <p:to>
                                        <p:strVal val="visible"/>
                                      </p:to>
                                    </p:set>
                                    <p:animEffect transition="in" filter="fade">
                                      <p:cBhvr>
                                        <p:cTn id="173" dur="500"/>
                                        <p:tgtEl>
                                          <p:spTgt spid="80"/>
                                        </p:tgtEl>
                                      </p:cBhvr>
                                    </p:animEffect>
                                  </p:childTnLst>
                                </p:cTn>
                              </p:par>
                            </p:childTnLst>
                          </p:cTn>
                        </p:par>
                        <p:par>
                          <p:cTn id="174" fill="hold">
                            <p:stCondLst>
                              <p:cond delay="13550"/>
                            </p:stCondLst>
                            <p:childTnLst>
                              <p:par>
                                <p:cTn id="175" presetID="10" presetClass="entr" presetSubtype="0" fill="hold" nodeType="afterEffect">
                                  <p:stCondLst>
                                    <p:cond delay="0"/>
                                  </p:stCondLst>
                                  <p:childTnLst>
                                    <p:set>
                                      <p:cBhvr>
                                        <p:cTn id="176" dur="1" fill="hold">
                                          <p:stCondLst>
                                            <p:cond delay="0"/>
                                          </p:stCondLst>
                                        </p:cTn>
                                        <p:tgtEl>
                                          <p:spTgt spid="62"/>
                                        </p:tgtEl>
                                        <p:attrNameLst>
                                          <p:attrName>style.visibility</p:attrName>
                                        </p:attrNameLst>
                                      </p:cBhvr>
                                      <p:to>
                                        <p:strVal val="visible"/>
                                      </p:to>
                                    </p:set>
                                    <p:animEffect transition="in" filter="fade">
                                      <p:cBhvr>
                                        <p:cTn id="177" dur="500"/>
                                        <p:tgtEl>
                                          <p:spTgt spid="62"/>
                                        </p:tgtEl>
                                      </p:cBhvr>
                                    </p:animEffect>
                                  </p:childTnLst>
                                </p:cTn>
                              </p:par>
                            </p:childTnLst>
                          </p:cTn>
                        </p:par>
                        <p:par>
                          <p:cTn id="178" fill="hold">
                            <p:stCondLst>
                              <p:cond delay="14050"/>
                            </p:stCondLst>
                            <p:childTnLst>
                              <p:par>
                                <p:cTn id="179" presetID="10" presetClass="entr" presetSubtype="0" fill="hold" grpId="0" nodeType="afterEffect">
                                  <p:stCondLst>
                                    <p:cond delay="0"/>
                                  </p:stCondLst>
                                  <p:childTnLst>
                                    <p:set>
                                      <p:cBhvr>
                                        <p:cTn id="180" dur="1" fill="hold">
                                          <p:stCondLst>
                                            <p:cond delay="0"/>
                                          </p:stCondLst>
                                        </p:cTn>
                                        <p:tgtEl>
                                          <p:spTgt spid="81"/>
                                        </p:tgtEl>
                                        <p:attrNameLst>
                                          <p:attrName>style.visibility</p:attrName>
                                        </p:attrNameLst>
                                      </p:cBhvr>
                                      <p:to>
                                        <p:strVal val="visible"/>
                                      </p:to>
                                    </p:set>
                                    <p:animEffect transition="in" filter="fade">
                                      <p:cBhvr>
                                        <p:cTn id="181" dur="500"/>
                                        <p:tgtEl>
                                          <p:spTgt spid="81"/>
                                        </p:tgtEl>
                                      </p:cBhvr>
                                    </p:animEffect>
                                  </p:childTnLst>
                                </p:cTn>
                              </p:par>
                            </p:childTnLst>
                          </p:cTn>
                        </p:par>
                        <p:par>
                          <p:cTn id="182" fill="hold">
                            <p:stCondLst>
                              <p:cond delay="14550"/>
                            </p:stCondLst>
                            <p:childTnLst>
                              <p:par>
                                <p:cTn id="183" presetID="10" presetClass="entr" presetSubtype="0" fill="hold" nodeType="afterEffect">
                                  <p:stCondLst>
                                    <p:cond delay="0"/>
                                  </p:stCondLst>
                                  <p:childTnLst>
                                    <p:set>
                                      <p:cBhvr>
                                        <p:cTn id="184" dur="1" fill="hold">
                                          <p:stCondLst>
                                            <p:cond delay="0"/>
                                          </p:stCondLst>
                                        </p:cTn>
                                        <p:tgtEl>
                                          <p:spTgt spid="66"/>
                                        </p:tgtEl>
                                        <p:attrNameLst>
                                          <p:attrName>style.visibility</p:attrName>
                                        </p:attrNameLst>
                                      </p:cBhvr>
                                      <p:to>
                                        <p:strVal val="visible"/>
                                      </p:to>
                                    </p:set>
                                    <p:animEffect transition="in" filter="fade">
                                      <p:cBhvr>
                                        <p:cTn id="185" dur="500"/>
                                        <p:tgtEl>
                                          <p:spTgt spid="66"/>
                                        </p:tgtEl>
                                      </p:cBhvr>
                                    </p:animEffect>
                                  </p:childTnLst>
                                </p:cTn>
                              </p:par>
                            </p:childTnLst>
                          </p:cTn>
                        </p:par>
                        <p:par>
                          <p:cTn id="186" fill="hold">
                            <p:stCondLst>
                              <p:cond delay="15050"/>
                            </p:stCondLst>
                            <p:childTnLst>
                              <p:par>
                                <p:cTn id="187" presetID="10" presetClass="entr" presetSubtype="0" fill="hold" grpId="0" nodeType="afterEffect">
                                  <p:stCondLst>
                                    <p:cond delay="0"/>
                                  </p:stCondLst>
                                  <p:childTnLst>
                                    <p:set>
                                      <p:cBhvr>
                                        <p:cTn id="188" dur="1" fill="hold">
                                          <p:stCondLst>
                                            <p:cond delay="0"/>
                                          </p:stCondLst>
                                        </p:cTn>
                                        <p:tgtEl>
                                          <p:spTgt spid="83"/>
                                        </p:tgtEl>
                                        <p:attrNameLst>
                                          <p:attrName>style.visibility</p:attrName>
                                        </p:attrNameLst>
                                      </p:cBhvr>
                                      <p:to>
                                        <p:strVal val="visible"/>
                                      </p:to>
                                    </p:set>
                                    <p:animEffect transition="in" filter="fade">
                                      <p:cBhvr>
                                        <p:cTn id="189" dur="500"/>
                                        <p:tgtEl>
                                          <p:spTgt spid="83"/>
                                        </p:tgtEl>
                                      </p:cBhvr>
                                    </p:animEffect>
                                  </p:childTnLst>
                                </p:cTn>
                              </p:par>
                            </p:childTnLst>
                          </p:cTn>
                        </p:par>
                        <p:par>
                          <p:cTn id="190" fill="hold">
                            <p:stCondLst>
                              <p:cond delay="15550"/>
                            </p:stCondLst>
                            <p:childTnLst>
                              <p:par>
                                <p:cTn id="191" presetID="10" presetClass="entr" presetSubtype="0" fill="hold" nodeType="afterEffect">
                                  <p:stCondLst>
                                    <p:cond delay="0"/>
                                  </p:stCondLst>
                                  <p:childTnLst>
                                    <p:set>
                                      <p:cBhvr>
                                        <p:cTn id="192" dur="1" fill="hold">
                                          <p:stCondLst>
                                            <p:cond delay="0"/>
                                          </p:stCondLst>
                                        </p:cTn>
                                        <p:tgtEl>
                                          <p:spTgt spid="71"/>
                                        </p:tgtEl>
                                        <p:attrNameLst>
                                          <p:attrName>style.visibility</p:attrName>
                                        </p:attrNameLst>
                                      </p:cBhvr>
                                      <p:to>
                                        <p:strVal val="visible"/>
                                      </p:to>
                                    </p:set>
                                    <p:animEffect transition="in" filter="fade">
                                      <p:cBhvr>
                                        <p:cTn id="193" dur="500"/>
                                        <p:tgtEl>
                                          <p:spTgt spid="71"/>
                                        </p:tgtEl>
                                      </p:cBhvr>
                                    </p:animEffect>
                                  </p:childTnLst>
                                </p:cTn>
                              </p:par>
                            </p:childTnLst>
                          </p:cTn>
                        </p:par>
                        <p:par>
                          <p:cTn id="194" fill="hold">
                            <p:stCondLst>
                              <p:cond delay="16050"/>
                            </p:stCondLst>
                            <p:childTnLst>
                              <p:par>
                                <p:cTn id="195" presetID="10" presetClass="entr" presetSubtype="0" fill="hold" grpId="0" nodeType="afterEffect">
                                  <p:stCondLst>
                                    <p:cond delay="0"/>
                                  </p:stCondLst>
                                  <p:childTnLst>
                                    <p:set>
                                      <p:cBhvr>
                                        <p:cTn id="196" dur="1" fill="hold">
                                          <p:stCondLst>
                                            <p:cond delay="0"/>
                                          </p:stCondLst>
                                        </p:cTn>
                                        <p:tgtEl>
                                          <p:spTgt spid="90"/>
                                        </p:tgtEl>
                                        <p:attrNameLst>
                                          <p:attrName>style.visibility</p:attrName>
                                        </p:attrNameLst>
                                      </p:cBhvr>
                                      <p:to>
                                        <p:strVal val="visible"/>
                                      </p:to>
                                    </p:set>
                                    <p:animEffect transition="in" filter="fade">
                                      <p:cBhvr>
                                        <p:cTn id="197" dur="500"/>
                                        <p:tgtEl>
                                          <p:spTgt spid="90"/>
                                        </p:tgtEl>
                                      </p:cBhvr>
                                    </p:animEffect>
                                  </p:childTnLst>
                                </p:cTn>
                              </p:par>
                            </p:childTnLst>
                          </p:cTn>
                        </p:par>
                      </p:childTnLst>
                    </p:cTn>
                  </p:par>
                  <p:par>
                    <p:cTn id="198" fill="hold">
                      <p:stCondLst>
                        <p:cond delay="indefinite"/>
                      </p:stCondLst>
                      <p:childTnLst>
                        <p:par>
                          <p:cTn id="199" fill="hold">
                            <p:stCondLst>
                              <p:cond delay="0"/>
                            </p:stCondLst>
                            <p:childTnLst>
                              <p:par>
                                <p:cTn id="200" presetID="10" presetClass="entr" presetSubtype="0" fill="hold" grpId="0" nodeType="clickEffect">
                                  <p:stCondLst>
                                    <p:cond delay="0"/>
                                  </p:stCondLst>
                                  <p:iterate type="wd">
                                    <p:tmPct val="10000"/>
                                  </p:iterate>
                                  <p:childTnLst>
                                    <p:set>
                                      <p:cBhvr>
                                        <p:cTn id="201" dur="1" fill="hold">
                                          <p:stCondLst>
                                            <p:cond delay="0"/>
                                          </p:stCondLst>
                                        </p:cTn>
                                        <p:tgtEl>
                                          <p:spTgt spid="91"/>
                                        </p:tgtEl>
                                        <p:attrNameLst>
                                          <p:attrName>style.visibility</p:attrName>
                                        </p:attrNameLst>
                                      </p:cBhvr>
                                      <p:to>
                                        <p:strVal val="visible"/>
                                      </p:to>
                                    </p:set>
                                    <p:animEffect transition="in" filter="fade">
                                      <p:cBhvr>
                                        <p:cTn id="202"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35" grpId="0" animBg="1"/>
      <p:bldP spid="50" grpId="0" animBg="1"/>
      <p:bldP spid="54" grpId="0"/>
      <p:bldP spid="56" grpId="0"/>
      <p:bldP spid="13" grpId="0" animBg="1"/>
      <p:bldP spid="59" grpId="0" animBg="1"/>
      <p:bldP spid="60" grpId="0"/>
      <p:bldP spid="61" grpId="0"/>
      <p:bldP spid="63" grpId="0"/>
      <p:bldP spid="40" grpId="0" animBg="1"/>
      <p:bldP spid="41" grpId="0" animBg="1"/>
      <p:bldP spid="51" grpId="0" animBg="1"/>
      <p:bldP spid="72" grpId="0"/>
      <p:bldP spid="74" grpId="0"/>
      <p:bldP spid="75" grpId="0"/>
      <p:bldP spid="76" grpId="0"/>
      <p:bldP spid="77" grpId="0"/>
      <p:bldP spid="78" grpId="0"/>
      <p:bldP spid="79" grpId="0"/>
      <p:bldP spid="80" grpId="0"/>
      <p:bldP spid="81" grpId="0"/>
      <p:bldP spid="83" grpId="0"/>
      <p:bldP spid="85" grpId="0"/>
      <p:bldP spid="87" grpId="0"/>
      <p:bldP spid="88" grpId="0"/>
      <p:bldP spid="89" grpId="0"/>
      <p:bldP spid="90" grpId="0"/>
      <p:bldP spid="9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95536" y="302405"/>
            <a:ext cx="8748464" cy="822339"/>
          </a:xfrm>
        </p:spPr>
        <p:txBody>
          <a:bodyPr>
            <a:normAutofit fontScale="90000"/>
          </a:bodyPr>
          <a:lstStyle/>
          <a:p>
            <a:r>
              <a:rPr lang="fr-FR" dirty="0" smtClean="0"/>
              <a:t>Générateur équivalent de </a:t>
            </a:r>
            <a:r>
              <a:rPr lang="fr-FR" dirty="0" err="1" smtClean="0"/>
              <a:t>Thevenin</a:t>
            </a:r>
            <a:endParaRPr lang="fr-FR" dirty="0"/>
          </a:p>
        </p:txBody>
      </p:sp>
      <p:sp>
        <p:nvSpPr>
          <p:cNvPr id="3" name="Espace réservé du contenu 2"/>
          <p:cNvSpPr>
            <a:spLocks noGrp="1"/>
          </p:cNvSpPr>
          <p:nvPr>
            <p:ph idx="1"/>
            <p:custDataLst>
              <p:tags r:id="rId2"/>
            </p:custDataLst>
          </p:nvPr>
        </p:nvSpPr>
        <p:spPr>
          <a:xfrm>
            <a:off x="-36512" y="1340768"/>
            <a:ext cx="9252519" cy="2608118"/>
          </a:xfrm>
        </p:spPr>
        <p:txBody>
          <a:bodyPr>
            <a:noAutofit/>
          </a:bodyPr>
          <a:lstStyle/>
          <a:p>
            <a:pPr marL="0" indent="0" algn="ctr">
              <a:buNone/>
            </a:pPr>
            <a:r>
              <a:rPr lang="fr-FR" sz="1900" dirty="0" smtClean="0"/>
              <a:t>Pour simplifier l’étude d’un circuit et la compréhension des effets produits lors de l’évolution de ce circuit, on va chercher à ramener tout circuit vu entre deux points à l’étude d’un générateur de tension parfait et d’une résistance en série(interne ou autre)…</a:t>
            </a:r>
          </a:p>
          <a:p>
            <a:pPr marL="0" indent="0" algn="ctr">
              <a:buNone/>
            </a:pPr>
            <a:r>
              <a:rPr lang="fr-FR" sz="1900" dirty="0" smtClean="0"/>
              <a:t>On appellera </a:t>
            </a:r>
            <a:r>
              <a:rPr lang="fr-FR" sz="1900" dirty="0" err="1" smtClean="0"/>
              <a:t>E</a:t>
            </a:r>
            <a:r>
              <a:rPr lang="fr-FR" sz="1900" baseline="-25000" dirty="0" err="1" smtClean="0"/>
              <a:t>th</a:t>
            </a:r>
            <a:r>
              <a:rPr lang="fr-FR" sz="1900" dirty="0" smtClean="0"/>
              <a:t> la tension du générateur équivalent de </a:t>
            </a:r>
            <a:r>
              <a:rPr lang="fr-FR" sz="1900" dirty="0" err="1" smtClean="0"/>
              <a:t>Thevenin</a:t>
            </a:r>
            <a:r>
              <a:rPr lang="fr-FR" sz="1900" dirty="0" smtClean="0"/>
              <a:t>  et </a:t>
            </a:r>
            <a:r>
              <a:rPr lang="fr-FR" sz="1900" dirty="0" err="1" smtClean="0"/>
              <a:t>R</a:t>
            </a:r>
            <a:r>
              <a:rPr lang="fr-FR" sz="1900" baseline="-25000" dirty="0" err="1" smtClean="0"/>
              <a:t>th</a:t>
            </a:r>
            <a:r>
              <a:rPr lang="fr-FR" sz="1900" dirty="0" smtClean="0"/>
              <a:t> la résistance équivalente.</a:t>
            </a:r>
          </a:p>
          <a:p>
            <a:pPr marL="0" indent="0" algn="ctr">
              <a:buNone/>
            </a:pPr>
            <a:r>
              <a:rPr lang="fr-FR" sz="1900" dirty="0" err="1" smtClean="0"/>
              <a:t>E</a:t>
            </a:r>
            <a:r>
              <a:rPr lang="fr-FR" sz="1900" baseline="-25000" dirty="0" err="1" smtClean="0"/>
              <a:t>th</a:t>
            </a:r>
            <a:r>
              <a:rPr lang="fr-FR" sz="1900" dirty="0" smtClean="0"/>
              <a:t> sera égale à la tension vue entre les points sans rien raccorder de supplémentaire.   </a:t>
            </a:r>
            <a:endParaRPr lang="fr-FR" sz="1900" dirty="0"/>
          </a:p>
        </p:txBody>
      </p:sp>
      <p:sp>
        <p:nvSpPr>
          <p:cNvPr id="35" name="Rectangle 72"/>
          <p:cNvSpPr/>
          <p:nvPr>
            <p:custDataLst>
              <p:tags r:id="rId3"/>
            </p:custDataLst>
          </p:nvPr>
        </p:nvSpPr>
        <p:spPr>
          <a:xfrm rot="5400000" flipV="1">
            <a:off x="274971" y="4728595"/>
            <a:ext cx="2541065" cy="782516"/>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7" name="Groupe 46"/>
          <p:cNvGrpSpPr/>
          <p:nvPr>
            <p:custDataLst>
              <p:tags r:id="rId4"/>
            </p:custDataLst>
          </p:nvPr>
        </p:nvGrpSpPr>
        <p:grpSpPr>
          <a:xfrm>
            <a:off x="854965" y="5515027"/>
            <a:ext cx="597234" cy="597234"/>
            <a:chOff x="6400473" y="5085184"/>
            <a:chExt cx="597234" cy="597234"/>
          </a:xfrm>
        </p:grpSpPr>
        <p:sp>
          <p:nvSpPr>
            <p:cNvPr id="48" name="Ellipse 47"/>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9" name="Connecteur droit avec flèche 48"/>
            <p:cNvCxnSpPr>
              <a:stCxn id="48" idx="4"/>
              <a:endCxn id="48"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50" name="Rectangle 49"/>
          <p:cNvSpPr/>
          <p:nvPr>
            <p:custDataLst>
              <p:tags r:id="rId5"/>
            </p:custDataLst>
          </p:nvPr>
        </p:nvSpPr>
        <p:spPr>
          <a:xfrm>
            <a:off x="975526" y="427305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51" name="Rectangle 50"/>
          <p:cNvSpPr/>
          <p:nvPr>
            <p:custDataLst>
              <p:tags r:id="rId6"/>
            </p:custDataLst>
          </p:nvPr>
        </p:nvSpPr>
        <p:spPr>
          <a:xfrm>
            <a:off x="1758705" y="427305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4" name="Rectangle 53"/>
          <p:cNvSpPr/>
          <p:nvPr>
            <p:custDataLst>
              <p:tags r:id="rId7"/>
            </p:custDataLst>
          </p:nvPr>
        </p:nvSpPr>
        <p:spPr>
          <a:xfrm>
            <a:off x="179512" y="544522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Ellipse 12"/>
          <p:cNvSpPr/>
          <p:nvPr>
            <p:custDataLst>
              <p:tags r:id="rId8"/>
            </p:custDataLst>
          </p:nvPr>
        </p:nvSpPr>
        <p:spPr>
          <a:xfrm>
            <a:off x="1470671" y="3765583"/>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custDataLst>
              <p:tags r:id="rId9"/>
            </p:custDataLst>
          </p:nvPr>
        </p:nvSpPr>
        <p:spPr>
          <a:xfrm>
            <a:off x="1479076" y="6296826"/>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custDataLst>
              <p:tags r:id="rId10"/>
            </p:custDataLst>
          </p:nvPr>
        </p:nvSpPr>
        <p:spPr>
          <a:xfrm>
            <a:off x="1153582" y="335699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1" name="Rectangle 60"/>
          <p:cNvSpPr/>
          <p:nvPr>
            <p:custDataLst>
              <p:tags r:id="rId11"/>
            </p:custDataLst>
          </p:nvPr>
        </p:nvSpPr>
        <p:spPr>
          <a:xfrm>
            <a:off x="1172061" y="6324595"/>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3" name="Espace réservé du contenu 2"/>
          <p:cNvSpPr txBox="1">
            <a:spLocks/>
          </p:cNvSpPr>
          <p:nvPr>
            <p:custDataLst>
              <p:tags r:id="rId12"/>
            </p:custDataLst>
          </p:nvPr>
        </p:nvSpPr>
        <p:spPr>
          <a:xfrm>
            <a:off x="2263443" y="4178272"/>
            <a:ext cx="6629037" cy="1635372"/>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Entre les points A et B la tension </a:t>
            </a:r>
          </a:p>
          <a:p>
            <a:pPr marL="0" indent="0" algn="ctr">
              <a:buFont typeface="Arial" panose="020B0604020202020204" pitchFamily="34" charset="0"/>
              <a:buNone/>
            </a:pPr>
            <a:r>
              <a:rPr lang="fr-FR" sz="1900" dirty="0" smtClean="0"/>
              <a:t>U</a:t>
            </a:r>
            <a:r>
              <a:rPr lang="fr-FR" sz="1900" baseline="-25000" dirty="0" smtClean="0"/>
              <a:t>AB</a:t>
            </a:r>
            <a:r>
              <a:rPr lang="fr-FR" sz="1900" dirty="0" smtClean="0"/>
              <a:t>= E</a:t>
            </a:r>
            <a:r>
              <a:rPr lang="fr-FR" sz="1900" baseline="-25000" dirty="0" smtClean="0"/>
              <a:t>1</a:t>
            </a:r>
            <a:r>
              <a:rPr lang="fr-FR" sz="1900" dirty="0" smtClean="0"/>
              <a:t> – R</a:t>
            </a:r>
            <a:r>
              <a:rPr lang="fr-FR" sz="1900" baseline="-25000" dirty="0" smtClean="0"/>
              <a:t>1</a:t>
            </a:r>
            <a:r>
              <a:rPr lang="fr-FR" sz="1900" dirty="0" smtClean="0"/>
              <a:t> x I</a:t>
            </a:r>
            <a:r>
              <a:rPr lang="fr-FR" sz="1900" baseline="-25000" dirty="0" smtClean="0"/>
              <a:t>1 </a:t>
            </a:r>
            <a:r>
              <a:rPr lang="fr-FR" sz="1900" dirty="0" smtClean="0"/>
              <a:t>= </a:t>
            </a:r>
            <a:r>
              <a:rPr lang="fr-FR" sz="1900" dirty="0" err="1" smtClean="0"/>
              <a:t>E</a:t>
            </a:r>
            <a:r>
              <a:rPr lang="fr-FR" sz="1900" baseline="-25000" dirty="0" err="1" smtClean="0"/>
              <a:t>th</a:t>
            </a:r>
            <a:r>
              <a:rPr lang="fr-FR" sz="1900" dirty="0" smtClean="0"/>
              <a:t>  </a:t>
            </a:r>
          </a:p>
          <a:p>
            <a:pPr marL="0" indent="0" algn="ctr">
              <a:buNone/>
            </a:pPr>
            <a:r>
              <a:rPr lang="fr-FR" sz="1900" dirty="0" smtClean="0"/>
              <a:t>Le courant </a:t>
            </a:r>
            <a:r>
              <a:rPr lang="fr-FR" sz="1900" dirty="0" smtClean="0"/>
              <a:t>peut </a:t>
            </a:r>
            <a:r>
              <a:rPr lang="fr-FR" sz="1900" dirty="0" smtClean="0"/>
              <a:t>être calculé à partir de la somme des tensions dans la maille divisée par la somme des </a:t>
            </a:r>
            <a:r>
              <a:rPr lang="fr-FR" sz="1900" dirty="0" smtClean="0"/>
              <a:t>résistances</a:t>
            </a:r>
            <a:endParaRPr lang="fr-FR" sz="1900" dirty="0" smtClean="0"/>
          </a:p>
        </p:txBody>
      </p:sp>
      <p:sp useBgFill="1">
        <p:nvSpPr>
          <p:cNvPr id="40" name="Rectangle 39"/>
          <p:cNvSpPr/>
          <p:nvPr>
            <p:custDataLst>
              <p:tags r:id="rId13"/>
            </p:custDataLst>
          </p:nvPr>
        </p:nvSpPr>
        <p:spPr>
          <a:xfrm>
            <a:off x="1758705" y="550597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64" name="Connecteur droit avec flèche 63"/>
          <p:cNvCxnSpPr/>
          <p:nvPr>
            <p:custDataLst>
              <p:tags r:id="rId14"/>
            </p:custDataLst>
          </p:nvPr>
        </p:nvCxnSpPr>
        <p:spPr>
          <a:xfrm flipH="1" flipV="1">
            <a:off x="1149658" y="5103787"/>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5" name="Connecteur droit avec flèche 64"/>
          <p:cNvCxnSpPr/>
          <p:nvPr>
            <p:custDataLst>
              <p:tags r:id="rId15"/>
            </p:custDataLst>
          </p:nvPr>
        </p:nvCxnSpPr>
        <p:spPr>
          <a:xfrm>
            <a:off x="683568" y="4153095"/>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p:nvPr>
            <p:custDataLst>
              <p:tags r:id="rId16"/>
            </p:custDataLst>
          </p:nvPr>
        </p:nvCxnSpPr>
        <p:spPr>
          <a:xfrm flipV="1">
            <a:off x="704822" y="5470737"/>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7" name="Connecteur droit avec flèche 66"/>
          <p:cNvCxnSpPr/>
          <p:nvPr>
            <p:custDataLst>
              <p:tags r:id="rId17"/>
            </p:custDataLst>
          </p:nvPr>
        </p:nvCxnSpPr>
        <p:spPr>
          <a:xfrm flipV="1">
            <a:off x="2339752" y="3948886"/>
            <a:ext cx="0" cy="2432442"/>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8" name="Rectangle 67"/>
          <p:cNvSpPr/>
          <p:nvPr>
            <p:custDataLst>
              <p:tags r:id="rId18"/>
            </p:custDataLst>
          </p:nvPr>
        </p:nvSpPr>
        <p:spPr>
          <a:xfrm>
            <a:off x="645602" y="4831821"/>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69" name="Rectangle 68"/>
          <p:cNvSpPr/>
          <p:nvPr>
            <p:custDataLst>
              <p:tags r:id="rId19"/>
            </p:custDataLst>
          </p:nvPr>
        </p:nvSpPr>
        <p:spPr>
          <a:xfrm>
            <a:off x="141546" y="4257051"/>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70" name="Rectangle 69"/>
          <p:cNvSpPr/>
          <p:nvPr>
            <p:custDataLst>
              <p:tags r:id="rId20"/>
            </p:custDataLst>
          </p:nvPr>
        </p:nvSpPr>
        <p:spPr>
          <a:xfrm>
            <a:off x="-2889432" y="599373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71" name="Rectangle 70"/>
          <p:cNvSpPr/>
          <p:nvPr>
            <p:custDataLst>
              <p:tags r:id="rId21"/>
            </p:custDataLst>
          </p:nvPr>
        </p:nvSpPr>
        <p:spPr>
          <a:xfrm>
            <a:off x="2301786" y="401728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AB</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mc:AlternateContent xmlns:mc="http://schemas.openxmlformats.org/markup-compatibility/2006">
        <mc:Choice xmlns:a14="http://schemas.microsoft.com/office/drawing/2010/main" Requires="a14">
          <p:sp>
            <p:nvSpPr>
              <p:cNvPr id="25" name="Espace réservé du contenu 2"/>
              <p:cNvSpPr txBox="1">
                <a:spLocks/>
              </p:cNvSpPr>
              <p:nvPr>
                <p:custDataLst>
                  <p:tags r:id="rId22"/>
                </p:custDataLst>
              </p:nvPr>
            </p:nvSpPr>
            <p:spPr>
              <a:xfrm>
                <a:off x="3995936" y="5826018"/>
                <a:ext cx="2880320" cy="843342"/>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1</a:t>
                </a:r>
                <a:r>
                  <a:rPr lang="fr-FR" sz="1900" dirty="0" smtClean="0"/>
                  <a:t>= </a:t>
                </a:r>
                <a14:m>
                  <m:oMath xmlns:m="http://schemas.openxmlformats.org/officeDocument/2006/math">
                    <m:f>
                      <m:fPr>
                        <m:ctrlPr>
                          <a:rPr lang="fr-FR" b="1" smtClean="0">
                            <a:latin typeface="Cambria Math"/>
                          </a:rPr>
                        </m:ctrlPr>
                      </m:fPr>
                      <m:num>
                        <m:r>
                          <a:rPr lang="fr-FR" b="1" i="0" smtClean="0">
                            <a:latin typeface="Cambria Math"/>
                          </a:rPr>
                          <m:t>𝐄</m:t>
                        </m:r>
                        <m:r>
                          <a:rPr lang="fr-FR" b="1" i="0" baseline="-25000" smtClean="0">
                            <a:latin typeface="Cambria Math"/>
                          </a:rPr>
                          <m:t>𝟏</m:t>
                        </m:r>
                      </m:num>
                      <m:den>
                        <m:r>
                          <a:rPr lang="fr-FR" b="1" i="0" smtClean="0">
                            <a:latin typeface="Cambria Math"/>
                          </a:rPr>
                          <m:t>(</m:t>
                        </m:r>
                        <m:r>
                          <a:rPr lang="fr-FR" b="1" i="0" smtClean="0">
                            <a:latin typeface="Cambria Math"/>
                          </a:rPr>
                          <m:t>𝐑𝟏</m:t>
                        </m:r>
                        <m:r>
                          <a:rPr lang="fr-FR" b="1" i="0" smtClean="0">
                            <a:latin typeface="Cambria Math"/>
                          </a:rPr>
                          <m:t>+</m:t>
                        </m:r>
                        <m:r>
                          <a:rPr lang="fr-FR" b="1" i="0" smtClean="0">
                            <a:latin typeface="Cambria Math"/>
                          </a:rPr>
                          <m:t>𝐑𝟐</m:t>
                        </m:r>
                        <m:r>
                          <a:rPr lang="fr-FR" b="1" i="0" smtClean="0">
                            <a:latin typeface="Cambria Math"/>
                          </a:rPr>
                          <m:t>+</m:t>
                        </m:r>
                        <m:r>
                          <a:rPr lang="fr-FR" b="1" i="0" smtClean="0">
                            <a:latin typeface="Cambria Math"/>
                          </a:rPr>
                          <m:t>𝐑𝟑</m:t>
                        </m:r>
                        <m:r>
                          <a:rPr lang="fr-FR" b="1" i="0" smtClean="0">
                            <a:latin typeface="Cambria Math"/>
                          </a:rPr>
                          <m:t>)</m:t>
                        </m:r>
                      </m:den>
                    </m:f>
                  </m:oMath>
                </a14:m>
                <a:r>
                  <a:rPr lang="fr-FR" dirty="0" smtClean="0"/>
                  <a:t>  </a:t>
                </a:r>
              </a:p>
            </p:txBody>
          </p:sp>
        </mc:Choice>
        <mc:Fallback>
          <p:sp>
            <p:nvSpPr>
              <p:cNvPr id="25" name="Espace réservé du contenu 2"/>
              <p:cNvSpPr txBox="1">
                <a:spLocks noRot="1" noChangeAspect="1" noMove="1" noResize="1" noEditPoints="1" noAdjustHandles="1" noChangeArrowheads="1" noChangeShapeType="1" noTextEdit="1"/>
              </p:cNvSpPr>
              <p:nvPr>
                <p:custDataLst>
                  <p:tags r:id="rId22"/>
                </p:custDataLst>
              </p:nvPr>
            </p:nvSpPr>
            <p:spPr>
              <a:xfrm>
                <a:off x="3995936" y="5826018"/>
                <a:ext cx="2880320" cy="843342"/>
              </a:xfrm>
              <a:prstGeom prst="rect">
                <a:avLst/>
              </a:prstGeom>
              <a:blipFill rotWithShape="1">
                <a:blip r:embed="rId25"/>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Tree>
    <p:extLst>
      <p:ext uri="{BB962C8B-B14F-4D97-AF65-F5344CB8AC3E}">
        <p14:creationId xmlns:p14="http://schemas.microsoft.com/office/powerpoint/2010/main" val="16064719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65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380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par>
                          <p:cTn id="16" fill="hold">
                            <p:stCondLst>
                              <p:cond delay="5550"/>
                            </p:stCondLst>
                            <p:childTnLst>
                              <p:par>
                                <p:cTn id="17" presetID="10" presetClass="entr" presetSubtype="0" fill="hold" grpId="0" nodeType="afterEffect">
                                  <p:stCondLst>
                                    <p:cond delay="500"/>
                                  </p:stCondLst>
                                  <p:iterate type="wd">
                                    <p:tmPct val="10000"/>
                                  </p:iterate>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iterate type="wd">
                                    <p:tmPct val="10000"/>
                                  </p:iterate>
                                  <p:childTnLst>
                                    <p:set>
                                      <p:cBhvr>
                                        <p:cTn id="23" dur="1" fill="hold">
                                          <p:stCondLst>
                                            <p:cond delay="0"/>
                                          </p:stCondLst>
                                        </p:cTn>
                                        <p:tgtEl>
                                          <p:spTgt spid="47"/>
                                        </p:tgtEl>
                                        <p:attrNameLst>
                                          <p:attrName>style.visibility</p:attrName>
                                        </p:attrNameLst>
                                      </p:cBhvr>
                                      <p:to>
                                        <p:strVal val="visible"/>
                                      </p:to>
                                    </p:set>
                                    <p:animEffect transition="in" filter="fade">
                                      <p:cBhvr>
                                        <p:cTn id="24" dur="500"/>
                                        <p:tgtEl>
                                          <p:spTgt spid="47"/>
                                        </p:tgtEl>
                                      </p:cBhvr>
                                    </p:animEffect>
                                  </p:childTnLst>
                                </p:cTn>
                              </p:par>
                            </p:childTnLst>
                          </p:cTn>
                        </p:par>
                        <p:par>
                          <p:cTn id="25" fill="hold">
                            <p:stCondLst>
                              <p:cond delay="500"/>
                            </p:stCondLst>
                            <p:childTnLst>
                              <p:par>
                                <p:cTn id="26" presetID="10" presetClass="entr" presetSubtype="0" fill="hold" grpId="0" nodeType="afterEffect">
                                  <p:stCondLst>
                                    <p:cond delay="0"/>
                                  </p:stCondLst>
                                  <p:iterate type="wd">
                                    <p:tmPct val="10000"/>
                                  </p:iterate>
                                  <p:childTnLst>
                                    <p:set>
                                      <p:cBhvr>
                                        <p:cTn id="27" dur="1" fill="hold">
                                          <p:stCondLst>
                                            <p:cond delay="0"/>
                                          </p:stCondLst>
                                        </p:cTn>
                                        <p:tgtEl>
                                          <p:spTgt spid="50"/>
                                        </p:tgtEl>
                                        <p:attrNameLst>
                                          <p:attrName>style.visibility</p:attrName>
                                        </p:attrNameLst>
                                      </p:cBhvr>
                                      <p:to>
                                        <p:strVal val="visible"/>
                                      </p:to>
                                    </p:set>
                                    <p:animEffect transition="in" filter="fade">
                                      <p:cBhvr>
                                        <p:cTn id="28" dur="500"/>
                                        <p:tgtEl>
                                          <p:spTgt spid="50"/>
                                        </p:tgtEl>
                                      </p:cBhvr>
                                    </p:animEffect>
                                  </p:childTnLst>
                                </p:cTn>
                              </p:par>
                            </p:childTnLst>
                          </p:cTn>
                        </p:par>
                        <p:par>
                          <p:cTn id="29" fill="hold">
                            <p:stCondLst>
                              <p:cond delay="1000"/>
                            </p:stCondLst>
                            <p:childTnLst>
                              <p:par>
                                <p:cTn id="30" presetID="10" presetClass="entr" presetSubtype="0" fill="hold" grpId="0" nodeType="afterEffect">
                                  <p:stCondLst>
                                    <p:cond delay="0"/>
                                  </p:stCondLst>
                                  <p:iterate type="wd">
                                    <p:tmPct val="10000"/>
                                  </p:iterate>
                                  <p:childTnLst>
                                    <p:set>
                                      <p:cBhvr>
                                        <p:cTn id="31" dur="1" fill="hold">
                                          <p:stCondLst>
                                            <p:cond delay="0"/>
                                          </p:stCondLst>
                                        </p:cTn>
                                        <p:tgtEl>
                                          <p:spTgt spid="51"/>
                                        </p:tgtEl>
                                        <p:attrNameLst>
                                          <p:attrName>style.visibility</p:attrName>
                                        </p:attrNameLst>
                                      </p:cBhvr>
                                      <p:to>
                                        <p:strVal val="visible"/>
                                      </p:to>
                                    </p:set>
                                    <p:animEffect transition="in" filter="fade">
                                      <p:cBhvr>
                                        <p:cTn id="32" dur="500"/>
                                        <p:tgtEl>
                                          <p:spTgt spid="51"/>
                                        </p:tgtEl>
                                      </p:cBhvr>
                                    </p:animEffect>
                                  </p:childTnLst>
                                </p:cTn>
                              </p:par>
                            </p:childTnLst>
                          </p:cTn>
                        </p:par>
                        <p:par>
                          <p:cTn id="33" fill="hold">
                            <p:stCondLst>
                              <p:cond delay="1500"/>
                            </p:stCondLst>
                            <p:childTnLst>
                              <p:par>
                                <p:cTn id="34" presetID="10" presetClass="entr" presetSubtype="0" fill="hold" grpId="0" nodeType="afterEffect">
                                  <p:stCondLst>
                                    <p:cond delay="0"/>
                                  </p:stCondLst>
                                  <p:iterate type="wd">
                                    <p:tmPct val="10000"/>
                                  </p:iterate>
                                  <p:childTnLst>
                                    <p:set>
                                      <p:cBhvr>
                                        <p:cTn id="35" dur="1" fill="hold">
                                          <p:stCondLst>
                                            <p:cond delay="0"/>
                                          </p:stCondLst>
                                        </p:cTn>
                                        <p:tgtEl>
                                          <p:spTgt spid="40"/>
                                        </p:tgtEl>
                                        <p:attrNameLst>
                                          <p:attrName>style.visibility</p:attrName>
                                        </p:attrNameLst>
                                      </p:cBhvr>
                                      <p:to>
                                        <p:strVal val="visible"/>
                                      </p:to>
                                    </p:set>
                                    <p:animEffect transition="in" filter="fade">
                                      <p:cBhvr>
                                        <p:cTn id="36" dur="500"/>
                                        <p:tgtEl>
                                          <p:spTgt spid="40"/>
                                        </p:tgtEl>
                                      </p:cBhvr>
                                    </p:animEffect>
                                  </p:childTnLst>
                                </p:cTn>
                              </p:par>
                            </p:childTnLst>
                          </p:cTn>
                        </p:par>
                        <p:par>
                          <p:cTn id="37" fill="hold">
                            <p:stCondLst>
                              <p:cond delay="2000"/>
                            </p:stCondLst>
                            <p:childTnLst>
                              <p:par>
                                <p:cTn id="38" presetID="10" presetClass="entr" presetSubtype="0" fill="hold" grpId="0" nodeType="afterEffect">
                                  <p:stCondLst>
                                    <p:cond delay="0"/>
                                  </p:stCondLst>
                                  <p:iterate type="wd">
                                    <p:tmPct val="10000"/>
                                  </p:iterate>
                                  <p:childTnLst>
                                    <p:set>
                                      <p:cBhvr>
                                        <p:cTn id="39" dur="1" fill="hold">
                                          <p:stCondLst>
                                            <p:cond delay="0"/>
                                          </p:stCondLst>
                                        </p:cTn>
                                        <p:tgtEl>
                                          <p:spTgt spid="35"/>
                                        </p:tgtEl>
                                        <p:attrNameLst>
                                          <p:attrName>style.visibility</p:attrName>
                                        </p:attrNameLst>
                                      </p:cBhvr>
                                      <p:to>
                                        <p:strVal val="visible"/>
                                      </p:to>
                                    </p:set>
                                    <p:animEffect transition="in" filter="fade">
                                      <p:cBhvr>
                                        <p:cTn id="40" dur="500"/>
                                        <p:tgtEl>
                                          <p:spTgt spid="35"/>
                                        </p:tgtEl>
                                      </p:cBhvr>
                                    </p:animEffect>
                                  </p:childTnLst>
                                </p:cTn>
                              </p:par>
                            </p:childTnLst>
                          </p:cTn>
                        </p:par>
                        <p:par>
                          <p:cTn id="41" fill="hold">
                            <p:stCondLst>
                              <p:cond delay="2500"/>
                            </p:stCondLst>
                            <p:childTnLst>
                              <p:par>
                                <p:cTn id="42" presetID="10" presetClass="entr" presetSubtype="0" fill="hold" grpId="0" nodeType="afterEffect">
                                  <p:stCondLst>
                                    <p:cond delay="0"/>
                                  </p:stCondLst>
                                  <p:iterate type="wd">
                                    <p:tmPct val="10000"/>
                                  </p:iterate>
                                  <p:childTnLst>
                                    <p:set>
                                      <p:cBhvr>
                                        <p:cTn id="43" dur="1" fill="hold">
                                          <p:stCondLst>
                                            <p:cond delay="0"/>
                                          </p:stCondLst>
                                        </p:cTn>
                                        <p:tgtEl>
                                          <p:spTgt spid="13"/>
                                        </p:tgtEl>
                                        <p:attrNameLst>
                                          <p:attrName>style.visibility</p:attrName>
                                        </p:attrNameLst>
                                      </p:cBhvr>
                                      <p:to>
                                        <p:strVal val="visible"/>
                                      </p:to>
                                    </p:set>
                                    <p:animEffect transition="in" filter="fade">
                                      <p:cBhvr>
                                        <p:cTn id="44" dur="500"/>
                                        <p:tgtEl>
                                          <p:spTgt spid="13"/>
                                        </p:tgtEl>
                                      </p:cBhvr>
                                    </p:animEffect>
                                  </p:childTnLst>
                                </p:cTn>
                              </p:par>
                            </p:childTnLst>
                          </p:cTn>
                        </p:par>
                        <p:par>
                          <p:cTn id="45" fill="hold">
                            <p:stCondLst>
                              <p:cond delay="3000"/>
                            </p:stCondLst>
                            <p:childTnLst>
                              <p:par>
                                <p:cTn id="46" presetID="10" presetClass="entr" presetSubtype="0" fill="hold" grpId="0" nodeType="afterEffect">
                                  <p:stCondLst>
                                    <p:cond delay="0"/>
                                  </p:stCondLst>
                                  <p:iterate type="wd">
                                    <p:tmPct val="10000"/>
                                  </p:iterate>
                                  <p:childTnLst>
                                    <p:set>
                                      <p:cBhvr>
                                        <p:cTn id="47" dur="1" fill="hold">
                                          <p:stCondLst>
                                            <p:cond delay="0"/>
                                          </p:stCondLst>
                                        </p:cTn>
                                        <p:tgtEl>
                                          <p:spTgt spid="60"/>
                                        </p:tgtEl>
                                        <p:attrNameLst>
                                          <p:attrName>style.visibility</p:attrName>
                                        </p:attrNameLst>
                                      </p:cBhvr>
                                      <p:to>
                                        <p:strVal val="visible"/>
                                      </p:to>
                                    </p:set>
                                    <p:animEffect transition="in" filter="fade">
                                      <p:cBhvr>
                                        <p:cTn id="48" dur="500"/>
                                        <p:tgtEl>
                                          <p:spTgt spid="60"/>
                                        </p:tgtEl>
                                      </p:cBhvr>
                                    </p:animEffect>
                                  </p:childTnLst>
                                </p:cTn>
                              </p:par>
                            </p:childTnLst>
                          </p:cTn>
                        </p:par>
                        <p:par>
                          <p:cTn id="49" fill="hold">
                            <p:stCondLst>
                              <p:cond delay="3500"/>
                            </p:stCondLst>
                            <p:childTnLst>
                              <p:par>
                                <p:cTn id="50" presetID="10" presetClass="entr" presetSubtype="0" fill="hold" grpId="0" nodeType="afterEffect">
                                  <p:stCondLst>
                                    <p:cond delay="0"/>
                                  </p:stCondLst>
                                  <p:iterate type="wd">
                                    <p:tmPct val="10000"/>
                                  </p:iterate>
                                  <p:childTnLst>
                                    <p:set>
                                      <p:cBhvr>
                                        <p:cTn id="51" dur="1" fill="hold">
                                          <p:stCondLst>
                                            <p:cond delay="0"/>
                                          </p:stCondLst>
                                        </p:cTn>
                                        <p:tgtEl>
                                          <p:spTgt spid="59"/>
                                        </p:tgtEl>
                                        <p:attrNameLst>
                                          <p:attrName>style.visibility</p:attrName>
                                        </p:attrNameLst>
                                      </p:cBhvr>
                                      <p:to>
                                        <p:strVal val="visible"/>
                                      </p:to>
                                    </p:set>
                                    <p:animEffect transition="in" filter="fade">
                                      <p:cBhvr>
                                        <p:cTn id="52" dur="500"/>
                                        <p:tgtEl>
                                          <p:spTgt spid="59"/>
                                        </p:tgtEl>
                                      </p:cBhvr>
                                    </p:animEffect>
                                  </p:childTnLst>
                                </p:cTn>
                              </p:par>
                            </p:childTnLst>
                          </p:cTn>
                        </p:par>
                        <p:par>
                          <p:cTn id="53" fill="hold">
                            <p:stCondLst>
                              <p:cond delay="4000"/>
                            </p:stCondLst>
                            <p:childTnLst>
                              <p:par>
                                <p:cTn id="54" presetID="10" presetClass="entr" presetSubtype="0" fill="hold" grpId="0" nodeType="afterEffect">
                                  <p:stCondLst>
                                    <p:cond delay="0"/>
                                  </p:stCondLst>
                                  <p:iterate type="wd">
                                    <p:tmPct val="10000"/>
                                  </p:iterate>
                                  <p:childTnLst>
                                    <p:set>
                                      <p:cBhvr>
                                        <p:cTn id="55" dur="1" fill="hold">
                                          <p:stCondLst>
                                            <p:cond delay="0"/>
                                          </p:stCondLst>
                                        </p:cTn>
                                        <p:tgtEl>
                                          <p:spTgt spid="61"/>
                                        </p:tgtEl>
                                        <p:attrNameLst>
                                          <p:attrName>style.visibility</p:attrName>
                                        </p:attrNameLst>
                                      </p:cBhvr>
                                      <p:to>
                                        <p:strVal val="visible"/>
                                      </p:to>
                                    </p:set>
                                    <p:animEffect transition="in" filter="fade">
                                      <p:cBhvr>
                                        <p:cTn id="56" dur="500"/>
                                        <p:tgtEl>
                                          <p:spTgt spid="61"/>
                                        </p:tgtEl>
                                      </p:cBhvr>
                                    </p:animEffect>
                                  </p:childTnLst>
                                </p:cTn>
                              </p:par>
                              <p:par>
                                <p:cTn id="57" presetID="10" presetClass="entr" presetSubtype="0" fill="hold" nodeType="withEffect">
                                  <p:stCondLst>
                                    <p:cond delay="0"/>
                                  </p:stCondLst>
                                  <p:childTnLst>
                                    <p:set>
                                      <p:cBhvr>
                                        <p:cTn id="58" dur="1" fill="hold">
                                          <p:stCondLst>
                                            <p:cond delay="0"/>
                                          </p:stCondLst>
                                        </p:cTn>
                                        <p:tgtEl>
                                          <p:spTgt spid="66"/>
                                        </p:tgtEl>
                                        <p:attrNameLst>
                                          <p:attrName>style.visibility</p:attrName>
                                        </p:attrNameLst>
                                      </p:cBhvr>
                                      <p:to>
                                        <p:strVal val="visible"/>
                                      </p:to>
                                    </p:set>
                                    <p:animEffect transition="in" filter="fade">
                                      <p:cBhvr>
                                        <p:cTn id="59" dur="500"/>
                                        <p:tgtEl>
                                          <p:spTgt spid="66"/>
                                        </p:tgtEl>
                                      </p:cBhvr>
                                    </p:animEffect>
                                  </p:childTnLst>
                                </p:cTn>
                              </p:par>
                            </p:childTnLst>
                          </p:cTn>
                        </p:par>
                        <p:par>
                          <p:cTn id="60" fill="hold">
                            <p:stCondLst>
                              <p:cond delay="4500"/>
                            </p:stCondLst>
                            <p:childTnLst>
                              <p:par>
                                <p:cTn id="61" presetID="10" presetClass="entr" presetSubtype="0" fill="hold" grpId="0" nodeType="afterEffect">
                                  <p:stCondLst>
                                    <p:cond delay="0"/>
                                  </p:stCondLst>
                                  <p:childTnLst>
                                    <p:set>
                                      <p:cBhvr>
                                        <p:cTn id="62" dur="1" fill="hold">
                                          <p:stCondLst>
                                            <p:cond delay="0"/>
                                          </p:stCondLst>
                                        </p:cTn>
                                        <p:tgtEl>
                                          <p:spTgt spid="54"/>
                                        </p:tgtEl>
                                        <p:attrNameLst>
                                          <p:attrName>style.visibility</p:attrName>
                                        </p:attrNameLst>
                                      </p:cBhvr>
                                      <p:to>
                                        <p:strVal val="visible"/>
                                      </p:to>
                                    </p:set>
                                    <p:animEffect transition="in" filter="fade">
                                      <p:cBhvr>
                                        <p:cTn id="63" dur="500"/>
                                        <p:tgtEl>
                                          <p:spTgt spid="54"/>
                                        </p:tgtEl>
                                      </p:cBhvr>
                                    </p:animEffect>
                                  </p:childTnLst>
                                </p:cTn>
                              </p:par>
                            </p:childTnLst>
                          </p:cTn>
                        </p:par>
                        <p:par>
                          <p:cTn id="64" fill="hold">
                            <p:stCondLst>
                              <p:cond delay="5000"/>
                            </p:stCondLst>
                            <p:childTnLst>
                              <p:par>
                                <p:cTn id="65" presetID="10" presetClass="entr" presetSubtype="0" fill="hold" nodeType="afterEffect">
                                  <p:stCondLst>
                                    <p:cond delay="0"/>
                                  </p:stCondLst>
                                  <p:childTnLst>
                                    <p:set>
                                      <p:cBhvr>
                                        <p:cTn id="66" dur="1" fill="hold">
                                          <p:stCondLst>
                                            <p:cond delay="0"/>
                                          </p:stCondLst>
                                        </p:cTn>
                                        <p:tgtEl>
                                          <p:spTgt spid="64"/>
                                        </p:tgtEl>
                                        <p:attrNameLst>
                                          <p:attrName>style.visibility</p:attrName>
                                        </p:attrNameLst>
                                      </p:cBhvr>
                                      <p:to>
                                        <p:strVal val="visible"/>
                                      </p:to>
                                    </p:set>
                                    <p:animEffect transition="in" filter="fade">
                                      <p:cBhvr>
                                        <p:cTn id="67" dur="500"/>
                                        <p:tgtEl>
                                          <p:spTgt spid="64"/>
                                        </p:tgtEl>
                                      </p:cBhvr>
                                    </p:animEffect>
                                  </p:childTnLst>
                                </p:cTn>
                              </p:par>
                            </p:childTnLst>
                          </p:cTn>
                        </p:par>
                        <p:par>
                          <p:cTn id="68" fill="hold">
                            <p:stCondLst>
                              <p:cond delay="5500"/>
                            </p:stCondLst>
                            <p:childTnLst>
                              <p:par>
                                <p:cTn id="69" presetID="10" presetClass="entr" presetSubtype="0" fill="hold" grpId="0" nodeType="afterEffect">
                                  <p:stCondLst>
                                    <p:cond delay="0"/>
                                  </p:stCondLst>
                                  <p:childTnLst>
                                    <p:set>
                                      <p:cBhvr>
                                        <p:cTn id="70" dur="1" fill="hold">
                                          <p:stCondLst>
                                            <p:cond delay="0"/>
                                          </p:stCondLst>
                                        </p:cTn>
                                        <p:tgtEl>
                                          <p:spTgt spid="68"/>
                                        </p:tgtEl>
                                        <p:attrNameLst>
                                          <p:attrName>style.visibility</p:attrName>
                                        </p:attrNameLst>
                                      </p:cBhvr>
                                      <p:to>
                                        <p:strVal val="visible"/>
                                      </p:to>
                                    </p:set>
                                    <p:animEffect transition="in" filter="fade">
                                      <p:cBhvr>
                                        <p:cTn id="71" dur="500"/>
                                        <p:tgtEl>
                                          <p:spTgt spid="68"/>
                                        </p:tgtEl>
                                      </p:cBhvr>
                                    </p:animEffect>
                                  </p:childTnLst>
                                </p:cTn>
                              </p:par>
                            </p:childTnLst>
                          </p:cTn>
                        </p:par>
                        <p:par>
                          <p:cTn id="72" fill="hold">
                            <p:stCondLst>
                              <p:cond delay="6000"/>
                            </p:stCondLst>
                            <p:childTnLst>
                              <p:par>
                                <p:cTn id="73" presetID="10" presetClass="entr" presetSubtype="0" fill="hold" nodeType="afterEffect">
                                  <p:stCondLst>
                                    <p:cond delay="0"/>
                                  </p:stCondLst>
                                  <p:childTnLst>
                                    <p:set>
                                      <p:cBhvr>
                                        <p:cTn id="74" dur="1" fill="hold">
                                          <p:stCondLst>
                                            <p:cond delay="0"/>
                                          </p:stCondLst>
                                        </p:cTn>
                                        <p:tgtEl>
                                          <p:spTgt spid="65"/>
                                        </p:tgtEl>
                                        <p:attrNameLst>
                                          <p:attrName>style.visibility</p:attrName>
                                        </p:attrNameLst>
                                      </p:cBhvr>
                                      <p:to>
                                        <p:strVal val="visible"/>
                                      </p:to>
                                    </p:set>
                                    <p:animEffect transition="in" filter="fade">
                                      <p:cBhvr>
                                        <p:cTn id="75" dur="500"/>
                                        <p:tgtEl>
                                          <p:spTgt spid="65"/>
                                        </p:tgtEl>
                                      </p:cBhvr>
                                    </p:animEffect>
                                  </p:childTnLst>
                                </p:cTn>
                              </p:par>
                            </p:childTnLst>
                          </p:cTn>
                        </p:par>
                        <p:par>
                          <p:cTn id="76" fill="hold">
                            <p:stCondLst>
                              <p:cond delay="6500"/>
                            </p:stCondLst>
                            <p:childTnLst>
                              <p:par>
                                <p:cTn id="77" presetID="10" presetClass="entr" presetSubtype="0" fill="hold" grpId="0" nodeType="afterEffect">
                                  <p:stCondLst>
                                    <p:cond delay="0"/>
                                  </p:stCondLst>
                                  <p:childTnLst>
                                    <p:set>
                                      <p:cBhvr>
                                        <p:cTn id="78" dur="1" fill="hold">
                                          <p:stCondLst>
                                            <p:cond delay="0"/>
                                          </p:stCondLst>
                                        </p:cTn>
                                        <p:tgtEl>
                                          <p:spTgt spid="69"/>
                                        </p:tgtEl>
                                        <p:attrNameLst>
                                          <p:attrName>style.visibility</p:attrName>
                                        </p:attrNameLst>
                                      </p:cBhvr>
                                      <p:to>
                                        <p:strVal val="visible"/>
                                      </p:to>
                                    </p:set>
                                    <p:animEffect transition="in" filter="fade">
                                      <p:cBhvr>
                                        <p:cTn id="79" dur="500"/>
                                        <p:tgtEl>
                                          <p:spTgt spid="69"/>
                                        </p:tgtEl>
                                      </p:cBhvr>
                                    </p:animEffect>
                                  </p:childTnLst>
                                </p:cTn>
                              </p:par>
                            </p:childTnLst>
                          </p:cTn>
                        </p:par>
                        <p:par>
                          <p:cTn id="80" fill="hold">
                            <p:stCondLst>
                              <p:cond delay="7000"/>
                            </p:stCondLst>
                            <p:childTnLst>
                              <p:par>
                                <p:cTn id="81" presetID="10" presetClass="entr" presetSubtype="0" fill="hold" nodeType="afterEffect">
                                  <p:stCondLst>
                                    <p:cond delay="0"/>
                                  </p:stCondLst>
                                  <p:childTnLst>
                                    <p:set>
                                      <p:cBhvr>
                                        <p:cTn id="82" dur="1" fill="hold">
                                          <p:stCondLst>
                                            <p:cond delay="0"/>
                                          </p:stCondLst>
                                        </p:cTn>
                                        <p:tgtEl>
                                          <p:spTgt spid="67"/>
                                        </p:tgtEl>
                                        <p:attrNameLst>
                                          <p:attrName>style.visibility</p:attrName>
                                        </p:attrNameLst>
                                      </p:cBhvr>
                                      <p:to>
                                        <p:strVal val="visible"/>
                                      </p:to>
                                    </p:set>
                                    <p:animEffect transition="in" filter="fade">
                                      <p:cBhvr>
                                        <p:cTn id="83" dur="500"/>
                                        <p:tgtEl>
                                          <p:spTgt spid="67"/>
                                        </p:tgtEl>
                                      </p:cBhvr>
                                    </p:animEffect>
                                  </p:childTnLst>
                                </p:cTn>
                              </p:par>
                            </p:childTnLst>
                          </p:cTn>
                        </p:par>
                        <p:par>
                          <p:cTn id="84" fill="hold">
                            <p:stCondLst>
                              <p:cond delay="7500"/>
                            </p:stCondLst>
                            <p:childTnLst>
                              <p:par>
                                <p:cTn id="85" presetID="10" presetClass="entr" presetSubtype="0" fill="hold" grpId="0" nodeType="afterEffect">
                                  <p:stCondLst>
                                    <p:cond delay="0"/>
                                  </p:stCondLst>
                                  <p:childTnLst>
                                    <p:set>
                                      <p:cBhvr>
                                        <p:cTn id="86" dur="1" fill="hold">
                                          <p:stCondLst>
                                            <p:cond delay="0"/>
                                          </p:stCondLst>
                                        </p:cTn>
                                        <p:tgtEl>
                                          <p:spTgt spid="71"/>
                                        </p:tgtEl>
                                        <p:attrNameLst>
                                          <p:attrName>style.visibility</p:attrName>
                                        </p:attrNameLst>
                                      </p:cBhvr>
                                      <p:to>
                                        <p:strVal val="visible"/>
                                      </p:to>
                                    </p:set>
                                    <p:animEffect transition="in" filter="fade">
                                      <p:cBhvr>
                                        <p:cTn id="87" dur="500"/>
                                        <p:tgtEl>
                                          <p:spTgt spid="71"/>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iterate type="wd">
                                    <p:tmPct val="10000"/>
                                  </p:iterate>
                                  <p:childTnLst>
                                    <p:set>
                                      <p:cBhvr>
                                        <p:cTn id="91" dur="1" fill="hold">
                                          <p:stCondLst>
                                            <p:cond delay="0"/>
                                          </p:stCondLst>
                                        </p:cTn>
                                        <p:tgtEl>
                                          <p:spTgt spid="63"/>
                                        </p:tgtEl>
                                        <p:attrNameLst>
                                          <p:attrName>style.visibility</p:attrName>
                                        </p:attrNameLst>
                                      </p:cBhvr>
                                      <p:to>
                                        <p:strVal val="visible"/>
                                      </p:to>
                                    </p:set>
                                    <p:animEffect transition="in" filter="fade">
                                      <p:cBhvr>
                                        <p:cTn id="92" dur="500"/>
                                        <p:tgtEl>
                                          <p:spTgt spid="63"/>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iterate type="wd">
                                    <p:tmPct val="10000"/>
                                  </p:iterate>
                                  <p:childTnLst>
                                    <p:set>
                                      <p:cBhvr>
                                        <p:cTn id="96" dur="1" fill="hold">
                                          <p:stCondLst>
                                            <p:cond delay="0"/>
                                          </p:stCondLst>
                                        </p:cTn>
                                        <p:tgtEl>
                                          <p:spTgt spid="25"/>
                                        </p:tgtEl>
                                        <p:attrNameLst>
                                          <p:attrName>style.visibility</p:attrName>
                                        </p:attrNameLst>
                                      </p:cBhvr>
                                      <p:to>
                                        <p:strVal val="visible"/>
                                      </p:to>
                                    </p:set>
                                    <p:animEffect transition="in" filter="fade">
                                      <p:cBhvr>
                                        <p:cTn id="9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35" grpId="0" animBg="1"/>
      <p:bldP spid="50" grpId="0" animBg="1"/>
      <p:bldP spid="51" grpId="0" animBg="1"/>
      <p:bldP spid="54" grpId="0"/>
      <p:bldP spid="13" grpId="0" animBg="1"/>
      <p:bldP spid="59" grpId="0" animBg="1"/>
      <p:bldP spid="60" grpId="0"/>
      <p:bldP spid="61" grpId="0"/>
      <p:bldP spid="63" grpId="0"/>
      <p:bldP spid="40" grpId="0" animBg="1"/>
      <p:bldP spid="68" grpId="0"/>
      <p:bldP spid="69" grpId="0"/>
      <p:bldP spid="71" grpId="0"/>
      <p:bldP spid="2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95536" y="302405"/>
            <a:ext cx="8748464" cy="822339"/>
          </a:xfrm>
        </p:spPr>
        <p:txBody>
          <a:bodyPr>
            <a:normAutofit fontScale="90000"/>
          </a:bodyPr>
          <a:lstStyle/>
          <a:p>
            <a:r>
              <a:rPr lang="fr-FR" dirty="0" smtClean="0"/>
              <a:t>Théorème de superposition</a:t>
            </a:r>
            <a:endParaRPr lang="fr-FR" dirty="0"/>
          </a:p>
        </p:txBody>
      </p:sp>
      <p:sp>
        <p:nvSpPr>
          <p:cNvPr id="3" name="Espace réservé du contenu 2"/>
          <p:cNvSpPr>
            <a:spLocks noGrp="1"/>
          </p:cNvSpPr>
          <p:nvPr>
            <p:ph idx="1"/>
            <p:custDataLst>
              <p:tags r:id="rId2"/>
            </p:custDataLst>
          </p:nvPr>
        </p:nvSpPr>
        <p:spPr>
          <a:xfrm>
            <a:off x="15567" y="1124744"/>
            <a:ext cx="9128433" cy="720080"/>
          </a:xfrm>
        </p:spPr>
        <p:txBody>
          <a:bodyPr>
            <a:noAutofit/>
          </a:bodyPr>
          <a:lstStyle/>
          <a:p>
            <a:pPr marL="0" indent="0" algn="ctr">
              <a:buNone/>
            </a:pPr>
            <a:r>
              <a:rPr lang="fr-FR" sz="1900" dirty="0"/>
              <a:t>Les valeurs de R</a:t>
            </a:r>
            <a:r>
              <a:rPr lang="fr-FR" sz="1900" baseline="-25000" dirty="0"/>
              <a:t>1</a:t>
            </a:r>
            <a:r>
              <a:rPr lang="fr-FR" sz="1900" dirty="0"/>
              <a:t>; R</a:t>
            </a:r>
            <a:r>
              <a:rPr lang="fr-FR" sz="1900" baseline="-25000" dirty="0"/>
              <a:t>2</a:t>
            </a:r>
            <a:r>
              <a:rPr lang="fr-FR" sz="1900" dirty="0"/>
              <a:t>; R</a:t>
            </a:r>
            <a:r>
              <a:rPr lang="fr-FR" sz="1900" baseline="-25000" dirty="0"/>
              <a:t>3</a:t>
            </a:r>
            <a:r>
              <a:rPr lang="fr-FR" sz="1900" dirty="0"/>
              <a:t>; E</a:t>
            </a:r>
            <a:r>
              <a:rPr lang="fr-FR" sz="1900" baseline="-25000" dirty="0"/>
              <a:t>1</a:t>
            </a:r>
            <a:r>
              <a:rPr lang="fr-FR" sz="1900" dirty="0"/>
              <a:t>; E</a:t>
            </a:r>
            <a:r>
              <a:rPr lang="fr-FR" sz="1900" baseline="-25000" dirty="0"/>
              <a:t>2</a:t>
            </a:r>
            <a:r>
              <a:rPr lang="fr-FR" sz="1900" dirty="0"/>
              <a:t> sont connues. On cherche à définir la tension U</a:t>
            </a:r>
            <a:r>
              <a:rPr lang="fr-FR" sz="1900" baseline="-25000" dirty="0"/>
              <a:t>3</a:t>
            </a:r>
            <a:r>
              <a:rPr lang="fr-FR" sz="1900" dirty="0"/>
              <a:t> (ou U</a:t>
            </a:r>
            <a:r>
              <a:rPr lang="fr-FR" sz="1900" baseline="-25000" dirty="0"/>
              <a:t>AB</a:t>
            </a:r>
            <a:r>
              <a:rPr lang="fr-FR" sz="1900" dirty="0"/>
              <a:t>) U</a:t>
            </a:r>
            <a:r>
              <a:rPr lang="fr-FR" sz="1900" baseline="-25000" dirty="0"/>
              <a:t>2</a:t>
            </a:r>
            <a:r>
              <a:rPr lang="fr-FR" sz="1900" dirty="0"/>
              <a:t> et U</a:t>
            </a:r>
            <a:r>
              <a:rPr lang="fr-FR" sz="1900" baseline="-25000" dirty="0"/>
              <a:t>1</a:t>
            </a:r>
            <a:r>
              <a:rPr lang="fr-FR" sz="1900" dirty="0"/>
              <a:t>.</a:t>
            </a:r>
          </a:p>
        </p:txBody>
      </p:sp>
      <p:sp>
        <p:nvSpPr>
          <p:cNvPr id="35" name="Rectangle 72"/>
          <p:cNvSpPr/>
          <p:nvPr>
            <p:custDataLst>
              <p:tags r:id="rId3"/>
            </p:custDataLst>
          </p:nvPr>
        </p:nvSpPr>
        <p:spPr>
          <a:xfrm rot="5400000" flipV="1">
            <a:off x="-32375" y="4421250"/>
            <a:ext cx="2541065" cy="1397208"/>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2" name="Groupe 41"/>
          <p:cNvGrpSpPr/>
          <p:nvPr>
            <p:custDataLst>
              <p:tags r:id="rId4"/>
            </p:custDataLst>
          </p:nvPr>
        </p:nvGrpSpPr>
        <p:grpSpPr>
          <a:xfrm>
            <a:off x="1638144" y="5373216"/>
            <a:ext cx="597234" cy="597234"/>
            <a:chOff x="6552873" y="5237584"/>
            <a:chExt cx="597234" cy="597234"/>
          </a:xfrm>
        </p:grpSpPr>
        <p:sp>
          <p:nvSpPr>
            <p:cNvPr id="43" name="Ellipse 42"/>
            <p:cNvSpPr/>
            <p:nvPr/>
          </p:nvSpPr>
          <p:spPr>
            <a:xfrm>
              <a:off x="6552873" y="52375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4" name="Connecteur droit avec flèche 43"/>
            <p:cNvCxnSpPr>
              <a:stCxn id="43" idx="4"/>
              <a:endCxn id="43" idx="0"/>
            </p:cNvCxnSpPr>
            <p:nvPr/>
          </p:nvCxnSpPr>
          <p:spPr>
            <a:xfrm flipV="1">
              <a:off x="6851490" y="52375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47" name="Groupe 46"/>
          <p:cNvGrpSpPr/>
          <p:nvPr>
            <p:custDataLst>
              <p:tags r:id="rId5"/>
            </p:custDataLst>
          </p:nvPr>
        </p:nvGrpSpPr>
        <p:grpSpPr>
          <a:xfrm>
            <a:off x="230350" y="5373216"/>
            <a:ext cx="597234" cy="597234"/>
            <a:chOff x="6400473" y="5085184"/>
            <a:chExt cx="597234" cy="597234"/>
          </a:xfrm>
        </p:grpSpPr>
        <p:sp>
          <p:nvSpPr>
            <p:cNvPr id="48" name="Ellipse 47"/>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9" name="Connecteur droit avec flèche 48"/>
            <p:cNvCxnSpPr>
              <a:stCxn id="48" idx="4"/>
              <a:endCxn id="48"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50" name="Rectangle 49"/>
          <p:cNvSpPr/>
          <p:nvPr>
            <p:custDataLst>
              <p:tags r:id="rId6"/>
            </p:custDataLst>
          </p:nvPr>
        </p:nvSpPr>
        <p:spPr>
          <a:xfrm>
            <a:off x="350911" y="427305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4" name="Rectangle 53"/>
          <p:cNvSpPr/>
          <p:nvPr>
            <p:custDataLst>
              <p:tags r:id="rId7"/>
            </p:custDataLst>
          </p:nvPr>
        </p:nvSpPr>
        <p:spPr>
          <a:xfrm>
            <a:off x="-22036" y="573325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6" name="Rectangle 55"/>
          <p:cNvSpPr/>
          <p:nvPr>
            <p:custDataLst>
              <p:tags r:id="rId8"/>
            </p:custDataLst>
          </p:nvPr>
        </p:nvSpPr>
        <p:spPr>
          <a:xfrm>
            <a:off x="1365682" y="566124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Ellipse 12"/>
          <p:cNvSpPr/>
          <p:nvPr>
            <p:custDataLst>
              <p:tags r:id="rId9"/>
            </p:custDataLst>
          </p:nvPr>
        </p:nvSpPr>
        <p:spPr>
          <a:xfrm>
            <a:off x="1869827" y="3789040"/>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custDataLst>
              <p:tags r:id="rId10"/>
            </p:custDataLst>
          </p:nvPr>
        </p:nvSpPr>
        <p:spPr>
          <a:xfrm>
            <a:off x="1869826" y="6285863"/>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custDataLst>
              <p:tags r:id="rId11"/>
            </p:custDataLst>
          </p:nvPr>
        </p:nvSpPr>
        <p:spPr>
          <a:xfrm>
            <a:off x="1498097" y="336681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1" name="Rectangle 60"/>
          <p:cNvSpPr/>
          <p:nvPr>
            <p:custDataLst>
              <p:tags r:id="rId12"/>
            </p:custDataLst>
          </p:nvPr>
        </p:nvSpPr>
        <p:spPr>
          <a:xfrm>
            <a:off x="1516576" y="6334419"/>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3" name="Espace réservé du contenu 2"/>
          <p:cNvSpPr txBox="1">
            <a:spLocks/>
          </p:cNvSpPr>
          <p:nvPr>
            <p:custDataLst>
              <p:tags r:id="rId13"/>
            </p:custDataLst>
          </p:nvPr>
        </p:nvSpPr>
        <p:spPr>
          <a:xfrm>
            <a:off x="3779912" y="3393630"/>
            <a:ext cx="5400600" cy="2123602"/>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Première étape: on éteint le générateur E</a:t>
            </a:r>
            <a:r>
              <a:rPr lang="fr-FR" sz="1900" baseline="-25000" dirty="0" smtClean="0"/>
              <a:t>2</a:t>
            </a:r>
            <a:r>
              <a:rPr lang="fr-FR" sz="1900" dirty="0"/>
              <a:t> </a:t>
            </a:r>
            <a:r>
              <a:rPr lang="fr-FR" sz="1900" dirty="0" smtClean="0"/>
              <a:t>(E</a:t>
            </a:r>
            <a:r>
              <a:rPr lang="fr-FR" sz="1900" baseline="-25000" dirty="0" smtClean="0"/>
              <a:t>2</a:t>
            </a:r>
            <a:r>
              <a:rPr lang="fr-FR" sz="1900" dirty="0" smtClean="0"/>
              <a:t>= 0V).</a:t>
            </a:r>
          </a:p>
          <a:p>
            <a:pPr marL="0" indent="0" algn="ctr">
              <a:buNone/>
            </a:pPr>
            <a:r>
              <a:rPr lang="fr-FR" sz="1900" dirty="0" smtClean="0"/>
              <a:t>On calcule le courant dans chaque branche produit par le générateur E1.</a:t>
            </a:r>
          </a:p>
          <a:p>
            <a:pPr marL="0" indent="0" algn="ctr">
              <a:buNone/>
            </a:pPr>
            <a:r>
              <a:rPr lang="fr-FR" sz="1900" dirty="0" smtClean="0"/>
              <a:t> On repèrera les courants partiels par exemple I</a:t>
            </a:r>
            <a:r>
              <a:rPr lang="fr-FR" sz="1900" baseline="-25000" dirty="0" smtClean="0"/>
              <a:t>11</a:t>
            </a:r>
            <a:r>
              <a:rPr lang="fr-FR" sz="1900" dirty="0" smtClean="0"/>
              <a:t>pour la branche 1; I</a:t>
            </a:r>
            <a:r>
              <a:rPr lang="fr-FR" sz="1900" baseline="-25000" dirty="0" smtClean="0"/>
              <a:t>21</a:t>
            </a:r>
            <a:r>
              <a:rPr lang="fr-FR" sz="1900" dirty="0" smtClean="0"/>
              <a:t>pour la branche 2 et I</a:t>
            </a:r>
            <a:r>
              <a:rPr lang="fr-FR" sz="1900" baseline="-25000" dirty="0" smtClean="0"/>
              <a:t>31</a:t>
            </a:r>
            <a:r>
              <a:rPr lang="fr-FR" sz="1900" dirty="0" smtClean="0"/>
              <a:t>pour la branche 3. </a:t>
            </a:r>
          </a:p>
          <a:p>
            <a:pPr marL="0" indent="0" algn="ctr">
              <a:buNone/>
            </a:pPr>
            <a:r>
              <a:rPr lang="fr-FR" sz="1900" dirty="0" smtClean="0"/>
              <a:t>Le courant dans la branche 2 sera de sens opposé à celui qui était fléché initialement on lui attribuera donc un signe négatif.</a:t>
            </a:r>
          </a:p>
        </p:txBody>
      </p:sp>
      <p:sp>
        <p:nvSpPr>
          <p:cNvPr id="40" name="Rectangle 72"/>
          <p:cNvSpPr/>
          <p:nvPr>
            <p:custDataLst>
              <p:tags r:id="rId14"/>
            </p:custDataLst>
          </p:nvPr>
        </p:nvSpPr>
        <p:spPr>
          <a:xfrm rot="5400000" flipV="1">
            <a:off x="1454183" y="4331901"/>
            <a:ext cx="2520277" cy="155511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41" name="Rectangle 40"/>
          <p:cNvSpPr/>
          <p:nvPr>
            <p:custDataLst>
              <p:tags r:id="rId15"/>
            </p:custDataLst>
          </p:nvPr>
        </p:nvSpPr>
        <p:spPr>
          <a:xfrm>
            <a:off x="3313825" y="4725144"/>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51" name="Rectangle 50"/>
          <p:cNvSpPr/>
          <p:nvPr>
            <p:custDataLst>
              <p:tags r:id="rId16"/>
            </p:custDataLst>
          </p:nvPr>
        </p:nvSpPr>
        <p:spPr>
          <a:xfrm>
            <a:off x="1758705" y="427305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45" name="Connecteur droit avec flèche 44"/>
          <p:cNvCxnSpPr/>
          <p:nvPr>
            <p:custDataLst>
              <p:tags r:id="rId17"/>
            </p:custDataLst>
          </p:nvPr>
        </p:nvCxnSpPr>
        <p:spPr>
          <a:xfrm flipH="1" flipV="1">
            <a:off x="539552" y="4997110"/>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6" name="Connecteur droit avec flèche 45"/>
          <p:cNvCxnSpPr/>
          <p:nvPr>
            <p:custDataLst>
              <p:tags r:id="rId18"/>
            </p:custDataLst>
          </p:nvPr>
        </p:nvCxnSpPr>
        <p:spPr>
          <a:xfrm flipH="1">
            <a:off x="1925682" y="5141126"/>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2" name="Connecteur droit avec flèche 51"/>
          <p:cNvCxnSpPr/>
          <p:nvPr>
            <p:custDataLst>
              <p:tags r:id="rId19"/>
            </p:custDataLst>
          </p:nvPr>
        </p:nvCxnSpPr>
        <p:spPr>
          <a:xfrm flipH="1">
            <a:off x="1936761" y="3988998"/>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3" name="Connecteur droit avec flèche 52"/>
          <p:cNvCxnSpPr/>
          <p:nvPr>
            <p:custDataLst>
              <p:tags r:id="rId20"/>
            </p:custDataLst>
          </p:nvPr>
        </p:nvCxnSpPr>
        <p:spPr>
          <a:xfrm rot="5400000" flipH="1" flipV="1">
            <a:off x="1390557" y="3764749"/>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7" name="Connecteur droit avec flèche 56"/>
          <p:cNvCxnSpPr/>
          <p:nvPr>
            <p:custDataLst>
              <p:tags r:id="rId21"/>
            </p:custDataLst>
          </p:nvPr>
        </p:nvCxnSpPr>
        <p:spPr>
          <a:xfrm rot="5400000" flipH="1" flipV="1">
            <a:off x="2629749" y="3754414"/>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8" name="Connecteur droit avec flèche 57"/>
          <p:cNvCxnSpPr/>
          <p:nvPr>
            <p:custDataLst>
              <p:tags r:id="rId22"/>
            </p:custDataLst>
          </p:nvPr>
        </p:nvCxnSpPr>
        <p:spPr>
          <a:xfrm flipH="1">
            <a:off x="3491881" y="4051037"/>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2" name="Connecteur droit avec flèche 61"/>
          <p:cNvCxnSpPr/>
          <p:nvPr>
            <p:custDataLst>
              <p:tags r:id="rId23"/>
            </p:custDataLst>
          </p:nvPr>
        </p:nvCxnSpPr>
        <p:spPr>
          <a:xfrm flipH="1">
            <a:off x="3478562" y="5789198"/>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4" name="Connecteur droit avec flèche 63"/>
          <p:cNvCxnSpPr/>
          <p:nvPr>
            <p:custDataLst>
              <p:tags r:id="rId24"/>
            </p:custDataLst>
          </p:nvPr>
        </p:nvCxnSpPr>
        <p:spPr>
          <a:xfrm flipH="1">
            <a:off x="1925682" y="6077230"/>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5" name="Connecteur droit avec flèche 64"/>
          <p:cNvCxnSpPr/>
          <p:nvPr>
            <p:custDataLst>
              <p:tags r:id="rId25"/>
            </p:custDataLst>
          </p:nvPr>
        </p:nvCxnSpPr>
        <p:spPr>
          <a:xfrm rot="16200000" flipH="1" flipV="1">
            <a:off x="1227078" y="6296756"/>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p:nvPr>
            <p:custDataLst>
              <p:tags r:id="rId26"/>
            </p:custDataLst>
          </p:nvPr>
        </p:nvCxnSpPr>
        <p:spPr>
          <a:xfrm rot="16200000" flipH="1" flipV="1">
            <a:off x="2695178" y="6285027"/>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7" name="Connecteur droit avec flèche 66"/>
          <p:cNvCxnSpPr/>
          <p:nvPr>
            <p:custDataLst>
              <p:tags r:id="rId27"/>
            </p:custDataLst>
          </p:nvPr>
        </p:nvCxnSpPr>
        <p:spPr>
          <a:xfrm>
            <a:off x="935762" y="4131078"/>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8" name="Connecteur droit avec flèche 67"/>
          <p:cNvCxnSpPr/>
          <p:nvPr>
            <p:custDataLst>
              <p:tags r:id="rId28"/>
            </p:custDataLst>
          </p:nvPr>
        </p:nvCxnSpPr>
        <p:spPr>
          <a:xfrm flipV="1">
            <a:off x="2407210" y="4116596"/>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9" name="Connecteur droit avec flèche 68"/>
          <p:cNvCxnSpPr/>
          <p:nvPr>
            <p:custDataLst>
              <p:tags r:id="rId29"/>
            </p:custDataLst>
          </p:nvPr>
        </p:nvCxnSpPr>
        <p:spPr>
          <a:xfrm flipV="1">
            <a:off x="935762" y="5109460"/>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0" name="Connecteur droit avec flèche 69"/>
          <p:cNvCxnSpPr/>
          <p:nvPr>
            <p:custDataLst>
              <p:tags r:id="rId30"/>
            </p:custDataLst>
          </p:nvPr>
        </p:nvCxnSpPr>
        <p:spPr>
          <a:xfrm flipV="1">
            <a:off x="2407210" y="5109460"/>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1" name="Connecteur droit avec flèche 70"/>
          <p:cNvCxnSpPr/>
          <p:nvPr>
            <p:custDataLst>
              <p:tags r:id="rId31"/>
            </p:custDataLst>
          </p:nvPr>
        </p:nvCxnSpPr>
        <p:spPr>
          <a:xfrm flipV="1">
            <a:off x="3131840" y="4020488"/>
            <a:ext cx="0" cy="2144816"/>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72" name="Rectangle 71"/>
          <p:cNvSpPr/>
          <p:nvPr>
            <p:custDataLst>
              <p:tags r:id="rId32"/>
            </p:custDataLst>
          </p:nvPr>
        </p:nvSpPr>
        <p:spPr>
          <a:xfrm>
            <a:off x="-36512" y="472514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11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4" name="Rectangle 73"/>
          <p:cNvSpPr/>
          <p:nvPr>
            <p:custDataLst>
              <p:tags r:id="rId33"/>
            </p:custDataLst>
          </p:nvPr>
        </p:nvSpPr>
        <p:spPr>
          <a:xfrm>
            <a:off x="1077650" y="328498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11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5" name="Rectangle 74"/>
          <p:cNvSpPr/>
          <p:nvPr>
            <p:custDataLst>
              <p:tags r:id="rId34"/>
            </p:custDataLst>
          </p:nvPr>
        </p:nvSpPr>
        <p:spPr>
          <a:xfrm>
            <a:off x="861626" y="623731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11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6" name="Rectangle 75"/>
          <p:cNvSpPr/>
          <p:nvPr>
            <p:custDataLst>
              <p:tags r:id="rId35"/>
            </p:custDataLst>
          </p:nvPr>
        </p:nvSpPr>
        <p:spPr>
          <a:xfrm>
            <a:off x="1894513" y="577666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21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7" name="Rectangle 76"/>
          <p:cNvSpPr/>
          <p:nvPr>
            <p:custDataLst>
              <p:tags r:id="rId36"/>
            </p:custDataLst>
          </p:nvPr>
        </p:nvSpPr>
        <p:spPr>
          <a:xfrm>
            <a:off x="1835696" y="472514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21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8" name="Rectangle 77"/>
          <p:cNvSpPr/>
          <p:nvPr>
            <p:custDataLst>
              <p:tags r:id="rId37"/>
            </p:custDataLst>
          </p:nvPr>
        </p:nvSpPr>
        <p:spPr>
          <a:xfrm>
            <a:off x="1869738" y="371703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21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9" name="Rectangle 78"/>
          <p:cNvSpPr/>
          <p:nvPr>
            <p:custDataLst>
              <p:tags r:id="rId38"/>
            </p:custDataLst>
          </p:nvPr>
        </p:nvSpPr>
        <p:spPr>
          <a:xfrm>
            <a:off x="2472735" y="336681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0" name="Rectangle 79"/>
          <p:cNvSpPr/>
          <p:nvPr>
            <p:custDataLst>
              <p:tags r:id="rId39"/>
            </p:custDataLst>
          </p:nvPr>
        </p:nvSpPr>
        <p:spPr>
          <a:xfrm>
            <a:off x="3453914" y="364502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1" name="Rectangle 80"/>
          <p:cNvSpPr/>
          <p:nvPr>
            <p:custDataLst>
              <p:tags r:id="rId40"/>
            </p:custDataLst>
          </p:nvPr>
        </p:nvSpPr>
        <p:spPr>
          <a:xfrm>
            <a:off x="3453914" y="537321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3" name="Rectangle 82"/>
          <p:cNvSpPr/>
          <p:nvPr>
            <p:custDataLst>
              <p:tags r:id="rId41"/>
            </p:custDataLst>
          </p:nvPr>
        </p:nvSpPr>
        <p:spPr>
          <a:xfrm>
            <a:off x="2307743" y="6200683"/>
            <a:ext cx="653073" cy="612693"/>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5" name="Rectangle 84"/>
          <p:cNvSpPr/>
          <p:nvPr>
            <p:custDataLst>
              <p:tags r:id="rId42"/>
            </p:custDataLst>
          </p:nvPr>
        </p:nvSpPr>
        <p:spPr>
          <a:xfrm>
            <a:off x="827584" y="4283303"/>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87" name="Rectangle 86"/>
          <p:cNvSpPr/>
          <p:nvPr>
            <p:custDataLst>
              <p:tags r:id="rId43"/>
            </p:custDataLst>
          </p:nvPr>
        </p:nvSpPr>
        <p:spPr>
          <a:xfrm>
            <a:off x="827584" y="519219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88" name="Rectangle 87"/>
          <p:cNvSpPr/>
          <p:nvPr>
            <p:custDataLst>
              <p:tags r:id="rId44"/>
            </p:custDataLst>
          </p:nvPr>
        </p:nvSpPr>
        <p:spPr>
          <a:xfrm>
            <a:off x="2301786" y="5261685"/>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89" name="Rectangle 88"/>
          <p:cNvSpPr/>
          <p:nvPr>
            <p:custDataLst>
              <p:tags r:id="rId45"/>
            </p:custDataLst>
          </p:nvPr>
        </p:nvSpPr>
        <p:spPr>
          <a:xfrm>
            <a:off x="2301786" y="438885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90" name="Rectangle 89"/>
          <p:cNvSpPr/>
          <p:nvPr>
            <p:custDataLst>
              <p:tags r:id="rId46"/>
            </p:custDataLst>
          </p:nvPr>
        </p:nvSpPr>
        <p:spPr>
          <a:xfrm>
            <a:off x="2627784" y="417843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3</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55" name="Espace réservé du contenu 2"/>
          <p:cNvSpPr txBox="1">
            <a:spLocks/>
          </p:cNvSpPr>
          <p:nvPr>
            <p:custDataLst>
              <p:tags r:id="rId47"/>
            </p:custDataLst>
          </p:nvPr>
        </p:nvSpPr>
        <p:spPr>
          <a:xfrm>
            <a:off x="35496" y="1916832"/>
            <a:ext cx="9128433" cy="1368152"/>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La loi d’ohm nous donne U</a:t>
            </a:r>
            <a:r>
              <a:rPr lang="fr-FR" sz="1900" baseline="-25000" dirty="0" smtClean="0"/>
              <a:t>1</a:t>
            </a:r>
            <a:r>
              <a:rPr lang="fr-FR" sz="1900" dirty="0" smtClean="0"/>
              <a:t>=R</a:t>
            </a:r>
            <a:r>
              <a:rPr lang="fr-FR" sz="1900" baseline="-25000" dirty="0" smtClean="0"/>
              <a:t>1</a:t>
            </a:r>
            <a:r>
              <a:rPr lang="fr-FR" sz="1900" dirty="0" smtClean="0"/>
              <a:t>.I</a:t>
            </a:r>
            <a:r>
              <a:rPr lang="fr-FR" sz="1900" baseline="-25000" dirty="0" smtClean="0"/>
              <a:t>1 </a:t>
            </a:r>
            <a:r>
              <a:rPr lang="fr-FR" sz="1900" dirty="0" smtClean="0"/>
              <a:t>; U</a:t>
            </a:r>
            <a:r>
              <a:rPr lang="fr-FR" sz="1900" baseline="-25000" dirty="0" smtClean="0"/>
              <a:t>2</a:t>
            </a:r>
            <a:r>
              <a:rPr lang="fr-FR" sz="1900" dirty="0" smtClean="0"/>
              <a:t>=R</a:t>
            </a:r>
            <a:r>
              <a:rPr lang="fr-FR" sz="1900" baseline="-25000" dirty="0" smtClean="0"/>
              <a:t>2</a:t>
            </a:r>
            <a:r>
              <a:rPr lang="fr-FR" sz="1900" dirty="0" smtClean="0"/>
              <a:t>.I</a:t>
            </a:r>
            <a:r>
              <a:rPr lang="fr-FR" sz="1900" baseline="-25000" dirty="0" smtClean="0"/>
              <a:t>2 </a:t>
            </a:r>
            <a:r>
              <a:rPr lang="fr-FR" sz="1900" dirty="0" smtClean="0"/>
              <a:t>; U</a:t>
            </a:r>
            <a:r>
              <a:rPr lang="fr-FR" sz="1900" baseline="-25000" dirty="0" smtClean="0"/>
              <a:t>3</a:t>
            </a:r>
            <a:r>
              <a:rPr lang="fr-FR" sz="1900" dirty="0" smtClean="0"/>
              <a:t>=R</a:t>
            </a:r>
            <a:r>
              <a:rPr lang="fr-FR" sz="1900" baseline="-25000" dirty="0" smtClean="0"/>
              <a:t>3</a:t>
            </a:r>
            <a:r>
              <a:rPr lang="fr-FR" sz="1900" dirty="0" smtClean="0"/>
              <a:t>.I</a:t>
            </a:r>
            <a:r>
              <a:rPr lang="fr-FR" sz="1900" baseline="-25000" dirty="0" smtClean="0"/>
              <a:t>3 </a:t>
            </a:r>
            <a:r>
              <a:rPr lang="fr-FR" sz="1900" dirty="0" smtClean="0"/>
              <a:t>.</a:t>
            </a:r>
          </a:p>
          <a:p>
            <a:pPr marL="0" indent="0" algn="ctr">
              <a:buNone/>
            </a:pPr>
            <a:r>
              <a:rPr lang="fr-FR" sz="1900" dirty="0" smtClean="0"/>
              <a:t>Les courants sont liés entre eux par a loi des nœuds I</a:t>
            </a:r>
            <a:r>
              <a:rPr lang="fr-FR" sz="1900" baseline="-25000" dirty="0" smtClean="0"/>
              <a:t>3</a:t>
            </a:r>
            <a:r>
              <a:rPr lang="fr-FR" sz="1900" dirty="0" smtClean="0"/>
              <a:t>=I</a:t>
            </a:r>
            <a:r>
              <a:rPr lang="fr-FR" sz="1900" baseline="-25000" dirty="0" smtClean="0"/>
              <a:t>1</a:t>
            </a:r>
            <a:r>
              <a:rPr lang="fr-FR" sz="1900" dirty="0" smtClean="0"/>
              <a:t>+I</a:t>
            </a:r>
            <a:r>
              <a:rPr lang="fr-FR" sz="1900" baseline="-25000" dirty="0" smtClean="0"/>
              <a:t>2 </a:t>
            </a:r>
            <a:r>
              <a:rPr lang="fr-FR" sz="1900" dirty="0" smtClean="0"/>
              <a:t>.</a:t>
            </a:r>
          </a:p>
          <a:p>
            <a:pPr marL="0" indent="0" algn="ctr">
              <a:buNone/>
            </a:pPr>
            <a:r>
              <a:rPr lang="fr-FR" sz="1900" dirty="0" smtClean="0"/>
              <a:t>Ces courants sont inconnus ce sont eux que l’on va déterminer par des calculs de circuits « partiels ».</a:t>
            </a:r>
            <a:endParaRPr lang="fr-FR" sz="1900" dirty="0"/>
          </a:p>
        </p:txBody>
      </p:sp>
    </p:spTree>
    <p:extLst>
      <p:ext uri="{BB962C8B-B14F-4D97-AF65-F5344CB8AC3E}">
        <p14:creationId xmlns:p14="http://schemas.microsoft.com/office/powerpoint/2010/main" val="8231869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70"/>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88"/>
                                        </p:tgtEl>
                                        <p:attrNameLst>
                                          <p:attrName>style.visibility</p:attrName>
                                        </p:attrNameLst>
                                      </p:cBhvr>
                                      <p:to>
                                        <p:strVal val="hidden"/>
                                      </p:to>
                                    </p:set>
                                  </p:childTnLst>
                                </p:cTn>
                              </p:par>
                            </p:childTnLst>
                          </p:cTn>
                        </p:par>
                        <p:par>
                          <p:cTn id="9" fill="hold">
                            <p:stCondLst>
                              <p:cond delay="0"/>
                            </p:stCondLst>
                            <p:childTnLst>
                              <p:par>
                                <p:cTn id="10" presetID="10" presetClass="entr" presetSubtype="0" fill="hold" grpId="0" nodeType="afterEffect">
                                  <p:stCondLst>
                                    <p:cond delay="0"/>
                                  </p:stCondLst>
                                  <p:iterate type="wd">
                                    <p:tmPct val="10000"/>
                                  </p:iterate>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par>
                          <p:cTn id="13" fill="hold">
                            <p:stCondLst>
                              <p:cond delay="1950"/>
                            </p:stCondLst>
                            <p:childTnLst>
                              <p:par>
                                <p:cTn id="14" presetID="10" presetClass="entr" presetSubtype="0" fill="hold" grpId="0" nodeType="afterEffect">
                                  <p:stCondLst>
                                    <p:cond delay="0"/>
                                  </p:stCondLst>
                                  <p:iterate type="wd">
                                    <p:tmPct val="10000"/>
                                  </p:iterate>
                                  <p:childTnLst>
                                    <p:set>
                                      <p:cBhvr>
                                        <p:cTn id="15" dur="1" fill="hold">
                                          <p:stCondLst>
                                            <p:cond delay="0"/>
                                          </p:stCondLst>
                                        </p:cTn>
                                        <p:tgtEl>
                                          <p:spTgt spid="55"/>
                                        </p:tgtEl>
                                        <p:attrNameLst>
                                          <p:attrName>style.visibility</p:attrName>
                                        </p:attrNameLst>
                                      </p:cBhvr>
                                      <p:to>
                                        <p:strVal val="visible"/>
                                      </p:to>
                                    </p:set>
                                    <p:animEffect transition="in" filter="fade">
                                      <p:cBhvr>
                                        <p:cTn id="16" dur="500"/>
                                        <p:tgtEl>
                                          <p:spTgt spid="55"/>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iterate type="wd">
                                    <p:tmPct val="10000"/>
                                  </p:iterate>
                                  <p:childTnLst>
                                    <p:set>
                                      <p:cBhvr>
                                        <p:cTn id="20" dur="1" fill="hold">
                                          <p:stCondLst>
                                            <p:cond delay="0"/>
                                          </p:stCondLst>
                                        </p:cTn>
                                        <p:tgtEl>
                                          <p:spTgt spid="63"/>
                                        </p:tgtEl>
                                        <p:attrNameLst>
                                          <p:attrName>style.visibility</p:attrName>
                                        </p:attrNameLst>
                                      </p:cBhvr>
                                      <p:to>
                                        <p:strVal val="visible"/>
                                      </p:to>
                                    </p:set>
                                    <p:animEffect transition="in" filter="fade">
                                      <p:cBhvr>
                                        <p:cTn id="21" dur="500"/>
                                        <p:tgtEl>
                                          <p:spTgt spid="63"/>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nodeType="clickEffect">
                                  <p:stCondLst>
                                    <p:cond delay="0"/>
                                  </p:stCondLst>
                                  <p:childTnLst>
                                    <p:animEffect transition="out" filter="fade">
                                      <p:cBhvr>
                                        <p:cTn id="25" dur="500"/>
                                        <p:tgtEl>
                                          <p:spTgt spid="42"/>
                                        </p:tgtEl>
                                      </p:cBhvr>
                                    </p:animEffect>
                                    <p:set>
                                      <p:cBhvr>
                                        <p:cTn id="26" dur="1" fill="hold">
                                          <p:stCondLst>
                                            <p:cond delay="499"/>
                                          </p:stCondLst>
                                        </p:cTn>
                                        <p:tgtEl>
                                          <p:spTgt spid="42"/>
                                        </p:tgtEl>
                                        <p:attrNameLst>
                                          <p:attrName>style.visibility</p:attrName>
                                        </p:attrNameLst>
                                      </p:cBhvr>
                                      <p:to>
                                        <p:strVal val="hidden"/>
                                      </p:to>
                                    </p:set>
                                  </p:childTnLst>
                                </p:cTn>
                              </p:par>
                            </p:childTnLst>
                          </p:cTn>
                        </p:par>
                        <p:par>
                          <p:cTn id="27" fill="hold">
                            <p:stCondLst>
                              <p:cond delay="500"/>
                            </p:stCondLst>
                            <p:childTnLst>
                              <p:par>
                                <p:cTn id="28" presetID="10" presetClass="exit" presetSubtype="0" fill="hold" grpId="0" nodeType="afterEffect">
                                  <p:stCondLst>
                                    <p:cond delay="0"/>
                                  </p:stCondLst>
                                  <p:childTnLst>
                                    <p:animEffect transition="out" filter="fade">
                                      <p:cBhvr>
                                        <p:cTn id="29" dur="500"/>
                                        <p:tgtEl>
                                          <p:spTgt spid="56"/>
                                        </p:tgtEl>
                                      </p:cBhvr>
                                    </p:animEffect>
                                    <p:set>
                                      <p:cBhvr>
                                        <p:cTn id="30" dur="1" fill="hold">
                                          <p:stCondLst>
                                            <p:cond delay="499"/>
                                          </p:stCondLst>
                                        </p:cTn>
                                        <p:tgtEl>
                                          <p:spTgt spid="56"/>
                                        </p:tgtEl>
                                        <p:attrNameLst>
                                          <p:attrName>style.visibility</p:attrName>
                                        </p:attrNameLst>
                                      </p:cBhvr>
                                      <p:to>
                                        <p:strVal val="hidden"/>
                                      </p:to>
                                    </p:set>
                                  </p:childTnLst>
                                </p:cTn>
                              </p:par>
                            </p:childTnLst>
                          </p:cTn>
                        </p:par>
                        <p:par>
                          <p:cTn id="31" fill="hold">
                            <p:stCondLst>
                              <p:cond delay="1000"/>
                            </p:stCondLst>
                            <p:childTnLst>
                              <p:par>
                                <p:cTn id="32" presetID="10" presetClass="entr" presetSubtype="0" fill="hold" nodeType="afterEffect">
                                  <p:stCondLst>
                                    <p:cond delay="0"/>
                                  </p:stCondLst>
                                  <p:childTnLst>
                                    <p:set>
                                      <p:cBhvr>
                                        <p:cTn id="33" dur="1" fill="hold">
                                          <p:stCondLst>
                                            <p:cond delay="0"/>
                                          </p:stCondLst>
                                        </p:cTn>
                                        <p:tgtEl>
                                          <p:spTgt spid="69"/>
                                        </p:tgtEl>
                                        <p:attrNameLst>
                                          <p:attrName>style.visibility</p:attrName>
                                        </p:attrNameLst>
                                      </p:cBhvr>
                                      <p:to>
                                        <p:strVal val="visible"/>
                                      </p:to>
                                    </p:set>
                                    <p:animEffect transition="in" filter="fade">
                                      <p:cBhvr>
                                        <p:cTn id="34" dur="500"/>
                                        <p:tgtEl>
                                          <p:spTgt spid="69"/>
                                        </p:tgtEl>
                                      </p:cBhvr>
                                    </p:animEffect>
                                  </p:childTnLst>
                                </p:cTn>
                              </p:par>
                            </p:childTnLst>
                          </p:cTn>
                        </p:par>
                        <p:par>
                          <p:cTn id="35" fill="hold">
                            <p:stCondLst>
                              <p:cond delay="1500"/>
                            </p:stCondLst>
                            <p:childTnLst>
                              <p:par>
                                <p:cTn id="36" presetID="10" presetClass="entr" presetSubtype="0" fill="hold" grpId="0" nodeType="afterEffect">
                                  <p:stCondLst>
                                    <p:cond delay="0"/>
                                  </p:stCondLst>
                                  <p:childTnLst>
                                    <p:set>
                                      <p:cBhvr>
                                        <p:cTn id="37" dur="1" fill="hold">
                                          <p:stCondLst>
                                            <p:cond delay="0"/>
                                          </p:stCondLst>
                                        </p:cTn>
                                        <p:tgtEl>
                                          <p:spTgt spid="87"/>
                                        </p:tgtEl>
                                        <p:attrNameLst>
                                          <p:attrName>style.visibility</p:attrName>
                                        </p:attrNameLst>
                                      </p:cBhvr>
                                      <p:to>
                                        <p:strVal val="visible"/>
                                      </p:to>
                                    </p:set>
                                    <p:animEffect transition="in" filter="fade">
                                      <p:cBhvr>
                                        <p:cTn id="38" dur="500"/>
                                        <p:tgtEl>
                                          <p:spTgt spid="87"/>
                                        </p:tgtEl>
                                      </p:cBhvr>
                                    </p:animEffect>
                                  </p:childTnLst>
                                </p:cTn>
                              </p:par>
                            </p:childTnLst>
                          </p:cTn>
                        </p:par>
                        <p:par>
                          <p:cTn id="39" fill="hold">
                            <p:stCondLst>
                              <p:cond delay="2000"/>
                            </p:stCondLst>
                            <p:childTnLst>
                              <p:par>
                                <p:cTn id="40" presetID="10" presetClass="entr" presetSubtype="0" fill="hold" nodeType="afterEffect">
                                  <p:stCondLst>
                                    <p:cond delay="0"/>
                                  </p:stCondLst>
                                  <p:childTnLst>
                                    <p:set>
                                      <p:cBhvr>
                                        <p:cTn id="41" dur="1" fill="hold">
                                          <p:stCondLst>
                                            <p:cond delay="0"/>
                                          </p:stCondLst>
                                        </p:cTn>
                                        <p:tgtEl>
                                          <p:spTgt spid="45"/>
                                        </p:tgtEl>
                                        <p:attrNameLst>
                                          <p:attrName>style.visibility</p:attrName>
                                        </p:attrNameLst>
                                      </p:cBhvr>
                                      <p:to>
                                        <p:strVal val="visible"/>
                                      </p:to>
                                    </p:set>
                                    <p:animEffect transition="in" filter="fade">
                                      <p:cBhvr>
                                        <p:cTn id="42" dur="500"/>
                                        <p:tgtEl>
                                          <p:spTgt spid="45"/>
                                        </p:tgtEl>
                                      </p:cBhvr>
                                    </p:animEffect>
                                  </p:childTnLst>
                                </p:cTn>
                              </p:par>
                            </p:childTnLst>
                          </p:cTn>
                        </p:par>
                        <p:par>
                          <p:cTn id="43" fill="hold">
                            <p:stCondLst>
                              <p:cond delay="2500"/>
                            </p:stCondLst>
                            <p:childTnLst>
                              <p:par>
                                <p:cTn id="44" presetID="10" presetClass="entr" presetSubtype="0" fill="hold" grpId="0" nodeType="afterEffect">
                                  <p:stCondLst>
                                    <p:cond delay="0"/>
                                  </p:stCondLst>
                                  <p:childTnLst>
                                    <p:set>
                                      <p:cBhvr>
                                        <p:cTn id="45" dur="1" fill="hold">
                                          <p:stCondLst>
                                            <p:cond delay="0"/>
                                          </p:stCondLst>
                                        </p:cTn>
                                        <p:tgtEl>
                                          <p:spTgt spid="72"/>
                                        </p:tgtEl>
                                        <p:attrNameLst>
                                          <p:attrName>style.visibility</p:attrName>
                                        </p:attrNameLst>
                                      </p:cBhvr>
                                      <p:to>
                                        <p:strVal val="visible"/>
                                      </p:to>
                                    </p:set>
                                    <p:animEffect transition="in" filter="fade">
                                      <p:cBhvr>
                                        <p:cTn id="46" dur="500"/>
                                        <p:tgtEl>
                                          <p:spTgt spid="72"/>
                                        </p:tgtEl>
                                      </p:cBhvr>
                                    </p:animEffect>
                                  </p:childTnLst>
                                </p:cTn>
                              </p:par>
                            </p:childTnLst>
                          </p:cTn>
                        </p:par>
                        <p:par>
                          <p:cTn id="47" fill="hold">
                            <p:stCondLst>
                              <p:cond delay="3000"/>
                            </p:stCondLst>
                            <p:childTnLst>
                              <p:par>
                                <p:cTn id="48" presetID="10" presetClass="entr" presetSubtype="0" fill="hold" nodeType="afterEffect">
                                  <p:stCondLst>
                                    <p:cond delay="0"/>
                                  </p:stCondLst>
                                  <p:childTnLst>
                                    <p:set>
                                      <p:cBhvr>
                                        <p:cTn id="49" dur="1" fill="hold">
                                          <p:stCondLst>
                                            <p:cond delay="0"/>
                                          </p:stCondLst>
                                        </p:cTn>
                                        <p:tgtEl>
                                          <p:spTgt spid="67"/>
                                        </p:tgtEl>
                                        <p:attrNameLst>
                                          <p:attrName>style.visibility</p:attrName>
                                        </p:attrNameLst>
                                      </p:cBhvr>
                                      <p:to>
                                        <p:strVal val="visible"/>
                                      </p:to>
                                    </p:set>
                                    <p:animEffect transition="in" filter="fade">
                                      <p:cBhvr>
                                        <p:cTn id="50" dur="500"/>
                                        <p:tgtEl>
                                          <p:spTgt spid="67"/>
                                        </p:tgtEl>
                                      </p:cBhvr>
                                    </p:animEffect>
                                  </p:childTnLst>
                                </p:cTn>
                              </p:par>
                            </p:childTnLst>
                          </p:cTn>
                        </p:par>
                        <p:par>
                          <p:cTn id="51" fill="hold">
                            <p:stCondLst>
                              <p:cond delay="3500"/>
                            </p:stCondLst>
                            <p:childTnLst>
                              <p:par>
                                <p:cTn id="52" presetID="10" presetClass="entr" presetSubtype="0" fill="hold" grpId="0" nodeType="afterEffect">
                                  <p:stCondLst>
                                    <p:cond delay="0"/>
                                  </p:stCondLst>
                                  <p:childTnLst>
                                    <p:set>
                                      <p:cBhvr>
                                        <p:cTn id="53" dur="1" fill="hold">
                                          <p:stCondLst>
                                            <p:cond delay="0"/>
                                          </p:stCondLst>
                                        </p:cTn>
                                        <p:tgtEl>
                                          <p:spTgt spid="85"/>
                                        </p:tgtEl>
                                        <p:attrNameLst>
                                          <p:attrName>style.visibility</p:attrName>
                                        </p:attrNameLst>
                                      </p:cBhvr>
                                      <p:to>
                                        <p:strVal val="visible"/>
                                      </p:to>
                                    </p:set>
                                    <p:animEffect transition="in" filter="fade">
                                      <p:cBhvr>
                                        <p:cTn id="54" dur="500"/>
                                        <p:tgtEl>
                                          <p:spTgt spid="85"/>
                                        </p:tgtEl>
                                      </p:cBhvr>
                                    </p:animEffect>
                                  </p:childTnLst>
                                </p:cTn>
                              </p:par>
                            </p:childTnLst>
                          </p:cTn>
                        </p:par>
                        <p:par>
                          <p:cTn id="55" fill="hold">
                            <p:stCondLst>
                              <p:cond delay="4000"/>
                            </p:stCondLst>
                            <p:childTnLst>
                              <p:par>
                                <p:cTn id="56" presetID="10" presetClass="entr" presetSubtype="0" fill="hold" nodeType="afterEffect">
                                  <p:stCondLst>
                                    <p:cond delay="0"/>
                                  </p:stCondLst>
                                  <p:childTnLst>
                                    <p:set>
                                      <p:cBhvr>
                                        <p:cTn id="57" dur="1" fill="hold">
                                          <p:stCondLst>
                                            <p:cond delay="0"/>
                                          </p:stCondLst>
                                        </p:cTn>
                                        <p:tgtEl>
                                          <p:spTgt spid="53"/>
                                        </p:tgtEl>
                                        <p:attrNameLst>
                                          <p:attrName>style.visibility</p:attrName>
                                        </p:attrNameLst>
                                      </p:cBhvr>
                                      <p:to>
                                        <p:strVal val="visible"/>
                                      </p:to>
                                    </p:set>
                                    <p:animEffect transition="in" filter="fade">
                                      <p:cBhvr>
                                        <p:cTn id="58" dur="500"/>
                                        <p:tgtEl>
                                          <p:spTgt spid="53"/>
                                        </p:tgtEl>
                                      </p:cBhvr>
                                    </p:animEffect>
                                  </p:childTnLst>
                                </p:cTn>
                              </p:par>
                            </p:childTnLst>
                          </p:cTn>
                        </p:par>
                        <p:par>
                          <p:cTn id="59" fill="hold">
                            <p:stCondLst>
                              <p:cond delay="4500"/>
                            </p:stCondLst>
                            <p:childTnLst>
                              <p:par>
                                <p:cTn id="60" presetID="10" presetClass="entr" presetSubtype="0" fill="hold" grpId="0" nodeType="afterEffect">
                                  <p:stCondLst>
                                    <p:cond delay="0"/>
                                  </p:stCondLst>
                                  <p:childTnLst>
                                    <p:set>
                                      <p:cBhvr>
                                        <p:cTn id="61" dur="1" fill="hold">
                                          <p:stCondLst>
                                            <p:cond delay="0"/>
                                          </p:stCondLst>
                                        </p:cTn>
                                        <p:tgtEl>
                                          <p:spTgt spid="74"/>
                                        </p:tgtEl>
                                        <p:attrNameLst>
                                          <p:attrName>style.visibility</p:attrName>
                                        </p:attrNameLst>
                                      </p:cBhvr>
                                      <p:to>
                                        <p:strVal val="visible"/>
                                      </p:to>
                                    </p:set>
                                    <p:animEffect transition="in" filter="fade">
                                      <p:cBhvr>
                                        <p:cTn id="62" dur="500"/>
                                        <p:tgtEl>
                                          <p:spTgt spid="74"/>
                                        </p:tgtEl>
                                      </p:cBhvr>
                                    </p:animEffect>
                                  </p:childTnLst>
                                </p:cTn>
                              </p:par>
                            </p:childTnLst>
                          </p:cTn>
                        </p:par>
                        <p:par>
                          <p:cTn id="63" fill="hold">
                            <p:stCondLst>
                              <p:cond delay="5000"/>
                            </p:stCondLst>
                            <p:childTnLst>
                              <p:par>
                                <p:cTn id="64" presetID="10" presetClass="entr" presetSubtype="0" fill="hold" nodeType="afterEffect">
                                  <p:stCondLst>
                                    <p:cond delay="0"/>
                                  </p:stCondLst>
                                  <p:childTnLst>
                                    <p:set>
                                      <p:cBhvr>
                                        <p:cTn id="65" dur="1" fill="hold">
                                          <p:stCondLst>
                                            <p:cond delay="0"/>
                                          </p:stCondLst>
                                        </p:cTn>
                                        <p:tgtEl>
                                          <p:spTgt spid="65"/>
                                        </p:tgtEl>
                                        <p:attrNameLst>
                                          <p:attrName>style.visibility</p:attrName>
                                        </p:attrNameLst>
                                      </p:cBhvr>
                                      <p:to>
                                        <p:strVal val="visible"/>
                                      </p:to>
                                    </p:set>
                                    <p:animEffect transition="in" filter="fade">
                                      <p:cBhvr>
                                        <p:cTn id="66" dur="500"/>
                                        <p:tgtEl>
                                          <p:spTgt spid="65"/>
                                        </p:tgtEl>
                                      </p:cBhvr>
                                    </p:animEffect>
                                  </p:childTnLst>
                                </p:cTn>
                              </p:par>
                            </p:childTnLst>
                          </p:cTn>
                        </p:par>
                        <p:par>
                          <p:cTn id="67" fill="hold">
                            <p:stCondLst>
                              <p:cond delay="5500"/>
                            </p:stCondLst>
                            <p:childTnLst>
                              <p:par>
                                <p:cTn id="68" presetID="10" presetClass="entr" presetSubtype="0" fill="hold" grpId="0" nodeType="afterEffect">
                                  <p:stCondLst>
                                    <p:cond delay="0"/>
                                  </p:stCondLst>
                                  <p:childTnLst>
                                    <p:set>
                                      <p:cBhvr>
                                        <p:cTn id="69" dur="1" fill="hold">
                                          <p:stCondLst>
                                            <p:cond delay="0"/>
                                          </p:stCondLst>
                                        </p:cTn>
                                        <p:tgtEl>
                                          <p:spTgt spid="75"/>
                                        </p:tgtEl>
                                        <p:attrNameLst>
                                          <p:attrName>style.visibility</p:attrName>
                                        </p:attrNameLst>
                                      </p:cBhvr>
                                      <p:to>
                                        <p:strVal val="visible"/>
                                      </p:to>
                                    </p:set>
                                    <p:animEffect transition="in" filter="fade">
                                      <p:cBhvr>
                                        <p:cTn id="70" dur="500"/>
                                        <p:tgtEl>
                                          <p:spTgt spid="75"/>
                                        </p:tgtEl>
                                      </p:cBhvr>
                                    </p:animEffect>
                                  </p:childTnLst>
                                </p:cTn>
                              </p:par>
                            </p:childTnLst>
                          </p:cTn>
                        </p:par>
                        <p:par>
                          <p:cTn id="71" fill="hold">
                            <p:stCondLst>
                              <p:cond delay="6000"/>
                            </p:stCondLst>
                            <p:childTnLst>
                              <p:par>
                                <p:cTn id="72" presetID="10" presetClass="entr" presetSubtype="0" fill="hold" nodeType="afterEffect">
                                  <p:stCondLst>
                                    <p:cond delay="0"/>
                                  </p:stCondLst>
                                  <p:childTnLst>
                                    <p:set>
                                      <p:cBhvr>
                                        <p:cTn id="73" dur="1" fill="hold">
                                          <p:stCondLst>
                                            <p:cond delay="0"/>
                                          </p:stCondLst>
                                        </p:cTn>
                                        <p:tgtEl>
                                          <p:spTgt spid="52"/>
                                        </p:tgtEl>
                                        <p:attrNameLst>
                                          <p:attrName>style.visibility</p:attrName>
                                        </p:attrNameLst>
                                      </p:cBhvr>
                                      <p:to>
                                        <p:strVal val="visible"/>
                                      </p:to>
                                    </p:set>
                                    <p:animEffect transition="in" filter="fade">
                                      <p:cBhvr>
                                        <p:cTn id="74" dur="500"/>
                                        <p:tgtEl>
                                          <p:spTgt spid="52"/>
                                        </p:tgtEl>
                                      </p:cBhvr>
                                    </p:animEffect>
                                  </p:childTnLst>
                                </p:cTn>
                              </p:par>
                            </p:childTnLst>
                          </p:cTn>
                        </p:par>
                        <p:par>
                          <p:cTn id="75" fill="hold">
                            <p:stCondLst>
                              <p:cond delay="6500"/>
                            </p:stCondLst>
                            <p:childTnLst>
                              <p:par>
                                <p:cTn id="76" presetID="10" presetClass="entr" presetSubtype="0" fill="hold" grpId="0" nodeType="afterEffect">
                                  <p:stCondLst>
                                    <p:cond delay="0"/>
                                  </p:stCondLst>
                                  <p:childTnLst>
                                    <p:set>
                                      <p:cBhvr>
                                        <p:cTn id="77" dur="1" fill="hold">
                                          <p:stCondLst>
                                            <p:cond delay="0"/>
                                          </p:stCondLst>
                                        </p:cTn>
                                        <p:tgtEl>
                                          <p:spTgt spid="78"/>
                                        </p:tgtEl>
                                        <p:attrNameLst>
                                          <p:attrName>style.visibility</p:attrName>
                                        </p:attrNameLst>
                                      </p:cBhvr>
                                      <p:to>
                                        <p:strVal val="visible"/>
                                      </p:to>
                                    </p:set>
                                    <p:animEffect transition="in" filter="fade">
                                      <p:cBhvr>
                                        <p:cTn id="78" dur="500"/>
                                        <p:tgtEl>
                                          <p:spTgt spid="78"/>
                                        </p:tgtEl>
                                      </p:cBhvr>
                                    </p:animEffect>
                                  </p:childTnLst>
                                </p:cTn>
                              </p:par>
                            </p:childTnLst>
                          </p:cTn>
                        </p:par>
                        <p:par>
                          <p:cTn id="79" fill="hold">
                            <p:stCondLst>
                              <p:cond delay="7000"/>
                            </p:stCondLst>
                            <p:childTnLst>
                              <p:par>
                                <p:cTn id="80" presetID="10" presetClass="entr" presetSubtype="0" fill="hold" nodeType="afterEffect">
                                  <p:stCondLst>
                                    <p:cond delay="0"/>
                                  </p:stCondLst>
                                  <p:childTnLst>
                                    <p:set>
                                      <p:cBhvr>
                                        <p:cTn id="81" dur="1" fill="hold">
                                          <p:stCondLst>
                                            <p:cond delay="0"/>
                                          </p:stCondLst>
                                        </p:cTn>
                                        <p:tgtEl>
                                          <p:spTgt spid="68"/>
                                        </p:tgtEl>
                                        <p:attrNameLst>
                                          <p:attrName>style.visibility</p:attrName>
                                        </p:attrNameLst>
                                      </p:cBhvr>
                                      <p:to>
                                        <p:strVal val="visible"/>
                                      </p:to>
                                    </p:set>
                                    <p:animEffect transition="in" filter="fade">
                                      <p:cBhvr>
                                        <p:cTn id="82" dur="500"/>
                                        <p:tgtEl>
                                          <p:spTgt spid="68"/>
                                        </p:tgtEl>
                                      </p:cBhvr>
                                    </p:animEffect>
                                  </p:childTnLst>
                                </p:cTn>
                              </p:par>
                            </p:childTnLst>
                          </p:cTn>
                        </p:par>
                        <p:par>
                          <p:cTn id="83" fill="hold">
                            <p:stCondLst>
                              <p:cond delay="7500"/>
                            </p:stCondLst>
                            <p:childTnLst>
                              <p:par>
                                <p:cTn id="84" presetID="10" presetClass="entr" presetSubtype="0" fill="hold" grpId="0" nodeType="afterEffect">
                                  <p:stCondLst>
                                    <p:cond delay="0"/>
                                  </p:stCondLst>
                                  <p:childTnLst>
                                    <p:set>
                                      <p:cBhvr>
                                        <p:cTn id="85" dur="1" fill="hold">
                                          <p:stCondLst>
                                            <p:cond delay="0"/>
                                          </p:stCondLst>
                                        </p:cTn>
                                        <p:tgtEl>
                                          <p:spTgt spid="89"/>
                                        </p:tgtEl>
                                        <p:attrNameLst>
                                          <p:attrName>style.visibility</p:attrName>
                                        </p:attrNameLst>
                                      </p:cBhvr>
                                      <p:to>
                                        <p:strVal val="visible"/>
                                      </p:to>
                                    </p:set>
                                    <p:animEffect transition="in" filter="fade">
                                      <p:cBhvr>
                                        <p:cTn id="86" dur="500"/>
                                        <p:tgtEl>
                                          <p:spTgt spid="89"/>
                                        </p:tgtEl>
                                      </p:cBhvr>
                                    </p:animEffect>
                                  </p:childTnLst>
                                </p:cTn>
                              </p:par>
                            </p:childTnLst>
                          </p:cTn>
                        </p:par>
                        <p:par>
                          <p:cTn id="87" fill="hold">
                            <p:stCondLst>
                              <p:cond delay="8000"/>
                            </p:stCondLst>
                            <p:childTnLst>
                              <p:par>
                                <p:cTn id="88" presetID="10" presetClass="entr" presetSubtype="0" fill="hold" nodeType="afterEffect">
                                  <p:stCondLst>
                                    <p:cond delay="0"/>
                                  </p:stCondLst>
                                  <p:childTnLst>
                                    <p:set>
                                      <p:cBhvr>
                                        <p:cTn id="89" dur="1" fill="hold">
                                          <p:stCondLst>
                                            <p:cond delay="0"/>
                                          </p:stCondLst>
                                        </p:cTn>
                                        <p:tgtEl>
                                          <p:spTgt spid="46"/>
                                        </p:tgtEl>
                                        <p:attrNameLst>
                                          <p:attrName>style.visibility</p:attrName>
                                        </p:attrNameLst>
                                      </p:cBhvr>
                                      <p:to>
                                        <p:strVal val="visible"/>
                                      </p:to>
                                    </p:set>
                                    <p:animEffect transition="in" filter="fade">
                                      <p:cBhvr>
                                        <p:cTn id="90" dur="500"/>
                                        <p:tgtEl>
                                          <p:spTgt spid="46"/>
                                        </p:tgtEl>
                                      </p:cBhvr>
                                    </p:animEffect>
                                  </p:childTnLst>
                                </p:cTn>
                              </p:par>
                            </p:childTnLst>
                          </p:cTn>
                        </p:par>
                        <p:par>
                          <p:cTn id="91" fill="hold">
                            <p:stCondLst>
                              <p:cond delay="8500"/>
                            </p:stCondLst>
                            <p:childTnLst>
                              <p:par>
                                <p:cTn id="92" presetID="10" presetClass="entr" presetSubtype="0" fill="hold" grpId="0" nodeType="afterEffect">
                                  <p:stCondLst>
                                    <p:cond delay="0"/>
                                  </p:stCondLst>
                                  <p:childTnLst>
                                    <p:set>
                                      <p:cBhvr>
                                        <p:cTn id="93" dur="1" fill="hold">
                                          <p:stCondLst>
                                            <p:cond delay="0"/>
                                          </p:stCondLst>
                                        </p:cTn>
                                        <p:tgtEl>
                                          <p:spTgt spid="77"/>
                                        </p:tgtEl>
                                        <p:attrNameLst>
                                          <p:attrName>style.visibility</p:attrName>
                                        </p:attrNameLst>
                                      </p:cBhvr>
                                      <p:to>
                                        <p:strVal val="visible"/>
                                      </p:to>
                                    </p:set>
                                    <p:animEffect transition="in" filter="fade">
                                      <p:cBhvr>
                                        <p:cTn id="94" dur="500"/>
                                        <p:tgtEl>
                                          <p:spTgt spid="77"/>
                                        </p:tgtEl>
                                      </p:cBhvr>
                                    </p:animEffect>
                                  </p:childTnLst>
                                </p:cTn>
                              </p:par>
                            </p:childTnLst>
                          </p:cTn>
                        </p:par>
                        <p:par>
                          <p:cTn id="95" fill="hold">
                            <p:stCondLst>
                              <p:cond delay="9000"/>
                            </p:stCondLst>
                            <p:childTnLst>
                              <p:par>
                                <p:cTn id="96" presetID="10" presetClass="entr" presetSubtype="0" fill="hold" nodeType="afterEffect">
                                  <p:stCondLst>
                                    <p:cond delay="0"/>
                                  </p:stCondLst>
                                  <p:childTnLst>
                                    <p:set>
                                      <p:cBhvr>
                                        <p:cTn id="97" dur="1" fill="hold">
                                          <p:stCondLst>
                                            <p:cond delay="0"/>
                                          </p:stCondLst>
                                        </p:cTn>
                                        <p:tgtEl>
                                          <p:spTgt spid="64"/>
                                        </p:tgtEl>
                                        <p:attrNameLst>
                                          <p:attrName>style.visibility</p:attrName>
                                        </p:attrNameLst>
                                      </p:cBhvr>
                                      <p:to>
                                        <p:strVal val="visible"/>
                                      </p:to>
                                    </p:set>
                                    <p:animEffect transition="in" filter="fade">
                                      <p:cBhvr>
                                        <p:cTn id="98" dur="500"/>
                                        <p:tgtEl>
                                          <p:spTgt spid="64"/>
                                        </p:tgtEl>
                                      </p:cBhvr>
                                    </p:animEffect>
                                  </p:childTnLst>
                                </p:cTn>
                              </p:par>
                            </p:childTnLst>
                          </p:cTn>
                        </p:par>
                        <p:par>
                          <p:cTn id="99" fill="hold">
                            <p:stCondLst>
                              <p:cond delay="9500"/>
                            </p:stCondLst>
                            <p:childTnLst>
                              <p:par>
                                <p:cTn id="100" presetID="10" presetClass="entr" presetSubtype="0" fill="hold" grpId="0" nodeType="afterEffect">
                                  <p:stCondLst>
                                    <p:cond delay="0"/>
                                  </p:stCondLst>
                                  <p:childTnLst>
                                    <p:set>
                                      <p:cBhvr>
                                        <p:cTn id="101" dur="1" fill="hold">
                                          <p:stCondLst>
                                            <p:cond delay="0"/>
                                          </p:stCondLst>
                                        </p:cTn>
                                        <p:tgtEl>
                                          <p:spTgt spid="76"/>
                                        </p:tgtEl>
                                        <p:attrNameLst>
                                          <p:attrName>style.visibility</p:attrName>
                                        </p:attrNameLst>
                                      </p:cBhvr>
                                      <p:to>
                                        <p:strVal val="visible"/>
                                      </p:to>
                                    </p:set>
                                    <p:animEffect transition="in" filter="fade">
                                      <p:cBhvr>
                                        <p:cTn id="102" dur="500"/>
                                        <p:tgtEl>
                                          <p:spTgt spid="76"/>
                                        </p:tgtEl>
                                      </p:cBhvr>
                                    </p:animEffect>
                                  </p:childTnLst>
                                </p:cTn>
                              </p:par>
                            </p:childTnLst>
                          </p:cTn>
                        </p:par>
                        <p:par>
                          <p:cTn id="103" fill="hold">
                            <p:stCondLst>
                              <p:cond delay="10000"/>
                            </p:stCondLst>
                            <p:childTnLst>
                              <p:par>
                                <p:cTn id="104" presetID="10" presetClass="entr" presetSubtype="0" fill="hold" grpId="0" nodeType="afterEffect">
                                  <p:stCondLst>
                                    <p:cond delay="0"/>
                                  </p:stCondLst>
                                  <p:childTnLst>
                                    <p:set>
                                      <p:cBhvr>
                                        <p:cTn id="105" dur="1" fill="hold">
                                          <p:stCondLst>
                                            <p:cond delay="0"/>
                                          </p:stCondLst>
                                        </p:cTn>
                                        <p:tgtEl>
                                          <p:spTgt spid="79"/>
                                        </p:tgtEl>
                                        <p:attrNameLst>
                                          <p:attrName>style.visibility</p:attrName>
                                        </p:attrNameLst>
                                      </p:cBhvr>
                                      <p:to>
                                        <p:strVal val="visible"/>
                                      </p:to>
                                    </p:set>
                                    <p:animEffect transition="in" filter="fade">
                                      <p:cBhvr>
                                        <p:cTn id="106" dur="500"/>
                                        <p:tgtEl>
                                          <p:spTgt spid="79"/>
                                        </p:tgtEl>
                                      </p:cBhvr>
                                    </p:animEffect>
                                  </p:childTnLst>
                                </p:cTn>
                              </p:par>
                            </p:childTnLst>
                          </p:cTn>
                        </p:par>
                        <p:par>
                          <p:cTn id="107" fill="hold">
                            <p:stCondLst>
                              <p:cond delay="10500"/>
                            </p:stCondLst>
                            <p:childTnLst>
                              <p:par>
                                <p:cTn id="108" presetID="10" presetClass="entr" presetSubtype="0" fill="hold" nodeType="afterEffect">
                                  <p:stCondLst>
                                    <p:cond delay="0"/>
                                  </p:stCondLst>
                                  <p:childTnLst>
                                    <p:set>
                                      <p:cBhvr>
                                        <p:cTn id="109" dur="1" fill="hold">
                                          <p:stCondLst>
                                            <p:cond delay="0"/>
                                          </p:stCondLst>
                                        </p:cTn>
                                        <p:tgtEl>
                                          <p:spTgt spid="58"/>
                                        </p:tgtEl>
                                        <p:attrNameLst>
                                          <p:attrName>style.visibility</p:attrName>
                                        </p:attrNameLst>
                                      </p:cBhvr>
                                      <p:to>
                                        <p:strVal val="visible"/>
                                      </p:to>
                                    </p:set>
                                    <p:animEffect transition="in" filter="fade">
                                      <p:cBhvr>
                                        <p:cTn id="110" dur="500"/>
                                        <p:tgtEl>
                                          <p:spTgt spid="58"/>
                                        </p:tgtEl>
                                      </p:cBhvr>
                                    </p:animEffect>
                                  </p:childTnLst>
                                </p:cTn>
                              </p:par>
                            </p:childTnLst>
                          </p:cTn>
                        </p:par>
                        <p:par>
                          <p:cTn id="111" fill="hold">
                            <p:stCondLst>
                              <p:cond delay="11000"/>
                            </p:stCondLst>
                            <p:childTnLst>
                              <p:par>
                                <p:cTn id="112" presetID="10" presetClass="entr" presetSubtype="0" fill="hold" grpId="0" nodeType="afterEffect">
                                  <p:stCondLst>
                                    <p:cond delay="0"/>
                                  </p:stCondLst>
                                  <p:childTnLst>
                                    <p:set>
                                      <p:cBhvr>
                                        <p:cTn id="113" dur="1" fill="hold">
                                          <p:stCondLst>
                                            <p:cond delay="0"/>
                                          </p:stCondLst>
                                        </p:cTn>
                                        <p:tgtEl>
                                          <p:spTgt spid="80"/>
                                        </p:tgtEl>
                                        <p:attrNameLst>
                                          <p:attrName>style.visibility</p:attrName>
                                        </p:attrNameLst>
                                      </p:cBhvr>
                                      <p:to>
                                        <p:strVal val="visible"/>
                                      </p:to>
                                    </p:set>
                                    <p:animEffect transition="in" filter="fade">
                                      <p:cBhvr>
                                        <p:cTn id="114" dur="500"/>
                                        <p:tgtEl>
                                          <p:spTgt spid="80"/>
                                        </p:tgtEl>
                                      </p:cBhvr>
                                    </p:animEffect>
                                  </p:childTnLst>
                                </p:cTn>
                              </p:par>
                            </p:childTnLst>
                          </p:cTn>
                        </p:par>
                        <p:par>
                          <p:cTn id="115" fill="hold">
                            <p:stCondLst>
                              <p:cond delay="11500"/>
                            </p:stCondLst>
                            <p:childTnLst>
                              <p:par>
                                <p:cTn id="116" presetID="10" presetClass="entr" presetSubtype="0" fill="hold" nodeType="afterEffect">
                                  <p:stCondLst>
                                    <p:cond delay="0"/>
                                  </p:stCondLst>
                                  <p:childTnLst>
                                    <p:set>
                                      <p:cBhvr>
                                        <p:cTn id="117" dur="1" fill="hold">
                                          <p:stCondLst>
                                            <p:cond delay="0"/>
                                          </p:stCondLst>
                                        </p:cTn>
                                        <p:tgtEl>
                                          <p:spTgt spid="71"/>
                                        </p:tgtEl>
                                        <p:attrNameLst>
                                          <p:attrName>style.visibility</p:attrName>
                                        </p:attrNameLst>
                                      </p:cBhvr>
                                      <p:to>
                                        <p:strVal val="visible"/>
                                      </p:to>
                                    </p:set>
                                    <p:animEffect transition="in" filter="fade">
                                      <p:cBhvr>
                                        <p:cTn id="118" dur="500"/>
                                        <p:tgtEl>
                                          <p:spTgt spid="71"/>
                                        </p:tgtEl>
                                      </p:cBhvr>
                                    </p:animEffect>
                                  </p:childTnLst>
                                </p:cTn>
                              </p:par>
                            </p:childTnLst>
                          </p:cTn>
                        </p:par>
                        <p:par>
                          <p:cTn id="119" fill="hold">
                            <p:stCondLst>
                              <p:cond delay="12000"/>
                            </p:stCondLst>
                            <p:childTnLst>
                              <p:par>
                                <p:cTn id="120" presetID="10" presetClass="entr" presetSubtype="0" fill="hold" grpId="0" nodeType="afterEffect">
                                  <p:stCondLst>
                                    <p:cond delay="0"/>
                                  </p:stCondLst>
                                  <p:childTnLst>
                                    <p:set>
                                      <p:cBhvr>
                                        <p:cTn id="121" dur="1" fill="hold">
                                          <p:stCondLst>
                                            <p:cond delay="0"/>
                                          </p:stCondLst>
                                        </p:cTn>
                                        <p:tgtEl>
                                          <p:spTgt spid="90"/>
                                        </p:tgtEl>
                                        <p:attrNameLst>
                                          <p:attrName>style.visibility</p:attrName>
                                        </p:attrNameLst>
                                      </p:cBhvr>
                                      <p:to>
                                        <p:strVal val="visible"/>
                                      </p:to>
                                    </p:set>
                                    <p:animEffect transition="in" filter="fade">
                                      <p:cBhvr>
                                        <p:cTn id="122" dur="500"/>
                                        <p:tgtEl>
                                          <p:spTgt spid="90"/>
                                        </p:tgtEl>
                                      </p:cBhvr>
                                    </p:animEffect>
                                  </p:childTnLst>
                                </p:cTn>
                              </p:par>
                            </p:childTnLst>
                          </p:cTn>
                        </p:par>
                        <p:par>
                          <p:cTn id="123" fill="hold">
                            <p:stCondLst>
                              <p:cond delay="12500"/>
                            </p:stCondLst>
                            <p:childTnLst>
                              <p:par>
                                <p:cTn id="124" presetID="10" presetClass="entr" presetSubtype="0" fill="hold" grpId="0" nodeType="afterEffect">
                                  <p:stCondLst>
                                    <p:cond delay="0"/>
                                  </p:stCondLst>
                                  <p:childTnLst>
                                    <p:set>
                                      <p:cBhvr>
                                        <p:cTn id="125" dur="1" fill="hold">
                                          <p:stCondLst>
                                            <p:cond delay="0"/>
                                          </p:stCondLst>
                                        </p:cTn>
                                        <p:tgtEl>
                                          <p:spTgt spid="81"/>
                                        </p:tgtEl>
                                        <p:attrNameLst>
                                          <p:attrName>style.visibility</p:attrName>
                                        </p:attrNameLst>
                                      </p:cBhvr>
                                      <p:to>
                                        <p:strVal val="visible"/>
                                      </p:to>
                                    </p:set>
                                    <p:animEffect transition="in" filter="fade">
                                      <p:cBhvr>
                                        <p:cTn id="126" dur="500"/>
                                        <p:tgtEl>
                                          <p:spTgt spid="81"/>
                                        </p:tgtEl>
                                      </p:cBhvr>
                                    </p:animEffect>
                                  </p:childTnLst>
                                </p:cTn>
                              </p:par>
                            </p:childTnLst>
                          </p:cTn>
                        </p:par>
                        <p:par>
                          <p:cTn id="127" fill="hold">
                            <p:stCondLst>
                              <p:cond delay="13000"/>
                            </p:stCondLst>
                            <p:childTnLst>
                              <p:par>
                                <p:cTn id="128" presetID="10" presetClass="entr" presetSubtype="0" fill="hold" nodeType="afterEffect">
                                  <p:stCondLst>
                                    <p:cond delay="0"/>
                                  </p:stCondLst>
                                  <p:childTnLst>
                                    <p:set>
                                      <p:cBhvr>
                                        <p:cTn id="129" dur="1" fill="hold">
                                          <p:stCondLst>
                                            <p:cond delay="0"/>
                                          </p:stCondLst>
                                        </p:cTn>
                                        <p:tgtEl>
                                          <p:spTgt spid="62"/>
                                        </p:tgtEl>
                                        <p:attrNameLst>
                                          <p:attrName>style.visibility</p:attrName>
                                        </p:attrNameLst>
                                      </p:cBhvr>
                                      <p:to>
                                        <p:strVal val="visible"/>
                                      </p:to>
                                    </p:set>
                                    <p:animEffect transition="in" filter="fade">
                                      <p:cBhvr>
                                        <p:cTn id="130" dur="500"/>
                                        <p:tgtEl>
                                          <p:spTgt spid="62"/>
                                        </p:tgtEl>
                                      </p:cBhvr>
                                    </p:animEffect>
                                  </p:childTnLst>
                                </p:cTn>
                              </p:par>
                            </p:childTnLst>
                          </p:cTn>
                        </p:par>
                        <p:par>
                          <p:cTn id="131" fill="hold">
                            <p:stCondLst>
                              <p:cond delay="13500"/>
                            </p:stCondLst>
                            <p:childTnLst>
                              <p:par>
                                <p:cTn id="132" presetID="10" presetClass="entr" presetSubtype="0" fill="hold" nodeType="afterEffect">
                                  <p:stCondLst>
                                    <p:cond delay="0"/>
                                  </p:stCondLst>
                                  <p:childTnLst>
                                    <p:set>
                                      <p:cBhvr>
                                        <p:cTn id="133" dur="1" fill="hold">
                                          <p:stCondLst>
                                            <p:cond delay="0"/>
                                          </p:stCondLst>
                                        </p:cTn>
                                        <p:tgtEl>
                                          <p:spTgt spid="57"/>
                                        </p:tgtEl>
                                        <p:attrNameLst>
                                          <p:attrName>style.visibility</p:attrName>
                                        </p:attrNameLst>
                                      </p:cBhvr>
                                      <p:to>
                                        <p:strVal val="visible"/>
                                      </p:to>
                                    </p:set>
                                    <p:animEffect transition="in" filter="fade">
                                      <p:cBhvr>
                                        <p:cTn id="134" dur="500"/>
                                        <p:tgtEl>
                                          <p:spTgt spid="57"/>
                                        </p:tgtEl>
                                      </p:cBhvr>
                                    </p:animEffect>
                                  </p:childTnLst>
                                </p:cTn>
                              </p:par>
                            </p:childTnLst>
                          </p:cTn>
                        </p:par>
                        <p:par>
                          <p:cTn id="135" fill="hold">
                            <p:stCondLst>
                              <p:cond delay="14000"/>
                            </p:stCondLst>
                            <p:childTnLst>
                              <p:par>
                                <p:cTn id="136" presetID="10" presetClass="entr" presetSubtype="0" fill="hold" nodeType="afterEffect">
                                  <p:stCondLst>
                                    <p:cond delay="0"/>
                                  </p:stCondLst>
                                  <p:childTnLst>
                                    <p:set>
                                      <p:cBhvr>
                                        <p:cTn id="137" dur="1" fill="hold">
                                          <p:stCondLst>
                                            <p:cond delay="0"/>
                                          </p:stCondLst>
                                        </p:cTn>
                                        <p:tgtEl>
                                          <p:spTgt spid="66"/>
                                        </p:tgtEl>
                                        <p:attrNameLst>
                                          <p:attrName>style.visibility</p:attrName>
                                        </p:attrNameLst>
                                      </p:cBhvr>
                                      <p:to>
                                        <p:strVal val="visible"/>
                                      </p:to>
                                    </p:set>
                                    <p:animEffect transition="in" filter="fade">
                                      <p:cBhvr>
                                        <p:cTn id="138" dur="500"/>
                                        <p:tgtEl>
                                          <p:spTgt spid="66"/>
                                        </p:tgtEl>
                                      </p:cBhvr>
                                    </p:animEffect>
                                  </p:childTnLst>
                                </p:cTn>
                              </p:par>
                            </p:childTnLst>
                          </p:cTn>
                        </p:par>
                        <p:par>
                          <p:cTn id="139" fill="hold">
                            <p:stCondLst>
                              <p:cond delay="14500"/>
                            </p:stCondLst>
                            <p:childTnLst>
                              <p:par>
                                <p:cTn id="140" presetID="10" presetClass="entr" presetSubtype="0" fill="hold" grpId="0" nodeType="afterEffect">
                                  <p:stCondLst>
                                    <p:cond delay="0"/>
                                  </p:stCondLst>
                                  <p:childTnLst>
                                    <p:set>
                                      <p:cBhvr>
                                        <p:cTn id="141" dur="1" fill="hold">
                                          <p:stCondLst>
                                            <p:cond delay="0"/>
                                          </p:stCondLst>
                                        </p:cTn>
                                        <p:tgtEl>
                                          <p:spTgt spid="83"/>
                                        </p:tgtEl>
                                        <p:attrNameLst>
                                          <p:attrName>style.visibility</p:attrName>
                                        </p:attrNameLst>
                                      </p:cBhvr>
                                      <p:to>
                                        <p:strVal val="visible"/>
                                      </p:to>
                                    </p:set>
                                    <p:animEffect transition="in" filter="fade">
                                      <p:cBhvr>
                                        <p:cTn id="142"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6" grpId="0"/>
      <p:bldP spid="63" grpId="0"/>
      <p:bldP spid="72" grpId="0"/>
      <p:bldP spid="74" grpId="0"/>
      <p:bldP spid="75" grpId="0"/>
      <p:bldP spid="76" grpId="0"/>
      <p:bldP spid="77" grpId="0"/>
      <p:bldP spid="78" grpId="0"/>
      <p:bldP spid="79" grpId="0"/>
      <p:bldP spid="80" grpId="0"/>
      <p:bldP spid="81" grpId="0"/>
      <p:bldP spid="83" grpId="0"/>
      <p:bldP spid="85" grpId="0"/>
      <p:bldP spid="87" grpId="0"/>
      <p:bldP spid="88" grpId="0"/>
      <p:bldP spid="89" grpId="0"/>
      <p:bldP spid="90" grpId="0"/>
      <p:bldP spid="5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95536" y="302405"/>
            <a:ext cx="8748464" cy="822339"/>
          </a:xfrm>
        </p:spPr>
        <p:txBody>
          <a:bodyPr>
            <a:normAutofit fontScale="90000"/>
          </a:bodyPr>
          <a:lstStyle/>
          <a:p>
            <a:r>
              <a:rPr lang="fr-FR" dirty="0" smtClean="0"/>
              <a:t>Théorème de superposition</a:t>
            </a:r>
            <a:endParaRPr lang="fr-FR" dirty="0"/>
          </a:p>
        </p:txBody>
      </p:sp>
      <p:sp>
        <p:nvSpPr>
          <p:cNvPr id="3" name="Espace réservé du contenu 2"/>
          <p:cNvSpPr>
            <a:spLocks noGrp="1"/>
          </p:cNvSpPr>
          <p:nvPr>
            <p:ph idx="1"/>
            <p:custDataLst>
              <p:tags r:id="rId2"/>
            </p:custDataLst>
          </p:nvPr>
        </p:nvSpPr>
        <p:spPr>
          <a:xfrm>
            <a:off x="15567" y="1124744"/>
            <a:ext cx="9128433" cy="720080"/>
          </a:xfrm>
        </p:spPr>
        <p:txBody>
          <a:bodyPr>
            <a:noAutofit/>
          </a:bodyPr>
          <a:lstStyle/>
          <a:p>
            <a:pPr marL="0" indent="0" algn="ctr">
              <a:buNone/>
            </a:pPr>
            <a:r>
              <a:rPr lang="fr-FR" sz="1900" dirty="0"/>
              <a:t>Les valeurs de R</a:t>
            </a:r>
            <a:r>
              <a:rPr lang="fr-FR" sz="1900" baseline="-25000" dirty="0"/>
              <a:t>1</a:t>
            </a:r>
            <a:r>
              <a:rPr lang="fr-FR" sz="1900" dirty="0"/>
              <a:t>; R</a:t>
            </a:r>
            <a:r>
              <a:rPr lang="fr-FR" sz="1900" baseline="-25000" dirty="0"/>
              <a:t>2</a:t>
            </a:r>
            <a:r>
              <a:rPr lang="fr-FR" sz="1900" dirty="0"/>
              <a:t>; R</a:t>
            </a:r>
            <a:r>
              <a:rPr lang="fr-FR" sz="1900" baseline="-25000" dirty="0"/>
              <a:t>3</a:t>
            </a:r>
            <a:r>
              <a:rPr lang="fr-FR" sz="1900" dirty="0"/>
              <a:t>; E</a:t>
            </a:r>
            <a:r>
              <a:rPr lang="fr-FR" sz="1900" baseline="-25000" dirty="0"/>
              <a:t>1</a:t>
            </a:r>
            <a:r>
              <a:rPr lang="fr-FR" sz="1900" dirty="0"/>
              <a:t>; E</a:t>
            </a:r>
            <a:r>
              <a:rPr lang="fr-FR" sz="1900" baseline="-25000" dirty="0"/>
              <a:t>2</a:t>
            </a:r>
            <a:r>
              <a:rPr lang="fr-FR" sz="1900" dirty="0"/>
              <a:t> sont connues. On cherche à définir la tension U</a:t>
            </a:r>
            <a:r>
              <a:rPr lang="fr-FR" sz="1900" baseline="-25000" dirty="0"/>
              <a:t>3</a:t>
            </a:r>
            <a:r>
              <a:rPr lang="fr-FR" sz="1900" dirty="0"/>
              <a:t> (ou U</a:t>
            </a:r>
            <a:r>
              <a:rPr lang="fr-FR" sz="1900" baseline="-25000" dirty="0"/>
              <a:t>AB</a:t>
            </a:r>
            <a:r>
              <a:rPr lang="fr-FR" sz="1900" dirty="0"/>
              <a:t>) U</a:t>
            </a:r>
            <a:r>
              <a:rPr lang="fr-FR" sz="1900" baseline="-25000" dirty="0"/>
              <a:t>2</a:t>
            </a:r>
            <a:r>
              <a:rPr lang="fr-FR" sz="1900" dirty="0"/>
              <a:t> et U</a:t>
            </a:r>
            <a:r>
              <a:rPr lang="fr-FR" sz="1900" baseline="-25000" dirty="0"/>
              <a:t>1</a:t>
            </a:r>
            <a:r>
              <a:rPr lang="fr-FR" sz="1900" dirty="0"/>
              <a:t>.</a:t>
            </a:r>
          </a:p>
        </p:txBody>
      </p:sp>
      <p:sp>
        <p:nvSpPr>
          <p:cNvPr id="35" name="Rectangle 72"/>
          <p:cNvSpPr/>
          <p:nvPr>
            <p:custDataLst>
              <p:tags r:id="rId3"/>
            </p:custDataLst>
          </p:nvPr>
        </p:nvSpPr>
        <p:spPr>
          <a:xfrm rot="5400000" flipV="1">
            <a:off x="-32375" y="4421250"/>
            <a:ext cx="2541065" cy="1397208"/>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7" name="Groupe 46"/>
          <p:cNvGrpSpPr/>
          <p:nvPr>
            <p:custDataLst>
              <p:tags r:id="rId4"/>
            </p:custDataLst>
          </p:nvPr>
        </p:nvGrpSpPr>
        <p:grpSpPr>
          <a:xfrm>
            <a:off x="230350" y="5373216"/>
            <a:ext cx="597234" cy="597234"/>
            <a:chOff x="6400473" y="5085184"/>
            <a:chExt cx="597234" cy="597234"/>
          </a:xfrm>
        </p:grpSpPr>
        <p:sp>
          <p:nvSpPr>
            <p:cNvPr id="48" name="Ellipse 47"/>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9" name="Connecteur droit avec flèche 48"/>
            <p:cNvCxnSpPr>
              <a:stCxn id="48" idx="4"/>
              <a:endCxn id="48"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50" name="Rectangle 49"/>
          <p:cNvSpPr/>
          <p:nvPr>
            <p:custDataLst>
              <p:tags r:id="rId5"/>
            </p:custDataLst>
          </p:nvPr>
        </p:nvSpPr>
        <p:spPr>
          <a:xfrm>
            <a:off x="350911" y="427305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4" name="Rectangle 53"/>
          <p:cNvSpPr/>
          <p:nvPr>
            <p:custDataLst>
              <p:tags r:id="rId6"/>
            </p:custDataLst>
          </p:nvPr>
        </p:nvSpPr>
        <p:spPr>
          <a:xfrm>
            <a:off x="-22036" y="573325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Ellipse 12"/>
          <p:cNvSpPr/>
          <p:nvPr>
            <p:custDataLst>
              <p:tags r:id="rId7"/>
            </p:custDataLst>
          </p:nvPr>
        </p:nvSpPr>
        <p:spPr>
          <a:xfrm>
            <a:off x="1869827" y="3789040"/>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custDataLst>
              <p:tags r:id="rId8"/>
            </p:custDataLst>
          </p:nvPr>
        </p:nvSpPr>
        <p:spPr>
          <a:xfrm>
            <a:off x="1869826" y="6285863"/>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custDataLst>
              <p:tags r:id="rId9"/>
            </p:custDataLst>
          </p:nvPr>
        </p:nvSpPr>
        <p:spPr>
          <a:xfrm>
            <a:off x="1498097" y="336681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1" name="Rectangle 60"/>
          <p:cNvSpPr/>
          <p:nvPr>
            <p:custDataLst>
              <p:tags r:id="rId10"/>
            </p:custDataLst>
          </p:nvPr>
        </p:nvSpPr>
        <p:spPr>
          <a:xfrm>
            <a:off x="1516576" y="6334419"/>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3" name="Espace réservé du contenu 2"/>
          <p:cNvSpPr txBox="1">
            <a:spLocks/>
          </p:cNvSpPr>
          <p:nvPr>
            <p:custDataLst>
              <p:tags r:id="rId11"/>
            </p:custDataLst>
          </p:nvPr>
        </p:nvSpPr>
        <p:spPr>
          <a:xfrm>
            <a:off x="206445" y="2852936"/>
            <a:ext cx="5760640" cy="722966"/>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Après calcul de la résistance équivalente vue par E1 la loi d’ohm nous donne</a:t>
            </a:r>
          </a:p>
        </p:txBody>
      </p:sp>
      <p:sp>
        <p:nvSpPr>
          <p:cNvPr id="40" name="Rectangle 72"/>
          <p:cNvSpPr/>
          <p:nvPr>
            <p:custDataLst>
              <p:tags r:id="rId12"/>
            </p:custDataLst>
          </p:nvPr>
        </p:nvSpPr>
        <p:spPr>
          <a:xfrm rot="5400000" flipV="1">
            <a:off x="1454183" y="4331901"/>
            <a:ext cx="2520277" cy="155511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41" name="Rectangle 40"/>
          <p:cNvSpPr/>
          <p:nvPr>
            <p:custDataLst>
              <p:tags r:id="rId13"/>
            </p:custDataLst>
          </p:nvPr>
        </p:nvSpPr>
        <p:spPr>
          <a:xfrm>
            <a:off x="3313825" y="4725144"/>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51" name="Rectangle 50"/>
          <p:cNvSpPr/>
          <p:nvPr>
            <p:custDataLst>
              <p:tags r:id="rId14"/>
            </p:custDataLst>
          </p:nvPr>
        </p:nvSpPr>
        <p:spPr>
          <a:xfrm>
            <a:off x="1758705" y="427305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45" name="Connecteur droit avec flèche 44"/>
          <p:cNvCxnSpPr/>
          <p:nvPr>
            <p:custDataLst>
              <p:tags r:id="rId15"/>
            </p:custDataLst>
          </p:nvPr>
        </p:nvCxnSpPr>
        <p:spPr>
          <a:xfrm flipH="1" flipV="1">
            <a:off x="539552" y="4997110"/>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6" name="Connecteur droit avec flèche 45"/>
          <p:cNvCxnSpPr/>
          <p:nvPr>
            <p:custDataLst>
              <p:tags r:id="rId16"/>
            </p:custDataLst>
          </p:nvPr>
        </p:nvCxnSpPr>
        <p:spPr>
          <a:xfrm flipH="1">
            <a:off x="1925682" y="5141126"/>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2" name="Connecteur droit avec flèche 51"/>
          <p:cNvCxnSpPr/>
          <p:nvPr>
            <p:custDataLst>
              <p:tags r:id="rId17"/>
            </p:custDataLst>
          </p:nvPr>
        </p:nvCxnSpPr>
        <p:spPr>
          <a:xfrm flipH="1">
            <a:off x="1936761" y="3988998"/>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3" name="Connecteur droit avec flèche 52"/>
          <p:cNvCxnSpPr/>
          <p:nvPr>
            <p:custDataLst>
              <p:tags r:id="rId18"/>
            </p:custDataLst>
          </p:nvPr>
        </p:nvCxnSpPr>
        <p:spPr>
          <a:xfrm rot="5400000" flipH="1" flipV="1">
            <a:off x="1390557" y="3764749"/>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7" name="Connecteur droit avec flèche 56"/>
          <p:cNvCxnSpPr/>
          <p:nvPr>
            <p:custDataLst>
              <p:tags r:id="rId19"/>
            </p:custDataLst>
          </p:nvPr>
        </p:nvCxnSpPr>
        <p:spPr>
          <a:xfrm rot="5400000" flipH="1" flipV="1">
            <a:off x="2629749" y="3754414"/>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8" name="Connecteur droit avec flèche 57"/>
          <p:cNvCxnSpPr/>
          <p:nvPr>
            <p:custDataLst>
              <p:tags r:id="rId20"/>
            </p:custDataLst>
          </p:nvPr>
        </p:nvCxnSpPr>
        <p:spPr>
          <a:xfrm flipH="1">
            <a:off x="3491881" y="4051037"/>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2" name="Connecteur droit avec flèche 61"/>
          <p:cNvCxnSpPr/>
          <p:nvPr>
            <p:custDataLst>
              <p:tags r:id="rId21"/>
            </p:custDataLst>
          </p:nvPr>
        </p:nvCxnSpPr>
        <p:spPr>
          <a:xfrm flipH="1">
            <a:off x="3478562" y="5789198"/>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4" name="Connecteur droit avec flèche 63"/>
          <p:cNvCxnSpPr/>
          <p:nvPr>
            <p:custDataLst>
              <p:tags r:id="rId22"/>
            </p:custDataLst>
          </p:nvPr>
        </p:nvCxnSpPr>
        <p:spPr>
          <a:xfrm flipH="1">
            <a:off x="1925682" y="6077230"/>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5" name="Connecteur droit avec flèche 64"/>
          <p:cNvCxnSpPr/>
          <p:nvPr>
            <p:custDataLst>
              <p:tags r:id="rId23"/>
            </p:custDataLst>
          </p:nvPr>
        </p:nvCxnSpPr>
        <p:spPr>
          <a:xfrm rot="16200000" flipH="1" flipV="1">
            <a:off x="1227078" y="6296756"/>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p:nvPr>
            <p:custDataLst>
              <p:tags r:id="rId24"/>
            </p:custDataLst>
          </p:nvPr>
        </p:nvCxnSpPr>
        <p:spPr>
          <a:xfrm rot="16200000" flipH="1" flipV="1">
            <a:off x="2695178" y="6285027"/>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7" name="Connecteur droit avec flèche 66"/>
          <p:cNvCxnSpPr/>
          <p:nvPr>
            <p:custDataLst>
              <p:tags r:id="rId25"/>
            </p:custDataLst>
          </p:nvPr>
        </p:nvCxnSpPr>
        <p:spPr>
          <a:xfrm>
            <a:off x="935762" y="4131078"/>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8" name="Connecteur droit avec flèche 67"/>
          <p:cNvCxnSpPr/>
          <p:nvPr>
            <p:custDataLst>
              <p:tags r:id="rId26"/>
            </p:custDataLst>
          </p:nvPr>
        </p:nvCxnSpPr>
        <p:spPr>
          <a:xfrm flipV="1">
            <a:off x="2407210" y="4116596"/>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9" name="Connecteur droit avec flèche 68"/>
          <p:cNvCxnSpPr/>
          <p:nvPr>
            <p:custDataLst>
              <p:tags r:id="rId27"/>
            </p:custDataLst>
          </p:nvPr>
        </p:nvCxnSpPr>
        <p:spPr>
          <a:xfrm flipV="1">
            <a:off x="935762" y="5109460"/>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1" name="Connecteur droit avec flèche 70"/>
          <p:cNvCxnSpPr/>
          <p:nvPr>
            <p:custDataLst>
              <p:tags r:id="rId28"/>
            </p:custDataLst>
          </p:nvPr>
        </p:nvCxnSpPr>
        <p:spPr>
          <a:xfrm flipV="1">
            <a:off x="3131840" y="4020488"/>
            <a:ext cx="0" cy="2144816"/>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72" name="Rectangle 71"/>
          <p:cNvSpPr/>
          <p:nvPr>
            <p:custDataLst>
              <p:tags r:id="rId29"/>
            </p:custDataLst>
          </p:nvPr>
        </p:nvSpPr>
        <p:spPr>
          <a:xfrm>
            <a:off x="-36512" y="472514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11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4" name="Rectangle 73"/>
          <p:cNvSpPr/>
          <p:nvPr>
            <p:custDataLst>
              <p:tags r:id="rId30"/>
            </p:custDataLst>
          </p:nvPr>
        </p:nvSpPr>
        <p:spPr>
          <a:xfrm>
            <a:off x="1077650" y="328498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11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5" name="Rectangle 74"/>
          <p:cNvSpPr/>
          <p:nvPr>
            <p:custDataLst>
              <p:tags r:id="rId31"/>
            </p:custDataLst>
          </p:nvPr>
        </p:nvSpPr>
        <p:spPr>
          <a:xfrm>
            <a:off x="861626" y="623731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11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6" name="Rectangle 75"/>
          <p:cNvSpPr/>
          <p:nvPr>
            <p:custDataLst>
              <p:tags r:id="rId32"/>
            </p:custDataLst>
          </p:nvPr>
        </p:nvSpPr>
        <p:spPr>
          <a:xfrm>
            <a:off x="1894513" y="577666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21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7" name="Rectangle 76"/>
          <p:cNvSpPr/>
          <p:nvPr>
            <p:custDataLst>
              <p:tags r:id="rId33"/>
            </p:custDataLst>
          </p:nvPr>
        </p:nvSpPr>
        <p:spPr>
          <a:xfrm>
            <a:off x="1835696" y="472514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21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8" name="Rectangle 77"/>
          <p:cNvSpPr/>
          <p:nvPr>
            <p:custDataLst>
              <p:tags r:id="rId34"/>
            </p:custDataLst>
          </p:nvPr>
        </p:nvSpPr>
        <p:spPr>
          <a:xfrm>
            <a:off x="1869738" y="371703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21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9" name="Rectangle 78"/>
          <p:cNvSpPr/>
          <p:nvPr>
            <p:custDataLst>
              <p:tags r:id="rId35"/>
            </p:custDataLst>
          </p:nvPr>
        </p:nvSpPr>
        <p:spPr>
          <a:xfrm>
            <a:off x="2472735" y="336681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0" name="Rectangle 79"/>
          <p:cNvSpPr/>
          <p:nvPr>
            <p:custDataLst>
              <p:tags r:id="rId36"/>
            </p:custDataLst>
          </p:nvPr>
        </p:nvSpPr>
        <p:spPr>
          <a:xfrm>
            <a:off x="3453914" y="364502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1" name="Rectangle 80"/>
          <p:cNvSpPr/>
          <p:nvPr>
            <p:custDataLst>
              <p:tags r:id="rId37"/>
            </p:custDataLst>
          </p:nvPr>
        </p:nvSpPr>
        <p:spPr>
          <a:xfrm>
            <a:off x="3453914" y="537321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3" name="Rectangle 82"/>
          <p:cNvSpPr/>
          <p:nvPr>
            <p:custDataLst>
              <p:tags r:id="rId38"/>
            </p:custDataLst>
          </p:nvPr>
        </p:nvSpPr>
        <p:spPr>
          <a:xfrm>
            <a:off x="2307743" y="6200683"/>
            <a:ext cx="653073" cy="612693"/>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5" name="Rectangle 84"/>
          <p:cNvSpPr/>
          <p:nvPr>
            <p:custDataLst>
              <p:tags r:id="rId39"/>
            </p:custDataLst>
          </p:nvPr>
        </p:nvSpPr>
        <p:spPr>
          <a:xfrm>
            <a:off x="827584" y="4283303"/>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87" name="Rectangle 86"/>
          <p:cNvSpPr/>
          <p:nvPr>
            <p:custDataLst>
              <p:tags r:id="rId40"/>
            </p:custDataLst>
          </p:nvPr>
        </p:nvSpPr>
        <p:spPr>
          <a:xfrm>
            <a:off x="827584" y="519219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89" name="Rectangle 88"/>
          <p:cNvSpPr/>
          <p:nvPr>
            <p:custDataLst>
              <p:tags r:id="rId41"/>
            </p:custDataLst>
          </p:nvPr>
        </p:nvSpPr>
        <p:spPr>
          <a:xfrm>
            <a:off x="2301786" y="438885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90" name="Rectangle 89"/>
          <p:cNvSpPr/>
          <p:nvPr>
            <p:custDataLst>
              <p:tags r:id="rId42"/>
            </p:custDataLst>
          </p:nvPr>
        </p:nvSpPr>
        <p:spPr>
          <a:xfrm>
            <a:off x="2627784" y="417843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3</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mc:AlternateContent xmlns:mc="http://schemas.openxmlformats.org/markup-compatibility/2006" xmlns:a14="http://schemas.microsoft.com/office/drawing/2010/main">
        <mc:Choice Requires="a14">
          <p:sp>
            <p:nvSpPr>
              <p:cNvPr id="91" name="Espace réservé du contenu 2"/>
              <p:cNvSpPr txBox="1">
                <a:spLocks/>
              </p:cNvSpPr>
              <p:nvPr>
                <p:custDataLst>
                  <p:tags r:id="rId43"/>
                </p:custDataLst>
              </p:nvPr>
            </p:nvSpPr>
            <p:spPr>
              <a:xfrm>
                <a:off x="6372200" y="2733342"/>
                <a:ext cx="2592287" cy="983690"/>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11</a:t>
                </a:r>
                <a:r>
                  <a:rPr lang="fr-FR" sz="1900" dirty="0" smtClean="0"/>
                  <a:t> =</a:t>
                </a:r>
                <a14:m>
                  <m:oMath xmlns:m="http://schemas.openxmlformats.org/officeDocument/2006/math">
                    <m:f>
                      <m:fPr>
                        <m:ctrlPr>
                          <a:rPr lang="fr-FR" sz="3093" i="1" smtClean="0">
                            <a:latin typeface="Cambria Math"/>
                          </a:rPr>
                        </m:ctrlPr>
                      </m:fPr>
                      <m:num>
                        <m:r>
                          <a:rPr lang="fr-FR" sz="3093" b="1" i="0" smtClean="0">
                            <a:latin typeface="Cambria Math"/>
                          </a:rPr>
                          <m:t>𝐄</m:t>
                        </m:r>
                        <m:r>
                          <a:rPr lang="fr-FR" sz="3093" b="1" i="0" baseline="-25000" smtClean="0">
                            <a:latin typeface="Cambria Math"/>
                          </a:rPr>
                          <m:t>𝟏</m:t>
                        </m:r>
                      </m:num>
                      <m:den>
                        <m:r>
                          <a:rPr lang="fr-FR" sz="3093" b="1" i="0" smtClean="0">
                            <a:latin typeface="Cambria Math"/>
                          </a:rPr>
                          <m:t>𝐑</m:t>
                        </m:r>
                        <m:r>
                          <a:rPr lang="fr-FR" sz="3093" b="1" i="0" baseline="-25000" smtClean="0">
                            <a:latin typeface="Cambria Math"/>
                          </a:rPr>
                          <m:t>𝟏</m:t>
                        </m:r>
                        <m:r>
                          <a:rPr lang="fr-FR" sz="3093" b="1" i="0" smtClean="0">
                            <a:latin typeface="Cambria Math"/>
                          </a:rPr>
                          <m:t>+</m:t>
                        </m:r>
                        <m:f>
                          <m:fPr>
                            <m:ctrlPr>
                              <a:rPr lang="fr-FR" sz="3093" b="1" i="1" smtClean="0">
                                <a:latin typeface="Cambria Math"/>
                              </a:rPr>
                            </m:ctrlPr>
                          </m:fPr>
                          <m:num>
                            <m:r>
                              <a:rPr lang="fr-FR" sz="3093" b="1" i="0" smtClean="0">
                                <a:latin typeface="Cambria Math"/>
                              </a:rPr>
                              <m:t>𝐑</m:t>
                            </m:r>
                            <m:r>
                              <a:rPr lang="fr-FR" sz="3093" b="1" i="0" baseline="-25000" smtClean="0">
                                <a:latin typeface="Cambria Math"/>
                              </a:rPr>
                              <m:t>𝟐</m:t>
                            </m:r>
                            <m:r>
                              <a:rPr lang="fr-FR" sz="3093" b="1" i="0" smtClean="0">
                                <a:latin typeface="Cambria Math"/>
                              </a:rPr>
                              <m:t> . </m:t>
                            </m:r>
                            <m:r>
                              <a:rPr lang="fr-FR" sz="3093" b="1" i="0" smtClean="0">
                                <a:latin typeface="Cambria Math"/>
                              </a:rPr>
                              <m:t>𝐑𝟑</m:t>
                            </m:r>
                          </m:num>
                          <m:den>
                            <m:r>
                              <a:rPr lang="fr-FR" sz="3093" b="1" i="0" smtClean="0">
                                <a:latin typeface="Cambria Math"/>
                              </a:rPr>
                              <m:t>𝐑</m:t>
                            </m:r>
                            <m:r>
                              <a:rPr lang="fr-FR" sz="3093" b="1" i="0" baseline="-25000" smtClean="0">
                                <a:latin typeface="Cambria Math"/>
                              </a:rPr>
                              <m:t>𝟐</m:t>
                            </m:r>
                            <m:r>
                              <a:rPr lang="fr-FR" sz="3093" b="1" i="0" smtClean="0">
                                <a:latin typeface="Cambria Math"/>
                              </a:rPr>
                              <m:t>+</m:t>
                            </m:r>
                            <m:r>
                              <a:rPr lang="fr-FR" sz="3093" b="1" i="0" smtClean="0">
                                <a:latin typeface="Cambria Math"/>
                              </a:rPr>
                              <m:t>𝐑𝟑</m:t>
                            </m:r>
                          </m:den>
                        </m:f>
                      </m:den>
                    </m:f>
                  </m:oMath>
                </a14:m>
                <a:endParaRPr lang="fr-FR" sz="3093" dirty="0" smtClean="0"/>
              </a:p>
            </p:txBody>
          </p:sp>
        </mc:Choice>
        <mc:Fallback xmlns="">
          <p:sp>
            <p:nvSpPr>
              <p:cNvPr id="91" name="Espace réservé du contenu 2"/>
              <p:cNvSpPr txBox="1">
                <a:spLocks noRot="1" noChangeAspect="1" noMove="1" noResize="1" noEditPoints="1" noAdjustHandles="1" noChangeArrowheads="1" noChangeShapeType="1" noTextEdit="1"/>
              </p:cNvSpPr>
              <p:nvPr>
                <p:custDataLst>
                  <p:tags r:id="rId50"/>
                </p:custDataLst>
              </p:nvPr>
            </p:nvSpPr>
            <p:spPr>
              <a:xfrm>
                <a:off x="6372200" y="2733342"/>
                <a:ext cx="2592287" cy="983690"/>
              </a:xfrm>
              <a:prstGeom prst="rect">
                <a:avLst/>
              </a:prstGeom>
              <a:blipFill rotWithShape="1">
                <a:blip r:embed="rId51"/>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
        <p:nvSpPr>
          <p:cNvPr id="55" name="Espace réservé du contenu 2"/>
          <p:cNvSpPr txBox="1">
            <a:spLocks/>
          </p:cNvSpPr>
          <p:nvPr>
            <p:custDataLst>
              <p:tags r:id="rId44"/>
            </p:custDataLst>
          </p:nvPr>
        </p:nvSpPr>
        <p:spPr>
          <a:xfrm>
            <a:off x="35496" y="1916832"/>
            <a:ext cx="9128433" cy="720080"/>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a:t>Le courant dans la branche </a:t>
            </a:r>
            <a:r>
              <a:rPr lang="fr-FR" sz="1900" dirty="0" smtClean="0"/>
              <a:t>2 (I</a:t>
            </a:r>
            <a:r>
              <a:rPr lang="fr-FR" sz="1900" baseline="-25000" dirty="0" smtClean="0"/>
              <a:t>21</a:t>
            </a:r>
            <a:r>
              <a:rPr lang="fr-FR" sz="1900" dirty="0" smtClean="0"/>
              <a:t>) </a:t>
            </a:r>
            <a:r>
              <a:rPr lang="fr-FR" sz="1900" dirty="0"/>
              <a:t>sera de sens opposé à celui qui était fléché initialement on lui attribuera donc un signe </a:t>
            </a:r>
            <a:r>
              <a:rPr lang="fr-FR" sz="1900" dirty="0" smtClean="0"/>
              <a:t>négatif dans le calcul final de I</a:t>
            </a:r>
            <a:r>
              <a:rPr lang="fr-FR" sz="1900" baseline="-25000" dirty="0" smtClean="0"/>
              <a:t>2</a:t>
            </a:r>
            <a:r>
              <a:rPr lang="fr-FR" sz="1900" dirty="0" smtClean="0"/>
              <a:t>.</a:t>
            </a:r>
            <a:endParaRPr lang="fr-FR" sz="1900" dirty="0"/>
          </a:p>
        </p:txBody>
      </p:sp>
      <p:sp>
        <p:nvSpPr>
          <p:cNvPr id="73" name="Espace réservé du contenu 2"/>
          <p:cNvSpPr txBox="1">
            <a:spLocks/>
          </p:cNvSpPr>
          <p:nvPr>
            <p:custDataLst>
              <p:tags r:id="rId45"/>
            </p:custDataLst>
          </p:nvPr>
        </p:nvSpPr>
        <p:spPr>
          <a:xfrm>
            <a:off x="4599711" y="3829923"/>
            <a:ext cx="4400093" cy="722966"/>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L’application du diviseur de courant vue précédemment nous donne:</a:t>
            </a:r>
          </a:p>
        </p:txBody>
      </p:sp>
      <mc:AlternateContent xmlns:mc="http://schemas.openxmlformats.org/markup-compatibility/2006" xmlns:a14="http://schemas.microsoft.com/office/drawing/2010/main">
        <mc:Choice Requires="a14">
          <p:sp>
            <p:nvSpPr>
              <p:cNvPr id="82" name="Espace réservé du contenu 2"/>
              <p:cNvSpPr txBox="1">
                <a:spLocks/>
              </p:cNvSpPr>
              <p:nvPr>
                <p:custDataLst>
                  <p:tags r:id="rId46"/>
                </p:custDataLst>
              </p:nvPr>
            </p:nvSpPr>
            <p:spPr>
              <a:xfrm>
                <a:off x="5503613" y="4736142"/>
                <a:ext cx="2592287" cy="983690"/>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21</a:t>
                </a:r>
                <a:r>
                  <a:rPr lang="fr-FR" sz="1900" dirty="0" smtClean="0"/>
                  <a:t> =</a:t>
                </a:r>
                <a:r>
                  <a:rPr lang="fr-FR" sz="2800" dirty="0"/>
                  <a:t> </a:t>
                </a:r>
                <a:r>
                  <a:rPr lang="fr-FR" sz="2000" dirty="0" smtClean="0"/>
                  <a:t>I</a:t>
                </a:r>
                <a:r>
                  <a:rPr lang="fr-FR" sz="2000" baseline="-25000" dirty="0" smtClean="0"/>
                  <a:t>11</a:t>
                </a:r>
                <a:r>
                  <a:rPr lang="fr-FR" sz="2000" dirty="0" smtClean="0"/>
                  <a:t>.</a:t>
                </a:r>
                <a:r>
                  <a:rPr lang="fr-FR" sz="2800" baseline="-25000" dirty="0" smtClean="0"/>
                  <a:t> </a:t>
                </a:r>
                <a14:m>
                  <m:oMath xmlns:m="http://schemas.openxmlformats.org/officeDocument/2006/math">
                    <m:f>
                      <m:fPr>
                        <m:ctrlPr>
                          <a:rPr lang="fr-FR" sz="3093" i="1" smtClean="0">
                            <a:latin typeface="Cambria Math"/>
                          </a:rPr>
                        </m:ctrlPr>
                      </m:fPr>
                      <m:num>
                        <m:r>
                          <a:rPr lang="fr-FR" sz="3093" b="1" i="0" smtClean="0">
                            <a:latin typeface="Cambria Math"/>
                          </a:rPr>
                          <m:t>𝐑</m:t>
                        </m:r>
                        <m:r>
                          <a:rPr lang="fr-FR" sz="3093" b="1" i="0" baseline="-25000" smtClean="0">
                            <a:latin typeface="Cambria Math"/>
                          </a:rPr>
                          <m:t>𝟑</m:t>
                        </m:r>
                      </m:num>
                      <m:den>
                        <m:r>
                          <a:rPr lang="fr-FR" sz="3093" b="1" i="0" smtClean="0">
                            <a:latin typeface="Cambria Math"/>
                          </a:rPr>
                          <m:t>𝐑</m:t>
                        </m:r>
                        <m:r>
                          <a:rPr lang="fr-FR" sz="3093" b="1" i="0" baseline="-25000" smtClean="0">
                            <a:latin typeface="Cambria Math"/>
                          </a:rPr>
                          <m:t>𝟐</m:t>
                        </m:r>
                        <m:r>
                          <a:rPr lang="fr-FR" sz="3093" b="1" i="1" smtClean="0">
                            <a:latin typeface="Cambria Math"/>
                          </a:rPr>
                          <m:t>+</m:t>
                        </m:r>
                        <m:r>
                          <a:rPr lang="fr-FR" sz="3093">
                            <a:latin typeface="Cambria Math"/>
                          </a:rPr>
                          <m:t>𝐑</m:t>
                        </m:r>
                        <m:r>
                          <a:rPr lang="fr-FR" sz="3093" baseline="-25000">
                            <a:latin typeface="Cambria Math"/>
                          </a:rPr>
                          <m:t>𝟑</m:t>
                        </m:r>
                      </m:den>
                    </m:f>
                  </m:oMath>
                </a14:m>
                <a:endParaRPr lang="fr-FR" sz="3093" dirty="0" smtClean="0"/>
              </a:p>
            </p:txBody>
          </p:sp>
        </mc:Choice>
        <mc:Fallback xmlns="">
          <p:sp>
            <p:nvSpPr>
              <p:cNvPr id="82" name="Espace réservé du contenu 2"/>
              <p:cNvSpPr txBox="1">
                <a:spLocks noRot="1" noChangeAspect="1" noMove="1" noResize="1" noEditPoints="1" noAdjustHandles="1" noChangeArrowheads="1" noChangeShapeType="1" noTextEdit="1"/>
              </p:cNvSpPr>
              <p:nvPr>
                <p:custDataLst>
                  <p:tags r:id="rId52"/>
                </p:custDataLst>
              </p:nvPr>
            </p:nvSpPr>
            <p:spPr>
              <a:xfrm>
                <a:off x="5503613" y="4736142"/>
                <a:ext cx="2592287" cy="983690"/>
              </a:xfrm>
              <a:prstGeom prst="rect">
                <a:avLst/>
              </a:prstGeom>
              <a:blipFill rotWithShape="1">
                <a:blip r:embed="rId53"/>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4" name="Espace réservé du contenu 2"/>
              <p:cNvSpPr txBox="1">
                <a:spLocks/>
              </p:cNvSpPr>
              <p:nvPr>
                <p:custDataLst>
                  <p:tags r:id="rId47"/>
                </p:custDataLst>
              </p:nvPr>
            </p:nvSpPr>
            <p:spPr>
              <a:xfrm>
                <a:off x="5503613" y="5585385"/>
                <a:ext cx="2592287" cy="983690"/>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31</a:t>
                </a:r>
                <a:r>
                  <a:rPr lang="fr-FR" sz="1900" dirty="0" smtClean="0"/>
                  <a:t> =</a:t>
                </a:r>
                <a:r>
                  <a:rPr lang="fr-FR" sz="2800" dirty="0"/>
                  <a:t> </a:t>
                </a:r>
                <a:r>
                  <a:rPr lang="fr-FR" sz="2000" dirty="0" smtClean="0"/>
                  <a:t>I</a:t>
                </a:r>
                <a:r>
                  <a:rPr lang="fr-FR" sz="2000" baseline="-25000" dirty="0" smtClean="0"/>
                  <a:t>11</a:t>
                </a:r>
                <a:r>
                  <a:rPr lang="fr-FR" sz="2000" dirty="0" smtClean="0"/>
                  <a:t>.</a:t>
                </a:r>
                <a:r>
                  <a:rPr lang="fr-FR" sz="2800" baseline="-25000" dirty="0" smtClean="0"/>
                  <a:t> </a:t>
                </a:r>
                <a14:m>
                  <m:oMath xmlns:m="http://schemas.openxmlformats.org/officeDocument/2006/math">
                    <m:f>
                      <m:fPr>
                        <m:ctrlPr>
                          <a:rPr lang="fr-FR" sz="3093" i="1" smtClean="0">
                            <a:latin typeface="Cambria Math"/>
                          </a:rPr>
                        </m:ctrlPr>
                      </m:fPr>
                      <m:num>
                        <m:r>
                          <a:rPr lang="fr-FR" sz="3093" b="1" i="0" smtClean="0">
                            <a:latin typeface="Cambria Math"/>
                          </a:rPr>
                          <m:t>𝐑</m:t>
                        </m:r>
                        <m:r>
                          <a:rPr lang="fr-FR" sz="3093" b="1" i="0" baseline="-25000" smtClean="0">
                            <a:latin typeface="Cambria Math"/>
                          </a:rPr>
                          <m:t>𝟐</m:t>
                        </m:r>
                      </m:num>
                      <m:den>
                        <m:r>
                          <a:rPr lang="fr-FR" sz="3093" b="1" i="0" smtClean="0">
                            <a:latin typeface="Cambria Math"/>
                          </a:rPr>
                          <m:t>𝐑</m:t>
                        </m:r>
                        <m:r>
                          <a:rPr lang="fr-FR" sz="3093" b="1" i="0" baseline="-25000" smtClean="0">
                            <a:latin typeface="Cambria Math"/>
                          </a:rPr>
                          <m:t>𝟐</m:t>
                        </m:r>
                        <m:r>
                          <a:rPr lang="fr-FR" sz="3093" b="1" i="1" smtClean="0">
                            <a:latin typeface="Cambria Math"/>
                          </a:rPr>
                          <m:t>+</m:t>
                        </m:r>
                        <m:r>
                          <a:rPr lang="fr-FR" sz="3093">
                            <a:latin typeface="Cambria Math"/>
                          </a:rPr>
                          <m:t>𝐑</m:t>
                        </m:r>
                        <m:r>
                          <a:rPr lang="fr-FR" sz="3093" baseline="-25000">
                            <a:latin typeface="Cambria Math"/>
                          </a:rPr>
                          <m:t>𝟑</m:t>
                        </m:r>
                      </m:den>
                    </m:f>
                  </m:oMath>
                </a14:m>
                <a:endParaRPr lang="fr-FR" sz="3093" dirty="0" smtClean="0"/>
              </a:p>
            </p:txBody>
          </p:sp>
        </mc:Choice>
        <mc:Fallback xmlns="">
          <p:sp>
            <p:nvSpPr>
              <p:cNvPr id="84" name="Espace réservé du contenu 2"/>
              <p:cNvSpPr txBox="1">
                <a:spLocks noRot="1" noChangeAspect="1" noMove="1" noResize="1" noEditPoints="1" noAdjustHandles="1" noChangeArrowheads="1" noChangeShapeType="1" noTextEdit="1"/>
              </p:cNvSpPr>
              <p:nvPr>
                <p:custDataLst>
                  <p:tags r:id="rId54"/>
                </p:custDataLst>
              </p:nvPr>
            </p:nvSpPr>
            <p:spPr>
              <a:xfrm>
                <a:off x="5503613" y="5585385"/>
                <a:ext cx="2592287" cy="983690"/>
              </a:xfrm>
              <a:prstGeom prst="rect">
                <a:avLst/>
              </a:prstGeom>
              <a:blipFill rotWithShape="1">
                <a:blip r:embed="rId55"/>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Tree>
    <p:extLst>
      <p:ext uri="{BB962C8B-B14F-4D97-AF65-F5344CB8AC3E}">
        <p14:creationId xmlns:p14="http://schemas.microsoft.com/office/powerpoint/2010/main" val="42765016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55"/>
                                        </p:tgtEl>
                                        <p:attrNameLst>
                                          <p:attrName>style.visibility</p:attrName>
                                        </p:attrNameLst>
                                      </p:cBhvr>
                                      <p:to>
                                        <p:strVal val="visible"/>
                                      </p:to>
                                    </p:set>
                                    <p:animEffect transition="in" filter="fade">
                                      <p:cBhvr>
                                        <p:cTn id="7" dur="500"/>
                                        <p:tgtEl>
                                          <p:spTgt spid="55"/>
                                        </p:tgtEl>
                                      </p:cBhvr>
                                    </p:animEffect>
                                  </p:childTnLst>
                                </p:cTn>
                              </p:par>
                            </p:childTnLst>
                          </p:cTn>
                        </p:par>
                        <p:par>
                          <p:cTn id="8" fill="hold">
                            <p:stCondLst>
                              <p:cond delay="285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63"/>
                                        </p:tgtEl>
                                        <p:attrNameLst>
                                          <p:attrName>style.visibility</p:attrName>
                                        </p:attrNameLst>
                                      </p:cBhvr>
                                      <p:to>
                                        <p:strVal val="visible"/>
                                      </p:to>
                                    </p:set>
                                    <p:animEffect transition="in" filter="fade">
                                      <p:cBhvr>
                                        <p:cTn id="11" dur="500"/>
                                        <p:tgtEl>
                                          <p:spTgt spid="6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iterate type="wd">
                                    <p:tmPct val="10000"/>
                                  </p:iterate>
                                  <p:childTnLst>
                                    <p:set>
                                      <p:cBhvr>
                                        <p:cTn id="15" dur="1" fill="hold">
                                          <p:stCondLst>
                                            <p:cond delay="0"/>
                                          </p:stCondLst>
                                        </p:cTn>
                                        <p:tgtEl>
                                          <p:spTgt spid="91"/>
                                        </p:tgtEl>
                                        <p:attrNameLst>
                                          <p:attrName>style.visibility</p:attrName>
                                        </p:attrNameLst>
                                      </p:cBhvr>
                                      <p:to>
                                        <p:strVal val="visible"/>
                                      </p:to>
                                    </p:set>
                                    <p:animEffect transition="in" filter="fade">
                                      <p:cBhvr>
                                        <p:cTn id="16" dur="500"/>
                                        <p:tgtEl>
                                          <p:spTgt spid="91"/>
                                        </p:tgtEl>
                                      </p:cBhvr>
                                    </p:animEffect>
                                  </p:childTnLst>
                                </p:cTn>
                              </p:par>
                            </p:childTnLst>
                          </p:cTn>
                        </p:par>
                        <p:par>
                          <p:cTn id="17" fill="hold">
                            <p:stCondLst>
                              <p:cond delay="1150"/>
                            </p:stCondLst>
                            <p:childTnLst>
                              <p:par>
                                <p:cTn id="18" presetID="10" presetClass="entr" presetSubtype="0" fill="hold" grpId="0" nodeType="afterEffect">
                                  <p:stCondLst>
                                    <p:cond delay="750"/>
                                  </p:stCondLst>
                                  <p:iterate type="wd">
                                    <p:tmPct val="10000"/>
                                  </p:iterate>
                                  <p:childTnLst>
                                    <p:set>
                                      <p:cBhvr>
                                        <p:cTn id="19" dur="1" fill="hold">
                                          <p:stCondLst>
                                            <p:cond delay="0"/>
                                          </p:stCondLst>
                                        </p:cTn>
                                        <p:tgtEl>
                                          <p:spTgt spid="73"/>
                                        </p:tgtEl>
                                        <p:attrNameLst>
                                          <p:attrName>style.visibility</p:attrName>
                                        </p:attrNameLst>
                                      </p:cBhvr>
                                      <p:to>
                                        <p:strVal val="visible"/>
                                      </p:to>
                                    </p:set>
                                    <p:animEffect transition="in" filter="fade">
                                      <p:cBhvr>
                                        <p:cTn id="20" dur="500"/>
                                        <p:tgtEl>
                                          <p:spTgt spid="7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iterate type="wd">
                                    <p:tmPct val="10000"/>
                                  </p:iterate>
                                  <p:childTnLst>
                                    <p:set>
                                      <p:cBhvr>
                                        <p:cTn id="24" dur="1" fill="hold">
                                          <p:stCondLst>
                                            <p:cond delay="0"/>
                                          </p:stCondLst>
                                        </p:cTn>
                                        <p:tgtEl>
                                          <p:spTgt spid="82"/>
                                        </p:tgtEl>
                                        <p:attrNameLst>
                                          <p:attrName>style.visibility</p:attrName>
                                        </p:attrNameLst>
                                      </p:cBhvr>
                                      <p:to>
                                        <p:strVal val="visible"/>
                                      </p:to>
                                    </p:set>
                                    <p:animEffect transition="in" filter="fade">
                                      <p:cBhvr>
                                        <p:cTn id="25" dur="500"/>
                                        <p:tgtEl>
                                          <p:spTgt spid="8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iterate type="wd">
                                    <p:tmPct val="10000"/>
                                  </p:iterate>
                                  <p:childTnLst>
                                    <p:set>
                                      <p:cBhvr>
                                        <p:cTn id="29" dur="1" fill="hold">
                                          <p:stCondLst>
                                            <p:cond delay="0"/>
                                          </p:stCondLst>
                                        </p:cTn>
                                        <p:tgtEl>
                                          <p:spTgt spid="84"/>
                                        </p:tgtEl>
                                        <p:attrNameLst>
                                          <p:attrName>style.visibility</p:attrName>
                                        </p:attrNameLst>
                                      </p:cBhvr>
                                      <p:to>
                                        <p:strVal val="visible"/>
                                      </p:to>
                                    </p:set>
                                    <p:animEffect transition="in" filter="fade">
                                      <p:cBhvr>
                                        <p:cTn id="30"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91" grpId="0"/>
      <p:bldP spid="55" grpId="0"/>
      <p:bldP spid="73" grpId="0"/>
      <p:bldP spid="82" grpId="0"/>
      <p:bldP spid="8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95536" y="302405"/>
            <a:ext cx="8748464" cy="822339"/>
          </a:xfrm>
        </p:spPr>
        <p:txBody>
          <a:bodyPr>
            <a:normAutofit fontScale="90000"/>
          </a:bodyPr>
          <a:lstStyle/>
          <a:p>
            <a:r>
              <a:rPr lang="fr-FR" dirty="0" smtClean="0"/>
              <a:t>Théorème de superposition</a:t>
            </a:r>
            <a:endParaRPr lang="fr-FR" dirty="0"/>
          </a:p>
        </p:txBody>
      </p:sp>
      <p:sp>
        <p:nvSpPr>
          <p:cNvPr id="3" name="Espace réservé du contenu 2"/>
          <p:cNvSpPr>
            <a:spLocks noGrp="1"/>
          </p:cNvSpPr>
          <p:nvPr>
            <p:ph idx="1"/>
            <p:custDataLst>
              <p:tags r:id="rId2"/>
            </p:custDataLst>
          </p:nvPr>
        </p:nvSpPr>
        <p:spPr>
          <a:xfrm>
            <a:off x="15567" y="1124744"/>
            <a:ext cx="9128433" cy="720080"/>
          </a:xfrm>
        </p:spPr>
        <p:txBody>
          <a:bodyPr>
            <a:noAutofit/>
          </a:bodyPr>
          <a:lstStyle/>
          <a:p>
            <a:pPr marL="0" indent="0" algn="ctr">
              <a:buNone/>
            </a:pPr>
            <a:r>
              <a:rPr lang="fr-FR" sz="1900" dirty="0"/>
              <a:t>Les valeurs de R</a:t>
            </a:r>
            <a:r>
              <a:rPr lang="fr-FR" sz="1900" baseline="-25000" dirty="0"/>
              <a:t>1</a:t>
            </a:r>
            <a:r>
              <a:rPr lang="fr-FR" sz="1900" dirty="0"/>
              <a:t>; R</a:t>
            </a:r>
            <a:r>
              <a:rPr lang="fr-FR" sz="1900" baseline="-25000" dirty="0"/>
              <a:t>2</a:t>
            </a:r>
            <a:r>
              <a:rPr lang="fr-FR" sz="1900" dirty="0"/>
              <a:t>; R</a:t>
            </a:r>
            <a:r>
              <a:rPr lang="fr-FR" sz="1900" baseline="-25000" dirty="0"/>
              <a:t>3</a:t>
            </a:r>
            <a:r>
              <a:rPr lang="fr-FR" sz="1900" dirty="0"/>
              <a:t>; E</a:t>
            </a:r>
            <a:r>
              <a:rPr lang="fr-FR" sz="1900" baseline="-25000" dirty="0"/>
              <a:t>1</a:t>
            </a:r>
            <a:r>
              <a:rPr lang="fr-FR" sz="1900" dirty="0"/>
              <a:t>; E</a:t>
            </a:r>
            <a:r>
              <a:rPr lang="fr-FR" sz="1900" baseline="-25000" dirty="0"/>
              <a:t>2</a:t>
            </a:r>
            <a:r>
              <a:rPr lang="fr-FR" sz="1900" dirty="0"/>
              <a:t> sont connues. On cherche à définir la tension U</a:t>
            </a:r>
            <a:r>
              <a:rPr lang="fr-FR" sz="1900" baseline="-25000" dirty="0"/>
              <a:t>3</a:t>
            </a:r>
            <a:r>
              <a:rPr lang="fr-FR" sz="1900" dirty="0"/>
              <a:t> (ou U</a:t>
            </a:r>
            <a:r>
              <a:rPr lang="fr-FR" sz="1900" baseline="-25000" dirty="0"/>
              <a:t>AB</a:t>
            </a:r>
            <a:r>
              <a:rPr lang="fr-FR" sz="1900" dirty="0"/>
              <a:t>) U</a:t>
            </a:r>
            <a:r>
              <a:rPr lang="fr-FR" sz="1900" baseline="-25000" dirty="0"/>
              <a:t>2</a:t>
            </a:r>
            <a:r>
              <a:rPr lang="fr-FR" sz="1900" dirty="0"/>
              <a:t> et U</a:t>
            </a:r>
            <a:r>
              <a:rPr lang="fr-FR" sz="1900" baseline="-25000" dirty="0"/>
              <a:t>1</a:t>
            </a:r>
            <a:r>
              <a:rPr lang="fr-FR" sz="1900" dirty="0"/>
              <a:t>.</a:t>
            </a:r>
          </a:p>
        </p:txBody>
      </p:sp>
      <p:sp>
        <p:nvSpPr>
          <p:cNvPr id="35" name="Rectangle 72"/>
          <p:cNvSpPr/>
          <p:nvPr>
            <p:custDataLst>
              <p:tags r:id="rId3"/>
            </p:custDataLst>
          </p:nvPr>
        </p:nvSpPr>
        <p:spPr>
          <a:xfrm rot="5400000" flipV="1">
            <a:off x="-32375" y="4421250"/>
            <a:ext cx="2541065" cy="1397208"/>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2" name="Groupe 41"/>
          <p:cNvGrpSpPr/>
          <p:nvPr>
            <p:custDataLst>
              <p:tags r:id="rId4"/>
            </p:custDataLst>
          </p:nvPr>
        </p:nvGrpSpPr>
        <p:grpSpPr>
          <a:xfrm>
            <a:off x="1638144" y="5373216"/>
            <a:ext cx="597234" cy="597234"/>
            <a:chOff x="6552873" y="5237584"/>
            <a:chExt cx="597234" cy="597234"/>
          </a:xfrm>
        </p:grpSpPr>
        <p:sp>
          <p:nvSpPr>
            <p:cNvPr id="43" name="Ellipse 42"/>
            <p:cNvSpPr/>
            <p:nvPr/>
          </p:nvSpPr>
          <p:spPr>
            <a:xfrm>
              <a:off x="6552873" y="52375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4" name="Connecteur droit avec flèche 43"/>
            <p:cNvCxnSpPr>
              <a:stCxn id="43" idx="4"/>
              <a:endCxn id="43" idx="0"/>
            </p:cNvCxnSpPr>
            <p:nvPr/>
          </p:nvCxnSpPr>
          <p:spPr>
            <a:xfrm flipV="1">
              <a:off x="6851490" y="52375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47" name="Groupe 46"/>
          <p:cNvGrpSpPr/>
          <p:nvPr>
            <p:custDataLst>
              <p:tags r:id="rId5"/>
            </p:custDataLst>
          </p:nvPr>
        </p:nvGrpSpPr>
        <p:grpSpPr>
          <a:xfrm>
            <a:off x="230350" y="5373216"/>
            <a:ext cx="597234" cy="597234"/>
            <a:chOff x="6400473" y="5085184"/>
            <a:chExt cx="597234" cy="597234"/>
          </a:xfrm>
        </p:grpSpPr>
        <p:sp>
          <p:nvSpPr>
            <p:cNvPr id="48" name="Ellipse 47"/>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9" name="Connecteur droit avec flèche 48"/>
            <p:cNvCxnSpPr>
              <a:stCxn id="48" idx="4"/>
              <a:endCxn id="48"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50" name="Rectangle 49"/>
          <p:cNvSpPr/>
          <p:nvPr>
            <p:custDataLst>
              <p:tags r:id="rId6"/>
            </p:custDataLst>
          </p:nvPr>
        </p:nvSpPr>
        <p:spPr>
          <a:xfrm>
            <a:off x="350911" y="427305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4" name="Rectangle 53"/>
          <p:cNvSpPr/>
          <p:nvPr>
            <p:custDataLst>
              <p:tags r:id="rId7"/>
            </p:custDataLst>
          </p:nvPr>
        </p:nvSpPr>
        <p:spPr>
          <a:xfrm>
            <a:off x="-22036" y="573325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6" name="Rectangle 55"/>
          <p:cNvSpPr/>
          <p:nvPr>
            <p:custDataLst>
              <p:tags r:id="rId8"/>
            </p:custDataLst>
          </p:nvPr>
        </p:nvSpPr>
        <p:spPr>
          <a:xfrm>
            <a:off x="1365682" y="566124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Ellipse 12"/>
          <p:cNvSpPr/>
          <p:nvPr>
            <p:custDataLst>
              <p:tags r:id="rId9"/>
            </p:custDataLst>
          </p:nvPr>
        </p:nvSpPr>
        <p:spPr>
          <a:xfrm>
            <a:off x="1869827" y="3789040"/>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custDataLst>
              <p:tags r:id="rId10"/>
            </p:custDataLst>
          </p:nvPr>
        </p:nvSpPr>
        <p:spPr>
          <a:xfrm>
            <a:off x="1869826" y="6285863"/>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custDataLst>
              <p:tags r:id="rId11"/>
            </p:custDataLst>
          </p:nvPr>
        </p:nvSpPr>
        <p:spPr>
          <a:xfrm>
            <a:off x="1498097" y="336681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1" name="Rectangle 60"/>
          <p:cNvSpPr/>
          <p:nvPr>
            <p:custDataLst>
              <p:tags r:id="rId12"/>
            </p:custDataLst>
          </p:nvPr>
        </p:nvSpPr>
        <p:spPr>
          <a:xfrm>
            <a:off x="1516576" y="6334419"/>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3" name="Espace réservé du contenu 2"/>
          <p:cNvSpPr txBox="1">
            <a:spLocks/>
          </p:cNvSpPr>
          <p:nvPr>
            <p:custDataLst>
              <p:tags r:id="rId13"/>
            </p:custDataLst>
          </p:nvPr>
        </p:nvSpPr>
        <p:spPr>
          <a:xfrm>
            <a:off x="3779912" y="3356992"/>
            <a:ext cx="5400600" cy="3419746"/>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Deuxième étape: on éteint le générateur E</a:t>
            </a:r>
            <a:r>
              <a:rPr lang="fr-FR" sz="1900" baseline="-25000" dirty="0" smtClean="0"/>
              <a:t>1</a:t>
            </a:r>
            <a:r>
              <a:rPr lang="fr-FR" sz="1900" dirty="0" smtClean="0"/>
              <a:t> (E</a:t>
            </a:r>
            <a:r>
              <a:rPr lang="fr-FR" sz="1900" baseline="-25000" dirty="0" smtClean="0"/>
              <a:t>1</a:t>
            </a:r>
            <a:r>
              <a:rPr lang="fr-FR" sz="1900" dirty="0" smtClean="0"/>
              <a:t>= 0V).</a:t>
            </a:r>
          </a:p>
          <a:p>
            <a:pPr marL="0" indent="0" algn="ctr">
              <a:buNone/>
            </a:pPr>
            <a:r>
              <a:rPr lang="fr-FR" sz="1900" dirty="0" smtClean="0"/>
              <a:t>On calcule le courant dans chaque branche produit par le générateur E</a:t>
            </a:r>
            <a:r>
              <a:rPr lang="fr-FR" sz="1900" baseline="-25000" dirty="0" smtClean="0"/>
              <a:t>2</a:t>
            </a:r>
            <a:r>
              <a:rPr lang="fr-FR" sz="1900" dirty="0" smtClean="0"/>
              <a:t>.</a:t>
            </a:r>
          </a:p>
          <a:p>
            <a:pPr marL="0" indent="0" algn="ctr">
              <a:buNone/>
            </a:pPr>
            <a:r>
              <a:rPr lang="fr-FR" sz="1900" dirty="0" smtClean="0"/>
              <a:t> On repèrera les courants partiels par exemple I</a:t>
            </a:r>
            <a:r>
              <a:rPr lang="fr-FR" sz="1900" baseline="-25000" dirty="0" smtClean="0"/>
              <a:t>12</a:t>
            </a:r>
            <a:r>
              <a:rPr lang="fr-FR" sz="1900" dirty="0" smtClean="0"/>
              <a:t>pour la branche 1; I</a:t>
            </a:r>
            <a:r>
              <a:rPr lang="fr-FR" sz="1900" baseline="-25000" dirty="0" smtClean="0"/>
              <a:t>22</a:t>
            </a:r>
            <a:r>
              <a:rPr lang="fr-FR" sz="1900" dirty="0" smtClean="0"/>
              <a:t>pour la branche 2 et I</a:t>
            </a:r>
            <a:r>
              <a:rPr lang="fr-FR" sz="1900" baseline="-25000" dirty="0" smtClean="0"/>
              <a:t>32</a:t>
            </a:r>
            <a:r>
              <a:rPr lang="fr-FR" sz="1900" dirty="0" smtClean="0"/>
              <a:t>pour la branche 3. </a:t>
            </a:r>
          </a:p>
          <a:p>
            <a:pPr marL="0" indent="0" algn="ctr">
              <a:buNone/>
            </a:pPr>
            <a:r>
              <a:rPr lang="fr-FR" sz="1900" dirty="0" smtClean="0"/>
              <a:t>Le courant dans la branche 1 sera de sens opposé à celui qui était fléché initialement on lui attribuera donc un signe négatif dans le calcul final.</a:t>
            </a:r>
          </a:p>
        </p:txBody>
      </p:sp>
      <p:sp>
        <p:nvSpPr>
          <p:cNvPr id="40" name="Rectangle 72"/>
          <p:cNvSpPr/>
          <p:nvPr>
            <p:custDataLst>
              <p:tags r:id="rId14"/>
            </p:custDataLst>
          </p:nvPr>
        </p:nvSpPr>
        <p:spPr>
          <a:xfrm rot="5400000" flipV="1">
            <a:off x="1454183" y="4331901"/>
            <a:ext cx="2520277" cy="155511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41" name="Rectangle 40"/>
          <p:cNvSpPr/>
          <p:nvPr>
            <p:custDataLst>
              <p:tags r:id="rId15"/>
            </p:custDataLst>
          </p:nvPr>
        </p:nvSpPr>
        <p:spPr>
          <a:xfrm>
            <a:off x="3313825" y="4725144"/>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51" name="Rectangle 50"/>
          <p:cNvSpPr/>
          <p:nvPr>
            <p:custDataLst>
              <p:tags r:id="rId16"/>
            </p:custDataLst>
          </p:nvPr>
        </p:nvSpPr>
        <p:spPr>
          <a:xfrm>
            <a:off x="1758705" y="427305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45" name="Connecteur droit avec flèche 44"/>
          <p:cNvCxnSpPr/>
          <p:nvPr>
            <p:custDataLst>
              <p:tags r:id="rId17"/>
            </p:custDataLst>
          </p:nvPr>
        </p:nvCxnSpPr>
        <p:spPr>
          <a:xfrm flipH="1">
            <a:off x="539552" y="4997110"/>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6" name="Connecteur droit avec flèche 45"/>
          <p:cNvCxnSpPr/>
          <p:nvPr>
            <p:custDataLst>
              <p:tags r:id="rId18"/>
            </p:custDataLst>
          </p:nvPr>
        </p:nvCxnSpPr>
        <p:spPr>
          <a:xfrm flipH="1" flipV="1">
            <a:off x="1925682" y="4997110"/>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2" name="Connecteur droit avec flèche 51"/>
          <p:cNvCxnSpPr/>
          <p:nvPr>
            <p:custDataLst>
              <p:tags r:id="rId19"/>
            </p:custDataLst>
          </p:nvPr>
        </p:nvCxnSpPr>
        <p:spPr>
          <a:xfrm flipH="1" flipV="1">
            <a:off x="1936761" y="3956513"/>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3" name="Connecteur droit avec flèche 52"/>
          <p:cNvCxnSpPr/>
          <p:nvPr>
            <p:custDataLst>
              <p:tags r:id="rId20"/>
            </p:custDataLst>
          </p:nvPr>
        </p:nvCxnSpPr>
        <p:spPr>
          <a:xfrm rot="16200000" flipV="1">
            <a:off x="1390557" y="3764749"/>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7" name="Connecteur droit avec flèche 56"/>
          <p:cNvCxnSpPr/>
          <p:nvPr>
            <p:custDataLst>
              <p:tags r:id="rId21"/>
            </p:custDataLst>
          </p:nvPr>
        </p:nvCxnSpPr>
        <p:spPr>
          <a:xfrm rot="5400000" flipH="1" flipV="1">
            <a:off x="2629749" y="3754414"/>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8" name="Connecteur droit avec flèche 57"/>
          <p:cNvCxnSpPr/>
          <p:nvPr>
            <p:custDataLst>
              <p:tags r:id="rId22"/>
            </p:custDataLst>
          </p:nvPr>
        </p:nvCxnSpPr>
        <p:spPr>
          <a:xfrm flipH="1">
            <a:off x="3491881" y="4051037"/>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2" name="Connecteur droit avec flèche 61"/>
          <p:cNvCxnSpPr/>
          <p:nvPr>
            <p:custDataLst>
              <p:tags r:id="rId23"/>
            </p:custDataLst>
          </p:nvPr>
        </p:nvCxnSpPr>
        <p:spPr>
          <a:xfrm flipH="1">
            <a:off x="3478562" y="5789198"/>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4" name="Connecteur droit avec flèche 63"/>
          <p:cNvCxnSpPr/>
          <p:nvPr>
            <p:custDataLst>
              <p:tags r:id="rId24"/>
            </p:custDataLst>
          </p:nvPr>
        </p:nvCxnSpPr>
        <p:spPr>
          <a:xfrm flipH="1" flipV="1">
            <a:off x="1925682" y="6003757"/>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5" name="Connecteur droit avec flèche 64"/>
          <p:cNvCxnSpPr/>
          <p:nvPr>
            <p:custDataLst>
              <p:tags r:id="rId25"/>
            </p:custDataLst>
          </p:nvPr>
        </p:nvCxnSpPr>
        <p:spPr>
          <a:xfrm rot="5400000" flipV="1">
            <a:off x="1227078" y="6296756"/>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p:nvPr>
            <p:custDataLst>
              <p:tags r:id="rId26"/>
            </p:custDataLst>
          </p:nvPr>
        </p:nvCxnSpPr>
        <p:spPr>
          <a:xfrm rot="16200000" flipH="1" flipV="1">
            <a:off x="2695178" y="6285027"/>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7" name="Connecteur droit avec flèche 66"/>
          <p:cNvCxnSpPr/>
          <p:nvPr>
            <p:custDataLst>
              <p:tags r:id="rId27"/>
            </p:custDataLst>
          </p:nvPr>
        </p:nvCxnSpPr>
        <p:spPr>
          <a:xfrm flipV="1">
            <a:off x="935762" y="4131078"/>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8" name="Connecteur droit avec flèche 67"/>
          <p:cNvCxnSpPr/>
          <p:nvPr>
            <p:custDataLst>
              <p:tags r:id="rId28"/>
            </p:custDataLst>
          </p:nvPr>
        </p:nvCxnSpPr>
        <p:spPr>
          <a:xfrm>
            <a:off x="2407210" y="4116596"/>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9" name="Connecteur droit avec flèche 68"/>
          <p:cNvCxnSpPr/>
          <p:nvPr>
            <p:custDataLst>
              <p:tags r:id="rId29"/>
            </p:custDataLst>
          </p:nvPr>
        </p:nvCxnSpPr>
        <p:spPr>
          <a:xfrm flipV="1">
            <a:off x="935762" y="5109460"/>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0" name="Connecteur droit avec flèche 69"/>
          <p:cNvCxnSpPr/>
          <p:nvPr>
            <p:custDataLst>
              <p:tags r:id="rId30"/>
            </p:custDataLst>
          </p:nvPr>
        </p:nvCxnSpPr>
        <p:spPr>
          <a:xfrm flipV="1">
            <a:off x="2407210" y="5109460"/>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1" name="Connecteur droit avec flèche 70"/>
          <p:cNvCxnSpPr/>
          <p:nvPr>
            <p:custDataLst>
              <p:tags r:id="rId31"/>
            </p:custDataLst>
          </p:nvPr>
        </p:nvCxnSpPr>
        <p:spPr>
          <a:xfrm flipV="1">
            <a:off x="3131840" y="4020488"/>
            <a:ext cx="0" cy="2144816"/>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72" name="Rectangle 71"/>
          <p:cNvSpPr/>
          <p:nvPr>
            <p:custDataLst>
              <p:tags r:id="rId32"/>
            </p:custDataLst>
          </p:nvPr>
        </p:nvSpPr>
        <p:spPr>
          <a:xfrm>
            <a:off x="-36512" y="472514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12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4" name="Rectangle 73"/>
          <p:cNvSpPr/>
          <p:nvPr>
            <p:custDataLst>
              <p:tags r:id="rId33"/>
            </p:custDataLst>
          </p:nvPr>
        </p:nvSpPr>
        <p:spPr>
          <a:xfrm>
            <a:off x="1077650" y="328498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12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5" name="Rectangle 74"/>
          <p:cNvSpPr/>
          <p:nvPr>
            <p:custDataLst>
              <p:tags r:id="rId34"/>
            </p:custDataLst>
          </p:nvPr>
        </p:nvSpPr>
        <p:spPr>
          <a:xfrm>
            <a:off x="861626" y="623731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12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6" name="Rectangle 75"/>
          <p:cNvSpPr/>
          <p:nvPr>
            <p:custDataLst>
              <p:tags r:id="rId35"/>
            </p:custDataLst>
          </p:nvPr>
        </p:nvSpPr>
        <p:spPr>
          <a:xfrm>
            <a:off x="1894513" y="577666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22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7" name="Rectangle 76"/>
          <p:cNvSpPr/>
          <p:nvPr>
            <p:custDataLst>
              <p:tags r:id="rId36"/>
            </p:custDataLst>
          </p:nvPr>
        </p:nvSpPr>
        <p:spPr>
          <a:xfrm>
            <a:off x="1869738" y="472514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22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8" name="Rectangle 77"/>
          <p:cNvSpPr/>
          <p:nvPr>
            <p:custDataLst>
              <p:tags r:id="rId37"/>
            </p:custDataLst>
          </p:nvPr>
        </p:nvSpPr>
        <p:spPr>
          <a:xfrm>
            <a:off x="1907704" y="371703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22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9" name="Rectangle 78"/>
          <p:cNvSpPr/>
          <p:nvPr>
            <p:custDataLst>
              <p:tags r:id="rId38"/>
            </p:custDataLst>
          </p:nvPr>
        </p:nvSpPr>
        <p:spPr>
          <a:xfrm>
            <a:off x="2472735" y="336681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0" name="Rectangle 79"/>
          <p:cNvSpPr/>
          <p:nvPr>
            <p:custDataLst>
              <p:tags r:id="rId39"/>
            </p:custDataLst>
          </p:nvPr>
        </p:nvSpPr>
        <p:spPr>
          <a:xfrm>
            <a:off x="3453914" y="364502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1" name="Rectangle 80"/>
          <p:cNvSpPr/>
          <p:nvPr>
            <p:custDataLst>
              <p:tags r:id="rId40"/>
            </p:custDataLst>
          </p:nvPr>
        </p:nvSpPr>
        <p:spPr>
          <a:xfrm>
            <a:off x="3453914" y="537321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3" name="Rectangle 82"/>
          <p:cNvSpPr/>
          <p:nvPr>
            <p:custDataLst>
              <p:tags r:id="rId41"/>
            </p:custDataLst>
          </p:nvPr>
        </p:nvSpPr>
        <p:spPr>
          <a:xfrm>
            <a:off x="2307743" y="6200683"/>
            <a:ext cx="653073" cy="612693"/>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5" name="Rectangle 84"/>
          <p:cNvSpPr/>
          <p:nvPr>
            <p:custDataLst>
              <p:tags r:id="rId42"/>
            </p:custDataLst>
          </p:nvPr>
        </p:nvSpPr>
        <p:spPr>
          <a:xfrm>
            <a:off x="827584" y="4283303"/>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87" name="Rectangle 86"/>
          <p:cNvSpPr/>
          <p:nvPr>
            <p:custDataLst>
              <p:tags r:id="rId43"/>
            </p:custDataLst>
          </p:nvPr>
        </p:nvSpPr>
        <p:spPr>
          <a:xfrm>
            <a:off x="827584" y="519219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88" name="Rectangle 87"/>
          <p:cNvSpPr/>
          <p:nvPr>
            <p:custDataLst>
              <p:tags r:id="rId44"/>
            </p:custDataLst>
          </p:nvPr>
        </p:nvSpPr>
        <p:spPr>
          <a:xfrm>
            <a:off x="2301786" y="5261685"/>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89" name="Rectangle 88"/>
          <p:cNvSpPr/>
          <p:nvPr>
            <p:custDataLst>
              <p:tags r:id="rId45"/>
            </p:custDataLst>
          </p:nvPr>
        </p:nvSpPr>
        <p:spPr>
          <a:xfrm>
            <a:off x="2301786" y="438885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90" name="Rectangle 89"/>
          <p:cNvSpPr/>
          <p:nvPr>
            <p:custDataLst>
              <p:tags r:id="rId46"/>
            </p:custDataLst>
          </p:nvPr>
        </p:nvSpPr>
        <p:spPr>
          <a:xfrm>
            <a:off x="2627784" y="417843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3</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91" name="Espace réservé du contenu 2"/>
          <p:cNvSpPr txBox="1">
            <a:spLocks/>
          </p:cNvSpPr>
          <p:nvPr>
            <p:custDataLst>
              <p:tags r:id="rId47"/>
            </p:custDataLst>
          </p:nvPr>
        </p:nvSpPr>
        <p:spPr>
          <a:xfrm>
            <a:off x="4211960" y="5541654"/>
            <a:ext cx="4948041" cy="983690"/>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endParaRPr lang="fr-FR" sz="1900" dirty="0" smtClean="0"/>
          </a:p>
        </p:txBody>
      </p:sp>
      <p:sp>
        <p:nvSpPr>
          <p:cNvPr id="55" name="Espace réservé du contenu 2"/>
          <p:cNvSpPr txBox="1">
            <a:spLocks/>
          </p:cNvSpPr>
          <p:nvPr>
            <p:custDataLst>
              <p:tags r:id="rId48"/>
            </p:custDataLst>
          </p:nvPr>
        </p:nvSpPr>
        <p:spPr>
          <a:xfrm>
            <a:off x="71855" y="2205731"/>
            <a:ext cx="1797972" cy="432048"/>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Résultats précédents:</a:t>
            </a:r>
            <a:endParaRPr lang="fr-FR" sz="1900" dirty="0"/>
          </a:p>
        </p:txBody>
      </p:sp>
      <mc:AlternateContent xmlns:mc="http://schemas.openxmlformats.org/markup-compatibility/2006">
        <mc:Choice xmlns:a14="http://schemas.microsoft.com/office/drawing/2010/main" Requires="a14">
          <p:sp>
            <p:nvSpPr>
              <p:cNvPr id="73" name="Espace réservé du contenu 2"/>
              <p:cNvSpPr txBox="1">
                <a:spLocks/>
              </p:cNvSpPr>
              <p:nvPr>
                <p:custDataLst>
                  <p:tags r:id="rId49"/>
                </p:custDataLst>
              </p:nvPr>
            </p:nvSpPr>
            <p:spPr>
              <a:xfrm>
                <a:off x="1907704" y="1929910"/>
                <a:ext cx="2126197" cy="1067042"/>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11</a:t>
                </a:r>
                <a:r>
                  <a:rPr lang="fr-FR" sz="1900" dirty="0" smtClean="0"/>
                  <a:t> =</a:t>
                </a:r>
                <a14:m>
                  <m:oMath xmlns:m="http://schemas.openxmlformats.org/officeDocument/2006/math">
                    <m:f>
                      <m:fPr>
                        <m:ctrlPr>
                          <a:rPr lang="fr-FR" sz="3093" i="1" smtClean="0">
                            <a:latin typeface="Cambria Math"/>
                          </a:rPr>
                        </m:ctrlPr>
                      </m:fPr>
                      <m:num>
                        <m:r>
                          <a:rPr lang="fr-FR" sz="3093" b="1" i="0" smtClean="0">
                            <a:latin typeface="Cambria Math"/>
                          </a:rPr>
                          <m:t>𝐄</m:t>
                        </m:r>
                        <m:r>
                          <a:rPr lang="fr-FR" sz="3093" b="1" i="0" baseline="-25000" smtClean="0">
                            <a:latin typeface="Cambria Math"/>
                          </a:rPr>
                          <m:t>𝟏</m:t>
                        </m:r>
                      </m:num>
                      <m:den>
                        <m:r>
                          <a:rPr lang="fr-FR" sz="3093" b="1" i="0" smtClean="0">
                            <a:latin typeface="Cambria Math"/>
                          </a:rPr>
                          <m:t>𝐑</m:t>
                        </m:r>
                        <m:r>
                          <a:rPr lang="fr-FR" sz="3093" b="1" i="0" baseline="-25000" smtClean="0">
                            <a:latin typeface="Cambria Math"/>
                          </a:rPr>
                          <m:t>𝟏</m:t>
                        </m:r>
                        <m:r>
                          <a:rPr lang="fr-FR" sz="3093" b="1" i="0" smtClean="0">
                            <a:latin typeface="Cambria Math"/>
                          </a:rPr>
                          <m:t>+</m:t>
                        </m:r>
                        <m:f>
                          <m:fPr>
                            <m:ctrlPr>
                              <a:rPr lang="fr-FR" sz="3093" b="1" i="1" smtClean="0">
                                <a:latin typeface="Cambria Math"/>
                              </a:rPr>
                            </m:ctrlPr>
                          </m:fPr>
                          <m:num>
                            <m:r>
                              <a:rPr lang="fr-FR" sz="3093" b="1" i="0" smtClean="0">
                                <a:latin typeface="Cambria Math"/>
                              </a:rPr>
                              <m:t>𝐑</m:t>
                            </m:r>
                            <m:r>
                              <a:rPr lang="fr-FR" sz="3093" b="1" i="0" baseline="-25000" smtClean="0">
                                <a:latin typeface="Cambria Math"/>
                              </a:rPr>
                              <m:t>𝟐</m:t>
                            </m:r>
                            <m:r>
                              <a:rPr lang="fr-FR" sz="3093" b="1" i="0" smtClean="0">
                                <a:latin typeface="Cambria Math"/>
                              </a:rPr>
                              <m:t> . </m:t>
                            </m:r>
                            <m:r>
                              <a:rPr lang="fr-FR" sz="3093" b="1" i="0" smtClean="0">
                                <a:latin typeface="Cambria Math"/>
                              </a:rPr>
                              <m:t>𝐑𝟑</m:t>
                            </m:r>
                          </m:num>
                          <m:den>
                            <m:r>
                              <a:rPr lang="fr-FR" sz="3093" b="1" i="0" smtClean="0">
                                <a:latin typeface="Cambria Math"/>
                              </a:rPr>
                              <m:t>𝐑</m:t>
                            </m:r>
                            <m:r>
                              <a:rPr lang="fr-FR" sz="3093" b="1" i="0" baseline="-25000" smtClean="0">
                                <a:latin typeface="Cambria Math"/>
                              </a:rPr>
                              <m:t>𝟐</m:t>
                            </m:r>
                            <m:r>
                              <a:rPr lang="fr-FR" sz="3093" b="1" i="0" smtClean="0">
                                <a:latin typeface="Cambria Math"/>
                              </a:rPr>
                              <m:t>+</m:t>
                            </m:r>
                            <m:r>
                              <a:rPr lang="fr-FR" sz="3093" b="1" i="0" smtClean="0">
                                <a:latin typeface="Cambria Math"/>
                              </a:rPr>
                              <m:t>𝐑𝟑</m:t>
                            </m:r>
                          </m:den>
                        </m:f>
                      </m:den>
                    </m:f>
                  </m:oMath>
                </a14:m>
                <a:endParaRPr lang="fr-FR" sz="3093" dirty="0" smtClean="0"/>
              </a:p>
            </p:txBody>
          </p:sp>
        </mc:Choice>
        <mc:Fallback>
          <p:sp>
            <p:nvSpPr>
              <p:cNvPr id="73" name="Espace réservé du contenu 2"/>
              <p:cNvSpPr txBox="1">
                <a:spLocks noRot="1" noChangeAspect="1" noMove="1" noResize="1" noEditPoints="1" noAdjustHandles="1" noChangeArrowheads="1" noChangeShapeType="1" noTextEdit="1"/>
              </p:cNvSpPr>
              <p:nvPr>
                <p:custDataLst>
                  <p:tags r:id="rId49"/>
                </p:custDataLst>
              </p:nvPr>
            </p:nvSpPr>
            <p:spPr>
              <a:xfrm>
                <a:off x="1907704" y="1929910"/>
                <a:ext cx="2126197" cy="1067042"/>
              </a:xfrm>
              <a:prstGeom prst="rect">
                <a:avLst/>
              </a:prstGeom>
              <a:blipFill rotWithShape="1">
                <a:blip r:embed="rId54"/>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2" name="Espace réservé du contenu 2"/>
              <p:cNvSpPr txBox="1">
                <a:spLocks/>
              </p:cNvSpPr>
              <p:nvPr>
                <p:custDataLst>
                  <p:tags r:id="rId50"/>
                </p:custDataLst>
              </p:nvPr>
            </p:nvSpPr>
            <p:spPr>
              <a:xfrm>
                <a:off x="4147049" y="1929910"/>
                <a:ext cx="2448271" cy="1067042"/>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21</a:t>
                </a:r>
                <a:r>
                  <a:rPr lang="fr-FR" sz="1900" dirty="0" smtClean="0"/>
                  <a:t> =</a:t>
                </a:r>
                <a:r>
                  <a:rPr lang="fr-FR" sz="2800" dirty="0"/>
                  <a:t> </a:t>
                </a:r>
                <a:r>
                  <a:rPr lang="fr-FR" sz="2000" dirty="0" smtClean="0"/>
                  <a:t>I</a:t>
                </a:r>
                <a:r>
                  <a:rPr lang="fr-FR" sz="2000" baseline="-25000" dirty="0" smtClean="0"/>
                  <a:t>11</a:t>
                </a:r>
                <a:r>
                  <a:rPr lang="fr-FR" sz="2000" dirty="0" smtClean="0"/>
                  <a:t>.</a:t>
                </a:r>
                <a:r>
                  <a:rPr lang="fr-FR" sz="2800" baseline="-25000" dirty="0" smtClean="0"/>
                  <a:t> </a:t>
                </a:r>
                <a14:m>
                  <m:oMath xmlns:m="http://schemas.openxmlformats.org/officeDocument/2006/math">
                    <m:f>
                      <m:fPr>
                        <m:ctrlPr>
                          <a:rPr lang="fr-FR" sz="3093" i="1" smtClean="0">
                            <a:latin typeface="Cambria Math"/>
                          </a:rPr>
                        </m:ctrlPr>
                      </m:fPr>
                      <m:num>
                        <m:r>
                          <a:rPr lang="fr-FR" sz="3093" b="1" i="0" smtClean="0">
                            <a:latin typeface="Cambria Math"/>
                          </a:rPr>
                          <m:t>𝐑</m:t>
                        </m:r>
                        <m:r>
                          <a:rPr lang="fr-FR" sz="3093" b="1" i="0" baseline="-25000" smtClean="0">
                            <a:latin typeface="Cambria Math"/>
                          </a:rPr>
                          <m:t>𝟑</m:t>
                        </m:r>
                      </m:num>
                      <m:den>
                        <m:r>
                          <a:rPr lang="fr-FR" sz="3093" b="1" i="0" smtClean="0">
                            <a:latin typeface="Cambria Math"/>
                          </a:rPr>
                          <m:t>𝐑</m:t>
                        </m:r>
                        <m:r>
                          <a:rPr lang="fr-FR" sz="3093" b="1" i="0" baseline="-25000" smtClean="0">
                            <a:latin typeface="Cambria Math"/>
                          </a:rPr>
                          <m:t>𝟐</m:t>
                        </m:r>
                        <m:r>
                          <a:rPr lang="fr-FR" sz="3093" b="1" i="1" smtClean="0">
                            <a:latin typeface="Cambria Math"/>
                          </a:rPr>
                          <m:t>+</m:t>
                        </m:r>
                        <m:r>
                          <a:rPr lang="fr-FR" sz="3093">
                            <a:latin typeface="Cambria Math"/>
                          </a:rPr>
                          <m:t>𝐑</m:t>
                        </m:r>
                        <m:r>
                          <a:rPr lang="fr-FR" sz="3093" baseline="-25000">
                            <a:latin typeface="Cambria Math"/>
                          </a:rPr>
                          <m:t>𝟑</m:t>
                        </m:r>
                      </m:den>
                    </m:f>
                  </m:oMath>
                </a14:m>
                <a:endParaRPr lang="fr-FR" sz="3093" dirty="0" smtClean="0"/>
              </a:p>
            </p:txBody>
          </p:sp>
        </mc:Choice>
        <mc:Fallback xmlns="">
          <p:sp>
            <p:nvSpPr>
              <p:cNvPr id="82" name="Espace réservé du contenu 2"/>
              <p:cNvSpPr txBox="1">
                <a:spLocks noRot="1" noChangeAspect="1" noMove="1" noResize="1" noEditPoints="1" noAdjustHandles="1" noChangeArrowheads="1" noChangeShapeType="1" noTextEdit="1"/>
              </p:cNvSpPr>
              <p:nvPr>
                <p:custDataLst>
                  <p:tags r:id="rId55"/>
                </p:custDataLst>
              </p:nvPr>
            </p:nvSpPr>
            <p:spPr>
              <a:xfrm>
                <a:off x="4147049" y="1929910"/>
                <a:ext cx="2448271" cy="1067042"/>
              </a:xfrm>
              <a:prstGeom prst="rect">
                <a:avLst/>
              </a:prstGeom>
              <a:blipFill rotWithShape="1">
                <a:blip r:embed="rId56"/>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4" name="Espace réservé du contenu 2"/>
              <p:cNvSpPr txBox="1">
                <a:spLocks/>
              </p:cNvSpPr>
              <p:nvPr>
                <p:custDataLst>
                  <p:tags r:id="rId51"/>
                </p:custDataLst>
              </p:nvPr>
            </p:nvSpPr>
            <p:spPr>
              <a:xfrm>
                <a:off x="6708467" y="1929910"/>
                <a:ext cx="2376263" cy="1067042"/>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31</a:t>
                </a:r>
                <a:r>
                  <a:rPr lang="fr-FR" sz="1900" dirty="0" smtClean="0"/>
                  <a:t> =</a:t>
                </a:r>
                <a:r>
                  <a:rPr lang="fr-FR" sz="2800" dirty="0"/>
                  <a:t> </a:t>
                </a:r>
                <a:r>
                  <a:rPr lang="fr-FR" sz="2000" dirty="0" smtClean="0"/>
                  <a:t>I</a:t>
                </a:r>
                <a:r>
                  <a:rPr lang="fr-FR" sz="2000" baseline="-25000" dirty="0" smtClean="0"/>
                  <a:t>11</a:t>
                </a:r>
                <a:r>
                  <a:rPr lang="fr-FR" sz="2000" dirty="0" smtClean="0"/>
                  <a:t>.</a:t>
                </a:r>
                <a:r>
                  <a:rPr lang="fr-FR" sz="2800" baseline="-25000" dirty="0" smtClean="0"/>
                  <a:t> </a:t>
                </a:r>
                <a14:m>
                  <m:oMath xmlns:m="http://schemas.openxmlformats.org/officeDocument/2006/math">
                    <m:f>
                      <m:fPr>
                        <m:ctrlPr>
                          <a:rPr lang="fr-FR" sz="3093" i="1" smtClean="0">
                            <a:latin typeface="Cambria Math"/>
                          </a:rPr>
                        </m:ctrlPr>
                      </m:fPr>
                      <m:num>
                        <m:r>
                          <a:rPr lang="fr-FR" sz="3093" b="1" i="0" smtClean="0">
                            <a:latin typeface="Cambria Math"/>
                          </a:rPr>
                          <m:t>𝐑</m:t>
                        </m:r>
                        <m:r>
                          <a:rPr lang="fr-FR" sz="3093" b="1" i="0" baseline="-25000" smtClean="0">
                            <a:latin typeface="Cambria Math"/>
                          </a:rPr>
                          <m:t>𝟐</m:t>
                        </m:r>
                      </m:num>
                      <m:den>
                        <m:r>
                          <a:rPr lang="fr-FR" sz="3093" b="1" i="0" smtClean="0">
                            <a:latin typeface="Cambria Math"/>
                          </a:rPr>
                          <m:t>𝐑</m:t>
                        </m:r>
                        <m:r>
                          <a:rPr lang="fr-FR" sz="3093" b="1" i="0" baseline="-25000" smtClean="0">
                            <a:latin typeface="Cambria Math"/>
                          </a:rPr>
                          <m:t>𝟐</m:t>
                        </m:r>
                        <m:r>
                          <a:rPr lang="fr-FR" sz="3093" b="1" i="1" smtClean="0">
                            <a:latin typeface="Cambria Math"/>
                          </a:rPr>
                          <m:t>+</m:t>
                        </m:r>
                        <m:r>
                          <a:rPr lang="fr-FR" sz="3093">
                            <a:latin typeface="Cambria Math"/>
                          </a:rPr>
                          <m:t>𝐑</m:t>
                        </m:r>
                        <m:r>
                          <a:rPr lang="fr-FR" sz="3093" baseline="-25000">
                            <a:latin typeface="Cambria Math"/>
                          </a:rPr>
                          <m:t>𝟑</m:t>
                        </m:r>
                      </m:den>
                    </m:f>
                  </m:oMath>
                </a14:m>
                <a:endParaRPr lang="fr-FR" sz="3093" dirty="0" smtClean="0"/>
              </a:p>
            </p:txBody>
          </p:sp>
        </mc:Choice>
        <mc:Fallback xmlns="">
          <p:sp>
            <p:nvSpPr>
              <p:cNvPr id="84" name="Espace réservé du contenu 2"/>
              <p:cNvSpPr txBox="1">
                <a:spLocks noRot="1" noChangeAspect="1" noMove="1" noResize="1" noEditPoints="1" noAdjustHandles="1" noChangeArrowheads="1" noChangeShapeType="1" noTextEdit="1"/>
              </p:cNvSpPr>
              <p:nvPr>
                <p:custDataLst>
                  <p:tags r:id="rId57"/>
                </p:custDataLst>
              </p:nvPr>
            </p:nvSpPr>
            <p:spPr>
              <a:xfrm>
                <a:off x="6708467" y="1929910"/>
                <a:ext cx="2376263" cy="1067042"/>
              </a:xfrm>
              <a:prstGeom prst="rect">
                <a:avLst/>
              </a:prstGeom>
              <a:blipFill rotWithShape="1">
                <a:blip r:embed="rId58"/>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Tree>
    <p:extLst>
      <p:ext uri="{BB962C8B-B14F-4D97-AF65-F5344CB8AC3E}">
        <p14:creationId xmlns:p14="http://schemas.microsoft.com/office/powerpoint/2010/main" val="29188670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69"/>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87"/>
                                        </p:tgtEl>
                                        <p:attrNameLst>
                                          <p:attrName>style.visibility</p:attrName>
                                        </p:attrNameLst>
                                      </p:cBhvr>
                                      <p:to>
                                        <p:strVal val="hidden"/>
                                      </p:to>
                                    </p:set>
                                  </p:childTnLst>
                                </p:cTn>
                              </p:par>
                            </p:childTnLst>
                          </p:cTn>
                        </p:par>
                        <p:par>
                          <p:cTn id="9" fill="hold">
                            <p:stCondLst>
                              <p:cond delay="0"/>
                            </p:stCondLst>
                            <p:childTnLst>
                              <p:par>
                                <p:cTn id="10" presetID="10" presetClass="entr" presetSubtype="0" fill="hold" grpId="0" nodeType="afterEffect">
                                  <p:stCondLst>
                                    <p:cond delay="750"/>
                                  </p:stCondLst>
                                  <p:iterate type="wd">
                                    <p:tmPct val="10000"/>
                                  </p:iterate>
                                  <p:childTnLst>
                                    <p:set>
                                      <p:cBhvr>
                                        <p:cTn id="11" dur="1" fill="hold">
                                          <p:stCondLst>
                                            <p:cond delay="0"/>
                                          </p:stCondLst>
                                        </p:cTn>
                                        <p:tgtEl>
                                          <p:spTgt spid="55"/>
                                        </p:tgtEl>
                                        <p:attrNameLst>
                                          <p:attrName>style.visibility</p:attrName>
                                        </p:attrNameLst>
                                      </p:cBhvr>
                                      <p:to>
                                        <p:strVal val="visible"/>
                                      </p:to>
                                    </p:set>
                                    <p:animEffect transition="in" filter="fade">
                                      <p:cBhvr>
                                        <p:cTn id="12" dur="500"/>
                                        <p:tgtEl>
                                          <p:spTgt spid="55"/>
                                        </p:tgtEl>
                                      </p:cBhvr>
                                    </p:animEffect>
                                  </p:childTnLst>
                                </p:cTn>
                              </p:par>
                            </p:childTnLst>
                          </p:cTn>
                        </p:par>
                        <p:par>
                          <p:cTn id="13" fill="hold">
                            <p:stCondLst>
                              <p:cond delay="1350"/>
                            </p:stCondLst>
                            <p:childTnLst>
                              <p:par>
                                <p:cTn id="14" presetID="10" presetClass="entr" presetSubtype="0" fill="hold" grpId="0" nodeType="afterEffect">
                                  <p:stCondLst>
                                    <p:cond delay="750"/>
                                  </p:stCondLst>
                                  <p:iterate type="wd">
                                    <p:tmPct val="10000"/>
                                  </p:iterate>
                                  <p:childTnLst>
                                    <p:set>
                                      <p:cBhvr>
                                        <p:cTn id="15" dur="1" fill="hold">
                                          <p:stCondLst>
                                            <p:cond delay="0"/>
                                          </p:stCondLst>
                                        </p:cTn>
                                        <p:tgtEl>
                                          <p:spTgt spid="73"/>
                                        </p:tgtEl>
                                        <p:attrNameLst>
                                          <p:attrName>style.visibility</p:attrName>
                                        </p:attrNameLst>
                                      </p:cBhvr>
                                      <p:to>
                                        <p:strVal val="visible"/>
                                      </p:to>
                                    </p:set>
                                    <p:animEffect transition="in" filter="fade">
                                      <p:cBhvr>
                                        <p:cTn id="16" dur="500"/>
                                        <p:tgtEl>
                                          <p:spTgt spid="73"/>
                                        </p:tgtEl>
                                      </p:cBhvr>
                                    </p:animEffect>
                                  </p:childTnLst>
                                </p:cTn>
                              </p:par>
                            </p:childTnLst>
                          </p:cTn>
                        </p:par>
                        <p:par>
                          <p:cTn id="17" fill="hold">
                            <p:stCondLst>
                              <p:cond delay="3250"/>
                            </p:stCondLst>
                            <p:childTnLst>
                              <p:par>
                                <p:cTn id="18" presetID="10" presetClass="entr" presetSubtype="0" fill="hold" grpId="0" nodeType="afterEffect">
                                  <p:stCondLst>
                                    <p:cond delay="750"/>
                                  </p:stCondLst>
                                  <p:iterate type="wd">
                                    <p:tmPct val="10000"/>
                                  </p:iterate>
                                  <p:childTnLst>
                                    <p:set>
                                      <p:cBhvr>
                                        <p:cTn id="19" dur="1" fill="hold">
                                          <p:stCondLst>
                                            <p:cond delay="0"/>
                                          </p:stCondLst>
                                        </p:cTn>
                                        <p:tgtEl>
                                          <p:spTgt spid="82"/>
                                        </p:tgtEl>
                                        <p:attrNameLst>
                                          <p:attrName>style.visibility</p:attrName>
                                        </p:attrNameLst>
                                      </p:cBhvr>
                                      <p:to>
                                        <p:strVal val="visible"/>
                                      </p:to>
                                    </p:set>
                                    <p:animEffect transition="in" filter="fade">
                                      <p:cBhvr>
                                        <p:cTn id="20" dur="500"/>
                                        <p:tgtEl>
                                          <p:spTgt spid="82"/>
                                        </p:tgtEl>
                                      </p:cBhvr>
                                    </p:animEffect>
                                  </p:childTnLst>
                                </p:cTn>
                              </p:par>
                            </p:childTnLst>
                          </p:cTn>
                        </p:par>
                        <p:par>
                          <p:cTn id="21" fill="hold">
                            <p:stCondLst>
                              <p:cond delay="5000"/>
                            </p:stCondLst>
                            <p:childTnLst>
                              <p:par>
                                <p:cTn id="22" presetID="10" presetClass="entr" presetSubtype="0" fill="hold" grpId="0" nodeType="afterEffect">
                                  <p:stCondLst>
                                    <p:cond delay="750"/>
                                  </p:stCondLst>
                                  <p:iterate type="wd">
                                    <p:tmPct val="10000"/>
                                  </p:iterate>
                                  <p:childTnLst>
                                    <p:set>
                                      <p:cBhvr>
                                        <p:cTn id="23" dur="1" fill="hold">
                                          <p:stCondLst>
                                            <p:cond delay="0"/>
                                          </p:stCondLst>
                                        </p:cTn>
                                        <p:tgtEl>
                                          <p:spTgt spid="84"/>
                                        </p:tgtEl>
                                        <p:attrNameLst>
                                          <p:attrName>style.visibility</p:attrName>
                                        </p:attrNameLst>
                                      </p:cBhvr>
                                      <p:to>
                                        <p:strVal val="visible"/>
                                      </p:to>
                                    </p:set>
                                    <p:animEffect transition="in" filter="fade">
                                      <p:cBhvr>
                                        <p:cTn id="24" dur="500"/>
                                        <p:tgtEl>
                                          <p:spTgt spid="8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iterate type="wd">
                                    <p:tmPct val="10000"/>
                                  </p:iterate>
                                  <p:childTnLst>
                                    <p:set>
                                      <p:cBhvr>
                                        <p:cTn id="28" dur="1" fill="hold">
                                          <p:stCondLst>
                                            <p:cond delay="0"/>
                                          </p:stCondLst>
                                        </p:cTn>
                                        <p:tgtEl>
                                          <p:spTgt spid="63"/>
                                        </p:tgtEl>
                                        <p:attrNameLst>
                                          <p:attrName>style.visibility</p:attrName>
                                        </p:attrNameLst>
                                      </p:cBhvr>
                                      <p:to>
                                        <p:strVal val="visible"/>
                                      </p:to>
                                    </p:set>
                                    <p:animEffect transition="in" filter="fade">
                                      <p:cBhvr>
                                        <p:cTn id="29" dur="500"/>
                                        <p:tgtEl>
                                          <p:spTgt spid="63"/>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500"/>
                                        <p:tgtEl>
                                          <p:spTgt spid="47"/>
                                        </p:tgtEl>
                                      </p:cBhvr>
                                    </p:animEffect>
                                    <p:set>
                                      <p:cBhvr>
                                        <p:cTn id="34" dur="1" fill="hold">
                                          <p:stCondLst>
                                            <p:cond delay="499"/>
                                          </p:stCondLst>
                                        </p:cTn>
                                        <p:tgtEl>
                                          <p:spTgt spid="47"/>
                                        </p:tgtEl>
                                        <p:attrNameLst>
                                          <p:attrName>style.visibility</p:attrName>
                                        </p:attrNameLst>
                                      </p:cBhvr>
                                      <p:to>
                                        <p:strVal val="hidden"/>
                                      </p:to>
                                    </p:set>
                                  </p:childTnLst>
                                </p:cTn>
                              </p:par>
                            </p:childTnLst>
                          </p:cTn>
                        </p:par>
                        <p:par>
                          <p:cTn id="35" fill="hold">
                            <p:stCondLst>
                              <p:cond delay="500"/>
                            </p:stCondLst>
                            <p:childTnLst>
                              <p:par>
                                <p:cTn id="36" presetID="10" presetClass="exit" presetSubtype="0" fill="hold" grpId="0" nodeType="afterEffect">
                                  <p:stCondLst>
                                    <p:cond delay="0"/>
                                  </p:stCondLst>
                                  <p:childTnLst>
                                    <p:animEffect transition="out" filter="fade">
                                      <p:cBhvr>
                                        <p:cTn id="37" dur="500"/>
                                        <p:tgtEl>
                                          <p:spTgt spid="54"/>
                                        </p:tgtEl>
                                      </p:cBhvr>
                                    </p:animEffect>
                                    <p:set>
                                      <p:cBhvr>
                                        <p:cTn id="38" dur="1" fill="hold">
                                          <p:stCondLst>
                                            <p:cond delay="499"/>
                                          </p:stCondLst>
                                        </p:cTn>
                                        <p:tgtEl>
                                          <p:spTgt spid="54"/>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70"/>
                                        </p:tgtEl>
                                        <p:attrNameLst>
                                          <p:attrName>style.visibility</p:attrName>
                                        </p:attrNameLst>
                                      </p:cBhvr>
                                      <p:to>
                                        <p:strVal val="visible"/>
                                      </p:to>
                                    </p:set>
                                    <p:animEffect transition="in" filter="fade">
                                      <p:cBhvr>
                                        <p:cTn id="43" dur="500"/>
                                        <p:tgtEl>
                                          <p:spTgt spid="70"/>
                                        </p:tgtEl>
                                      </p:cBhvr>
                                    </p:animEffect>
                                  </p:childTnLst>
                                </p:cTn>
                              </p:par>
                            </p:childTnLst>
                          </p:cTn>
                        </p:par>
                        <p:par>
                          <p:cTn id="44" fill="hold">
                            <p:stCondLst>
                              <p:cond delay="500"/>
                            </p:stCondLst>
                            <p:childTnLst>
                              <p:par>
                                <p:cTn id="45" presetID="10" presetClass="entr" presetSubtype="0" fill="hold" grpId="0" nodeType="afterEffect">
                                  <p:stCondLst>
                                    <p:cond delay="0"/>
                                  </p:stCondLst>
                                  <p:childTnLst>
                                    <p:set>
                                      <p:cBhvr>
                                        <p:cTn id="46" dur="1" fill="hold">
                                          <p:stCondLst>
                                            <p:cond delay="0"/>
                                          </p:stCondLst>
                                        </p:cTn>
                                        <p:tgtEl>
                                          <p:spTgt spid="88"/>
                                        </p:tgtEl>
                                        <p:attrNameLst>
                                          <p:attrName>style.visibility</p:attrName>
                                        </p:attrNameLst>
                                      </p:cBhvr>
                                      <p:to>
                                        <p:strVal val="visible"/>
                                      </p:to>
                                    </p:set>
                                    <p:animEffect transition="in" filter="fade">
                                      <p:cBhvr>
                                        <p:cTn id="47" dur="500"/>
                                        <p:tgtEl>
                                          <p:spTgt spid="88"/>
                                        </p:tgtEl>
                                      </p:cBhvr>
                                    </p:animEffect>
                                  </p:childTnLst>
                                </p:cTn>
                              </p:par>
                            </p:childTnLst>
                          </p:cTn>
                        </p:par>
                        <p:par>
                          <p:cTn id="48" fill="hold">
                            <p:stCondLst>
                              <p:cond delay="1000"/>
                            </p:stCondLst>
                            <p:childTnLst>
                              <p:par>
                                <p:cTn id="49" presetID="10" presetClass="entr" presetSubtype="0" fill="hold" nodeType="afterEffect">
                                  <p:stCondLst>
                                    <p:cond delay="0"/>
                                  </p:stCondLst>
                                  <p:childTnLst>
                                    <p:set>
                                      <p:cBhvr>
                                        <p:cTn id="50" dur="1" fill="hold">
                                          <p:stCondLst>
                                            <p:cond delay="0"/>
                                          </p:stCondLst>
                                        </p:cTn>
                                        <p:tgtEl>
                                          <p:spTgt spid="46"/>
                                        </p:tgtEl>
                                        <p:attrNameLst>
                                          <p:attrName>style.visibility</p:attrName>
                                        </p:attrNameLst>
                                      </p:cBhvr>
                                      <p:to>
                                        <p:strVal val="visible"/>
                                      </p:to>
                                    </p:set>
                                    <p:animEffect transition="in" filter="fade">
                                      <p:cBhvr>
                                        <p:cTn id="51" dur="500"/>
                                        <p:tgtEl>
                                          <p:spTgt spid="46"/>
                                        </p:tgtEl>
                                      </p:cBhvr>
                                    </p:animEffect>
                                  </p:childTnLst>
                                </p:cTn>
                              </p:par>
                            </p:childTnLst>
                          </p:cTn>
                        </p:par>
                        <p:par>
                          <p:cTn id="52" fill="hold">
                            <p:stCondLst>
                              <p:cond delay="1500"/>
                            </p:stCondLst>
                            <p:childTnLst>
                              <p:par>
                                <p:cTn id="53" presetID="10" presetClass="entr" presetSubtype="0" fill="hold" grpId="0" nodeType="afterEffect">
                                  <p:stCondLst>
                                    <p:cond delay="0"/>
                                  </p:stCondLst>
                                  <p:childTnLst>
                                    <p:set>
                                      <p:cBhvr>
                                        <p:cTn id="54" dur="1" fill="hold">
                                          <p:stCondLst>
                                            <p:cond delay="0"/>
                                          </p:stCondLst>
                                        </p:cTn>
                                        <p:tgtEl>
                                          <p:spTgt spid="77"/>
                                        </p:tgtEl>
                                        <p:attrNameLst>
                                          <p:attrName>style.visibility</p:attrName>
                                        </p:attrNameLst>
                                      </p:cBhvr>
                                      <p:to>
                                        <p:strVal val="visible"/>
                                      </p:to>
                                    </p:set>
                                    <p:animEffect transition="in" filter="fade">
                                      <p:cBhvr>
                                        <p:cTn id="55" dur="500"/>
                                        <p:tgtEl>
                                          <p:spTgt spid="77"/>
                                        </p:tgtEl>
                                      </p:cBhvr>
                                    </p:animEffect>
                                  </p:childTnLst>
                                </p:cTn>
                              </p:par>
                            </p:childTnLst>
                          </p:cTn>
                        </p:par>
                        <p:par>
                          <p:cTn id="56" fill="hold">
                            <p:stCondLst>
                              <p:cond delay="2000"/>
                            </p:stCondLst>
                            <p:childTnLst>
                              <p:par>
                                <p:cTn id="57" presetID="10" presetClass="entr" presetSubtype="0" fill="hold" nodeType="afterEffect">
                                  <p:stCondLst>
                                    <p:cond delay="0"/>
                                  </p:stCondLst>
                                  <p:childTnLst>
                                    <p:set>
                                      <p:cBhvr>
                                        <p:cTn id="58" dur="1" fill="hold">
                                          <p:stCondLst>
                                            <p:cond delay="0"/>
                                          </p:stCondLst>
                                        </p:cTn>
                                        <p:tgtEl>
                                          <p:spTgt spid="68"/>
                                        </p:tgtEl>
                                        <p:attrNameLst>
                                          <p:attrName>style.visibility</p:attrName>
                                        </p:attrNameLst>
                                      </p:cBhvr>
                                      <p:to>
                                        <p:strVal val="visible"/>
                                      </p:to>
                                    </p:set>
                                    <p:animEffect transition="in" filter="fade">
                                      <p:cBhvr>
                                        <p:cTn id="59" dur="500"/>
                                        <p:tgtEl>
                                          <p:spTgt spid="68"/>
                                        </p:tgtEl>
                                      </p:cBhvr>
                                    </p:animEffect>
                                  </p:childTnLst>
                                </p:cTn>
                              </p:par>
                            </p:childTnLst>
                          </p:cTn>
                        </p:par>
                        <p:par>
                          <p:cTn id="60" fill="hold">
                            <p:stCondLst>
                              <p:cond delay="2500"/>
                            </p:stCondLst>
                            <p:childTnLst>
                              <p:par>
                                <p:cTn id="61" presetID="10" presetClass="entr" presetSubtype="0" fill="hold" grpId="0" nodeType="afterEffect">
                                  <p:stCondLst>
                                    <p:cond delay="0"/>
                                  </p:stCondLst>
                                  <p:childTnLst>
                                    <p:set>
                                      <p:cBhvr>
                                        <p:cTn id="62" dur="1" fill="hold">
                                          <p:stCondLst>
                                            <p:cond delay="0"/>
                                          </p:stCondLst>
                                        </p:cTn>
                                        <p:tgtEl>
                                          <p:spTgt spid="89"/>
                                        </p:tgtEl>
                                        <p:attrNameLst>
                                          <p:attrName>style.visibility</p:attrName>
                                        </p:attrNameLst>
                                      </p:cBhvr>
                                      <p:to>
                                        <p:strVal val="visible"/>
                                      </p:to>
                                    </p:set>
                                    <p:animEffect transition="in" filter="fade">
                                      <p:cBhvr>
                                        <p:cTn id="63" dur="500"/>
                                        <p:tgtEl>
                                          <p:spTgt spid="89"/>
                                        </p:tgtEl>
                                      </p:cBhvr>
                                    </p:animEffect>
                                  </p:childTnLst>
                                </p:cTn>
                              </p:par>
                            </p:childTnLst>
                          </p:cTn>
                        </p:par>
                        <p:par>
                          <p:cTn id="64" fill="hold">
                            <p:stCondLst>
                              <p:cond delay="3000"/>
                            </p:stCondLst>
                            <p:childTnLst>
                              <p:par>
                                <p:cTn id="65" presetID="10" presetClass="entr" presetSubtype="0" fill="hold" nodeType="afterEffect">
                                  <p:stCondLst>
                                    <p:cond delay="0"/>
                                  </p:stCondLst>
                                  <p:childTnLst>
                                    <p:set>
                                      <p:cBhvr>
                                        <p:cTn id="66" dur="1" fill="hold">
                                          <p:stCondLst>
                                            <p:cond delay="0"/>
                                          </p:stCondLst>
                                        </p:cTn>
                                        <p:tgtEl>
                                          <p:spTgt spid="52"/>
                                        </p:tgtEl>
                                        <p:attrNameLst>
                                          <p:attrName>style.visibility</p:attrName>
                                        </p:attrNameLst>
                                      </p:cBhvr>
                                      <p:to>
                                        <p:strVal val="visible"/>
                                      </p:to>
                                    </p:set>
                                    <p:animEffect transition="in" filter="fade">
                                      <p:cBhvr>
                                        <p:cTn id="67" dur="500"/>
                                        <p:tgtEl>
                                          <p:spTgt spid="52"/>
                                        </p:tgtEl>
                                      </p:cBhvr>
                                    </p:animEffect>
                                  </p:childTnLst>
                                </p:cTn>
                              </p:par>
                            </p:childTnLst>
                          </p:cTn>
                        </p:par>
                        <p:par>
                          <p:cTn id="68" fill="hold">
                            <p:stCondLst>
                              <p:cond delay="3500"/>
                            </p:stCondLst>
                            <p:childTnLst>
                              <p:par>
                                <p:cTn id="69" presetID="10" presetClass="entr" presetSubtype="0" fill="hold" grpId="0" nodeType="afterEffect">
                                  <p:stCondLst>
                                    <p:cond delay="0"/>
                                  </p:stCondLst>
                                  <p:childTnLst>
                                    <p:set>
                                      <p:cBhvr>
                                        <p:cTn id="70" dur="1" fill="hold">
                                          <p:stCondLst>
                                            <p:cond delay="0"/>
                                          </p:stCondLst>
                                        </p:cTn>
                                        <p:tgtEl>
                                          <p:spTgt spid="78"/>
                                        </p:tgtEl>
                                        <p:attrNameLst>
                                          <p:attrName>style.visibility</p:attrName>
                                        </p:attrNameLst>
                                      </p:cBhvr>
                                      <p:to>
                                        <p:strVal val="visible"/>
                                      </p:to>
                                    </p:set>
                                    <p:animEffect transition="in" filter="fade">
                                      <p:cBhvr>
                                        <p:cTn id="71" dur="500"/>
                                        <p:tgtEl>
                                          <p:spTgt spid="78"/>
                                        </p:tgtEl>
                                      </p:cBhvr>
                                    </p:animEffect>
                                  </p:childTnLst>
                                </p:cTn>
                              </p:par>
                            </p:childTnLst>
                          </p:cTn>
                        </p:par>
                        <p:par>
                          <p:cTn id="72" fill="hold">
                            <p:stCondLst>
                              <p:cond delay="4000"/>
                            </p:stCondLst>
                            <p:childTnLst>
                              <p:par>
                                <p:cTn id="73" presetID="10" presetClass="entr" presetSubtype="0" fill="hold" nodeType="afterEffect">
                                  <p:stCondLst>
                                    <p:cond delay="0"/>
                                  </p:stCondLst>
                                  <p:childTnLst>
                                    <p:set>
                                      <p:cBhvr>
                                        <p:cTn id="74" dur="1" fill="hold">
                                          <p:stCondLst>
                                            <p:cond delay="0"/>
                                          </p:stCondLst>
                                        </p:cTn>
                                        <p:tgtEl>
                                          <p:spTgt spid="64"/>
                                        </p:tgtEl>
                                        <p:attrNameLst>
                                          <p:attrName>style.visibility</p:attrName>
                                        </p:attrNameLst>
                                      </p:cBhvr>
                                      <p:to>
                                        <p:strVal val="visible"/>
                                      </p:to>
                                    </p:set>
                                    <p:animEffect transition="in" filter="fade">
                                      <p:cBhvr>
                                        <p:cTn id="75" dur="500"/>
                                        <p:tgtEl>
                                          <p:spTgt spid="64"/>
                                        </p:tgtEl>
                                      </p:cBhvr>
                                    </p:animEffect>
                                  </p:childTnLst>
                                </p:cTn>
                              </p:par>
                            </p:childTnLst>
                          </p:cTn>
                        </p:par>
                        <p:par>
                          <p:cTn id="76" fill="hold">
                            <p:stCondLst>
                              <p:cond delay="4500"/>
                            </p:stCondLst>
                            <p:childTnLst>
                              <p:par>
                                <p:cTn id="77" presetID="10" presetClass="entr" presetSubtype="0" fill="hold" grpId="0" nodeType="afterEffect">
                                  <p:stCondLst>
                                    <p:cond delay="0"/>
                                  </p:stCondLst>
                                  <p:childTnLst>
                                    <p:set>
                                      <p:cBhvr>
                                        <p:cTn id="78" dur="1" fill="hold">
                                          <p:stCondLst>
                                            <p:cond delay="0"/>
                                          </p:stCondLst>
                                        </p:cTn>
                                        <p:tgtEl>
                                          <p:spTgt spid="76"/>
                                        </p:tgtEl>
                                        <p:attrNameLst>
                                          <p:attrName>style.visibility</p:attrName>
                                        </p:attrNameLst>
                                      </p:cBhvr>
                                      <p:to>
                                        <p:strVal val="visible"/>
                                      </p:to>
                                    </p:set>
                                    <p:animEffect transition="in" filter="fade">
                                      <p:cBhvr>
                                        <p:cTn id="79" dur="500"/>
                                        <p:tgtEl>
                                          <p:spTgt spid="76"/>
                                        </p:tgtEl>
                                      </p:cBhvr>
                                    </p:animEffect>
                                  </p:childTnLst>
                                </p:cTn>
                              </p:par>
                            </p:childTnLst>
                          </p:cTn>
                        </p:par>
                        <p:par>
                          <p:cTn id="80" fill="hold">
                            <p:stCondLst>
                              <p:cond delay="5000"/>
                            </p:stCondLst>
                            <p:childTnLst>
                              <p:par>
                                <p:cTn id="81" presetID="10" presetClass="entr" presetSubtype="0" fill="hold" nodeType="afterEffect">
                                  <p:stCondLst>
                                    <p:cond delay="0"/>
                                  </p:stCondLst>
                                  <p:childTnLst>
                                    <p:set>
                                      <p:cBhvr>
                                        <p:cTn id="82" dur="1" fill="hold">
                                          <p:stCondLst>
                                            <p:cond delay="0"/>
                                          </p:stCondLst>
                                        </p:cTn>
                                        <p:tgtEl>
                                          <p:spTgt spid="57"/>
                                        </p:tgtEl>
                                        <p:attrNameLst>
                                          <p:attrName>style.visibility</p:attrName>
                                        </p:attrNameLst>
                                      </p:cBhvr>
                                      <p:to>
                                        <p:strVal val="visible"/>
                                      </p:to>
                                    </p:set>
                                    <p:animEffect transition="in" filter="fade">
                                      <p:cBhvr>
                                        <p:cTn id="83" dur="500"/>
                                        <p:tgtEl>
                                          <p:spTgt spid="57"/>
                                        </p:tgtEl>
                                      </p:cBhvr>
                                    </p:animEffect>
                                  </p:childTnLst>
                                </p:cTn>
                              </p:par>
                            </p:childTnLst>
                          </p:cTn>
                        </p:par>
                        <p:par>
                          <p:cTn id="84" fill="hold">
                            <p:stCondLst>
                              <p:cond delay="5500"/>
                            </p:stCondLst>
                            <p:childTnLst>
                              <p:par>
                                <p:cTn id="85" presetID="10" presetClass="entr" presetSubtype="0" fill="hold" grpId="0" nodeType="afterEffect">
                                  <p:stCondLst>
                                    <p:cond delay="0"/>
                                  </p:stCondLst>
                                  <p:childTnLst>
                                    <p:set>
                                      <p:cBhvr>
                                        <p:cTn id="86" dur="1" fill="hold">
                                          <p:stCondLst>
                                            <p:cond delay="0"/>
                                          </p:stCondLst>
                                        </p:cTn>
                                        <p:tgtEl>
                                          <p:spTgt spid="79"/>
                                        </p:tgtEl>
                                        <p:attrNameLst>
                                          <p:attrName>style.visibility</p:attrName>
                                        </p:attrNameLst>
                                      </p:cBhvr>
                                      <p:to>
                                        <p:strVal val="visible"/>
                                      </p:to>
                                    </p:set>
                                    <p:animEffect transition="in" filter="fade">
                                      <p:cBhvr>
                                        <p:cTn id="87" dur="500"/>
                                        <p:tgtEl>
                                          <p:spTgt spid="79"/>
                                        </p:tgtEl>
                                      </p:cBhvr>
                                    </p:animEffect>
                                  </p:childTnLst>
                                </p:cTn>
                              </p:par>
                            </p:childTnLst>
                          </p:cTn>
                        </p:par>
                        <p:par>
                          <p:cTn id="88" fill="hold">
                            <p:stCondLst>
                              <p:cond delay="6000"/>
                            </p:stCondLst>
                            <p:childTnLst>
                              <p:par>
                                <p:cTn id="89" presetID="10" presetClass="entr" presetSubtype="0" fill="hold" nodeType="afterEffect">
                                  <p:stCondLst>
                                    <p:cond delay="0"/>
                                  </p:stCondLst>
                                  <p:childTnLst>
                                    <p:set>
                                      <p:cBhvr>
                                        <p:cTn id="90" dur="1" fill="hold">
                                          <p:stCondLst>
                                            <p:cond delay="0"/>
                                          </p:stCondLst>
                                        </p:cTn>
                                        <p:tgtEl>
                                          <p:spTgt spid="58"/>
                                        </p:tgtEl>
                                        <p:attrNameLst>
                                          <p:attrName>style.visibility</p:attrName>
                                        </p:attrNameLst>
                                      </p:cBhvr>
                                      <p:to>
                                        <p:strVal val="visible"/>
                                      </p:to>
                                    </p:set>
                                    <p:animEffect transition="in" filter="fade">
                                      <p:cBhvr>
                                        <p:cTn id="91" dur="500"/>
                                        <p:tgtEl>
                                          <p:spTgt spid="58"/>
                                        </p:tgtEl>
                                      </p:cBhvr>
                                    </p:animEffect>
                                  </p:childTnLst>
                                </p:cTn>
                              </p:par>
                            </p:childTnLst>
                          </p:cTn>
                        </p:par>
                        <p:par>
                          <p:cTn id="92" fill="hold">
                            <p:stCondLst>
                              <p:cond delay="6500"/>
                            </p:stCondLst>
                            <p:childTnLst>
                              <p:par>
                                <p:cTn id="93" presetID="10" presetClass="entr" presetSubtype="0" fill="hold" grpId="0" nodeType="afterEffect">
                                  <p:stCondLst>
                                    <p:cond delay="0"/>
                                  </p:stCondLst>
                                  <p:childTnLst>
                                    <p:set>
                                      <p:cBhvr>
                                        <p:cTn id="94" dur="1" fill="hold">
                                          <p:stCondLst>
                                            <p:cond delay="0"/>
                                          </p:stCondLst>
                                        </p:cTn>
                                        <p:tgtEl>
                                          <p:spTgt spid="80"/>
                                        </p:tgtEl>
                                        <p:attrNameLst>
                                          <p:attrName>style.visibility</p:attrName>
                                        </p:attrNameLst>
                                      </p:cBhvr>
                                      <p:to>
                                        <p:strVal val="visible"/>
                                      </p:to>
                                    </p:set>
                                    <p:animEffect transition="in" filter="fade">
                                      <p:cBhvr>
                                        <p:cTn id="95" dur="500"/>
                                        <p:tgtEl>
                                          <p:spTgt spid="80"/>
                                        </p:tgtEl>
                                      </p:cBhvr>
                                    </p:animEffect>
                                  </p:childTnLst>
                                </p:cTn>
                              </p:par>
                            </p:childTnLst>
                          </p:cTn>
                        </p:par>
                        <p:par>
                          <p:cTn id="96" fill="hold">
                            <p:stCondLst>
                              <p:cond delay="7000"/>
                            </p:stCondLst>
                            <p:childTnLst>
                              <p:par>
                                <p:cTn id="97" presetID="10" presetClass="entr" presetSubtype="0" fill="hold" nodeType="afterEffect">
                                  <p:stCondLst>
                                    <p:cond delay="0"/>
                                  </p:stCondLst>
                                  <p:childTnLst>
                                    <p:set>
                                      <p:cBhvr>
                                        <p:cTn id="98" dur="1" fill="hold">
                                          <p:stCondLst>
                                            <p:cond delay="0"/>
                                          </p:stCondLst>
                                        </p:cTn>
                                        <p:tgtEl>
                                          <p:spTgt spid="62"/>
                                        </p:tgtEl>
                                        <p:attrNameLst>
                                          <p:attrName>style.visibility</p:attrName>
                                        </p:attrNameLst>
                                      </p:cBhvr>
                                      <p:to>
                                        <p:strVal val="visible"/>
                                      </p:to>
                                    </p:set>
                                    <p:animEffect transition="in" filter="fade">
                                      <p:cBhvr>
                                        <p:cTn id="99" dur="500"/>
                                        <p:tgtEl>
                                          <p:spTgt spid="62"/>
                                        </p:tgtEl>
                                      </p:cBhvr>
                                    </p:animEffect>
                                  </p:childTnLst>
                                </p:cTn>
                              </p:par>
                            </p:childTnLst>
                          </p:cTn>
                        </p:par>
                        <p:par>
                          <p:cTn id="100" fill="hold">
                            <p:stCondLst>
                              <p:cond delay="7500"/>
                            </p:stCondLst>
                            <p:childTnLst>
                              <p:par>
                                <p:cTn id="101" presetID="10" presetClass="entr" presetSubtype="0" fill="hold" grpId="0" nodeType="afterEffect">
                                  <p:stCondLst>
                                    <p:cond delay="0"/>
                                  </p:stCondLst>
                                  <p:childTnLst>
                                    <p:set>
                                      <p:cBhvr>
                                        <p:cTn id="102" dur="1" fill="hold">
                                          <p:stCondLst>
                                            <p:cond delay="0"/>
                                          </p:stCondLst>
                                        </p:cTn>
                                        <p:tgtEl>
                                          <p:spTgt spid="81"/>
                                        </p:tgtEl>
                                        <p:attrNameLst>
                                          <p:attrName>style.visibility</p:attrName>
                                        </p:attrNameLst>
                                      </p:cBhvr>
                                      <p:to>
                                        <p:strVal val="visible"/>
                                      </p:to>
                                    </p:set>
                                    <p:animEffect transition="in" filter="fade">
                                      <p:cBhvr>
                                        <p:cTn id="103" dur="500"/>
                                        <p:tgtEl>
                                          <p:spTgt spid="81"/>
                                        </p:tgtEl>
                                      </p:cBhvr>
                                    </p:animEffect>
                                  </p:childTnLst>
                                </p:cTn>
                              </p:par>
                            </p:childTnLst>
                          </p:cTn>
                        </p:par>
                        <p:par>
                          <p:cTn id="104" fill="hold">
                            <p:stCondLst>
                              <p:cond delay="8000"/>
                            </p:stCondLst>
                            <p:childTnLst>
                              <p:par>
                                <p:cTn id="105" presetID="10" presetClass="entr" presetSubtype="0" fill="hold" nodeType="afterEffect">
                                  <p:stCondLst>
                                    <p:cond delay="0"/>
                                  </p:stCondLst>
                                  <p:childTnLst>
                                    <p:set>
                                      <p:cBhvr>
                                        <p:cTn id="106" dur="1" fill="hold">
                                          <p:stCondLst>
                                            <p:cond delay="0"/>
                                          </p:stCondLst>
                                        </p:cTn>
                                        <p:tgtEl>
                                          <p:spTgt spid="71"/>
                                        </p:tgtEl>
                                        <p:attrNameLst>
                                          <p:attrName>style.visibility</p:attrName>
                                        </p:attrNameLst>
                                      </p:cBhvr>
                                      <p:to>
                                        <p:strVal val="visible"/>
                                      </p:to>
                                    </p:set>
                                    <p:animEffect transition="in" filter="fade">
                                      <p:cBhvr>
                                        <p:cTn id="107" dur="500"/>
                                        <p:tgtEl>
                                          <p:spTgt spid="71"/>
                                        </p:tgtEl>
                                      </p:cBhvr>
                                    </p:animEffect>
                                  </p:childTnLst>
                                </p:cTn>
                              </p:par>
                            </p:childTnLst>
                          </p:cTn>
                        </p:par>
                        <p:par>
                          <p:cTn id="108" fill="hold">
                            <p:stCondLst>
                              <p:cond delay="8500"/>
                            </p:stCondLst>
                            <p:childTnLst>
                              <p:par>
                                <p:cTn id="109" presetID="10" presetClass="entr" presetSubtype="0" fill="hold" grpId="0" nodeType="afterEffect">
                                  <p:stCondLst>
                                    <p:cond delay="0"/>
                                  </p:stCondLst>
                                  <p:childTnLst>
                                    <p:set>
                                      <p:cBhvr>
                                        <p:cTn id="110" dur="1" fill="hold">
                                          <p:stCondLst>
                                            <p:cond delay="0"/>
                                          </p:stCondLst>
                                        </p:cTn>
                                        <p:tgtEl>
                                          <p:spTgt spid="90"/>
                                        </p:tgtEl>
                                        <p:attrNameLst>
                                          <p:attrName>style.visibility</p:attrName>
                                        </p:attrNameLst>
                                      </p:cBhvr>
                                      <p:to>
                                        <p:strVal val="visible"/>
                                      </p:to>
                                    </p:set>
                                    <p:animEffect transition="in" filter="fade">
                                      <p:cBhvr>
                                        <p:cTn id="111" dur="500"/>
                                        <p:tgtEl>
                                          <p:spTgt spid="90"/>
                                        </p:tgtEl>
                                      </p:cBhvr>
                                    </p:animEffect>
                                  </p:childTnLst>
                                </p:cTn>
                              </p:par>
                            </p:childTnLst>
                          </p:cTn>
                        </p:par>
                        <p:par>
                          <p:cTn id="112" fill="hold">
                            <p:stCondLst>
                              <p:cond delay="9000"/>
                            </p:stCondLst>
                            <p:childTnLst>
                              <p:par>
                                <p:cTn id="113" presetID="10" presetClass="entr" presetSubtype="0" fill="hold" nodeType="afterEffect">
                                  <p:stCondLst>
                                    <p:cond delay="0"/>
                                  </p:stCondLst>
                                  <p:childTnLst>
                                    <p:set>
                                      <p:cBhvr>
                                        <p:cTn id="114" dur="1" fill="hold">
                                          <p:stCondLst>
                                            <p:cond delay="0"/>
                                          </p:stCondLst>
                                        </p:cTn>
                                        <p:tgtEl>
                                          <p:spTgt spid="66"/>
                                        </p:tgtEl>
                                        <p:attrNameLst>
                                          <p:attrName>style.visibility</p:attrName>
                                        </p:attrNameLst>
                                      </p:cBhvr>
                                      <p:to>
                                        <p:strVal val="visible"/>
                                      </p:to>
                                    </p:set>
                                    <p:animEffect transition="in" filter="fade">
                                      <p:cBhvr>
                                        <p:cTn id="115" dur="500"/>
                                        <p:tgtEl>
                                          <p:spTgt spid="66"/>
                                        </p:tgtEl>
                                      </p:cBhvr>
                                    </p:animEffect>
                                  </p:childTnLst>
                                </p:cTn>
                              </p:par>
                            </p:childTnLst>
                          </p:cTn>
                        </p:par>
                        <p:par>
                          <p:cTn id="116" fill="hold">
                            <p:stCondLst>
                              <p:cond delay="9500"/>
                            </p:stCondLst>
                            <p:childTnLst>
                              <p:par>
                                <p:cTn id="117" presetID="10" presetClass="entr" presetSubtype="0" fill="hold" grpId="0" nodeType="afterEffect">
                                  <p:stCondLst>
                                    <p:cond delay="0"/>
                                  </p:stCondLst>
                                  <p:childTnLst>
                                    <p:set>
                                      <p:cBhvr>
                                        <p:cTn id="118" dur="1" fill="hold">
                                          <p:stCondLst>
                                            <p:cond delay="0"/>
                                          </p:stCondLst>
                                        </p:cTn>
                                        <p:tgtEl>
                                          <p:spTgt spid="83"/>
                                        </p:tgtEl>
                                        <p:attrNameLst>
                                          <p:attrName>style.visibility</p:attrName>
                                        </p:attrNameLst>
                                      </p:cBhvr>
                                      <p:to>
                                        <p:strVal val="visible"/>
                                      </p:to>
                                    </p:set>
                                    <p:animEffect transition="in" filter="fade">
                                      <p:cBhvr>
                                        <p:cTn id="119" dur="500"/>
                                        <p:tgtEl>
                                          <p:spTgt spid="83"/>
                                        </p:tgtEl>
                                      </p:cBhvr>
                                    </p:animEffect>
                                  </p:childTnLst>
                                </p:cTn>
                              </p:par>
                            </p:childTnLst>
                          </p:cTn>
                        </p:par>
                        <p:par>
                          <p:cTn id="120" fill="hold">
                            <p:stCondLst>
                              <p:cond delay="10000"/>
                            </p:stCondLst>
                            <p:childTnLst>
                              <p:par>
                                <p:cTn id="121" presetID="10" presetClass="entr" presetSubtype="0" fill="hold" nodeType="afterEffect">
                                  <p:stCondLst>
                                    <p:cond delay="0"/>
                                  </p:stCondLst>
                                  <p:childTnLst>
                                    <p:set>
                                      <p:cBhvr>
                                        <p:cTn id="122" dur="1" fill="hold">
                                          <p:stCondLst>
                                            <p:cond delay="0"/>
                                          </p:stCondLst>
                                        </p:cTn>
                                        <p:tgtEl>
                                          <p:spTgt spid="53"/>
                                        </p:tgtEl>
                                        <p:attrNameLst>
                                          <p:attrName>style.visibility</p:attrName>
                                        </p:attrNameLst>
                                      </p:cBhvr>
                                      <p:to>
                                        <p:strVal val="visible"/>
                                      </p:to>
                                    </p:set>
                                    <p:animEffect transition="in" filter="fade">
                                      <p:cBhvr>
                                        <p:cTn id="123" dur="500"/>
                                        <p:tgtEl>
                                          <p:spTgt spid="53"/>
                                        </p:tgtEl>
                                      </p:cBhvr>
                                    </p:animEffect>
                                  </p:childTnLst>
                                </p:cTn>
                              </p:par>
                            </p:childTnLst>
                          </p:cTn>
                        </p:par>
                        <p:par>
                          <p:cTn id="124" fill="hold">
                            <p:stCondLst>
                              <p:cond delay="10500"/>
                            </p:stCondLst>
                            <p:childTnLst>
                              <p:par>
                                <p:cTn id="125" presetID="10" presetClass="entr" presetSubtype="0" fill="hold" grpId="0" nodeType="afterEffect">
                                  <p:stCondLst>
                                    <p:cond delay="0"/>
                                  </p:stCondLst>
                                  <p:childTnLst>
                                    <p:set>
                                      <p:cBhvr>
                                        <p:cTn id="126" dur="1" fill="hold">
                                          <p:stCondLst>
                                            <p:cond delay="0"/>
                                          </p:stCondLst>
                                        </p:cTn>
                                        <p:tgtEl>
                                          <p:spTgt spid="74"/>
                                        </p:tgtEl>
                                        <p:attrNameLst>
                                          <p:attrName>style.visibility</p:attrName>
                                        </p:attrNameLst>
                                      </p:cBhvr>
                                      <p:to>
                                        <p:strVal val="visible"/>
                                      </p:to>
                                    </p:set>
                                    <p:animEffect transition="in" filter="fade">
                                      <p:cBhvr>
                                        <p:cTn id="127" dur="500"/>
                                        <p:tgtEl>
                                          <p:spTgt spid="74"/>
                                        </p:tgtEl>
                                      </p:cBhvr>
                                    </p:animEffect>
                                  </p:childTnLst>
                                </p:cTn>
                              </p:par>
                            </p:childTnLst>
                          </p:cTn>
                        </p:par>
                        <p:par>
                          <p:cTn id="128" fill="hold">
                            <p:stCondLst>
                              <p:cond delay="11000"/>
                            </p:stCondLst>
                            <p:childTnLst>
                              <p:par>
                                <p:cTn id="129" presetID="10" presetClass="entr" presetSubtype="0" fill="hold" grpId="0" nodeType="afterEffect">
                                  <p:stCondLst>
                                    <p:cond delay="0"/>
                                  </p:stCondLst>
                                  <p:childTnLst>
                                    <p:set>
                                      <p:cBhvr>
                                        <p:cTn id="130" dur="1" fill="hold">
                                          <p:stCondLst>
                                            <p:cond delay="0"/>
                                          </p:stCondLst>
                                        </p:cTn>
                                        <p:tgtEl>
                                          <p:spTgt spid="72"/>
                                        </p:tgtEl>
                                        <p:attrNameLst>
                                          <p:attrName>style.visibility</p:attrName>
                                        </p:attrNameLst>
                                      </p:cBhvr>
                                      <p:to>
                                        <p:strVal val="visible"/>
                                      </p:to>
                                    </p:set>
                                    <p:animEffect transition="in" filter="fade">
                                      <p:cBhvr>
                                        <p:cTn id="131" dur="500"/>
                                        <p:tgtEl>
                                          <p:spTgt spid="72"/>
                                        </p:tgtEl>
                                      </p:cBhvr>
                                    </p:animEffect>
                                  </p:childTnLst>
                                </p:cTn>
                              </p:par>
                            </p:childTnLst>
                          </p:cTn>
                        </p:par>
                        <p:par>
                          <p:cTn id="132" fill="hold">
                            <p:stCondLst>
                              <p:cond delay="11500"/>
                            </p:stCondLst>
                            <p:childTnLst>
                              <p:par>
                                <p:cTn id="133" presetID="10" presetClass="entr" presetSubtype="0" fill="hold" nodeType="afterEffect">
                                  <p:stCondLst>
                                    <p:cond delay="0"/>
                                  </p:stCondLst>
                                  <p:childTnLst>
                                    <p:set>
                                      <p:cBhvr>
                                        <p:cTn id="134" dur="1" fill="hold">
                                          <p:stCondLst>
                                            <p:cond delay="0"/>
                                          </p:stCondLst>
                                        </p:cTn>
                                        <p:tgtEl>
                                          <p:spTgt spid="45"/>
                                        </p:tgtEl>
                                        <p:attrNameLst>
                                          <p:attrName>style.visibility</p:attrName>
                                        </p:attrNameLst>
                                      </p:cBhvr>
                                      <p:to>
                                        <p:strVal val="visible"/>
                                      </p:to>
                                    </p:set>
                                    <p:animEffect transition="in" filter="fade">
                                      <p:cBhvr>
                                        <p:cTn id="135" dur="500"/>
                                        <p:tgtEl>
                                          <p:spTgt spid="45"/>
                                        </p:tgtEl>
                                      </p:cBhvr>
                                    </p:animEffect>
                                  </p:childTnLst>
                                </p:cTn>
                              </p:par>
                            </p:childTnLst>
                          </p:cTn>
                        </p:par>
                        <p:par>
                          <p:cTn id="136" fill="hold">
                            <p:stCondLst>
                              <p:cond delay="12000"/>
                            </p:stCondLst>
                            <p:childTnLst>
                              <p:par>
                                <p:cTn id="137" presetID="10" presetClass="entr" presetSubtype="0" fill="hold" nodeType="afterEffect">
                                  <p:stCondLst>
                                    <p:cond delay="0"/>
                                  </p:stCondLst>
                                  <p:childTnLst>
                                    <p:set>
                                      <p:cBhvr>
                                        <p:cTn id="138" dur="1" fill="hold">
                                          <p:stCondLst>
                                            <p:cond delay="0"/>
                                          </p:stCondLst>
                                        </p:cTn>
                                        <p:tgtEl>
                                          <p:spTgt spid="67"/>
                                        </p:tgtEl>
                                        <p:attrNameLst>
                                          <p:attrName>style.visibility</p:attrName>
                                        </p:attrNameLst>
                                      </p:cBhvr>
                                      <p:to>
                                        <p:strVal val="visible"/>
                                      </p:to>
                                    </p:set>
                                    <p:animEffect transition="in" filter="fade">
                                      <p:cBhvr>
                                        <p:cTn id="139" dur="500"/>
                                        <p:tgtEl>
                                          <p:spTgt spid="67"/>
                                        </p:tgtEl>
                                      </p:cBhvr>
                                    </p:animEffect>
                                  </p:childTnLst>
                                </p:cTn>
                              </p:par>
                            </p:childTnLst>
                          </p:cTn>
                        </p:par>
                        <p:par>
                          <p:cTn id="140" fill="hold">
                            <p:stCondLst>
                              <p:cond delay="12500"/>
                            </p:stCondLst>
                            <p:childTnLst>
                              <p:par>
                                <p:cTn id="141" presetID="10" presetClass="entr" presetSubtype="0" fill="hold" grpId="0" nodeType="afterEffect">
                                  <p:stCondLst>
                                    <p:cond delay="0"/>
                                  </p:stCondLst>
                                  <p:childTnLst>
                                    <p:set>
                                      <p:cBhvr>
                                        <p:cTn id="142" dur="1" fill="hold">
                                          <p:stCondLst>
                                            <p:cond delay="0"/>
                                          </p:stCondLst>
                                        </p:cTn>
                                        <p:tgtEl>
                                          <p:spTgt spid="85"/>
                                        </p:tgtEl>
                                        <p:attrNameLst>
                                          <p:attrName>style.visibility</p:attrName>
                                        </p:attrNameLst>
                                      </p:cBhvr>
                                      <p:to>
                                        <p:strVal val="visible"/>
                                      </p:to>
                                    </p:set>
                                    <p:animEffect transition="in" filter="fade">
                                      <p:cBhvr>
                                        <p:cTn id="143" dur="500"/>
                                        <p:tgtEl>
                                          <p:spTgt spid="85"/>
                                        </p:tgtEl>
                                      </p:cBhvr>
                                    </p:animEffect>
                                  </p:childTnLst>
                                </p:cTn>
                              </p:par>
                            </p:childTnLst>
                          </p:cTn>
                        </p:par>
                        <p:par>
                          <p:cTn id="144" fill="hold">
                            <p:stCondLst>
                              <p:cond delay="13000"/>
                            </p:stCondLst>
                            <p:childTnLst>
                              <p:par>
                                <p:cTn id="145" presetID="10" presetClass="entr" presetSubtype="0" fill="hold" nodeType="afterEffect">
                                  <p:stCondLst>
                                    <p:cond delay="0"/>
                                  </p:stCondLst>
                                  <p:childTnLst>
                                    <p:set>
                                      <p:cBhvr>
                                        <p:cTn id="146" dur="1" fill="hold">
                                          <p:stCondLst>
                                            <p:cond delay="0"/>
                                          </p:stCondLst>
                                        </p:cTn>
                                        <p:tgtEl>
                                          <p:spTgt spid="65"/>
                                        </p:tgtEl>
                                        <p:attrNameLst>
                                          <p:attrName>style.visibility</p:attrName>
                                        </p:attrNameLst>
                                      </p:cBhvr>
                                      <p:to>
                                        <p:strVal val="visible"/>
                                      </p:to>
                                    </p:set>
                                    <p:animEffect transition="in" filter="fade">
                                      <p:cBhvr>
                                        <p:cTn id="147" dur="500"/>
                                        <p:tgtEl>
                                          <p:spTgt spid="65"/>
                                        </p:tgtEl>
                                      </p:cBhvr>
                                    </p:animEffect>
                                  </p:childTnLst>
                                </p:cTn>
                              </p:par>
                            </p:childTnLst>
                          </p:cTn>
                        </p:par>
                        <p:par>
                          <p:cTn id="148" fill="hold">
                            <p:stCondLst>
                              <p:cond delay="13500"/>
                            </p:stCondLst>
                            <p:childTnLst>
                              <p:par>
                                <p:cTn id="149" presetID="10" presetClass="entr" presetSubtype="0" fill="hold" grpId="0" nodeType="afterEffect">
                                  <p:stCondLst>
                                    <p:cond delay="0"/>
                                  </p:stCondLst>
                                  <p:childTnLst>
                                    <p:set>
                                      <p:cBhvr>
                                        <p:cTn id="150" dur="1" fill="hold">
                                          <p:stCondLst>
                                            <p:cond delay="0"/>
                                          </p:stCondLst>
                                        </p:cTn>
                                        <p:tgtEl>
                                          <p:spTgt spid="75"/>
                                        </p:tgtEl>
                                        <p:attrNameLst>
                                          <p:attrName>style.visibility</p:attrName>
                                        </p:attrNameLst>
                                      </p:cBhvr>
                                      <p:to>
                                        <p:strVal val="visible"/>
                                      </p:to>
                                    </p:set>
                                    <p:animEffect transition="in" filter="fade">
                                      <p:cBhvr>
                                        <p:cTn id="151"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63" grpId="0"/>
      <p:bldP spid="72" grpId="0"/>
      <p:bldP spid="74" grpId="0"/>
      <p:bldP spid="75" grpId="0"/>
      <p:bldP spid="76" grpId="0"/>
      <p:bldP spid="77" grpId="0"/>
      <p:bldP spid="78" grpId="0"/>
      <p:bldP spid="79" grpId="0"/>
      <p:bldP spid="80" grpId="0"/>
      <p:bldP spid="81" grpId="0"/>
      <p:bldP spid="83" grpId="0"/>
      <p:bldP spid="85" grpId="0"/>
      <p:bldP spid="87" grpId="0"/>
      <p:bldP spid="88" grpId="0"/>
      <p:bldP spid="89" grpId="0"/>
      <p:bldP spid="90" grpId="0"/>
      <p:bldP spid="55" grpId="0"/>
      <p:bldP spid="73" grpId="0" animBg="1"/>
      <p:bldP spid="82" grpId="0" animBg="1"/>
      <p:bldP spid="8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95536" y="302405"/>
            <a:ext cx="8748464" cy="822339"/>
          </a:xfrm>
        </p:spPr>
        <p:txBody>
          <a:bodyPr>
            <a:normAutofit fontScale="90000"/>
          </a:bodyPr>
          <a:lstStyle/>
          <a:p>
            <a:r>
              <a:rPr lang="fr-FR" dirty="0" smtClean="0"/>
              <a:t>Théorème de superposition</a:t>
            </a:r>
            <a:endParaRPr lang="fr-FR" dirty="0"/>
          </a:p>
        </p:txBody>
      </p:sp>
      <p:sp>
        <p:nvSpPr>
          <p:cNvPr id="3" name="Espace réservé du contenu 2"/>
          <p:cNvSpPr>
            <a:spLocks noGrp="1"/>
          </p:cNvSpPr>
          <p:nvPr>
            <p:ph idx="1"/>
            <p:custDataLst>
              <p:tags r:id="rId2"/>
            </p:custDataLst>
          </p:nvPr>
        </p:nvSpPr>
        <p:spPr>
          <a:xfrm>
            <a:off x="15567" y="1124744"/>
            <a:ext cx="9128433" cy="720080"/>
          </a:xfrm>
        </p:spPr>
        <p:txBody>
          <a:bodyPr>
            <a:noAutofit/>
          </a:bodyPr>
          <a:lstStyle/>
          <a:p>
            <a:pPr marL="0" indent="0" algn="ctr">
              <a:buNone/>
            </a:pPr>
            <a:r>
              <a:rPr lang="fr-FR" sz="1900" dirty="0"/>
              <a:t>Les valeurs de R</a:t>
            </a:r>
            <a:r>
              <a:rPr lang="fr-FR" sz="1900" baseline="-25000" dirty="0"/>
              <a:t>1</a:t>
            </a:r>
            <a:r>
              <a:rPr lang="fr-FR" sz="1900" dirty="0"/>
              <a:t>; R</a:t>
            </a:r>
            <a:r>
              <a:rPr lang="fr-FR" sz="1900" baseline="-25000" dirty="0"/>
              <a:t>2</a:t>
            </a:r>
            <a:r>
              <a:rPr lang="fr-FR" sz="1900" dirty="0"/>
              <a:t>; R</a:t>
            </a:r>
            <a:r>
              <a:rPr lang="fr-FR" sz="1900" baseline="-25000" dirty="0"/>
              <a:t>3</a:t>
            </a:r>
            <a:r>
              <a:rPr lang="fr-FR" sz="1900" dirty="0"/>
              <a:t>; E</a:t>
            </a:r>
            <a:r>
              <a:rPr lang="fr-FR" sz="1900" baseline="-25000" dirty="0"/>
              <a:t>1</a:t>
            </a:r>
            <a:r>
              <a:rPr lang="fr-FR" sz="1900" dirty="0"/>
              <a:t>; E</a:t>
            </a:r>
            <a:r>
              <a:rPr lang="fr-FR" sz="1900" baseline="-25000" dirty="0"/>
              <a:t>2</a:t>
            </a:r>
            <a:r>
              <a:rPr lang="fr-FR" sz="1900" dirty="0"/>
              <a:t> sont connues. On cherche à définir la tension U</a:t>
            </a:r>
            <a:r>
              <a:rPr lang="fr-FR" sz="1900" baseline="-25000" dirty="0"/>
              <a:t>3</a:t>
            </a:r>
            <a:r>
              <a:rPr lang="fr-FR" sz="1900" dirty="0"/>
              <a:t> (ou U</a:t>
            </a:r>
            <a:r>
              <a:rPr lang="fr-FR" sz="1900" baseline="-25000" dirty="0"/>
              <a:t>AB</a:t>
            </a:r>
            <a:r>
              <a:rPr lang="fr-FR" sz="1900" dirty="0"/>
              <a:t>) U</a:t>
            </a:r>
            <a:r>
              <a:rPr lang="fr-FR" sz="1900" baseline="-25000" dirty="0"/>
              <a:t>2</a:t>
            </a:r>
            <a:r>
              <a:rPr lang="fr-FR" sz="1900" dirty="0"/>
              <a:t> et U</a:t>
            </a:r>
            <a:r>
              <a:rPr lang="fr-FR" sz="1900" baseline="-25000" dirty="0"/>
              <a:t>1</a:t>
            </a:r>
            <a:r>
              <a:rPr lang="fr-FR" sz="1900" dirty="0"/>
              <a:t>.</a:t>
            </a:r>
          </a:p>
        </p:txBody>
      </p:sp>
      <p:sp>
        <p:nvSpPr>
          <p:cNvPr id="35" name="Rectangle 72"/>
          <p:cNvSpPr/>
          <p:nvPr>
            <p:custDataLst>
              <p:tags r:id="rId3"/>
            </p:custDataLst>
          </p:nvPr>
        </p:nvSpPr>
        <p:spPr>
          <a:xfrm rot="5400000" flipV="1">
            <a:off x="-32375" y="4421250"/>
            <a:ext cx="2541065" cy="1397208"/>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2" name="Groupe 41"/>
          <p:cNvGrpSpPr/>
          <p:nvPr>
            <p:custDataLst>
              <p:tags r:id="rId4"/>
            </p:custDataLst>
          </p:nvPr>
        </p:nvGrpSpPr>
        <p:grpSpPr>
          <a:xfrm>
            <a:off x="1638144" y="5373216"/>
            <a:ext cx="597234" cy="597234"/>
            <a:chOff x="6552873" y="5237584"/>
            <a:chExt cx="597234" cy="597234"/>
          </a:xfrm>
        </p:grpSpPr>
        <p:sp>
          <p:nvSpPr>
            <p:cNvPr id="43" name="Ellipse 42"/>
            <p:cNvSpPr/>
            <p:nvPr/>
          </p:nvSpPr>
          <p:spPr>
            <a:xfrm>
              <a:off x="6552873" y="52375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4" name="Connecteur droit avec flèche 43"/>
            <p:cNvCxnSpPr>
              <a:stCxn id="43" idx="4"/>
              <a:endCxn id="43" idx="0"/>
            </p:cNvCxnSpPr>
            <p:nvPr/>
          </p:nvCxnSpPr>
          <p:spPr>
            <a:xfrm flipV="1">
              <a:off x="6851490" y="52375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50" name="Rectangle 49"/>
          <p:cNvSpPr/>
          <p:nvPr>
            <p:custDataLst>
              <p:tags r:id="rId5"/>
            </p:custDataLst>
          </p:nvPr>
        </p:nvSpPr>
        <p:spPr>
          <a:xfrm>
            <a:off x="350911" y="427305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6" name="Rectangle 55"/>
          <p:cNvSpPr/>
          <p:nvPr>
            <p:custDataLst>
              <p:tags r:id="rId6"/>
            </p:custDataLst>
          </p:nvPr>
        </p:nvSpPr>
        <p:spPr>
          <a:xfrm>
            <a:off x="1365682" y="566124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Ellipse 12"/>
          <p:cNvSpPr/>
          <p:nvPr>
            <p:custDataLst>
              <p:tags r:id="rId7"/>
            </p:custDataLst>
          </p:nvPr>
        </p:nvSpPr>
        <p:spPr>
          <a:xfrm>
            <a:off x="1869827" y="3789040"/>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custDataLst>
              <p:tags r:id="rId8"/>
            </p:custDataLst>
          </p:nvPr>
        </p:nvSpPr>
        <p:spPr>
          <a:xfrm>
            <a:off x="1869826" y="6285863"/>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custDataLst>
              <p:tags r:id="rId9"/>
            </p:custDataLst>
          </p:nvPr>
        </p:nvSpPr>
        <p:spPr>
          <a:xfrm>
            <a:off x="1498097" y="336681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1" name="Rectangle 60"/>
          <p:cNvSpPr/>
          <p:nvPr>
            <p:custDataLst>
              <p:tags r:id="rId10"/>
            </p:custDataLst>
          </p:nvPr>
        </p:nvSpPr>
        <p:spPr>
          <a:xfrm>
            <a:off x="1516576" y="6334419"/>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3" name="Espace réservé du contenu 2"/>
          <p:cNvSpPr txBox="1">
            <a:spLocks/>
          </p:cNvSpPr>
          <p:nvPr>
            <p:custDataLst>
              <p:tags r:id="rId11"/>
            </p:custDataLst>
          </p:nvPr>
        </p:nvSpPr>
        <p:spPr>
          <a:xfrm>
            <a:off x="3563889" y="3393630"/>
            <a:ext cx="5580112" cy="827458"/>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Le circuit étant symétrique  les calculs sont semblables aux précédents.</a:t>
            </a:r>
          </a:p>
        </p:txBody>
      </p:sp>
      <p:sp>
        <p:nvSpPr>
          <p:cNvPr id="40" name="Rectangle 72"/>
          <p:cNvSpPr/>
          <p:nvPr>
            <p:custDataLst>
              <p:tags r:id="rId12"/>
            </p:custDataLst>
          </p:nvPr>
        </p:nvSpPr>
        <p:spPr>
          <a:xfrm rot="5400000" flipV="1">
            <a:off x="1454183" y="4331901"/>
            <a:ext cx="2520277" cy="155511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41" name="Rectangle 40"/>
          <p:cNvSpPr/>
          <p:nvPr>
            <p:custDataLst>
              <p:tags r:id="rId13"/>
            </p:custDataLst>
          </p:nvPr>
        </p:nvSpPr>
        <p:spPr>
          <a:xfrm>
            <a:off x="3313825" y="4725144"/>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51" name="Rectangle 50"/>
          <p:cNvSpPr/>
          <p:nvPr>
            <p:custDataLst>
              <p:tags r:id="rId14"/>
            </p:custDataLst>
          </p:nvPr>
        </p:nvSpPr>
        <p:spPr>
          <a:xfrm>
            <a:off x="1758705" y="427305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45" name="Connecteur droit avec flèche 44"/>
          <p:cNvCxnSpPr/>
          <p:nvPr>
            <p:custDataLst>
              <p:tags r:id="rId15"/>
            </p:custDataLst>
          </p:nvPr>
        </p:nvCxnSpPr>
        <p:spPr>
          <a:xfrm flipH="1">
            <a:off x="539552" y="4997110"/>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6" name="Connecteur droit avec flèche 45"/>
          <p:cNvCxnSpPr/>
          <p:nvPr>
            <p:custDataLst>
              <p:tags r:id="rId16"/>
            </p:custDataLst>
          </p:nvPr>
        </p:nvCxnSpPr>
        <p:spPr>
          <a:xfrm flipH="1" flipV="1">
            <a:off x="1925682" y="4997110"/>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2" name="Connecteur droit avec flèche 51"/>
          <p:cNvCxnSpPr/>
          <p:nvPr>
            <p:custDataLst>
              <p:tags r:id="rId17"/>
            </p:custDataLst>
          </p:nvPr>
        </p:nvCxnSpPr>
        <p:spPr>
          <a:xfrm flipH="1" flipV="1">
            <a:off x="1936761" y="3956513"/>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3" name="Connecteur droit avec flèche 52"/>
          <p:cNvCxnSpPr/>
          <p:nvPr>
            <p:custDataLst>
              <p:tags r:id="rId18"/>
            </p:custDataLst>
          </p:nvPr>
        </p:nvCxnSpPr>
        <p:spPr>
          <a:xfrm rot="16200000" flipV="1">
            <a:off x="1390557" y="3764749"/>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7" name="Connecteur droit avec flèche 56"/>
          <p:cNvCxnSpPr/>
          <p:nvPr>
            <p:custDataLst>
              <p:tags r:id="rId19"/>
            </p:custDataLst>
          </p:nvPr>
        </p:nvCxnSpPr>
        <p:spPr>
          <a:xfrm rot="5400000" flipH="1" flipV="1">
            <a:off x="2629749" y="3754414"/>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8" name="Connecteur droit avec flèche 57"/>
          <p:cNvCxnSpPr/>
          <p:nvPr>
            <p:custDataLst>
              <p:tags r:id="rId20"/>
            </p:custDataLst>
          </p:nvPr>
        </p:nvCxnSpPr>
        <p:spPr>
          <a:xfrm flipH="1">
            <a:off x="3491881" y="4051037"/>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2" name="Connecteur droit avec flèche 61"/>
          <p:cNvCxnSpPr/>
          <p:nvPr>
            <p:custDataLst>
              <p:tags r:id="rId21"/>
            </p:custDataLst>
          </p:nvPr>
        </p:nvCxnSpPr>
        <p:spPr>
          <a:xfrm flipH="1">
            <a:off x="3478562" y="5789198"/>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4" name="Connecteur droit avec flèche 63"/>
          <p:cNvCxnSpPr/>
          <p:nvPr>
            <p:custDataLst>
              <p:tags r:id="rId22"/>
            </p:custDataLst>
          </p:nvPr>
        </p:nvCxnSpPr>
        <p:spPr>
          <a:xfrm flipH="1" flipV="1">
            <a:off x="1925682" y="6003757"/>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5" name="Connecteur droit avec flèche 64"/>
          <p:cNvCxnSpPr/>
          <p:nvPr>
            <p:custDataLst>
              <p:tags r:id="rId23"/>
            </p:custDataLst>
          </p:nvPr>
        </p:nvCxnSpPr>
        <p:spPr>
          <a:xfrm rot="5400000" flipV="1">
            <a:off x="1227078" y="6296756"/>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p:nvPr>
            <p:custDataLst>
              <p:tags r:id="rId24"/>
            </p:custDataLst>
          </p:nvPr>
        </p:nvCxnSpPr>
        <p:spPr>
          <a:xfrm rot="16200000" flipH="1" flipV="1">
            <a:off x="2695178" y="6285027"/>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7" name="Connecteur droit avec flèche 66"/>
          <p:cNvCxnSpPr/>
          <p:nvPr>
            <p:custDataLst>
              <p:tags r:id="rId25"/>
            </p:custDataLst>
          </p:nvPr>
        </p:nvCxnSpPr>
        <p:spPr>
          <a:xfrm flipV="1">
            <a:off x="935762" y="4131078"/>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8" name="Connecteur droit avec flèche 67"/>
          <p:cNvCxnSpPr/>
          <p:nvPr>
            <p:custDataLst>
              <p:tags r:id="rId26"/>
            </p:custDataLst>
          </p:nvPr>
        </p:nvCxnSpPr>
        <p:spPr>
          <a:xfrm>
            <a:off x="2407210" y="4116596"/>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0" name="Connecteur droit avec flèche 69"/>
          <p:cNvCxnSpPr/>
          <p:nvPr>
            <p:custDataLst>
              <p:tags r:id="rId27"/>
            </p:custDataLst>
          </p:nvPr>
        </p:nvCxnSpPr>
        <p:spPr>
          <a:xfrm flipV="1">
            <a:off x="2407210" y="5109460"/>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1" name="Connecteur droit avec flèche 70"/>
          <p:cNvCxnSpPr/>
          <p:nvPr>
            <p:custDataLst>
              <p:tags r:id="rId28"/>
            </p:custDataLst>
          </p:nvPr>
        </p:nvCxnSpPr>
        <p:spPr>
          <a:xfrm flipV="1">
            <a:off x="3131840" y="4020488"/>
            <a:ext cx="0" cy="2144816"/>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72" name="Rectangle 71"/>
          <p:cNvSpPr/>
          <p:nvPr>
            <p:custDataLst>
              <p:tags r:id="rId29"/>
            </p:custDataLst>
          </p:nvPr>
        </p:nvSpPr>
        <p:spPr>
          <a:xfrm>
            <a:off x="-36512" y="472514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12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4" name="Rectangle 73"/>
          <p:cNvSpPr/>
          <p:nvPr>
            <p:custDataLst>
              <p:tags r:id="rId30"/>
            </p:custDataLst>
          </p:nvPr>
        </p:nvSpPr>
        <p:spPr>
          <a:xfrm>
            <a:off x="1077650" y="328498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12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5" name="Rectangle 74"/>
          <p:cNvSpPr/>
          <p:nvPr>
            <p:custDataLst>
              <p:tags r:id="rId31"/>
            </p:custDataLst>
          </p:nvPr>
        </p:nvSpPr>
        <p:spPr>
          <a:xfrm>
            <a:off x="861626" y="623731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12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6" name="Rectangle 75"/>
          <p:cNvSpPr/>
          <p:nvPr>
            <p:custDataLst>
              <p:tags r:id="rId32"/>
            </p:custDataLst>
          </p:nvPr>
        </p:nvSpPr>
        <p:spPr>
          <a:xfrm>
            <a:off x="1894513" y="577666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22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7" name="Rectangle 76"/>
          <p:cNvSpPr/>
          <p:nvPr>
            <p:custDataLst>
              <p:tags r:id="rId33"/>
            </p:custDataLst>
          </p:nvPr>
        </p:nvSpPr>
        <p:spPr>
          <a:xfrm>
            <a:off x="1869738" y="472514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22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8" name="Rectangle 77"/>
          <p:cNvSpPr/>
          <p:nvPr>
            <p:custDataLst>
              <p:tags r:id="rId34"/>
            </p:custDataLst>
          </p:nvPr>
        </p:nvSpPr>
        <p:spPr>
          <a:xfrm>
            <a:off x="1907704" y="371703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22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9" name="Rectangle 78"/>
          <p:cNvSpPr/>
          <p:nvPr>
            <p:custDataLst>
              <p:tags r:id="rId35"/>
            </p:custDataLst>
          </p:nvPr>
        </p:nvSpPr>
        <p:spPr>
          <a:xfrm>
            <a:off x="2472735" y="336681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0" name="Rectangle 79"/>
          <p:cNvSpPr/>
          <p:nvPr>
            <p:custDataLst>
              <p:tags r:id="rId36"/>
            </p:custDataLst>
          </p:nvPr>
        </p:nvSpPr>
        <p:spPr>
          <a:xfrm>
            <a:off x="3453914" y="364502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1" name="Rectangle 80"/>
          <p:cNvSpPr/>
          <p:nvPr>
            <p:custDataLst>
              <p:tags r:id="rId37"/>
            </p:custDataLst>
          </p:nvPr>
        </p:nvSpPr>
        <p:spPr>
          <a:xfrm>
            <a:off x="3453914" y="537321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3" name="Rectangle 82"/>
          <p:cNvSpPr/>
          <p:nvPr>
            <p:custDataLst>
              <p:tags r:id="rId38"/>
            </p:custDataLst>
          </p:nvPr>
        </p:nvSpPr>
        <p:spPr>
          <a:xfrm>
            <a:off x="2307743" y="6200683"/>
            <a:ext cx="653073" cy="612693"/>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5" name="Rectangle 84"/>
          <p:cNvSpPr/>
          <p:nvPr>
            <p:custDataLst>
              <p:tags r:id="rId39"/>
            </p:custDataLst>
          </p:nvPr>
        </p:nvSpPr>
        <p:spPr>
          <a:xfrm>
            <a:off x="827584" y="4283303"/>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88" name="Rectangle 87"/>
          <p:cNvSpPr/>
          <p:nvPr>
            <p:custDataLst>
              <p:tags r:id="rId40"/>
            </p:custDataLst>
          </p:nvPr>
        </p:nvSpPr>
        <p:spPr>
          <a:xfrm>
            <a:off x="2301786" y="5261685"/>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89" name="Rectangle 88"/>
          <p:cNvSpPr/>
          <p:nvPr>
            <p:custDataLst>
              <p:tags r:id="rId41"/>
            </p:custDataLst>
          </p:nvPr>
        </p:nvSpPr>
        <p:spPr>
          <a:xfrm>
            <a:off x="2301786" y="438885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90" name="Rectangle 89"/>
          <p:cNvSpPr/>
          <p:nvPr>
            <p:custDataLst>
              <p:tags r:id="rId42"/>
            </p:custDataLst>
          </p:nvPr>
        </p:nvSpPr>
        <p:spPr>
          <a:xfrm>
            <a:off x="2627784" y="417843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3</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55" name="Espace réservé du contenu 2"/>
          <p:cNvSpPr txBox="1">
            <a:spLocks/>
          </p:cNvSpPr>
          <p:nvPr>
            <p:custDataLst>
              <p:tags r:id="rId43"/>
            </p:custDataLst>
          </p:nvPr>
        </p:nvSpPr>
        <p:spPr>
          <a:xfrm>
            <a:off x="71855" y="2205731"/>
            <a:ext cx="1797972" cy="432048"/>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Résultats précédents:</a:t>
            </a:r>
            <a:endParaRPr lang="fr-FR" sz="1900" dirty="0"/>
          </a:p>
        </p:txBody>
      </p:sp>
      <mc:AlternateContent xmlns:mc="http://schemas.openxmlformats.org/markup-compatibility/2006" xmlns:a14="http://schemas.microsoft.com/office/drawing/2010/main">
        <mc:Choice Requires="a14">
          <p:sp>
            <p:nvSpPr>
              <p:cNvPr id="73" name="Espace réservé du contenu 2"/>
              <p:cNvSpPr txBox="1">
                <a:spLocks/>
              </p:cNvSpPr>
              <p:nvPr>
                <p:custDataLst>
                  <p:tags r:id="rId44"/>
                </p:custDataLst>
              </p:nvPr>
            </p:nvSpPr>
            <p:spPr>
              <a:xfrm>
                <a:off x="1907704" y="1929910"/>
                <a:ext cx="2126197" cy="113905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11</a:t>
                </a:r>
                <a:r>
                  <a:rPr lang="fr-FR" sz="1900" dirty="0" smtClean="0"/>
                  <a:t> =</a:t>
                </a:r>
                <a14:m>
                  <m:oMath xmlns:m="http://schemas.openxmlformats.org/officeDocument/2006/math">
                    <m:f>
                      <m:fPr>
                        <m:ctrlPr>
                          <a:rPr lang="fr-FR" sz="3093" i="1" smtClean="0">
                            <a:latin typeface="Cambria Math"/>
                          </a:rPr>
                        </m:ctrlPr>
                      </m:fPr>
                      <m:num>
                        <m:r>
                          <a:rPr lang="fr-FR" sz="3093" b="1" i="0" smtClean="0">
                            <a:latin typeface="Cambria Math"/>
                          </a:rPr>
                          <m:t>𝐄</m:t>
                        </m:r>
                        <m:r>
                          <a:rPr lang="fr-FR" sz="3093" b="1" i="0" baseline="-25000" smtClean="0">
                            <a:latin typeface="Cambria Math"/>
                          </a:rPr>
                          <m:t>𝟏</m:t>
                        </m:r>
                      </m:num>
                      <m:den>
                        <m:r>
                          <a:rPr lang="fr-FR" sz="3093" b="1" i="0" smtClean="0">
                            <a:latin typeface="Cambria Math"/>
                          </a:rPr>
                          <m:t>𝐑</m:t>
                        </m:r>
                        <m:r>
                          <a:rPr lang="fr-FR" sz="3093" b="1" i="0" baseline="-25000" smtClean="0">
                            <a:latin typeface="Cambria Math"/>
                          </a:rPr>
                          <m:t>𝟏</m:t>
                        </m:r>
                        <m:r>
                          <a:rPr lang="fr-FR" sz="3093" b="1" i="0" smtClean="0">
                            <a:latin typeface="Cambria Math"/>
                          </a:rPr>
                          <m:t>+</m:t>
                        </m:r>
                        <m:f>
                          <m:fPr>
                            <m:ctrlPr>
                              <a:rPr lang="fr-FR" sz="3093" b="1" i="1" smtClean="0">
                                <a:latin typeface="Cambria Math"/>
                              </a:rPr>
                            </m:ctrlPr>
                          </m:fPr>
                          <m:num>
                            <m:r>
                              <a:rPr lang="fr-FR" sz="3093" b="1" i="0" smtClean="0">
                                <a:latin typeface="Cambria Math"/>
                              </a:rPr>
                              <m:t>𝐑</m:t>
                            </m:r>
                            <m:r>
                              <a:rPr lang="fr-FR" sz="3093" b="1" i="0" baseline="-25000" smtClean="0">
                                <a:latin typeface="Cambria Math"/>
                              </a:rPr>
                              <m:t>𝟐</m:t>
                            </m:r>
                            <m:r>
                              <a:rPr lang="fr-FR" sz="3093" b="1" i="0" smtClean="0">
                                <a:latin typeface="Cambria Math"/>
                              </a:rPr>
                              <m:t> . </m:t>
                            </m:r>
                            <m:r>
                              <a:rPr lang="fr-FR" sz="3093" b="1" i="0" smtClean="0">
                                <a:latin typeface="Cambria Math"/>
                              </a:rPr>
                              <m:t>𝐑𝟑</m:t>
                            </m:r>
                          </m:num>
                          <m:den>
                            <m:r>
                              <a:rPr lang="fr-FR" sz="3093" b="1" i="0" smtClean="0">
                                <a:latin typeface="Cambria Math"/>
                              </a:rPr>
                              <m:t>𝐑</m:t>
                            </m:r>
                            <m:r>
                              <a:rPr lang="fr-FR" sz="3093" b="1" i="0" baseline="-25000" smtClean="0">
                                <a:latin typeface="Cambria Math"/>
                              </a:rPr>
                              <m:t>𝟐</m:t>
                            </m:r>
                            <m:r>
                              <a:rPr lang="fr-FR" sz="3093" b="1" i="0" smtClean="0">
                                <a:latin typeface="Cambria Math"/>
                              </a:rPr>
                              <m:t>+</m:t>
                            </m:r>
                            <m:r>
                              <a:rPr lang="fr-FR" sz="3093" b="1" i="0" smtClean="0">
                                <a:latin typeface="Cambria Math"/>
                              </a:rPr>
                              <m:t>𝐑𝟑</m:t>
                            </m:r>
                          </m:den>
                        </m:f>
                      </m:den>
                    </m:f>
                  </m:oMath>
                </a14:m>
                <a:endParaRPr lang="fr-FR" sz="3093" dirty="0" smtClean="0"/>
              </a:p>
            </p:txBody>
          </p:sp>
        </mc:Choice>
        <mc:Fallback xmlns="">
          <p:sp>
            <p:nvSpPr>
              <p:cNvPr id="73" name="Espace réservé du contenu 2"/>
              <p:cNvSpPr txBox="1">
                <a:spLocks noRot="1" noChangeAspect="1" noMove="1" noResize="1" noEditPoints="1" noAdjustHandles="1" noChangeArrowheads="1" noChangeShapeType="1" noTextEdit="1"/>
              </p:cNvSpPr>
              <p:nvPr>
                <p:custDataLst>
                  <p:tags r:id="rId52"/>
                </p:custDataLst>
              </p:nvPr>
            </p:nvSpPr>
            <p:spPr>
              <a:xfrm>
                <a:off x="1907704" y="1929910"/>
                <a:ext cx="2126197" cy="1139050"/>
              </a:xfrm>
              <a:prstGeom prst="rect">
                <a:avLst/>
              </a:prstGeom>
              <a:blipFill rotWithShape="1">
                <a:blip r:embed="rId53"/>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2" name="Espace réservé du contenu 2"/>
              <p:cNvSpPr txBox="1">
                <a:spLocks/>
              </p:cNvSpPr>
              <p:nvPr>
                <p:custDataLst>
                  <p:tags r:id="rId45"/>
                </p:custDataLst>
              </p:nvPr>
            </p:nvSpPr>
            <p:spPr>
              <a:xfrm>
                <a:off x="4147049" y="1929910"/>
                <a:ext cx="2448271" cy="113905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21</a:t>
                </a:r>
                <a:r>
                  <a:rPr lang="fr-FR" sz="1900" dirty="0" smtClean="0"/>
                  <a:t> =</a:t>
                </a:r>
                <a:r>
                  <a:rPr lang="fr-FR" sz="2800" dirty="0"/>
                  <a:t> </a:t>
                </a:r>
                <a:r>
                  <a:rPr lang="fr-FR" sz="2000" dirty="0" smtClean="0"/>
                  <a:t>I</a:t>
                </a:r>
                <a:r>
                  <a:rPr lang="fr-FR" sz="2000" baseline="-25000" dirty="0" smtClean="0"/>
                  <a:t>11</a:t>
                </a:r>
                <a:r>
                  <a:rPr lang="fr-FR" sz="2000" dirty="0" smtClean="0"/>
                  <a:t>.</a:t>
                </a:r>
                <a:r>
                  <a:rPr lang="fr-FR" sz="2800" baseline="-25000" dirty="0" smtClean="0"/>
                  <a:t> </a:t>
                </a:r>
                <a14:m>
                  <m:oMath xmlns:m="http://schemas.openxmlformats.org/officeDocument/2006/math">
                    <m:f>
                      <m:fPr>
                        <m:ctrlPr>
                          <a:rPr lang="fr-FR" sz="3093" i="1" smtClean="0">
                            <a:latin typeface="Cambria Math"/>
                          </a:rPr>
                        </m:ctrlPr>
                      </m:fPr>
                      <m:num>
                        <m:r>
                          <a:rPr lang="fr-FR" sz="3093" b="1" i="0" smtClean="0">
                            <a:latin typeface="Cambria Math"/>
                          </a:rPr>
                          <m:t>𝐑</m:t>
                        </m:r>
                        <m:r>
                          <a:rPr lang="fr-FR" sz="3093" b="1" i="0" baseline="-25000" smtClean="0">
                            <a:latin typeface="Cambria Math"/>
                          </a:rPr>
                          <m:t>𝟑</m:t>
                        </m:r>
                      </m:num>
                      <m:den>
                        <m:r>
                          <a:rPr lang="fr-FR" sz="3093" b="1" i="0" smtClean="0">
                            <a:latin typeface="Cambria Math"/>
                          </a:rPr>
                          <m:t>𝐑</m:t>
                        </m:r>
                        <m:r>
                          <a:rPr lang="fr-FR" sz="3093" b="1" i="0" baseline="-25000" smtClean="0">
                            <a:latin typeface="Cambria Math"/>
                          </a:rPr>
                          <m:t>𝟐</m:t>
                        </m:r>
                        <m:r>
                          <a:rPr lang="fr-FR" sz="3093" b="1" i="1" smtClean="0">
                            <a:latin typeface="Cambria Math"/>
                          </a:rPr>
                          <m:t>+</m:t>
                        </m:r>
                        <m:r>
                          <a:rPr lang="fr-FR" sz="3093">
                            <a:latin typeface="Cambria Math"/>
                          </a:rPr>
                          <m:t>𝐑</m:t>
                        </m:r>
                        <m:r>
                          <a:rPr lang="fr-FR" sz="3093" baseline="-25000">
                            <a:latin typeface="Cambria Math"/>
                          </a:rPr>
                          <m:t>𝟑</m:t>
                        </m:r>
                      </m:den>
                    </m:f>
                  </m:oMath>
                </a14:m>
                <a:endParaRPr lang="fr-FR" sz="3093" dirty="0" smtClean="0"/>
              </a:p>
            </p:txBody>
          </p:sp>
        </mc:Choice>
        <mc:Fallback xmlns="">
          <p:sp>
            <p:nvSpPr>
              <p:cNvPr id="82" name="Espace réservé du contenu 2"/>
              <p:cNvSpPr txBox="1">
                <a:spLocks noRot="1" noChangeAspect="1" noMove="1" noResize="1" noEditPoints="1" noAdjustHandles="1" noChangeArrowheads="1" noChangeShapeType="1" noTextEdit="1"/>
              </p:cNvSpPr>
              <p:nvPr>
                <p:custDataLst>
                  <p:tags r:id="rId54"/>
                </p:custDataLst>
              </p:nvPr>
            </p:nvSpPr>
            <p:spPr>
              <a:xfrm>
                <a:off x="4147049" y="1929910"/>
                <a:ext cx="2448271" cy="1139050"/>
              </a:xfrm>
              <a:prstGeom prst="rect">
                <a:avLst/>
              </a:prstGeom>
              <a:blipFill rotWithShape="1">
                <a:blip r:embed="rId55"/>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4" name="Espace réservé du contenu 2"/>
              <p:cNvSpPr txBox="1">
                <a:spLocks/>
              </p:cNvSpPr>
              <p:nvPr>
                <p:custDataLst>
                  <p:tags r:id="rId46"/>
                </p:custDataLst>
              </p:nvPr>
            </p:nvSpPr>
            <p:spPr>
              <a:xfrm>
                <a:off x="6708467" y="1929910"/>
                <a:ext cx="2376263" cy="113905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31</a:t>
                </a:r>
                <a:r>
                  <a:rPr lang="fr-FR" sz="1900" dirty="0" smtClean="0"/>
                  <a:t> =</a:t>
                </a:r>
                <a:r>
                  <a:rPr lang="fr-FR" sz="2800" dirty="0"/>
                  <a:t> </a:t>
                </a:r>
                <a:r>
                  <a:rPr lang="fr-FR" sz="2000" dirty="0" smtClean="0"/>
                  <a:t>I</a:t>
                </a:r>
                <a:r>
                  <a:rPr lang="fr-FR" sz="2000" baseline="-25000" dirty="0" smtClean="0"/>
                  <a:t>11</a:t>
                </a:r>
                <a:r>
                  <a:rPr lang="fr-FR" sz="2000" dirty="0" smtClean="0"/>
                  <a:t>.</a:t>
                </a:r>
                <a:r>
                  <a:rPr lang="fr-FR" sz="2800" baseline="-25000" dirty="0" smtClean="0"/>
                  <a:t> </a:t>
                </a:r>
                <a14:m>
                  <m:oMath xmlns:m="http://schemas.openxmlformats.org/officeDocument/2006/math">
                    <m:f>
                      <m:fPr>
                        <m:ctrlPr>
                          <a:rPr lang="fr-FR" sz="3093" i="1" smtClean="0">
                            <a:latin typeface="Cambria Math"/>
                          </a:rPr>
                        </m:ctrlPr>
                      </m:fPr>
                      <m:num>
                        <m:r>
                          <a:rPr lang="fr-FR" sz="3093" b="1" i="0" smtClean="0">
                            <a:latin typeface="Cambria Math"/>
                          </a:rPr>
                          <m:t>𝐑</m:t>
                        </m:r>
                        <m:r>
                          <a:rPr lang="fr-FR" sz="3093" b="1" i="0" baseline="-25000" smtClean="0">
                            <a:latin typeface="Cambria Math"/>
                          </a:rPr>
                          <m:t>𝟐</m:t>
                        </m:r>
                      </m:num>
                      <m:den>
                        <m:r>
                          <a:rPr lang="fr-FR" sz="3093" b="1" i="0" smtClean="0">
                            <a:latin typeface="Cambria Math"/>
                          </a:rPr>
                          <m:t>𝐑</m:t>
                        </m:r>
                        <m:r>
                          <a:rPr lang="fr-FR" sz="3093" b="1" i="0" baseline="-25000" smtClean="0">
                            <a:latin typeface="Cambria Math"/>
                          </a:rPr>
                          <m:t>𝟐</m:t>
                        </m:r>
                        <m:r>
                          <a:rPr lang="fr-FR" sz="3093" b="1" i="1" smtClean="0">
                            <a:latin typeface="Cambria Math"/>
                          </a:rPr>
                          <m:t>+</m:t>
                        </m:r>
                        <m:r>
                          <a:rPr lang="fr-FR" sz="3093">
                            <a:latin typeface="Cambria Math"/>
                          </a:rPr>
                          <m:t>𝐑</m:t>
                        </m:r>
                        <m:r>
                          <a:rPr lang="fr-FR" sz="3093" baseline="-25000">
                            <a:latin typeface="Cambria Math"/>
                          </a:rPr>
                          <m:t>𝟑</m:t>
                        </m:r>
                      </m:den>
                    </m:f>
                  </m:oMath>
                </a14:m>
                <a:endParaRPr lang="fr-FR" sz="3093" dirty="0" smtClean="0"/>
              </a:p>
            </p:txBody>
          </p:sp>
        </mc:Choice>
        <mc:Fallback xmlns="">
          <p:sp>
            <p:nvSpPr>
              <p:cNvPr id="84" name="Espace réservé du contenu 2"/>
              <p:cNvSpPr txBox="1">
                <a:spLocks noRot="1" noChangeAspect="1" noMove="1" noResize="1" noEditPoints="1" noAdjustHandles="1" noChangeArrowheads="1" noChangeShapeType="1" noTextEdit="1"/>
              </p:cNvSpPr>
              <p:nvPr>
                <p:custDataLst>
                  <p:tags r:id="rId56"/>
                </p:custDataLst>
              </p:nvPr>
            </p:nvSpPr>
            <p:spPr>
              <a:xfrm>
                <a:off x="6708467" y="1929910"/>
                <a:ext cx="2376263" cy="1139050"/>
              </a:xfrm>
              <a:prstGeom prst="rect">
                <a:avLst/>
              </a:prstGeom>
              <a:blipFill rotWithShape="1">
                <a:blip r:embed="rId57"/>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6" name="Espace réservé du contenu 2"/>
              <p:cNvSpPr txBox="1">
                <a:spLocks/>
              </p:cNvSpPr>
              <p:nvPr>
                <p:custDataLst>
                  <p:tags r:id="rId47"/>
                </p:custDataLst>
              </p:nvPr>
            </p:nvSpPr>
            <p:spPr>
              <a:xfrm>
                <a:off x="4297590" y="4079490"/>
                <a:ext cx="2126197" cy="983690"/>
              </a:xfrm>
              <a:prstGeom prst="rect">
                <a:avLst/>
              </a:prstGeom>
              <a:no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22</a:t>
                </a:r>
                <a:r>
                  <a:rPr lang="fr-FR" sz="1900" dirty="0" smtClean="0"/>
                  <a:t> =</a:t>
                </a:r>
                <a14:m>
                  <m:oMath xmlns:m="http://schemas.openxmlformats.org/officeDocument/2006/math">
                    <m:f>
                      <m:fPr>
                        <m:ctrlPr>
                          <a:rPr lang="fr-FR" sz="3093" i="1" smtClean="0">
                            <a:latin typeface="Cambria Math"/>
                          </a:rPr>
                        </m:ctrlPr>
                      </m:fPr>
                      <m:num>
                        <m:r>
                          <a:rPr lang="fr-FR" sz="3093" b="1" i="0" smtClean="0">
                            <a:latin typeface="Cambria Math"/>
                          </a:rPr>
                          <m:t>𝐄</m:t>
                        </m:r>
                        <m:r>
                          <a:rPr lang="fr-FR" sz="3093" b="1" i="0" baseline="-25000" smtClean="0">
                            <a:latin typeface="Cambria Math"/>
                          </a:rPr>
                          <m:t>𝟐</m:t>
                        </m:r>
                      </m:num>
                      <m:den>
                        <m:r>
                          <a:rPr lang="fr-FR" sz="3093" b="1" i="0" smtClean="0">
                            <a:latin typeface="Cambria Math"/>
                          </a:rPr>
                          <m:t>𝐑</m:t>
                        </m:r>
                        <m:r>
                          <a:rPr lang="fr-FR" sz="3093" b="1" i="0" baseline="-25000" smtClean="0">
                            <a:latin typeface="Cambria Math"/>
                          </a:rPr>
                          <m:t>𝟐</m:t>
                        </m:r>
                        <m:r>
                          <a:rPr lang="fr-FR" sz="3093" b="1" i="0" smtClean="0">
                            <a:latin typeface="Cambria Math"/>
                          </a:rPr>
                          <m:t>+</m:t>
                        </m:r>
                        <m:f>
                          <m:fPr>
                            <m:ctrlPr>
                              <a:rPr lang="fr-FR" sz="3093" b="1" i="1" smtClean="0">
                                <a:latin typeface="Cambria Math"/>
                              </a:rPr>
                            </m:ctrlPr>
                          </m:fPr>
                          <m:num>
                            <m:r>
                              <a:rPr lang="fr-FR" sz="3093" b="1" i="0" smtClean="0">
                                <a:latin typeface="Cambria Math"/>
                              </a:rPr>
                              <m:t>𝐑</m:t>
                            </m:r>
                            <m:r>
                              <a:rPr lang="fr-FR" sz="3093" b="1" i="0" baseline="-25000" smtClean="0">
                                <a:latin typeface="Cambria Math"/>
                              </a:rPr>
                              <m:t>𝟏</m:t>
                            </m:r>
                            <m:r>
                              <a:rPr lang="fr-FR" sz="3093" b="1" i="0" smtClean="0">
                                <a:latin typeface="Cambria Math"/>
                              </a:rPr>
                              <m:t> . </m:t>
                            </m:r>
                            <m:r>
                              <a:rPr lang="fr-FR" sz="3093" b="1" i="0" smtClean="0">
                                <a:latin typeface="Cambria Math"/>
                              </a:rPr>
                              <m:t>𝐑𝟑</m:t>
                            </m:r>
                          </m:num>
                          <m:den>
                            <m:r>
                              <a:rPr lang="fr-FR" sz="3093" b="1" i="0" smtClean="0">
                                <a:latin typeface="Cambria Math"/>
                              </a:rPr>
                              <m:t>𝐑</m:t>
                            </m:r>
                            <m:r>
                              <a:rPr lang="fr-FR" sz="3093" b="1" i="0" baseline="-25000" smtClean="0">
                                <a:latin typeface="Cambria Math"/>
                              </a:rPr>
                              <m:t>𝟏</m:t>
                            </m:r>
                            <m:r>
                              <a:rPr lang="fr-FR" sz="3093" b="1" i="0" smtClean="0">
                                <a:latin typeface="Cambria Math"/>
                              </a:rPr>
                              <m:t>+</m:t>
                            </m:r>
                            <m:r>
                              <a:rPr lang="fr-FR" sz="3093" b="1" i="0" smtClean="0">
                                <a:latin typeface="Cambria Math"/>
                              </a:rPr>
                              <m:t>𝐑𝟑</m:t>
                            </m:r>
                          </m:den>
                        </m:f>
                      </m:den>
                    </m:f>
                  </m:oMath>
                </a14:m>
                <a:endParaRPr lang="fr-FR" sz="3093" dirty="0" smtClean="0"/>
              </a:p>
            </p:txBody>
          </p:sp>
        </mc:Choice>
        <mc:Fallback xmlns="">
          <p:sp>
            <p:nvSpPr>
              <p:cNvPr id="86" name="Espace réservé du contenu 2"/>
              <p:cNvSpPr txBox="1">
                <a:spLocks noRot="1" noChangeAspect="1" noMove="1" noResize="1" noEditPoints="1" noAdjustHandles="1" noChangeArrowheads="1" noChangeShapeType="1" noTextEdit="1"/>
              </p:cNvSpPr>
              <p:nvPr>
                <p:custDataLst>
                  <p:tags r:id="rId58"/>
                </p:custDataLst>
              </p:nvPr>
            </p:nvSpPr>
            <p:spPr>
              <a:xfrm>
                <a:off x="4297590" y="4079490"/>
                <a:ext cx="2126197" cy="983690"/>
              </a:xfrm>
              <a:prstGeom prst="rect">
                <a:avLst/>
              </a:prstGeom>
              <a:blipFill rotWithShape="1">
                <a:blip r:embed="rId59"/>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92" name="Espace réservé du contenu 2"/>
              <p:cNvSpPr txBox="1">
                <a:spLocks/>
              </p:cNvSpPr>
              <p:nvPr>
                <p:custDataLst>
                  <p:tags r:id="rId48"/>
                </p:custDataLst>
              </p:nvPr>
            </p:nvSpPr>
            <p:spPr>
              <a:xfrm>
                <a:off x="6579820" y="4831400"/>
                <a:ext cx="2448271" cy="1139050"/>
              </a:xfrm>
              <a:prstGeom prst="rect">
                <a:avLst/>
              </a:prstGeom>
              <a:no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12</a:t>
                </a:r>
                <a:r>
                  <a:rPr lang="fr-FR" sz="1900" dirty="0" smtClean="0"/>
                  <a:t> =</a:t>
                </a:r>
                <a:r>
                  <a:rPr lang="fr-FR" sz="2800" dirty="0"/>
                  <a:t> </a:t>
                </a:r>
                <a:r>
                  <a:rPr lang="fr-FR" sz="2000" dirty="0" smtClean="0"/>
                  <a:t>I</a:t>
                </a:r>
                <a:r>
                  <a:rPr lang="fr-FR" sz="2000" baseline="-25000" dirty="0" smtClean="0"/>
                  <a:t>22</a:t>
                </a:r>
                <a:r>
                  <a:rPr lang="fr-FR" sz="2000" dirty="0" smtClean="0"/>
                  <a:t>.</a:t>
                </a:r>
                <a:r>
                  <a:rPr lang="fr-FR" sz="2800" baseline="-25000" dirty="0" smtClean="0"/>
                  <a:t> </a:t>
                </a:r>
                <a14:m>
                  <m:oMath xmlns:m="http://schemas.openxmlformats.org/officeDocument/2006/math">
                    <m:f>
                      <m:fPr>
                        <m:ctrlPr>
                          <a:rPr lang="fr-FR" sz="3093" i="1" smtClean="0">
                            <a:latin typeface="Cambria Math"/>
                          </a:rPr>
                        </m:ctrlPr>
                      </m:fPr>
                      <m:num>
                        <m:r>
                          <a:rPr lang="fr-FR" sz="3093" b="1" i="0" smtClean="0">
                            <a:latin typeface="Cambria Math"/>
                          </a:rPr>
                          <m:t>𝐑</m:t>
                        </m:r>
                        <m:r>
                          <a:rPr lang="fr-FR" sz="3093" b="1" i="0" baseline="-25000" smtClean="0">
                            <a:latin typeface="Cambria Math"/>
                          </a:rPr>
                          <m:t>𝟑</m:t>
                        </m:r>
                      </m:num>
                      <m:den>
                        <m:r>
                          <a:rPr lang="fr-FR" sz="3093" b="1" i="0" smtClean="0">
                            <a:latin typeface="Cambria Math"/>
                          </a:rPr>
                          <m:t>𝐑</m:t>
                        </m:r>
                        <m:r>
                          <a:rPr lang="fr-FR" sz="3093" b="1" i="0" baseline="-25000" smtClean="0">
                            <a:latin typeface="Cambria Math"/>
                          </a:rPr>
                          <m:t>𝟏</m:t>
                        </m:r>
                        <m:r>
                          <a:rPr lang="fr-FR" sz="3093" b="1" i="1" smtClean="0">
                            <a:latin typeface="Cambria Math"/>
                          </a:rPr>
                          <m:t>+</m:t>
                        </m:r>
                        <m:r>
                          <a:rPr lang="fr-FR" sz="3093">
                            <a:latin typeface="Cambria Math"/>
                          </a:rPr>
                          <m:t>𝐑</m:t>
                        </m:r>
                        <m:r>
                          <a:rPr lang="fr-FR" sz="3093" baseline="-25000">
                            <a:latin typeface="Cambria Math"/>
                          </a:rPr>
                          <m:t>𝟑</m:t>
                        </m:r>
                      </m:den>
                    </m:f>
                  </m:oMath>
                </a14:m>
                <a:endParaRPr lang="fr-FR" sz="3093" dirty="0" smtClean="0"/>
              </a:p>
            </p:txBody>
          </p:sp>
        </mc:Choice>
        <mc:Fallback xmlns="">
          <p:sp>
            <p:nvSpPr>
              <p:cNvPr id="92" name="Espace réservé du contenu 2"/>
              <p:cNvSpPr txBox="1">
                <a:spLocks noRot="1" noChangeAspect="1" noMove="1" noResize="1" noEditPoints="1" noAdjustHandles="1" noChangeArrowheads="1" noChangeShapeType="1" noTextEdit="1"/>
              </p:cNvSpPr>
              <p:nvPr>
                <p:custDataLst>
                  <p:tags r:id="rId60"/>
                </p:custDataLst>
              </p:nvPr>
            </p:nvSpPr>
            <p:spPr>
              <a:xfrm>
                <a:off x="6579820" y="4831400"/>
                <a:ext cx="2448271" cy="1139050"/>
              </a:xfrm>
              <a:prstGeom prst="rect">
                <a:avLst/>
              </a:prstGeom>
              <a:blipFill rotWithShape="1">
                <a:blip r:embed="rId61"/>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93" name="Espace réservé du contenu 2"/>
              <p:cNvSpPr txBox="1">
                <a:spLocks/>
              </p:cNvSpPr>
              <p:nvPr>
                <p:custDataLst>
                  <p:tags r:id="rId49"/>
                </p:custDataLst>
              </p:nvPr>
            </p:nvSpPr>
            <p:spPr>
              <a:xfrm>
                <a:off x="4427984" y="5661248"/>
                <a:ext cx="2448271" cy="1139050"/>
              </a:xfrm>
              <a:prstGeom prst="rect">
                <a:avLst/>
              </a:prstGeom>
              <a:no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32</a:t>
                </a:r>
                <a:r>
                  <a:rPr lang="fr-FR" sz="1900" dirty="0" smtClean="0"/>
                  <a:t> =</a:t>
                </a:r>
                <a:r>
                  <a:rPr lang="fr-FR" sz="2800" dirty="0"/>
                  <a:t> </a:t>
                </a:r>
                <a:r>
                  <a:rPr lang="fr-FR" sz="2000" dirty="0" smtClean="0"/>
                  <a:t>I</a:t>
                </a:r>
                <a:r>
                  <a:rPr lang="fr-FR" sz="2000" baseline="-25000" dirty="0" smtClean="0"/>
                  <a:t>22</a:t>
                </a:r>
                <a:r>
                  <a:rPr lang="fr-FR" sz="2000" dirty="0" smtClean="0"/>
                  <a:t>.</a:t>
                </a:r>
                <a:r>
                  <a:rPr lang="fr-FR" sz="2800" baseline="-25000" dirty="0" smtClean="0"/>
                  <a:t> </a:t>
                </a:r>
                <a14:m>
                  <m:oMath xmlns:m="http://schemas.openxmlformats.org/officeDocument/2006/math">
                    <m:f>
                      <m:fPr>
                        <m:ctrlPr>
                          <a:rPr lang="fr-FR" sz="3093" i="1" smtClean="0">
                            <a:latin typeface="Cambria Math"/>
                          </a:rPr>
                        </m:ctrlPr>
                      </m:fPr>
                      <m:num>
                        <m:r>
                          <a:rPr lang="fr-FR" sz="3093" b="1" i="0" smtClean="0">
                            <a:latin typeface="Cambria Math"/>
                          </a:rPr>
                          <m:t>𝐑</m:t>
                        </m:r>
                        <m:r>
                          <a:rPr lang="fr-FR" sz="3093" b="1" i="0" baseline="-25000" smtClean="0">
                            <a:latin typeface="Cambria Math"/>
                          </a:rPr>
                          <m:t>𝟏</m:t>
                        </m:r>
                      </m:num>
                      <m:den>
                        <m:r>
                          <a:rPr lang="fr-FR" sz="3093" b="1" i="0" smtClean="0">
                            <a:latin typeface="Cambria Math"/>
                          </a:rPr>
                          <m:t>𝐑</m:t>
                        </m:r>
                        <m:r>
                          <a:rPr lang="fr-FR" sz="3093" b="1" i="0" baseline="-25000" smtClean="0">
                            <a:latin typeface="Cambria Math"/>
                          </a:rPr>
                          <m:t>𝟏</m:t>
                        </m:r>
                        <m:r>
                          <a:rPr lang="fr-FR" sz="3093" b="1" i="1" smtClean="0">
                            <a:latin typeface="Cambria Math"/>
                          </a:rPr>
                          <m:t>+</m:t>
                        </m:r>
                        <m:r>
                          <a:rPr lang="fr-FR" sz="3093">
                            <a:latin typeface="Cambria Math"/>
                          </a:rPr>
                          <m:t>𝐑</m:t>
                        </m:r>
                        <m:r>
                          <a:rPr lang="fr-FR" sz="3093" baseline="-25000">
                            <a:latin typeface="Cambria Math"/>
                          </a:rPr>
                          <m:t>𝟑</m:t>
                        </m:r>
                      </m:den>
                    </m:f>
                  </m:oMath>
                </a14:m>
                <a:endParaRPr lang="fr-FR" sz="3093" dirty="0" smtClean="0"/>
              </a:p>
            </p:txBody>
          </p:sp>
        </mc:Choice>
        <mc:Fallback xmlns="">
          <p:sp>
            <p:nvSpPr>
              <p:cNvPr id="93" name="Espace réservé du contenu 2"/>
              <p:cNvSpPr txBox="1">
                <a:spLocks noRot="1" noChangeAspect="1" noMove="1" noResize="1" noEditPoints="1" noAdjustHandles="1" noChangeArrowheads="1" noChangeShapeType="1" noTextEdit="1"/>
              </p:cNvSpPr>
              <p:nvPr>
                <p:custDataLst>
                  <p:tags r:id="rId62"/>
                </p:custDataLst>
              </p:nvPr>
            </p:nvSpPr>
            <p:spPr>
              <a:xfrm>
                <a:off x="4427984" y="5661248"/>
                <a:ext cx="2448271" cy="1139050"/>
              </a:xfrm>
              <a:prstGeom prst="rect">
                <a:avLst/>
              </a:prstGeom>
              <a:blipFill rotWithShape="1">
                <a:blip r:embed="rId63"/>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Tree>
    <p:extLst>
      <p:ext uri="{BB962C8B-B14F-4D97-AF65-F5344CB8AC3E}">
        <p14:creationId xmlns:p14="http://schemas.microsoft.com/office/powerpoint/2010/main" val="10231697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iterate type="wd">
                                    <p:tmPct val="10000"/>
                                  </p:iterate>
                                  <p:childTnLst>
                                    <p:set>
                                      <p:cBhvr>
                                        <p:cTn id="6" dur="1" fill="hold">
                                          <p:stCondLst>
                                            <p:cond delay="0"/>
                                          </p:stCondLst>
                                        </p:cTn>
                                        <p:tgtEl>
                                          <p:spTgt spid="63"/>
                                        </p:tgtEl>
                                        <p:attrNameLst>
                                          <p:attrName>style.visibility</p:attrName>
                                        </p:attrNameLst>
                                      </p:cBhvr>
                                      <p:to>
                                        <p:strVal val="visible"/>
                                      </p:to>
                                    </p:set>
                                    <p:animEffect transition="in" filter="fade">
                                      <p:cBhvr>
                                        <p:cTn id="7" dur="500"/>
                                        <p:tgtEl>
                                          <p:spTgt spid="6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86"/>
                                        </p:tgtEl>
                                        <p:attrNameLst>
                                          <p:attrName>style.visibility</p:attrName>
                                        </p:attrNameLst>
                                      </p:cBhvr>
                                      <p:to>
                                        <p:strVal val="visible"/>
                                      </p:to>
                                    </p:set>
                                    <p:animEffect transition="in" filter="fade">
                                      <p:cBhvr>
                                        <p:cTn id="12" dur="500"/>
                                        <p:tgtEl>
                                          <p:spTgt spid="8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iterate type="wd">
                                    <p:tmPct val="10000"/>
                                  </p:iterate>
                                  <p:childTnLst>
                                    <p:set>
                                      <p:cBhvr>
                                        <p:cTn id="16" dur="1" fill="hold">
                                          <p:stCondLst>
                                            <p:cond delay="0"/>
                                          </p:stCondLst>
                                        </p:cTn>
                                        <p:tgtEl>
                                          <p:spTgt spid="92"/>
                                        </p:tgtEl>
                                        <p:attrNameLst>
                                          <p:attrName>style.visibility</p:attrName>
                                        </p:attrNameLst>
                                      </p:cBhvr>
                                      <p:to>
                                        <p:strVal val="visible"/>
                                      </p:to>
                                    </p:set>
                                    <p:animEffect transition="in" filter="fade">
                                      <p:cBhvr>
                                        <p:cTn id="17" dur="500"/>
                                        <p:tgtEl>
                                          <p:spTgt spid="9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iterate type="wd">
                                    <p:tmPct val="10000"/>
                                  </p:iterate>
                                  <p:childTnLst>
                                    <p:set>
                                      <p:cBhvr>
                                        <p:cTn id="21" dur="1" fill="hold">
                                          <p:stCondLst>
                                            <p:cond delay="0"/>
                                          </p:stCondLst>
                                        </p:cTn>
                                        <p:tgtEl>
                                          <p:spTgt spid="93"/>
                                        </p:tgtEl>
                                        <p:attrNameLst>
                                          <p:attrName>style.visibility</p:attrName>
                                        </p:attrNameLst>
                                      </p:cBhvr>
                                      <p:to>
                                        <p:strVal val="visible"/>
                                      </p:to>
                                    </p:set>
                                    <p:animEffect transition="in" filter="fade">
                                      <p:cBhvr>
                                        <p:cTn id="22" dur="500"/>
                                        <p:tgtEl>
                                          <p:spTgt spid="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86" grpId="0"/>
      <p:bldP spid="92" grpId="0"/>
      <p:bldP spid="9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95536" y="302405"/>
            <a:ext cx="8748464" cy="822339"/>
          </a:xfrm>
        </p:spPr>
        <p:txBody>
          <a:bodyPr>
            <a:normAutofit fontScale="90000"/>
          </a:bodyPr>
          <a:lstStyle/>
          <a:p>
            <a:r>
              <a:rPr lang="fr-FR" dirty="0" smtClean="0"/>
              <a:t>Théorème de superposition</a:t>
            </a:r>
            <a:endParaRPr lang="fr-FR" dirty="0"/>
          </a:p>
        </p:txBody>
      </p:sp>
      <p:sp>
        <p:nvSpPr>
          <p:cNvPr id="3" name="Espace réservé du contenu 2"/>
          <p:cNvSpPr>
            <a:spLocks noGrp="1"/>
          </p:cNvSpPr>
          <p:nvPr>
            <p:ph idx="1"/>
            <p:custDataLst>
              <p:tags r:id="rId2"/>
            </p:custDataLst>
          </p:nvPr>
        </p:nvSpPr>
        <p:spPr>
          <a:xfrm>
            <a:off x="15567" y="1052736"/>
            <a:ext cx="9128433" cy="1008112"/>
          </a:xfrm>
        </p:spPr>
        <p:txBody>
          <a:bodyPr>
            <a:noAutofit/>
          </a:bodyPr>
          <a:lstStyle/>
          <a:p>
            <a:pPr marL="0" indent="0" algn="ctr">
              <a:buNone/>
            </a:pPr>
            <a:r>
              <a:rPr lang="fr-FR" sz="1900" dirty="0"/>
              <a:t>Les valeurs de R</a:t>
            </a:r>
            <a:r>
              <a:rPr lang="fr-FR" sz="1900" baseline="-25000" dirty="0"/>
              <a:t>1</a:t>
            </a:r>
            <a:r>
              <a:rPr lang="fr-FR" sz="1900" dirty="0"/>
              <a:t>; R</a:t>
            </a:r>
            <a:r>
              <a:rPr lang="fr-FR" sz="1900" baseline="-25000" dirty="0"/>
              <a:t>2</a:t>
            </a:r>
            <a:r>
              <a:rPr lang="fr-FR" sz="1900" dirty="0"/>
              <a:t>; R</a:t>
            </a:r>
            <a:r>
              <a:rPr lang="fr-FR" sz="1900" baseline="-25000" dirty="0"/>
              <a:t>3</a:t>
            </a:r>
            <a:r>
              <a:rPr lang="fr-FR" sz="1900" dirty="0"/>
              <a:t>; E</a:t>
            </a:r>
            <a:r>
              <a:rPr lang="fr-FR" sz="1900" baseline="-25000" dirty="0"/>
              <a:t>1</a:t>
            </a:r>
            <a:r>
              <a:rPr lang="fr-FR" sz="1900" dirty="0"/>
              <a:t>; E</a:t>
            </a:r>
            <a:r>
              <a:rPr lang="fr-FR" sz="1900" baseline="-25000" dirty="0"/>
              <a:t>2</a:t>
            </a:r>
            <a:r>
              <a:rPr lang="fr-FR" sz="1900" dirty="0"/>
              <a:t> sont connues. On cherche à définir la tension U</a:t>
            </a:r>
            <a:r>
              <a:rPr lang="fr-FR" sz="1900" baseline="-25000" dirty="0"/>
              <a:t>3</a:t>
            </a:r>
            <a:r>
              <a:rPr lang="fr-FR" sz="1900" dirty="0"/>
              <a:t> (ou U</a:t>
            </a:r>
            <a:r>
              <a:rPr lang="fr-FR" sz="1900" baseline="-25000" dirty="0"/>
              <a:t>AB</a:t>
            </a:r>
            <a:r>
              <a:rPr lang="fr-FR" sz="1900" dirty="0"/>
              <a:t>) U</a:t>
            </a:r>
            <a:r>
              <a:rPr lang="fr-FR" sz="1900" baseline="-25000" dirty="0"/>
              <a:t>2</a:t>
            </a:r>
            <a:r>
              <a:rPr lang="fr-FR" sz="1900" dirty="0"/>
              <a:t> et U</a:t>
            </a:r>
            <a:r>
              <a:rPr lang="fr-FR" sz="1900" baseline="-25000" dirty="0"/>
              <a:t>1</a:t>
            </a:r>
            <a:r>
              <a:rPr lang="fr-FR" sz="1900" dirty="0"/>
              <a:t>.</a:t>
            </a:r>
          </a:p>
        </p:txBody>
      </p:sp>
      <p:sp>
        <p:nvSpPr>
          <p:cNvPr id="61" name="Rectangle 60"/>
          <p:cNvSpPr/>
          <p:nvPr>
            <p:custDataLst>
              <p:tags r:id="rId3"/>
            </p:custDataLst>
          </p:nvPr>
        </p:nvSpPr>
        <p:spPr>
          <a:xfrm>
            <a:off x="6595103" y="4678235"/>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3" name="Espace réservé du contenu 2"/>
          <p:cNvSpPr txBox="1">
            <a:spLocks/>
          </p:cNvSpPr>
          <p:nvPr>
            <p:custDataLst>
              <p:tags r:id="rId4"/>
            </p:custDataLst>
          </p:nvPr>
        </p:nvSpPr>
        <p:spPr>
          <a:xfrm>
            <a:off x="94484" y="5708718"/>
            <a:ext cx="9049516" cy="1146136"/>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On trouve donc les courants I</a:t>
            </a:r>
            <a:r>
              <a:rPr lang="fr-FR" sz="1900" baseline="-25000" dirty="0" smtClean="0"/>
              <a:t>1</a:t>
            </a:r>
            <a:r>
              <a:rPr lang="fr-FR" sz="1900" dirty="0" smtClean="0"/>
              <a:t>; I</a:t>
            </a:r>
            <a:r>
              <a:rPr lang="fr-FR" sz="1900" baseline="-25000" dirty="0" smtClean="0"/>
              <a:t>2</a:t>
            </a:r>
            <a:r>
              <a:rPr lang="fr-FR" sz="1900" dirty="0" smtClean="0"/>
              <a:t>; I</a:t>
            </a:r>
            <a:r>
              <a:rPr lang="fr-FR" sz="1900" baseline="-25000" dirty="0" smtClean="0"/>
              <a:t>3</a:t>
            </a:r>
            <a:r>
              <a:rPr lang="fr-FR" sz="1900" dirty="0" smtClean="0"/>
              <a:t> par addition des courants partiels en tenant compte des sens réels (signe).</a:t>
            </a:r>
          </a:p>
          <a:p>
            <a:pPr marL="0" indent="0" algn="ctr">
              <a:buNone/>
            </a:pPr>
            <a:r>
              <a:rPr lang="fr-FR" sz="1900" dirty="0" smtClean="0"/>
              <a:t>I</a:t>
            </a:r>
            <a:r>
              <a:rPr lang="fr-FR" sz="1900" baseline="-25000" dirty="0" smtClean="0"/>
              <a:t>1</a:t>
            </a:r>
            <a:r>
              <a:rPr lang="fr-FR" sz="1900" dirty="0" smtClean="0"/>
              <a:t>=I</a:t>
            </a:r>
            <a:r>
              <a:rPr lang="fr-FR" sz="1900" baseline="-25000" dirty="0" smtClean="0"/>
              <a:t>11</a:t>
            </a:r>
            <a:r>
              <a:rPr lang="fr-FR" sz="1900" dirty="0" smtClean="0"/>
              <a:t>-I</a:t>
            </a:r>
            <a:r>
              <a:rPr lang="fr-FR" sz="1900" baseline="-25000" dirty="0" smtClean="0"/>
              <a:t>12 </a:t>
            </a:r>
            <a:r>
              <a:rPr lang="fr-FR" sz="1900" dirty="0" smtClean="0"/>
              <a:t>;  </a:t>
            </a:r>
            <a:r>
              <a:rPr lang="fr-FR" sz="1900" baseline="-25000" dirty="0" smtClean="0"/>
              <a:t> </a:t>
            </a:r>
            <a:r>
              <a:rPr lang="fr-FR" sz="1900" dirty="0" smtClean="0"/>
              <a:t> I</a:t>
            </a:r>
            <a:r>
              <a:rPr lang="fr-FR" sz="1900" baseline="-25000" dirty="0" smtClean="0"/>
              <a:t>2</a:t>
            </a:r>
            <a:r>
              <a:rPr lang="fr-FR" sz="1900" dirty="0" smtClean="0"/>
              <a:t>=I</a:t>
            </a:r>
            <a:r>
              <a:rPr lang="fr-FR" sz="1900" baseline="-25000" dirty="0" smtClean="0"/>
              <a:t>22</a:t>
            </a:r>
            <a:r>
              <a:rPr lang="fr-FR" sz="1900" dirty="0" smtClean="0"/>
              <a:t>-I</a:t>
            </a:r>
            <a:r>
              <a:rPr lang="fr-FR" sz="1900" baseline="-25000" dirty="0" smtClean="0"/>
              <a:t>21 </a:t>
            </a:r>
            <a:r>
              <a:rPr lang="fr-FR" sz="1900" dirty="0" smtClean="0"/>
              <a:t>;    I</a:t>
            </a:r>
            <a:r>
              <a:rPr lang="fr-FR" sz="1900" baseline="-25000" dirty="0" smtClean="0"/>
              <a:t>3</a:t>
            </a:r>
            <a:r>
              <a:rPr lang="fr-FR" sz="1900" dirty="0" smtClean="0"/>
              <a:t>=I</a:t>
            </a:r>
            <a:r>
              <a:rPr lang="fr-FR" sz="1900" baseline="-25000" dirty="0" smtClean="0"/>
              <a:t>31</a:t>
            </a:r>
            <a:r>
              <a:rPr lang="fr-FR" sz="1900" dirty="0" smtClean="0"/>
              <a:t>+I</a:t>
            </a:r>
            <a:r>
              <a:rPr lang="fr-FR" sz="1900" baseline="-25000" dirty="0" smtClean="0"/>
              <a:t>32 </a:t>
            </a:r>
            <a:r>
              <a:rPr lang="fr-FR" sz="1900" dirty="0" smtClean="0"/>
              <a:t>.</a:t>
            </a:r>
            <a:r>
              <a:rPr lang="fr-FR" sz="1900" baseline="-25000" dirty="0" smtClean="0"/>
              <a:t> </a:t>
            </a:r>
            <a:endParaRPr lang="fr-FR" sz="1900" dirty="0"/>
          </a:p>
        </p:txBody>
      </p:sp>
      <p:grpSp>
        <p:nvGrpSpPr>
          <p:cNvPr id="4" name="Groupe 3"/>
          <p:cNvGrpSpPr/>
          <p:nvPr>
            <p:custDataLst>
              <p:tags r:id="rId5"/>
            </p:custDataLst>
          </p:nvPr>
        </p:nvGrpSpPr>
        <p:grpSpPr>
          <a:xfrm>
            <a:off x="5056491" y="1700808"/>
            <a:ext cx="3691973" cy="3456384"/>
            <a:chOff x="5056491" y="1700808"/>
            <a:chExt cx="3691973" cy="3456384"/>
          </a:xfrm>
        </p:grpSpPr>
        <p:sp>
          <p:nvSpPr>
            <p:cNvPr id="35" name="Rectangle 72"/>
            <p:cNvSpPr/>
            <p:nvPr/>
          </p:nvSpPr>
          <p:spPr>
            <a:xfrm rot="5400000" flipV="1">
              <a:off x="5046152" y="2765066"/>
              <a:ext cx="2541065" cy="1397208"/>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2" name="Groupe 41"/>
            <p:cNvGrpSpPr/>
            <p:nvPr/>
          </p:nvGrpSpPr>
          <p:grpSpPr>
            <a:xfrm>
              <a:off x="6716671" y="3717032"/>
              <a:ext cx="597234" cy="597234"/>
              <a:chOff x="6552873" y="5237584"/>
              <a:chExt cx="597234" cy="597234"/>
            </a:xfrm>
          </p:grpSpPr>
          <p:sp>
            <p:nvSpPr>
              <p:cNvPr id="43" name="Ellipse 42"/>
              <p:cNvSpPr/>
              <p:nvPr/>
            </p:nvSpPr>
            <p:spPr>
              <a:xfrm>
                <a:off x="6552873" y="52375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4" name="Connecteur droit avec flèche 43"/>
              <p:cNvCxnSpPr>
                <a:stCxn id="43" idx="4"/>
                <a:endCxn id="43" idx="0"/>
              </p:cNvCxnSpPr>
              <p:nvPr/>
            </p:nvCxnSpPr>
            <p:spPr>
              <a:xfrm flipV="1">
                <a:off x="6851490" y="52375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47" name="Groupe 46"/>
            <p:cNvGrpSpPr/>
            <p:nvPr/>
          </p:nvGrpSpPr>
          <p:grpSpPr>
            <a:xfrm>
              <a:off x="5308877" y="3717032"/>
              <a:ext cx="597234" cy="597234"/>
              <a:chOff x="6400473" y="5085184"/>
              <a:chExt cx="597234" cy="597234"/>
            </a:xfrm>
          </p:grpSpPr>
          <p:sp>
            <p:nvSpPr>
              <p:cNvPr id="48" name="Ellipse 47"/>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9" name="Connecteur droit avec flèche 48"/>
              <p:cNvCxnSpPr>
                <a:stCxn id="48" idx="4"/>
                <a:endCxn id="48"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50" name="Rectangle 49"/>
            <p:cNvSpPr/>
            <p:nvPr/>
          </p:nvSpPr>
          <p:spPr>
            <a:xfrm>
              <a:off x="5429438" y="2616866"/>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4" name="Rectangle 53"/>
            <p:cNvSpPr/>
            <p:nvPr/>
          </p:nvSpPr>
          <p:spPr>
            <a:xfrm>
              <a:off x="5056491" y="407707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6" name="Rectangle 55"/>
            <p:cNvSpPr/>
            <p:nvPr/>
          </p:nvSpPr>
          <p:spPr>
            <a:xfrm>
              <a:off x="6444209" y="400506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Ellipse 12"/>
            <p:cNvSpPr/>
            <p:nvPr/>
          </p:nvSpPr>
          <p:spPr>
            <a:xfrm>
              <a:off x="6948354" y="2132856"/>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nvSpPr>
          <p:spPr>
            <a:xfrm>
              <a:off x="6948353" y="4629679"/>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nvSpPr>
          <p:spPr>
            <a:xfrm>
              <a:off x="6576624" y="171063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0" name="Rectangle 72"/>
            <p:cNvSpPr/>
            <p:nvPr/>
          </p:nvSpPr>
          <p:spPr>
            <a:xfrm rot="5400000" flipV="1">
              <a:off x="6532710" y="2675717"/>
              <a:ext cx="2520277" cy="155511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41" name="Rectangle 40"/>
            <p:cNvSpPr/>
            <p:nvPr/>
          </p:nvSpPr>
          <p:spPr>
            <a:xfrm>
              <a:off x="8392352" y="306896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51" name="Rectangle 50"/>
            <p:cNvSpPr/>
            <p:nvPr/>
          </p:nvSpPr>
          <p:spPr>
            <a:xfrm>
              <a:off x="6837232" y="2616866"/>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45" name="Connecteur droit avec flèche 44"/>
            <p:cNvCxnSpPr/>
            <p:nvPr/>
          </p:nvCxnSpPr>
          <p:spPr>
            <a:xfrm flipH="1" flipV="1">
              <a:off x="5618079" y="3340926"/>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6" name="Connecteur droit avec flèche 45"/>
            <p:cNvCxnSpPr/>
            <p:nvPr/>
          </p:nvCxnSpPr>
          <p:spPr>
            <a:xfrm flipH="1" flipV="1">
              <a:off x="7004209" y="3340926"/>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2" name="Connecteur droit avec flèche 51"/>
            <p:cNvCxnSpPr/>
            <p:nvPr/>
          </p:nvCxnSpPr>
          <p:spPr>
            <a:xfrm flipH="1" flipV="1">
              <a:off x="7015288" y="2300329"/>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3" name="Connecteur droit avec flèche 52"/>
            <p:cNvCxnSpPr/>
            <p:nvPr/>
          </p:nvCxnSpPr>
          <p:spPr>
            <a:xfrm rot="5400000" flipH="1" flipV="1">
              <a:off x="6469084" y="2108565"/>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7" name="Connecteur droit avec flèche 56"/>
            <p:cNvCxnSpPr/>
            <p:nvPr/>
          </p:nvCxnSpPr>
          <p:spPr>
            <a:xfrm rot="5400000" flipH="1" flipV="1">
              <a:off x="7708276" y="2098230"/>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8" name="Connecteur droit avec flèche 57"/>
            <p:cNvCxnSpPr/>
            <p:nvPr/>
          </p:nvCxnSpPr>
          <p:spPr>
            <a:xfrm flipH="1">
              <a:off x="8570408" y="2394853"/>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2" name="Connecteur droit avec flèche 61"/>
            <p:cNvCxnSpPr/>
            <p:nvPr/>
          </p:nvCxnSpPr>
          <p:spPr>
            <a:xfrm flipH="1">
              <a:off x="8557089" y="4133014"/>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4" name="Connecteur droit avec flèche 63"/>
            <p:cNvCxnSpPr/>
            <p:nvPr/>
          </p:nvCxnSpPr>
          <p:spPr>
            <a:xfrm flipH="1" flipV="1">
              <a:off x="7004209" y="4347573"/>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5" name="Connecteur droit avec flèche 64"/>
            <p:cNvCxnSpPr/>
            <p:nvPr/>
          </p:nvCxnSpPr>
          <p:spPr>
            <a:xfrm rot="16200000" flipH="1" flipV="1">
              <a:off x="6305605" y="4640572"/>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p:nvPr/>
          </p:nvCxnSpPr>
          <p:spPr>
            <a:xfrm rot="16200000" flipH="1" flipV="1">
              <a:off x="7773705" y="4628843"/>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7" name="Connecteur droit avec flèche 66"/>
            <p:cNvCxnSpPr/>
            <p:nvPr/>
          </p:nvCxnSpPr>
          <p:spPr>
            <a:xfrm>
              <a:off x="6014289" y="2474894"/>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8" name="Connecteur droit avec flèche 67"/>
            <p:cNvCxnSpPr/>
            <p:nvPr/>
          </p:nvCxnSpPr>
          <p:spPr>
            <a:xfrm>
              <a:off x="7485737" y="2460412"/>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9" name="Connecteur droit avec flèche 68"/>
            <p:cNvCxnSpPr/>
            <p:nvPr/>
          </p:nvCxnSpPr>
          <p:spPr>
            <a:xfrm flipV="1">
              <a:off x="6014289" y="3453276"/>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0" name="Connecteur droit avec flèche 69"/>
            <p:cNvCxnSpPr/>
            <p:nvPr/>
          </p:nvCxnSpPr>
          <p:spPr>
            <a:xfrm flipV="1">
              <a:off x="7485737" y="3453276"/>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1" name="Connecteur droit avec flèche 70"/>
            <p:cNvCxnSpPr/>
            <p:nvPr/>
          </p:nvCxnSpPr>
          <p:spPr>
            <a:xfrm flipV="1">
              <a:off x="8182967" y="2380370"/>
              <a:ext cx="0" cy="2144816"/>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72" name="Rectangle 71"/>
            <p:cNvSpPr/>
            <p:nvPr/>
          </p:nvSpPr>
          <p:spPr>
            <a:xfrm>
              <a:off x="5114023" y="306896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4" name="Rectangle 73"/>
            <p:cNvSpPr/>
            <p:nvPr/>
          </p:nvSpPr>
          <p:spPr>
            <a:xfrm>
              <a:off x="6156177" y="170080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5" name="Rectangle 74"/>
            <p:cNvSpPr/>
            <p:nvPr/>
          </p:nvSpPr>
          <p:spPr>
            <a:xfrm>
              <a:off x="5940153" y="458112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6" name="Rectangle 75"/>
            <p:cNvSpPr/>
            <p:nvPr/>
          </p:nvSpPr>
          <p:spPr>
            <a:xfrm>
              <a:off x="6973040" y="412048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7" name="Rectangle 76"/>
            <p:cNvSpPr/>
            <p:nvPr/>
          </p:nvSpPr>
          <p:spPr>
            <a:xfrm>
              <a:off x="6914223" y="306896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8" name="Rectangle 77"/>
            <p:cNvSpPr/>
            <p:nvPr/>
          </p:nvSpPr>
          <p:spPr>
            <a:xfrm>
              <a:off x="6914223" y="213285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9" name="Rectangle 78"/>
            <p:cNvSpPr/>
            <p:nvPr/>
          </p:nvSpPr>
          <p:spPr>
            <a:xfrm>
              <a:off x="7551262" y="171063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0" name="Rectangle 79"/>
            <p:cNvSpPr/>
            <p:nvPr/>
          </p:nvSpPr>
          <p:spPr>
            <a:xfrm>
              <a:off x="8134434" y="228669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1" name="Rectangle 80"/>
            <p:cNvSpPr/>
            <p:nvPr/>
          </p:nvSpPr>
          <p:spPr>
            <a:xfrm>
              <a:off x="8066351" y="393305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3" name="Rectangle 82"/>
            <p:cNvSpPr/>
            <p:nvPr/>
          </p:nvSpPr>
          <p:spPr>
            <a:xfrm>
              <a:off x="7386270" y="4544499"/>
              <a:ext cx="653073" cy="612693"/>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5" name="Rectangle 84"/>
            <p:cNvSpPr/>
            <p:nvPr/>
          </p:nvSpPr>
          <p:spPr>
            <a:xfrm>
              <a:off x="5906111" y="2627119"/>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87" name="Rectangle 86"/>
            <p:cNvSpPr/>
            <p:nvPr/>
          </p:nvSpPr>
          <p:spPr>
            <a:xfrm>
              <a:off x="5906111" y="353601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88" name="Rectangle 87"/>
            <p:cNvSpPr/>
            <p:nvPr/>
          </p:nvSpPr>
          <p:spPr>
            <a:xfrm>
              <a:off x="7380313" y="3605501"/>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89" name="Rectangle 88"/>
            <p:cNvSpPr/>
            <p:nvPr/>
          </p:nvSpPr>
          <p:spPr>
            <a:xfrm>
              <a:off x="7380313" y="273267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90" name="Rectangle 89"/>
            <p:cNvSpPr/>
            <p:nvPr/>
          </p:nvSpPr>
          <p:spPr>
            <a:xfrm>
              <a:off x="7706311" y="247489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3</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grpSp>
      <p:sp>
        <p:nvSpPr>
          <p:cNvPr id="91" name="Espace réservé du contenu 2"/>
          <p:cNvSpPr txBox="1">
            <a:spLocks/>
          </p:cNvSpPr>
          <p:nvPr>
            <p:custDataLst>
              <p:tags r:id="rId6"/>
            </p:custDataLst>
          </p:nvPr>
        </p:nvSpPr>
        <p:spPr>
          <a:xfrm>
            <a:off x="4940259" y="5013176"/>
            <a:ext cx="4203742" cy="718411"/>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On se rappelle que: </a:t>
            </a:r>
            <a:br>
              <a:rPr lang="fr-FR" sz="1900" dirty="0" smtClean="0"/>
            </a:br>
            <a:r>
              <a:rPr lang="fr-FR" sz="1900" dirty="0" smtClean="0"/>
              <a:t>U</a:t>
            </a:r>
            <a:r>
              <a:rPr lang="fr-FR" sz="1900" baseline="-25000" dirty="0" smtClean="0"/>
              <a:t>1</a:t>
            </a:r>
            <a:r>
              <a:rPr lang="fr-FR" sz="1900" dirty="0" smtClean="0"/>
              <a:t>=R</a:t>
            </a:r>
            <a:r>
              <a:rPr lang="fr-FR" sz="1900" baseline="-25000" dirty="0" smtClean="0"/>
              <a:t>1</a:t>
            </a:r>
            <a:r>
              <a:rPr lang="fr-FR" sz="1900" dirty="0" smtClean="0"/>
              <a:t>.I</a:t>
            </a:r>
            <a:r>
              <a:rPr lang="fr-FR" sz="1900" baseline="-25000" dirty="0" smtClean="0"/>
              <a:t>1 </a:t>
            </a:r>
            <a:r>
              <a:rPr lang="fr-FR" sz="1900" dirty="0"/>
              <a:t>; U</a:t>
            </a:r>
            <a:r>
              <a:rPr lang="fr-FR" sz="1900" baseline="-25000" dirty="0"/>
              <a:t>2</a:t>
            </a:r>
            <a:r>
              <a:rPr lang="fr-FR" sz="1900" dirty="0"/>
              <a:t>=R</a:t>
            </a:r>
            <a:r>
              <a:rPr lang="fr-FR" sz="1900" baseline="-25000" dirty="0"/>
              <a:t>2</a:t>
            </a:r>
            <a:r>
              <a:rPr lang="fr-FR" sz="1900" dirty="0"/>
              <a:t>.I</a:t>
            </a:r>
            <a:r>
              <a:rPr lang="fr-FR" sz="1900" baseline="-25000" dirty="0"/>
              <a:t>2 </a:t>
            </a:r>
            <a:r>
              <a:rPr lang="fr-FR" sz="1900" dirty="0"/>
              <a:t>; U</a:t>
            </a:r>
            <a:r>
              <a:rPr lang="fr-FR" sz="1900" baseline="-25000" dirty="0"/>
              <a:t>3</a:t>
            </a:r>
            <a:r>
              <a:rPr lang="fr-FR" sz="1900" dirty="0"/>
              <a:t>=R</a:t>
            </a:r>
            <a:r>
              <a:rPr lang="fr-FR" sz="1900" baseline="-25000" dirty="0"/>
              <a:t>3</a:t>
            </a:r>
            <a:r>
              <a:rPr lang="fr-FR" sz="1900" dirty="0"/>
              <a:t>.I</a:t>
            </a:r>
            <a:r>
              <a:rPr lang="fr-FR" sz="1900" baseline="-25000" dirty="0"/>
              <a:t>3 </a:t>
            </a:r>
            <a:endParaRPr lang="fr-FR" sz="1900" dirty="0"/>
          </a:p>
        </p:txBody>
      </p:sp>
      <p:sp>
        <p:nvSpPr>
          <p:cNvPr id="55" name="Espace réservé du contenu 2"/>
          <p:cNvSpPr txBox="1">
            <a:spLocks/>
          </p:cNvSpPr>
          <p:nvPr>
            <p:custDataLst>
              <p:tags r:id="rId7"/>
            </p:custDataLst>
          </p:nvPr>
        </p:nvSpPr>
        <p:spPr>
          <a:xfrm>
            <a:off x="877353" y="1772816"/>
            <a:ext cx="3530000" cy="432048"/>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Résultats précédents:</a:t>
            </a:r>
            <a:endParaRPr lang="fr-FR" sz="1900" dirty="0"/>
          </a:p>
        </p:txBody>
      </p:sp>
      <mc:AlternateContent xmlns:mc="http://schemas.openxmlformats.org/markup-compatibility/2006">
        <mc:Choice xmlns:a14="http://schemas.microsoft.com/office/drawing/2010/main" Requires="a14">
          <p:sp>
            <p:nvSpPr>
              <p:cNvPr id="73" name="Espace réservé du contenu 2"/>
              <p:cNvSpPr txBox="1">
                <a:spLocks/>
              </p:cNvSpPr>
              <p:nvPr>
                <p:custDataLst>
                  <p:tags r:id="rId8"/>
                </p:custDataLst>
              </p:nvPr>
            </p:nvSpPr>
            <p:spPr>
              <a:xfrm>
                <a:off x="94484" y="2193178"/>
                <a:ext cx="2376000"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11</a:t>
                </a:r>
                <a:r>
                  <a:rPr lang="fr-FR" sz="1900" dirty="0" smtClean="0"/>
                  <a:t> =</a:t>
                </a:r>
                <a14:m>
                  <m:oMath xmlns:m="http://schemas.openxmlformats.org/officeDocument/2006/math">
                    <m:f>
                      <m:fPr>
                        <m:ctrlPr>
                          <a:rPr lang="fr-FR" sz="3093" i="1" smtClean="0">
                            <a:latin typeface="Cambria Math"/>
                          </a:rPr>
                        </m:ctrlPr>
                      </m:fPr>
                      <m:num>
                        <m:r>
                          <a:rPr lang="fr-FR" sz="3093" b="1" i="0" smtClean="0">
                            <a:latin typeface="Cambria Math"/>
                          </a:rPr>
                          <m:t>𝐄</m:t>
                        </m:r>
                        <m:r>
                          <a:rPr lang="fr-FR" sz="3093" b="1" i="0" baseline="-25000" smtClean="0">
                            <a:latin typeface="Cambria Math"/>
                          </a:rPr>
                          <m:t>𝟏</m:t>
                        </m:r>
                      </m:num>
                      <m:den>
                        <m:r>
                          <a:rPr lang="fr-FR" sz="3093" b="1" i="0" smtClean="0">
                            <a:latin typeface="Cambria Math"/>
                          </a:rPr>
                          <m:t>𝐑</m:t>
                        </m:r>
                        <m:r>
                          <a:rPr lang="fr-FR" sz="3093" b="1" i="0" baseline="-25000" smtClean="0">
                            <a:latin typeface="Cambria Math"/>
                          </a:rPr>
                          <m:t>𝟏</m:t>
                        </m:r>
                        <m:r>
                          <a:rPr lang="fr-FR" sz="3093" b="1" i="0" smtClean="0">
                            <a:latin typeface="Cambria Math"/>
                          </a:rPr>
                          <m:t>+</m:t>
                        </m:r>
                        <m:f>
                          <m:fPr>
                            <m:ctrlPr>
                              <a:rPr lang="fr-FR" sz="3093" b="1" i="1" smtClean="0">
                                <a:latin typeface="Cambria Math"/>
                              </a:rPr>
                            </m:ctrlPr>
                          </m:fPr>
                          <m:num>
                            <m:r>
                              <a:rPr lang="fr-FR" sz="3093" b="1" i="0" smtClean="0">
                                <a:latin typeface="Cambria Math"/>
                              </a:rPr>
                              <m:t>𝐑</m:t>
                            </m:r>
                            <m:r>
                              <a:rPr lang="fr-FR" sz="3093" b="1" i="0" baseline="-25000" smtClean="0">
                                <a:latin typeface="Cambria Math"/>
                              </a:rPr>
                              <m:t>𝟐</m:t>
                            </m:r>
                            <m:r>
                              <a:rPr lang="fr-FR" sz="3093" b="1" i="0" smtClean="0">
                                <a:latin typeface="Cambria Math"/>
                              </a:rPr>
                              <m:t> . </m:t>
                            </m:r>
                            <m:r>
                              <a:rPr lang="fr-FR" sz="3093" b="1" i="0" smtClean="0">
                                <a:latin typeface="Cambria Math"/>
                              </a:rPr>
                              <m:t>𝐑𝟑</m:t>
                            </m:r>
                          </m:num>
                          <m:den>
                            <m:r>
                              <a:rPr lang="fr-FR" sz="3093" b="1" i="0" smtClean="0">
                                <a:latin typeface="Cambria Math"/>
                              </a:rPr>
                              <m:t>𝐑</m:t>
                            </m:r>
                            <m:r>
                              <a:rPr lang="fr-FR" sz="3093" b="1" i="0" baseline="-25000" smtClean="0">
                                <a:latin typeface="Cambria Math"/>
                              </a:rPr>
                              <m:t>𝟐</m:t>
                            </m:r>
                            <m:r>
                              <a:rPr lang="fr-FR" sz="3093" b="1" i="0" smtClean="0">
                                <a:latin typeface="Cambria Math"/>
                              </a:rPr>
                              <m:t>+</m:t>
                            </m:r>
                            <m:r>
                              <a:rPr lang="fr-FR" sz="3093" b="1" i="0" smtClean="0">
                                <a:latin typeface="Cambria Math"/>
                              </a:rPr>
                              <m:t>𝐑𝟑</m:t>
                            </m:r>
                          </m:den>
                        </m:f>
                      </m:den>
                    </m:f>
                  </m:oMath>
                </a14:m>
                <a:endParaRPr lang="fr-FR" sz="3093" dirty="0" smtClean="0"/>
              </a:p>
            </p:txBody>
          </p:sp>
        </mc:Choice>
        <mc:Fallback>
          <p:sp>
            <p:nvSpPr>
              <p:cNvPr id="73" name="Espace réservé du contenu 2"/>
              <p:cNvSpPr txBox="1">
                <a:spLocks noRot="1" noChangeAspect="1" noMove="1" noResize="1" noEditPoints="1" noAdjustHandles="1" noChangeArrowheads="1" noChangeShapeType="1" noTextEdit="1"/>
              </p:cNvSpPr>
              <p:nvPr>
                <p:custDataLst>
                  <p:tags r:id="rId8"/>
                </p:custDataLst>
              </p:nvPr>
            </p:nvSpPr>
            <p:spPr>
              <a:xfrm>
                <a:off x="94484" y="2193178"/>
                <a:ext cx="2376000" cy="1116000"/>
              </a:xfrm>
              <a:prstGeom prst="rect">
                <a:avLst/>
              </a:prstGeom>
              <a:blipFill rotWithShape="1">
                <a:blip r:embed="rId16"/>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2" name="Espace réservé du contenu 2"/>
              <p:cNvSpPr txBox="1">
                <a:spLocks/>
              </p:cNvSpPr>
              <p:nvPr>
                <p:custDataLst>
                  <p:tags r:id="rId9"/>
                </p:custDataLst>
              </p:nvPr>
            </p:nvSpPr>
            <p:spPr>
              <a:xfrm>
                <a:off x="94484" y="3392948"/>
                <a:ext cx="2376000"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21</a:t>
                </a:r>
                <a:r>
                  <a:rPr lang="fr-FR" sz="1900" dirty="0" smtClean="0"/>
                  <a:t> =</a:t>
                </a:r>
                <a:r>
                  <a:rPr lang="fr-FR" sz="2800" dirty="0"/>
                  <a:t> </a:t>
                </a:r>
                <a:r>
                  <a:rPr lang="fr-FR" sz="2000" dirty="0" smtClean="0"/>
                  <a:t>I</a:t>
                </a:r>
                <a:r>
                  <a:rPr lang="fr-FR" sz="2000" baseline="-25000" dirty="0" smtClean="0"/>
                  <a:t>11</a:t>
                </a:r>
                <a:r>
                  <a:rPr lang="fr-FR" sz="2000" dirty="0" smtClean="0"/>
                  <a:t>.</a:t>
                </a:r>
                <a:r>
                  <a:rPr lang="fr-FR" sz="2800" baseline="-25000" dirty="0" smtClean="0"/>
                  <a:t> </a:t>
                </a:r>
                <a14:m>
                  <m:oMath xmlns:m="http://schemas.openxmlformats.org/officeDocument/2006/math">
                    <m:f>
                      <m:fPr>
                        <m:ctrlPr>
                          <a:rPr lang="fr-FR" sz="3093" i="1" smtClean="0">
                            <a:latin typeface="Cambria Math"/>
                          </a:rPr>
                        </m:ctrlPr>
                      </m:fPr>
                      <m:num>
                        <m:r>
                          <a:rPr lang="fr-FR" sz="3093" b="1" i="0" smtClean="0">
                            <a:latin typeface="Cambria Math"/>
                          </a:rPr>
                          <m:t>𝐑</m:t>
                        </m:r>
                        <m:r>
                          <a:rPr lang="fr-FR" sz="3093" b="1" i="0" baseline="-25000" smtClean="0">
                            <a:latin typeface="Cambria Math"/>
                          </a:rPr>
                          <m:t>𝟑</m:t>
                        </m:r>
                      </m:num>
                      <m:den>
                        <m:r>
                          <a:rPr lang="fr-FR" sz="3093" b="1" i="0" smtClean="0">
                            <a:latin typeface="Cambria Math"/>
                          </a:rPr>
                          <m:t>𝐑</m:t>
                        </m:r>
                        <m:r>
                          <a:rPr lang="fr-FR" sz="3093" b="1" i="0" baseline="-25000" smtClean="0">
                            <a:latin typeface="Cambria Math"/>
                          </a:rPr>
                          <m:t>𝟐</m:t>
                        </m:r>
                        <m:r>
                          <a:rPr lang="fr-FR" sz="3093" b="1" i="1" smtClean="0">
                            <a:latin typeface="Cambria Math"/>
                          </a:rPr>
                          <m:t>+</m:t>
                        </m:r>
                        <m:r>
                          <a:rPr lang="fr-FR" sz="3093">
                            <a:latin typeface="Cambria Math"/>
                          </a:rPr>
                          <m:t>𝐑</m:t>
                        </m:r>
                        <m:r>
                          <a:rPr lang="fr-FR" sz="3093" baseline="-25000">
                            <a:latin typeface="Cambria Math"/>
                          </a:rPr>
                          <m:t>𝟑</m:t>
                        </m:r>
                      </m:den>
                    </m:f>
                  </m:oMath>
                </a14:m>
                <a:endParaRPr lang="fr-FR" sz="3093" dirty="0" smtClean="0"/>
              </a:p>
            </p:txBody>
          </p:sp>
        </mc:Choice>
        <mc:Fallback xmlns="">
          <p:sp>
            <p:nvSpPr>
              <p:cNvPr id="82" name="Espace réservé du contenu 2"/>
              <p:cNvSpPr txBox="1">
                <a:spLocks noRot="1" noChangeAspect="1" noMove="1" noResize="1" noEditPoints="1" noAdjustHandles="1" noChangeArrowheads="1" noChangeShapeType="1" noTextEdit="1"/>
              </p:cNvSpPr>
              <p:nvPr>
                <p:custDataLst>
                  <p:tags r:id="rId17"/>
                </p:custDataLst>
              </p:nvPr>
            </p:nvSpPr>
            <p:spPr>
              <a:xfrm>
                <a:off x="94484" y="3392948"/>
                <a:ext cx="2376000" cy="1116000"/>
              </a:xfrm>
              <a:prstGeom prst="rect">
                <a:avLst/>
              </a:prstGeom>
              <a:blipFill rotWithShape="1">
                <a:blip r:embed="rId18"/>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4" name="Espace réservé du contenu 2"/>
              <p:cNvSpPr txBox="1">
                <a:spLocks/>
              </p:cNvSpPr>
              <p:nvPr>
                <p:custDataLst>
                  <p:tags r:id="rId10"/>
                </p:custDataLst>
              </p:nvPr>
            </p:nvSpPr>
            <p:spPr>
              <a:xfrm>
                <a:off x="94484" y="4592718"/>
                <a:ext cx="2376263"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31</a:t>
                </a:r>
                <a:r>
                  <a:rPr lang="fr-FR" sz="1900" dirty="0" smtClean="0"/>
                  <a:t> =</a:t>
                </a:r>
                <a:r>
                  <a:rPr lang="fr-FR" sz="2800" dirty="0"/>
                  <a:t> </a:t>
                </a:r>
                <a:r>
                  <a:rPr lang="fr-FR" sz="2000" dirty="0" smtClean="0"/>
                  <a:t>I</a:t>
                </a:r>
                <a:r>
                  <a:rPr lang="fr-FR" sz="2000" baseline="-25000" dirty="0" smtClean="0"/>
                  <a:t>11</a:t>
                </a:r>
                <a:r>
                  <a:rPr lang="fr-FR" sz="2000" dirty="0" smtClean="0"/>
                  <a:t>.</a:t>
                </a:r>
                <a:r>
                  <a:rPr lang="fr-FR" sz="2800" baseline="-25000" dirty="0" smtClean="0"/>
                  <a:t> </a:t>
                </a:r>
                <a14:m>
                  <m:oMath xmlns:m="http://schemas.openxmlformats.org/officeDocument/2006/math">
                    <m:f>
                      <m:fPr>
                        <m:ctrlPr>
                          <a:rPr lang="fr-FR" sz="3093" i="1" smtClean="0">
                            <a:latin typeface="Cambria Math"/>
                          </a:rPr>
                        </m:ctrlPr>
                      </m:fPr>
                      <m:num>
                        <m:r>
                          <a:rPr lang="fr-FR" sz="3093" b="1" i="0" smtClean="0">
                            <a:latin typeface="Cambria Math"/>
                          </a:rPr>
                          <m:t>𝐑</m:t>
                        </m:r>
                        <m:r>
                          <a:rPr lang="fr-FR" sz="3093" b="1" i="0" baseline="-25000" smtClean="0">
                            <a:latin typeface="Cambria Math"/>
                          </a:rPr>
                          <m:t>𝟐</m:t>
                        </m:r>
                      </m:num>
                      <m:den>
                        <m:r>
                          <a:rPr lang="fr-FR" sz="3093" b="1" i="0" smtClean="0">
                            <a:latin typeface="Cambria Math"/>
                          </a:rPr>
                          <m:t>𝐑</m:t>
                        </m:r>
                        <m:r>
                          <a:rPr lang="fr-FR" sz="3093" b="1" i="0" baseline="-25000" smtClean="0">
                            <a:latin typeface="Cambria Math"/>
                          </a:rPr>
                          <m:t>𝟐</m:t>
                        </m:r>
                        <m:r>
                          <a:rPr lang="fr-FR" sz="3093" b="1" i="1" smtClean="0">
                            <a:latin typeface="Cambria Math"/>
                          </a:rPr>
                          <m:t>+</m:t>
                        </m:r>
                        <m:r>
                          <a:rPr lang="fr-FR" sz="3093">
                            <a:latin typeface="Cambria Math"/>
                          </a:rPr>
                          <m:t>𝐑</m:t>
                        </m:r>
                        <m:r>
                          <a:rPr lang="fr-FR" sz="3093" baseline="-25000">
                            <a:latin typeface="Cambria Math"/>
                          </a:rPr>
                          <m:t>𝟑</m:t>
                        </m:r>
                      </m:den>
                    </m:f>
                  </m:oMath>
                </a14:m>
                <a:endParaRPr lang="fr-FR" sz="3093" dirty="0" smtClean="0"/>
              </a:p>
            </p:txBody>
          </p:sp>
        </mc:Choice>
        <mc:Fallback xmlns="">
          <p:sp>
            <p:nvSpPr>
              <p:cNvPr id="84" name="Espace réservé du contenu 2"/>
              <p:cNvSpPr txBox="1">
                <a:spLocks noRot="1" noChangeAspect="1" noMove="1" noResize="1" noEditPoints="1" noAdjustHandles="1" noChangeArrowheads="1" noChangeShapeType="1" noTextEdit="1"/>
              </p:cNvSpPr>
              <p:nvPr>
                <p:custDataLst>
                  <p:tags r:id="rId19"/>
                </p:custDataLst>
              </p:nvPr>
            </p:nvSpPr>
            <p:spPr>
              <a:xfrm>
                <a:off x="94484" y="4592718"/>
                <a:ext cx="2376263" cy="1116000"/>
              </a:xfrm>
              <a:prstGeom prst="rect">
                <a:avLst/>
              </a:prstGeom>
              <a:blipFill rotWithShape="1">
                <a:blip r:embed="rId20"/>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6" name="Espace réservé du contenu 2"/>
              <p:cNvSpPr txBox="1">
                <a:spLocks/>
              </p:cNvSpPr>
              <p:nvPr>
                <p:custDataLst>
                  <p:tags r:id="rId11"/>
                </p:custDataLst>
              </p:nvPr>
            </p:nvSpPr>
            <p:spPr>
              <a:xfrm>
                <a:off x="2564258" y="3392948"/>
                <a:ext cx="2376000"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22</a:t>
                </a:r>
                <a:r>
                  <a:rPr lang="fr-FR" sz="1900" dirty="0" smtClean="0"/>
                  <a:t> =</a:t>
                </a:r>
                <a14:m>
                  <m:oMath xmlns:m="http://schemas.openxmlformats.org/officeDocument/2006/math">
                    <m:f>
                      <m:fPr>
                        <m:ctrlPr>
                          <a:rPr lang="fr-FR" sz="3093" i="1" smtClean="0">
                            <a:latin typeface="Cambria Math"/>
                          </a:rPr>
                        </m:ctrlPr>
                      </m:fPr>
                      <m:num>
                        <m:r>
                          <a:rPr lang="fr-FR" sz="3093" b="1" i="0" smtClean="0">
                            <a:latin typeface="Cambria Math"/>
                          </a:rPr>
                          <m:t>𝐄</m:t>
                        </m:r>
                        <m:r>
                          <a:rPr lang="fr-FR" sz="3093" b="1" i="0" baseline="-25000" smtClean="0">
                            <a:latin typeface="Cambria Math"/>
                          </a:rPr>
                          <m:t>𝟐</m:t>
                        </m:r>
                      </m:num>
                      <m:den>
                        <m:r>
                          <a:rPr lang="fr-FR" sz="3093" b="1" i="0" smtClean="0">
                            <a:latin typeface="Cambria Math"/>
                          </a:rPr>
                          <m:t>𝐑</m:t>
                        </m:r>
                        <m:r>
                          <a:rPr lang="fr-FR" sz="3093" b="1" i="0" baseline="-25000" smtClean="0">
                            <a:latin typeface="Cambria Math"/>
                          </a:rPr>
                          <m:t>𝟐</m:t>
                        </m:r>
                        <m:r>
                          <a:rPr lang="fr-FR" sz="3093" b="1" i="0" smtClean="0">
                            <a:latin typeface="Cambria Math"/>
                          </a:rPr>
                          <m:t>+</m:t>
                        </m:r>
                        <m:f>
                          <m:fPr>
                            <m:ctrlPr>
                              <a:rPr lang="fr-FR" sz="3093" b="1" i="1" smtClean="0">
                                <a:latin typeface="Cambria Math"/>
                              </a:rPr>
                            </m:ctrlPr>
                          </m:fPr>
                          <m:num>
                            <m:r>
                              <a:rPr lang="fr-FR" sz="3093" b="1" i="0" smtClean="0">
                                <a:latin typeface="Cambria Math"/>
                              </a:rPr>
                              <m:t>𝐑</m:t>
                            </m:r>
                            <m:r>
                              <a:rPr lang="fr-FR" sz="3093" b="1" i="0" baseline="-25000" smtClean="0">
                                <a:latin typeface="Cambria Math"/>
                              </a:rPr>
                              <m:t>𝟏</m:t>
                            </m:r>
                            <m:r>
                              <a:rPr lang="fr-FR" sz="3093" b="1" i="0" smtClean="0">
                                <a:latin typeface="Cambria Math"/>
                              </a:rPr>
                              <m:t> . </m:t>
                            </m:r>
                            <m:r>
                              <a:rPr lang="fr-FR" sz="3093" b="1" i="0" smtClean="0">
                                <a:latin typeface="Cambria Math"/>
                              </a:rPr>
                              <m:t>𝐑𝟑</m:t>
                            </m:r>
                          </m:num>
                          <m:den>
                            <m:r>
                              <a:rPr lang="fr-FR" sz="3093" b="1" i="0" smtClean="0">
                                <a:latin typeface="Cambria Math"/>
                              </a:rPr>
                              <m:t>𝐑</m:t>
                            </m:r>
                            <m:r>
                              <a:rPr lang="fr-FR" sz="3093" b="1" i="0" baseline="-25000" smtClean="0">
                                <a:latin typeface="Cambria Math"/>
                              </a:rPr>
                              <m:t>𝟏</m:t>
                            </m:r>
                            <m:r>
                              <a:rPr lang="fr-FR" sz="3093" b="1" i="0" smtClean="0">
                                <a:latin typeface="Cambria Math"/>
                              </a:rPr>
                              <m:t>+</m:t>
                            </m:r>
                            <m:r>
                              <a:rPr lang="fr-FR" sz="3093" b="1" i="0" smtClean="0">
                                <a:latin typeface="Cambria Math"/>
                              </a:rPr>
                              <m:t>𝐑𝟑</m:t>
                            </m:r>
                          </m:den>
                        </m:f>
                      </m:den>
                    </m:f>
                  </m:oMath>
                </a14:m>
                <a:endParaRPr lang="fr-FR" sz="3093" dirty="0" smtClean="0"/>
              </a:p>
            </p:txBody>
          </p:sp>
        </mc:Choice>
        <mc:Fallback xmlns="">
          <p:sp>
            <p:nvSpPr>
              <p:cNvPr id="86" name="Espace réservé du contenu 2"/>
              <p:cNvSpPr txBox="1">
                <a:spLocks noRot="1" noChangeAspect="1" noMove="1" noResize="1" noEditPoints="1" noAdjustHandles="1" noChangeArrowheads="1" noChangeShapeType="1" noTextEdit="1"/>
              </p:cNvSpPr>
              <p:nvPr>
                <p:custDataLst>
                  <p:tags r:id="rId21"/>
                </p:custDataLst>
              </p:nvPr>
            </p:nvSpPr>
            <p:spPr>
              <a:xfrm>
                <a:off x="2564258" y="3392948"/>
                <a:ext cx="2376000" cy="1116000"/>
              </a:xfrm>
              <a:prstGeom prst="rect">
                <a:avLst/>
              </a:prstGeom>
              <a:blipFill rotWithShape="1">
                <a:blip r:embed="rId22"/>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92" name="Espace réservé du contenu 2"/>
              <p:cNvSpPr txBox="1">
                <a:spLocks/>
              </p:cNvSpPr>
              <p:nvPr>
                <p:custDataLst>
                  <p:tags r:id="rId12"/>
                </p:custDataLst>
              </p:nvPr>
            </p:nvSpPr>
            <p:spPr>
              <a:xfrm>
                <a:off x="2564258" y="2193178"/>
                <a:ext cx="2376000"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12</a:t>
                </a:r>
                <a:r>
                  <a:rPr lang="fr-FR" sz="1900" dirty="0" smtClean="0"/>
                  <a:t> =</a:t>
                </a:r>
                <a:r>
                  <a:rPr lang="fr-FR" sz="2800" dirty="0"/>
                  <a:t> </a:t>
                </a:r>
                <a:r>
                  <a:rPr lang="fr-FR" sz="2000" dirty="0" smtClean="0"/>
                  <a:t>I</a:t>
                </a:r>
                <a:r>
                  <a:rPr lang="fr-FR" sz="2000" baseline="-25000" dirty="0" smtClean="0"/>
                  <a:t>22</a:t>
                </a:r>
                <a:r>
                  <a:rPr lang="fr-FR" sz="2000" dirty="0" smtClean="0"/>
                  <a:t>.</a:t>
                </a:r>
                <a:r>
                  <a:rPr lang="fr-FR" sz="2800" baseline="-25000" dirty="0" smtClean="0"/>
                  <a:t> </a:t>
                </a:r>
                <a14:m>
                  <m:oMath xmlns:m="http://schemas.openxmlformats.org/officeDocument/2006/math">
                    <m:f>
                      <m:fPr>
                        <m:ctrlPr>
                          <a:rPr lang="fr-FR" sz="3093" i="1" smtClean="0">
                            <a:latin typeface="Cambria Math"/>
                          </a:rPr>
                        </m:ctrlPr>
                      </m:fPr>
                      <m:num>
                        <m:r>
                          <a:rPr lang="fr-FR" sz="3093" b="1" i="0" smtClean="0">
                            <a:latin typeface="Cambria Math"/>
                          </a:rPr>
                          <m:t>𝐑</m:t>
                        </m:r>
                        <m:r>
                          <a:rPr lang="fr-FR" sz="3093" b="1" i="0" baseline="-25000" smtClean="0">
                            <a:latin typeface="Cambria Math"/>
                          </a:rPr>
                          <m:t>𝟑</m:t>
                        </m:r>
                      </m:num>
                      <m:den>
                        <m:r>
                          <a:rPr lang="fr-FR" sz="3093" b="1" i="0" smtClean="0">
                            <a:latin typeface="Cambria Math"/>
                          </a:rPr>
                          <m:t>𝐑</m:t>
                        </m:r>
                        <m:r>
                          <a:rPr lang="fr-FR" sz="3093" b="1" i="0" baseline="-25000" smtClean="0">
                            <a:latin typeface="Cambria Math"/>
                          </a:rPr>
                          <m:t>𝟏</m:t>
                        </m:r>
                        <m:r>
                          <a:rPr lang="fr-FR" sz="3093" b="1" i="1" smtClean="0">
                            <a:latin typeface="Cambria Math"/>
                          </a:rPr>
                          <m:t>+</m:t>
                        </m:r>
                        <m:r>
                          <a:rPr lang="fr-FR" sz="3093">
                            <a:latin typeface="Cambria Math"/>
                          </a:rPr>
                          <m:t>𝐑</m:t>
                        </m:r>
                        <m:r>
                          <a:rPr lang="fr-FR" sz="3093" baseline="-25000">
                            <a:latin typeface="Cambria Math"/>
                          </a:rPr>
                          <m:t>𝟑</m:t>
                        </m:r>
                      </m:den>
                    </m:f>
                  </m:oMath>
                </a14:m>
                <a:endParaRPr lang="fr-FR" sz="3093" dirty="0" smtClean="0"/>
              </a:p>
            </p:txBody>
          </p:sp>
        </mc:Choice>
        <mc:Fallback xmlns="">
          <p:sp>
            <p:nvSpPr>
              <p:cNvPr id="92" name="Espace réservé du contenu 2"/>
              <p:cNvSpPr txBox="1">
                <a:spLocks noRot="1" noChangeAspect="1" noMove="1" noResize="1" noEditPoints="1" noAdjustHandles="1" noChangeArrowheads="1" noChangeShapeType="1" noTextEdit="1"/>
              </p:cNvSpPr>
              <p:nvPr>
                <p:custDataLst>
                  <p:tags r:id="rId23"/>
                </p:custDataLst>
              </p:nvPr>
            </p:nvSpPr>
            <p:spPr>
              <a:xfrm>
                <a:off x="2564258" y="2193178"/>
                <a:ext cx="2376000" cy="1116000"/>
              </a:xfrm>
              <a:prstGeom prst="rect">
                <a:avLst/>
              </a:prstGeom>
              <a:blipFill rotWithShape="1">
                <a:blip r:embed="rId24"/>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93" name="Espace réservé du contenu 2"/>
              <p:cNvSpPr txBox="1">
                <a:spLocks/>
              </p:cNvSpPr>
              <p:nvPr>
                <p:custDataLst>
                  <p:tags r:id="rId13"/>
                </p:custDataLst>
              </p:nvPr>
            </p:nvSpPr>
            <p:spPr>
              <a:xfrm>
                <a:off x="2564258" y="4592718"/>
                <a:ext cx="2376000"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32</a:t>
                </a:r>
                <a:r>
                  <a:rPr lang="fr-FR" sz="1900" dirty="0" smtClean="0"/>
                  <a:t> =</a:t>
                </a:r>
                <a:r>
                  <a:rPr lang="fr-FR" sz="2800" dirty="0"/>
                  <a:t> </a:t>
                </a:r>
                <a:r>
                  <a:rPr lang="fr-FR" sz="2000" dirty="0" smtClean="0"/>
                  <a:t>I</a:t>
                </a:r>
                <a:r>
                  <a:rPr lang="fr-FR" sz="2000" baseline="-25000" dirty="0" smtClean="0"/>
                  <a:t>22</a:t>
                </a:r>
                <a:r>
                  <a:rPr lang="fr-FR" sz="2000" dirty="0" smtClean="0"/>
                  <a:t>.</a:t>
                </a:r>
                <a:r>
                  <a:rPr lang="fr-FR" sz="2800" baseline="-25000" dirty="0" smtClean="0"/>
                  <a:t> </a:t>
                </a:r>
                <a14:m>
                  <m:oMath xmlns:m="http://schemas.openxmlformats.org/officeDocument/2006/math">
                    <m:f>
                      <m:fPr>
                        <m:ctrlPr>
                          <a:rPr lang="fr-FR" sz="3093" i="1" smtClean="0">
                            <a:latin typeface="Cambria Math"/>
                          </a:rPr>
                        </m:ctrlPr>
                      </m:fPr>
                      <m:num>
                        <m:r>
                          <a:rPr lang="fr-FR" sz="3093" b="1" i="0" smtClean="0">
                            <a:latin typeface="Cambria Math"/>
                          </a:rPr>
                          <m:t>𝐑</m:t>
                        </m:r>
                        <m:r>
                          <a:rPr lang="fr-FR" sz="3093" b="1" i="0" baseline="-25000" smtClean="0">
                            <a:latin typeface="Cambria Math"/>
                          </a:rPr>
                          <m:t>𝟏</m:t>
                        </m:r>
                      </m:num>
                      <m:den>
                        <m:r>
                          <a:rPr lang="fr-FR" sz="3093" b="1" i="0" smtClean="0">
                            <a:latin typeface="Cambria Math"/>
                          </a:rPr>
                          <m:t>𝐑</m:t>
                        </m:r>
                        <m:r>
                          <a:rPr lang="fr-FR" sz="3093" b="1" i="0" baseline="-25000" smtClean="0">
                            <a:latin typeface="Cambria Math"/>
                          </a:rPr>
                          <m:t>𝟏</m:t>
                        </m:r>
                        <m:r>
                          <a:rPr lang="fr-FR" sz="3093" b="1" i="1" smtClean="0">
                            <a:latin typeface="Cambria Math"/>
                          </a:rPr>
                          <m:t>+</m:t>
                        </m:r>
                        <m:r>
                          <a:rPr lang="fr-FR" sz="3093">
                            <a:latin typeface="Cambria Math"/>
                          </a:rPr>
                          <m:t>𝐑</m:t>
                        </m:r>
                        <m:r>
                          <a:rPr lang="fr-FR" sz="3093" baseline="-25000">
                            <a:latin typeface="Cambria Math"/>
                          </a:rPr>
                          <m:t>𝟑</m:t>
                        </m:r>
                      </m:den>
                    </m:f>
                  </m:oMath>
                </a14:m>
                <a:endParaRPr lang="fr-FR" sz="3093" dirty="0" smtClean="0"/>
              </a:p>
            </p:txBody>
          </p:sp>
        </mc:Choice>
        <mc:Fallback xmlns="">
          <p:sp>
            <p:nvSpPr>
              <p:cNvPr id="93" name="Espace réservé du contenu 2"/>
              <p:cNvSpPr txBox="1">
                <a:spLocks noRot="1" noChangeAspect="1" noMove="1" noResize="1" noEditPoints="1" noAdjustHandles="1" noChangeArrowheads="1" noChangeShapeType="1" noTextEdit="1"/>
              </p:cNvSpPr>
              <p:nvPr>
                <p:custDataLst>
                  <p:tags r:id="rId25"/>
                </p:custDataLst>
              </p:nvPr>
            </p:nvSpPr>
            <p:spPr>
              <a:xfrm>
                <a:off x="2564258" y="4592718"/>
                <a:ext cx="2376000" cy="1116000"/>
              </a:xfrm>
              <a:prstGeom prst="rect">
                <a:avLst/>
              </a:prstGeom>
              <a:blipFill rotWithShape="1">
                <a:blip r:embed="rId26"/>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Tree>
    <p:extLst>
      <p:ext uri="{BB962C8B-B14F-4D97-AF65-F5344CB8AC3E}">
        <p14:creationId xmlns:p14="http://schemas.microsoft.com/office/powerpoint/2010/main" val="7136618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iterate type="wd">
                                    <p:tmPct val="10000"/>
                                  </p:iterate>
                                  <p:childTnLst>
                                    <p:set>
                                      <p:cBhvr>
                                        <p:cTn id="9" dur="1" fill="hold">
                                          <p:stCondLst>
                                            <p:cond delay="0"/>
                                          </p:stCondLst>
                                        </p:cTn>
                                        <p:tgtEl>
                                          <p:spTgt spid="55"/>
                                        </p:tgtEl>
                                        <p:attrNameLst>
                                          <p:attrName>style.visibility</p:attrName>
                                        </p:attrNameLst>
                                      </p:cBhvr>
                                      <p:to>
                                        <p:strVal val="visible"/>
                                      </p:to>
                                    </p:set>
                                    <p:animEffect transition="in" filter="fade">
                                      <p:cBhvr>
                                        <p:cTn id="10" dur="500"/>
                                        <p:tgtEl>
                                          <p:spTgt spid="55"/>
                                        </p:tgtEl>
                                      </p:cBhvr>
                                    </p:animEffect>
                                  </p:childTnLst>
                                </p:cTn>
                              </p:par>
                            </p:childTnLst>
                          </p:cTn>
                        </p:par>
                        <p:par>
                          <p:cTn id="11" fill="hold">
                            <p:stCondLst>
                              <p:cond delay="600"/>
                            </p:stCondLst>
                            <p:childTnLst>
                              <p:par>
                                <p:cTn id="12" presetID="10" presetClass="entr" presetSubtype="0" fill="hold" grpId="0" nodeType="afterEffect">
                                  <p:stCondLst>
                                    <p:cond delay="750"/>
                                  </p:stCondLst>
                                  <p:iterate type="wd">
                                    <p:tmPct val="10000"/>
                                  </p:iterate>
                                  <p:childTnLst>
                                    <p:set>
                                      <p:cBhvr>
                                        <p:cTn id="13" dur="1" fill="hold">
                                          <p:stCondLst>
                                            <p:cond delay="0"/>
                                          </p:stCondLst>
                                        </p:cTn>
                                        <p:tgtEl>
                                          <p:spTgt spid="73"/>
                                        </p:tgtEl>
                                        <p:attrNameLst>
                                          <p:attrName>style.visibility</p:attrName>
                                        </p:attrNameLst>
                                      </p:cBhvr>
                                      <p:to>
                                        <p:strVal val="visible"/>
                                      </p:to>
                                    </p:set>
                                    <p:animEffect transition="in" filter="fade">
                                      <p:cBhvr>
                                        <p:cTn id="14" dur="500"/>
                                        <p:tgtEl>
                                          <p:spTgt spid="73"/>
                                        </p:tgtEl>
                                      </p:cBhvr>
                                    </p:animEffect>
                                  </p:childTnLst>
                                </p:cTn>
                              </p:par>
                            </p:childTnLst>
                          </p:cTn>
                        </p:par>
                        <p:par>
                          <p:cTn id="15" fill="hold">
                            <p:stCondLst>
                              <p:cond delay="2500"/>
                            </p:stCondLst>
                            <p:childTnLst>
                              <p:par>
                                <p:cTn id="16" presetID="10" presetClass="entr" presetSubtype="0" fill="hold" grpId="0" nodeType="afterEffect">
                                  <p:stCondLst>
                                    <p:cond delay="750"/>
                                  </p:stCondLst>
                                  <p:iterate type="wd">
                                    <p:tmPct val="10000"/>
                                  </p:iterate>
                                  <p:childTnLst>
                                    <p:set>
                                      <p:cBhvr>
                                        <p:cTn id="17" dur="1" fill="hold">
                                          <p:stCondLst>
                                            <p:cond delay="0"/>
                                          </p:stCondLst>
                                        </p:cTn>
                                        <p:tgtEl>
                                          <p:spTgt spid="92"/>
                                        </p:tgtEl>
                                        <p:attrNameLst>
                                          <p:attrName>style.visibility</p:attrName>
                                        </p:attrNameLst>
                                      </p:cBhvr>
                                      <p:to>
                                        <p:strVal val="visible"/>
                                      </p:to>
                                    </p:set>
                                    <p:animEffect transition="in" filter="fade">
                                      <p:cBhvr>
                                        <p:cTn id="18" dur="500"/>
                                        <p:tgtEl>
                                          <p:spTgt spid="92"/>
                                        </p:tgtEl>
                                      </p:cBhvr>
                                    </p:animEffect>
                                  </p:childTnLst>
                                </p:cTn>
                              </p:par>
                            </p:childTnLst>
                          </p:cTn>
                        </p:par>
                        <p:par>
                          <p:cTn id="19" fill="hold">
                            <p:stCondLst>
                              <p:cond delay="4250"/>
                            </p:stCondLst>
                            <p:childTnLst>
                              <p:par>
                                <p:cTn id="20" presetID="10" presetClass="entr" presetSubtype="0" fill="hold" grpId="0" nodeType="afterEffect">
                                  <p:stCondLst>
                                    <p:cond delay="750"/>
                                  </p:stCondLst>
                                  <p:iterate type="wd">
                                    <p:tmPct val="10000"/>
                                  </p:iterate>
                                  <p:childTnLst>
                                    <p:set>
                                      <p:cBhvr>
                                        <p:cTn id="21" dur="1" fill="hold">
                                          <p:stCondLst>
                                            <p:cond delay="0"/>
                                          </p:stCondLst>
                                        </p:cTn>
                                        <p:tgtEl>
                                          <p:spTgt spid="82"/>
                                        </p:tgtEl>
                                        <p:attrNameLst>
                                          <p:attrName>style.visibility</p:attrName>
                                        </p:attrNameLst>
                                      </p:cBhvr>
                                      <p:to>
                                        <p:strVal val="visible"/>
                                      </p:to>
                                    </p:set>
                                    <p:animEffect transition="in" filter="fade">
                                      <p:cBhvr>
                                        <p:cTn id="22" dur="500"/>
                                        <p:tgtEl>
                                          <p:spTgt spid="82"/>
                                        </p:tgtEl>
                                      </p:cBhvr>
                                    </p:animEffect>
                                  </p:childTnLst>
                                </p:cTn>
                              </p:par>
                            </p:childTnLst>
                          </p:cTn>
                        </p:par>
                        <p:par>
                          <p:cTn id="23" fill="hold">
                            <p:stCondLst>
                              <p:cond delay="6000"/>
                            </p:stCondLst>
                            <p:childTnLst>
                              <p:par>
                                <p:cTn id="24" presetID="10" presetClass="entr" presetSubtype="0" fill="hold" grpId="0" nodeType="afterEffect">
                                  <p:stCondLst>
                                    <p:cond delay="750"/>
                                  </p:stCondLst>
                                  <p:iterate type="wd">
                                    <p:tmPct val="10000"/>
                                  </p:iterate>
                                  <p:childTnLst>
                                    <p:set>
                                      <p:cBhvr>
                                        <p:cTn id="25" dur="1" fill="hold">
                                          <p:stCondLst>
                                            <p:cond delay="0"/>
                                          </p:stCondLst>
                                        </p:cTn>
                                        <p:tgtEl>
                                          <p:spTgt spid="86"/>
                                        </p:tgtEl>
                                        <p:attrNameLst>
                                          <p:attrName>style.visibility</p:attrName>
                                        </p:attrNameLst>
                                      </p:cBhvr>
                                      <p:to>
                                        <p:strVal val="visible"/>
                                      </p:to>
                                    </p:set>
                                    <p:animEffect transition="in" filter="fade">
                                      <p:cBhvr>
                                        <p:cTn id="26" dur="500"/>
                                        <p:tgtEl>
                                          <p:spTgt spid="86"/>
                                        </p:tgtEl>
                                      </p:cBhvr>
                                    </p:animEffect>
                                  </p:childTnLst>
                                </p:cTn>
                              </p:par>
                            </p:childTnLst>
                          </p:cTn>
                        </p:par>
                        <p:par>
                          <p:cTn id="27" fill="hold">
                            <p:stCondLst>
                              <p:cond delay="7900"/>
                            </p:stCondLst>
                            <p:childTnLst>
                              <p:par>
                                <p:cTn id="28" presetID="10" presetClass="entr" presetSubtype="0" fill="hold" grpId="0" nodeType="afterEffect">
                                  <p:stCondLst>
                                    <p:cond delay="750"/>
                                  </p:stCondLst>
                                  <p:iterate type="wd">
                                    <p:tmPct val="10000"/>
                                  </p:iterate>
                                  <p:childTnLst>
                                    <p:set>
                                      <p:cBhvr>
                                        <p:cTn id="29" dur="1" fill="hold">
                                          <p:stCondLst>
                                            <p:cond delay="0"/>
                                          </p:stCondLst>
                                        </p:cTn>
                                        <p:tgtEl>
                                          <p:spTgt spid="84"/>
                                        </p:tgtEl>
                                        <p:attrNameLst>
                                          <p:attrName>style.visibility</p:attrName>
                                        </p:attrNameLst>
                                      </p:cBhvr>
                                      <p:to>
                                        <p:strVal val="visible"/>
                                      </p:to>
                                    </p:set>
                                    <p:animEffect transition="in" filter="fade">
                                      <p:cBhvr>
                                        <p:cTn id="30" dur="500"/>
                                        <p:tgtEl>
                                          <p:spTgt spid="84"/>
                                        </p:tgtEl>
                                      </p:cBhvr>
                                    </p:animEffect>
                                  </p:childTnLst>
                                </p:cTn>
                              </p:par>
                            </p:childTnLst>
                          </p:cTn>
                        </p:par>
                        <p:par>
                          <p:cTn id="31" fill="hold">
                            <p:stCondLst>
                              <p:cond delay="9650"/>
                            </p:stCondLst>
                            <p:childTnLst>
                              <p:par>
                                <p:cTn id="32" presetID="10" presetClass="entr" presetSubtype="0" fill="hold" grpId="0" nodeType="afterEffect">
                                  <p:stCondLst>
                                    <p:cond delay="750"/>
                                  </p:stCondLst>
                                  <p:iterate type="wd">
                                    <p:tmPct val="10000"/>
                                  </p:iterate>
                                  <p:childTnLst>
                                    <p:set>
                                      <p:cBhvr>
                                        <p:cTn id="33" dur="1" fill="hold">
                                          <p:stCondLst>
                                            <p:cond delay="0"/>
                                          </p:stCondLst>
                                        </p:cTn>
                                        <p:tgtEl>
                                          <p:spTgt spid="93"/>
                                        </p:tgtEl>
                                        <p:attrNameLst>
                                          <p:attrName>style.visibility</p:attrName>
                                        </p:attrNameLst>
                                      </p:cBhvr>
                                      <p:to>
                                        <p:strVal val="visible"/>
                                      </p:to>
                                    </p:set>
                                    <p:animEffect transition="in" filter="fade">
                                      <p:cBhvr>
                                        <p:cTn id="34" dur="500"/>
                                        <p:tgtEl>
                                          <p:spTgt spid="9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iterate type="wd">
                                    <p:tmPct val="10000"/>
                                  </p:iterate>
                                  <p:childTnLst>
                                    <p:set>
                                      <p:cBhvr>
                                        <p:cTn id="38" dur="1" fill="hold">
                                          <p:stCondLst>
                                            <p:cond delay="0"/>
                                          </p:stCondLst>
                                        </p:cTn>
                                        <p:tgtEl>
                                          <p:spTgt spid="63"/>
                                        </p:tgtEl>
                                        <p:attrNameLst>
                                          <p:attrName>style.visibility</p:attrName>
                                        </p:attrNameLst>
                                      </p:cBhvr>
                                      <p:to>
                                        <p:strVal val="visible"/>
                                      </p:to>
                                    </p:set>
                                    <p:animEffect transition="in" filter="fade">
                                      <p:cBhvr>
                                        <p:cTn id="39" dur="500"/>
                                        <p:tgtEl>
                                          <p:spTgt spid="63"/>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iterate type="wd">
                                    <p:tmPct val="10000"/>
                                  </p:iterate>
                                  <p:childTnLst>
                                    <p:set>
                                      <p:cBhvr>
                                        <p:cTn id="43" dur="1" fill="hold">
                                          <p:stCondLst>
                                            <p:cond delay="0"/>
                                          </p:stCondLst>
                                        </p:cTn>
                                        <p:tgtEl>
                                          <p:spTgt spid="91"/>
                                        </p:tgtEl>
                                        <p:attrNameLst>
                                          <p:attrName>style.visibility</p:attrName>
                                        </p:attrNameLst>
                                      </p:cBhvr>
                                      <p:to>
                                        <p:strVal val="visible"/>
                                      </p:to>
                                    </p:set>
                                    <p:animEffect transition="in" filter="fade">
                                      <p:cBhvr>
                                        <p:cTn id="44"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91" grpId="0"/>
      <p:bldP spid="55" grpId="0"/>
      <p:bldP spid="73" grpId="0" animBg="1"/>
      <p:bldP spid="82" grpId="0" animBg="1"/>
      <p:bldP spid="84" grpId="0" animBg="1"/>
      <p:bldP spid="86" grpId="0" animBg="1"/>
      <p:bldP spid="92" grpId="0" animBg="1"/>
      <p:bldP spid="9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95536" y="302405"/>
            <a:ext cx="8748464" cy="822339"/>
          </a:xfrm>
        </p:spPr>
        <p:txBody>
          <a:bodyPr>
            <a:normAutofit fontScale="90000"/>
          </a:bodyPr>
          <a:lstStyle/>
          <a:p>
            <a:r>
              <a:rPr lang="fr-FR" dirty="0" smtClean="0"/>
              <a:t>Théorème de superposition</a:t>
            </a:r>
            <a:endParaRPr lang="fr-FR" dirty="0"/>
          </a:p>
        </p:txBody>
      </p:sp>
      <p:sp>
        <p:nvSpPr>
          <p:cNvPr id="3" name="Espace réservé du contenu 2"/>
          <p:cNvSpPr>
            <a:spLocks noGrp="1"/>
          </p:cNvSpPr>
          <p:nvPr>
            <p:ph idx="1"/>
            <p:custDataLst>
              <p:tags r:id="rId2"/>
            </p:custDataLst>
          </p:nvPr>
        </p:nvSpPr>
        <p:spPr>
          <a:xfrm>
            <a:off x="35496" y="1052736"/>
            <a:ext cx="9128433" cy="1008112"/>
          </a:xfrm>
        </p:spPr>
        <p:txBody>
          <a:bodyPr>
            <a:noAutofit/>
          </a:bodyPr>
          <a:lstStyle/>
          <a:p>
            <a:pPr marL="0" indent="0" algn="ctr">
              <a:buNone/>
            </a:pPr>
            <a:r>
              <a:rPr lang="fr-FR" sz="1900" dirty="0" smtClean="0"/>
              <a:t>Application numérique. </a:t>
            </a:r>
          </a:p>
          <a:p>
            <a:pPr marL="0" indent="0" algn="ctr">
              <a:buNone/>
            </a:pPr>
            <a:r>
              <a:rPr lang="fr-FR" sz="1900" dirty="0" smtClean="0"/>
              <a:t>R</a:t>
            </a:r>
            <a:r>
              <a:rPr lang="fr-FR" sz="1900" baseline="-25000" dirty="0" smtClean="0"/>
              <a:t>1 </a:t>
            </a:r>
            <a:r>
              <a:rPr lang="fr-FR" sz="1900" dirty="0" smtClean="0"/>
              <a:t>=10</a:t>
            </a:r>
            <a:r>
              <a:rPr lang="fr-FR" sz="1900" dirty="0" smtClean="0">
                <a:sym typeface="Symbol"/>
              </a:rPr>
              <a:t> ;</a:t>
            </a:r>
            <a:r>
              <a:rPr lang="fr-FR" sz="1900" dirty="0" smtClean="0"/>
              <a:t> R</a:t>
            </a:r>
            <a:r>
              <a:rPr lang="fr-FR" sz="1900" baseline="-25000" dirty="0" smtClean="0"/>
              <a:t>2</a:t>
            </a:r>
            <a:r>
              <a:rPr lang="fr-FR" sz="1900" dirty="0"/>
              <a:t> </a:t>
            </a:r>
            <a:r>
              <a:rPr lang="fr-FR" sz="1900" dirty="0" smtClean="0"/>
              <a:t>=5</a:t>
            </a:r>
            <a:r>
              <a:rPr lang="fr-FR" sz="1900" dirty="0" smtClean="0">
                <a:sym typeface="Symbol"/>
              </a:rPr>
              <a:t> </a:t>
            </a:r>
            <a:r>
              <a:rPr lang="fr-FR" sz="1900" dirty="0" smtClean="0"/>
              <a:t>; R</a:t>
            </a:r>
            <a:r>
              <a:rPr lang="fr-FR" sz="1900" baseline="-25000" dirty="0" smtClean="0"/>
              <a:t>3</a:t>
            </a:r>
            <a:r>
              <a:rPr lang="fr-FR" sz="1900" dirty="0"/>
              <a:t> </a:t>
            </a:r>
            <a:r>
              <a:rPr lang="fr-FR" sz="1900" dirty="0" smtClean="0"/>
              <a:t>=3</a:t>
            </a:r>
            <a:r>
              <a:rPr lang="fr-FR" sz="1900" dirty="0" smtClean="0">
                <a:sym typeface="Symbol"/>
              </a:rPr>
              <a:t> </a:t>
            </a:r>
            <a:r>
              <a:rPr lang="fr-FR" sz="1900" dirty="0" smtClean="0"/>
              <a:t>; E</a:t>
            </a:r>
            <a:r>
              <a:rPr lang="fr-FR" sz="1900" baseline="-25000" dirty="0" smtClean="0"/>
              <a:t>1</a:t>
            </a:r>
            <a:r>
              <a:rPr lang="fr-FR" sz="1900" dirty="0"/>
              <a:t> </a:t>
            </a:r>
            <a:r>
              <a:rPr lang="fr-FR" sz="1900" dirty="0" smtClean="0"/>
              <a:t>=2V ; E</a:t>
            </a:r>
            <a:r>
              <a:rPr lang="fr-FR" sz="1900" baseline="-25000" dirty="0" smtClean="0"/>
              <a:t>2</a:t>
            </a:r>
            <a:r>
              <a:rPr lang="fr-FR" sz="1900" dirty="0"/>
              <a:t> </a:t>
            </a:r>
            <a:r>
              <a:rPr lang="fr-FR" sz="1900" dirty="0" smtClean="0"/>
              <a:t>=6V </a:t>
            </a:r>
            <a:r>
              <a:rPr lang="fr-FR" sz="1900" dirty="0"/>
              <a:t>; </a:t>
            </a:r>
            <a:r>
              <a:rPr lang="fr-FR" sz="1900" dirty="0" smtClean="0"/>
              <a:t>E</a:t>
            </a:r>
            <a:r>
              <a:rPr lang="fr-FR" sz="1900" baseline="-25000" dirty="0" smtClean="0"/>
              <a:t>3</a:t>
            </a:r>
            <a:r>
              <a:rPr lang="fr-FR" sz="1900" dirty="0" smtClean="0"/>
              <a:t> =4V .</a:t>
            </a:r>
            <a:br>
              <a:rPr lang="fr-FR" sz="1900" dirty="0" smtClean="0"/>
            </a:br>
            <a:r>
              <a:rPr lang="fr-FR" sz="1900" dirty="0" smtClean="0"/>
              <a:t> </a:t>
            </a:r>
            <a:r>
              <a:rPr lang="fr-FR" sz="1900" dirty="0"/>
              <a:t>On cherche à définir la tension </a:t>
            </a:r>
            <a:r>
              <a:rPr lang="fr-FR" sz="1900" dirty="0" smtClean="0"/>
              <a:t>U</a:t>
            </a:r>
            <a:r>
              <a:rPr lang="fr-FR" sz="1900" baseline="-25000" dirty="0" smtClean="0"/>
              <a:t>3</a:t>
            </a:r>
            <a:r>
              <a:rPr lang="fr-FR" sz="1900" dirty="0" smtClean="0"/>
              <a:t>; </a:t>
            </a:r>
            <a:r>
              <a:rPr lang="fr-FR" sz="1900" dirty="0"/>
              <a:t>U</a:t>
            </a:r>
            <a:r>
              <a:rPr lang="fr-FR" sz="1900" baseline="-25000" dirty="0"/>
              <a:t>2</a:t>
            </a:r>
            <a:r>
              <a:rPr lang="fr-FR" sz="1900" dirty="0"/>
              <a:t> </a:t>
            </a:r>
            <a:r>
              <a:rPr lang="fr-FR" sz="1900" dirty="0" smtClean="0"/>
              <a:t>; U</a:t>
            </a:r>
            <a:r>
              <a:rPr lang="fr-FR" sz="1900" baseline="-25000" dirty="0" smtClean="0"/>
              <a:t>1 </a:t>
            </a:r>
            <a:r>
              <a:rPr lang="fr-FR" sz="1900" dirty="0" smtClean="0"/>
              <a:t>; et U</a:t>
            </a:r>
            <a:r>
              <a:rPr lang="fr-FR" sz="1900" baseline="-25000" dirty="0" smtClean="0"/>
              <a:t>AB</a:t>
            </a:r>
            <a:r>
              <a:rPr lang="fr-FR" sz="1900" dirty="0" smtClean="0"/>
              <a:t>. </a:t>
            </a:r>
            <a:endParaRPr lang="fr-FR" sz="1900" dirty="0"/>
          </a:p>
        </p:txBody>
      </p:sp>
      <p:sp>
        <p:nvSpPr>
          <p:cNvPr id="73" name="Rectangle 72"/>
          <p:cNvSpPr/>
          <p:nvPr>
            <p:custDataLst>
              <p:tags r:id="rId3"/>
            </p:custDataLst>
          </p:nvPr>
        </p:nvSpPr>
        <p:spPr>
          <a:xfrm rot="5400000" flipV="1">
            <a:off x="457265" y="2842430"/>
            <a:ext cx="2541065" cy="1512394"/>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82" name="Connecteur droit 81"/>
          <p:cNvCxnSpPr/>
          <p:nvPr>
            <p:custDataLst>
              <p:tags r:id="rId4"/>
            </p:custDataLst>
          </p:nvPr>
        </p:nvCxnSpPr>
        <p:spPr>
          <a:xfrm rot="5400000" flipV="1">
            <a:off x="493975" y="3601184"/>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9" name="Groupe 8"/>
          <p:cNvGrpSpPr/>
          <p:nvPr>
            <p:custDataLst>
              <p:tags r:id="rId5"/>
            </p:custDataLst>
          </p:nvPr>
        </p:nvGrpSpPr>
        <p:grpSpPr>
          <a:xfrm>
            <a:off x="2185378" y="3993802"/>
            <a:ext cx="597234" cy="597234"/>
            <a:chOff x="6400473" y="5085184"/>
            <a:chExt cx="597234" cy="597234"/>
          </a:xfrm>
        </p:grpSpPr>
        <p:sp>
          <p:nvSpPr>
            <p:cNvPr id="5" name="Ellipse 4"/>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avec flèche 6"/>
            <p:cNvCxnSpPr>
              <a:stCxn id="5" idx="4"/>
              <a:endCxn id="5"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8" name="Groupe 7"/>
          <p:cNvGrpSpPr/>
          <p:nvPr>
            <p:custDataLst>
              <p:tags r:id="rId6"/>
            </p:custDataLst>
          </p:nvPr>
        </p:nvGrpSpPr>
        <p:grpSpPr>
          <a:xfrm>
            <a:off x="1455499" y="3993802"/>
            <a:ext cx="597234" cy="597234"/>
            <a:chOff x="6552873" y="5237584"/>
            <a:chExt cx="597234" cy="597234"/>
          </a:xfrm>
        </p:grpSpPr>
        <p:sp>
          <p:nvSpPr>
            <p:cNvPr id="19" name="Ellipse 18"/>
            <p:cNvSpPr/>
            <p:nvPr/>
          </p:nvSpPr>
          <p:spPr>
            <a:xfrm>
              <a:off x="6552873" y="52375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0" name="Connecteur droit avec flèche 19"/>
            <p:cNvCxnSpPr>
              <a:stCxn id="19" idx="4"/>
              <a:endCxn id="19" idx="0"/>
            </p:cNvCxnSpPr>
            <p:nvPr/>
          </p:nvCxnSpPr>
          <p:spPr>
            <a:xfrm flipV="1">
              <a:off x="6851490" y="52375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23" name="Groupe 22"/>
          <p:cNvGrpSpPr/>
          <p:nvPr>
            <p:custDataLst>
              <p:tags r:id="rId7"/>
            </p:custDataLst>
          </p:nvPr>
        </p:nvGrpSpPr>
        <p:grpSpPr>
          <a:xfrm>
            <a:off x="672320" y="3993802"/>
            <a:ext cx="597234" cy="597234"/>
            <a:chOff x="6400473" y="5085184"/>
            <a:chExt cx="597234" cy="597234"/>
          </a:xfrm>
        </p:grpSpPr>
        <p:sp>
          <p:nvSpPr>
            <p:cNvPr id="24" name="Ellipse 23"/>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5" name="Connecteur droit avec flèche 24"/>
            <p:cNvCxnSpPr>
              <a:stCxn id="24" idx="4"/>
              <a:endCxn id="24"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11" name="Rectangle 10"/>
          <p:cNvSpPr/>
          <p:nvPr>
            <p:custDataLst>
              <p:tags r:id="rId8"/>
            </p:custDataLst>
          </p:nvPr>
        </p:nvSpPr>
        <p:spPr>
          <a:xfrm>
            <a:off x="792881" y="2751825"/>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30" name="Rectangle 29"/>
          <p:cNvSpPr/>
          <p:nvPr>
            <p:custDataLst>
              <p:tags r:id="rId9"/>
            </p:custDataLst>
          </p:nvPr>
        </p:nvSpPr>
        <p:spPr>
          <a:xfrm>
            <a:off x="1576060" y="2751825"/>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31" name="Rectangle 30"/>
          <p:cNvSpPr/>
          <p:nvPr>
            <p:custDataLst>
              <p:tags r:id="rId10"/>
            </p:custDataLst>
          </p:nvPr>
        </p:nvSpPr>
        <p:spPr>
          <a:xfrm>
            <a:off x="2305939" y="2751825"/>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2" name="Rectangle 31"/>
          <p:cNvSpPr/>
          <p:nvPr>
            <p:custDataLst>
              <p:tags r:id="rId11"/>
            </p:custDataLst>
          </p:nvPr>
        </p:nvSpPr>
        <p:spPr>
          <a:xfrm>
            <a:off x="356907" y="360995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3" name="Rectangle 32"/>
          <p:cNvSpPr/>
          <p:nvPr>
            <p:custDataLst>
              <p:tags r:id="rId12"/>
            </p:custDataLst>
          </p:nvPr>
        </p:nvSpPr>
        <p:spPr>
          <a:xfrm>
            <a:off x="1156889" y="360995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4" name="Rectangle 33"/>
          <p:cNvSpPr/>
          <p:nvPr>
            <p:custDataLst>
              <p:tags r:id="rId13"/>
            </p:custDataLst>
          </p:nvPr>
        </p:nvSpPr>
        <p:spPr>
          <a:xfrm>
            <a:off x="1903115" y="360995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40" name="Connecteur droit avec flèche 39"/>
          <p:cNvCxnSpPr/>
          <p:nvPr>
            <p:custDataLst>
              <p:tags r:id="rId14"/>
            </p:custDataLst>
          </p:nvPr>
        </p:nvCxnSpPr>
        <p:spPr>
          <a:xfrm flipH="1" flipV="1">
            <a:off x="971600" y="3556950"/>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1" name="Connecteur droit avec flèche 40"/>
          <p:cNvCxnSpPr/>
          <p:nvPr>
            <p:custDataLst>
              <p:tags r:id="rId15"/>
            </p:custDataLst>
          </p:nvPr>
        </p:nvCxnSpPr>
        <p:spPr>
          <a:xfrm flipH="1" flipV="1">
            <a:off x="1743700" y="3556950"/>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5" name="Connecteur droit avec flèche 44"/>
          <p:cNvCxnSpPr/>
          <p:nvPr>
            <p:custDataLst>
              <p:tags r:id="rId16"/>
            </p:custDataLst>
          </p:nvPr>
        </p:nvCxnSpPr>
        <p:spPr>
          <a:xfrm flipH="1" flipV="1">
            <a:off x="2487694" y="3436032"/>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6" name="Connecteur droit avec flèche 45"/>
          <p:cNvCxnSpPr/>
          <p:nvPr>
            <p:custDataLst>
              <p:tags r:id="rId17"/>
            </p:custDataLst>
          </p:nvPr>
        </p:nvCxnSpPr>
        <p:spPr>
          <a:xfrm>
            <a:off x="674928" y="2548486"/>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52" name="Connecteur droit avec flèche 51"/>
          <p:cNvCxnSpPr/>
          <p:nvPr>
            <p:custDataLst>
              <p:tags r:id="rId18"/>
            </p:custDataLst>
          </p:nvPr>
        </p:nvCxnSpPr>
        <p:spPr>
          <a:xfrm>
            <a:off x="2195736" y="2548486"/>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53" name="Connecteur droit avec flèche 52"/>
          <p:cNvCxnSpPr/>
          <p:nvPr>
            <p:custDataLst>
              <p:tags r:id="rId19"/>
            </p:custDataLst>
          </p:nvPr>
        </p:nvCxnSpPr>
        <p:spPr>
          <a:xfrm flipV="1">
            <a:off x="2915816" y="2446220"/>
            <a:ext cx="0" cy="2144816"/>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7" name="Rectangle 56"/>
          <p:cNvSpPr/>
          <p:nvPr>
            <p:custDataLst>
              <p:tags r:id="rId20"/>
            </p:custDataLst>
          </p:nvPr>
        </p:nvSpPr>
        <p:spPr>
          <a:xfrm>
            <a:off x="467544" y="328498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58" name="Rectangle 57"/>
          <p:cNvSpPr/>
          <p:nvPr>
            <p:custDataLst>
              <p:tags r:id="rId21"/>
            </p:custDataLst>
          </p:nvPr>
        </p:nvSpPr>
        <p:spPr>
          <a:xfrm>
            <a:off x="1221666" y="328498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62" name="Rectangle 61"/>
          <p:cNvSpPr/>
          <p:nvPr>
            <p:custDataLst>
              <p:tags r:id="rId22"/>
            </p:custDataLst>
          </p:nvPr>
        </p:nvSpPr>
        <p:spPr>
          <a:xfrm>
            <a:off x="2051720" y="3327875"/>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64" name="Rectangle 63"/>
          <p:cNvSpPr/>
          <p:nvPr>
            <p:custDataLst>
              <p:tags r:id="rId23"/>
            </p:custDataLst>
          </p:nvPr>
        </p:nvSpPr>
        <p:spPr>
          <a:xfrm>
            <a:off x="179512" y="220486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65" name="Rectangle 64"/>
          <p:cNvSpPr/>
          <p:nvPr>
            <p:custDataLst>
              <p:tags r:id="rId24"/>
            </p:custDataLst>
          </p:nvPr>
        </p:nvSpPr>
        <p:spPr>
          <a:xfrm>
            <a:off x="1691680" y="220486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U</a:t>
            </a:r>
            <a:r>
              <a:rPr lang="fr-FR" b="1" baseline="-25000" dirty="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3</a:t>
            </a:r>
          </a:p>
        </p:txBody>
      </p:sp>
      <p:sp>
        <p:nvSpPr>
          <p:cNvPr id="66" name="Rectangle 65"/>
          <p:cNvSpPr/>
          <p:nvPr>
            <p:custDataLst>
              <p:tags r:id="rId25"/>
            </p:custDataLst>
          </p:nvPr>
        </p:nvSpPr>
        <p:spPr>
          <a:xfrm>
            <a:off x="2915816" y="252131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AB</a:t>
            </a:r>
            <a:endParaRPr lang="fr-FR" b="1" baseline="-25000" dirty="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cxnSp>
        <p:nvCxnSpPr>
          <p:cNvPr id="67" name="Connecteur droit avec flèche 66"/>
          <p:cNvCxnSpPr/>
          <p:nvPr>
            <p:custDataLst>
              <p:tags r:id="rId26"/>
            </p:custDataLst>
          </p:nvPr>
        </p:nvCxnSpPr>
        <p:spPr>
          <a:xfrm>
            <a:off x="1465206" y="2548486"/>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8" name="Rectangle 67"/>
          <p:cNvSpPr/>
          <p:nvPr>
            <p:custDataLst>
              <p:tags r:id="rId27"/>
            </p:custDataLst>
          </p:nvPr>
        </p:nvSpPr>
        <p:spPr>
          <a:xfrm>
            <a:off x="969790" y="220486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69" name="Espace réservé du contenu 2"/>
          <p:cNvSpPr txBox="1">
            <a:spLocks/>
          </p:cNvSpPr>
          <p:nvPr>
            <p:custDataLst>
              <p:tags r:id="rId28"/>
            </p:custDataLst>
          </p:nvPr>
        </p:nvSpPr>
        <p:spPr>
          <a:xfrm>
            <a:off x="3491880" y="2410260"/>
            <a:ext cx="5271527" cy="766756"/>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Le générateur E</a:t>
            </a:r>
            <a:r>
              <a:rPr lang="fr-FR" sz="1900" baseline="-25000" dirty="0" smtClean="0"/>
              <a:t>1</a:t>
            </a:r>
            <a:r>
              <a:rPr lang="fr-FR" sz="1900" dirty="0" smtClean="0"/>
              <a:t> donnera les courants de branche I</a:t>
            </a:r>
            <a:r>
              <a:rPr lang="fr-FR" sz="1900" baseline="-25000" dirty="0" smtClean="0"/>
              <a:t>11</a:t>
            </a:r>
            <a:r>
              <a:rPr lang="fr-FR" sz="1900" dirty="0" smtClean="0"/>
              <a:t>; I</a:t>
            </a:r>
            <a:r>
              <a:rPr lang="fr-FR" sz="1900" baseline="-25000" dirty="0" smtClean="0"/>
              <a:t>21</a:t>
            </a:r>
            <a:r>
              <a:rPr lang="fr-FR" sz="1900" dirty="0" smtClean="0"/>
              <a:t>; I</a:t>
            </a:r>
            <a:r>
              <a:rPr lang="fr-FR" sz="1900" baseline="-25000" dirty="0" smtClean="0"/>
              <a:t>31</a:t>
            </a:r>
            <a:r>
              <a:rPr lang="fr-FR" sz="1900" dirty="0" smtClean="0"/>
              <a:t> </a:t>
            </a:r>
            <a:endParaRPr lang="fr-FR" sz="1900" dirty="0"/>
          </a:p>
        </p:txBody>
      </p:sp>
      <p:sp>
        <p:nvSpPr>
          <p:cNvPr id="71" name="Espace réservé du contenu 2"/>
          <p:cNvSpPr txBox="1">
            <a:spLocks/>
          </p:cNvSpPr>
          <p:nvPr>
            <p:custDataLst>
              <p:tags r:id="rId29"/>
            </p:custDataLst>
          </p:nvPr>
        </p:nvSpPr>
        <p:spPr>
          <a:xfrm>
            <a:off x="3491880" y="3325904"/>
            <a:ext cx="5271527" cy="766756"/>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Le générateur E</a:t>
            </a:r>
            <a:r>
              <a:rPr lang="fr-FR" sz="1900" baseline="-25000" dirty="0" smtClean="0"/>
              <a:t>2</a:t>
            </a:r>
            <a:r>
              <a:rPr lang="fr-FR" sz="1900" dirty="0" smtClean="0"/>
              <a:t> donnera les courants de branche I</a:t>
            </a:r>
            <a:r>
              <a:rPr lang="fr-FR" sz="1900" baseline="-25000" dirty="0" smtClean="0"/>
              <a:t>12</a:t>
            </a:r>
            <a:r>
              <a:rPr lang="fr-FR" sz="1900" dirty="0" smtClean="0"/>
              <a:t>; I</a:t>
            </a:r>
            <a:r>
              <a:rPr lang="fr-FR" sz="1900" baseline="-25000" dirty="0" smtClean="0"/>
              <a:t>22</a:t>
            </a:r>
            <a:r>
              <a:rPr lang="fr-FR" sz="1900" dirty="0" smtClean="0"/>
              <a:t>; I</a:t>
            </a:r>
            <a:r>
              <a:rPr lang="fr-FR" sz="1900" baseline="-25000" dirty="0" smtClean="0"/>
              <a:t>32</a:t>
            </a:r>
            <a:endParaRPr lang="fr-FR" sz="1900" dirty="0" smtClean="0"/>
          </a:p>
          <a:p>
            <a:pPr marL="0" indent="0" algn="ctr">
              <a:buFont typeface="Arial" panose="020B0604020202020204" pitchFamily="34" charset="0"/>
              <a:buNone/>
            </a:pPr>
            <a:r>
              <a:rPr lang="fr-FR" sz="1900" dirty="0" smtClean="0"/>
              <a:t> </a:t>
            </a:r>
            <a:endParaRPr lang="fr-FR" sz="1900" dirty="0"/>
          </a:p>
        </p:txBody>
      </p:sp>
      <p:sp>
        <p:nvSpPr>
          <p:cNvPr id="72" name="Espace réservé du contenu 2"/>
          <p:cNvSpPr txBox="1">
            <a:spLocks/>
          </p:cNvSpPr>
          <p:nvPr>
            <p:custDataLst>
              <p:tags r:id="rId30"/>
            </p:custDataLst>
          </p:nvPr>
        </p:nvSpPr>
        <p:spPr>
          <a:xfrm>
            <a:off x="3491880" y="4241548"/>
            <a:ext cx="5271527" cy="766756"/>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Le générateur E</a:t>
            </a:r>
            <a:r>
              <a:rPr lang="fr-FR" sz="1900" baseline="-25000" dirty="0" smtClean="0"/>
              <a:t>3</a:t>
            </a:r>
            <a:r>
              <a:rPr lang="fr-FR" sz="1900" dirty="0" smtClean="0"/>
              <a:t> donnera les courants de branche I</a:t>
            </a:r>
            <a:r>
              <a:rPr lang="fr-FR" sz="1900" baseline="-25000" dirty="0" smtClean="0"/>
              <a:t>13</a:t>
            </a:r>
            <a:r>
              <a:rPr lang="fr-FR" sz="1900" dirty="0" smtClean="0"/>
              <a:t>; I</a:t>
            </a:r>
            <a:r>
              <a:rPr lang="fr-FR" sz="1900" baseline="-25000" dirty="0" smtClean="0"/>
              <a:t>23</a:t>
            </a:r>
            <a:r>
              <a:rPr lang="fr-FR" sz="1900" dirty="0" smtClean="0"/>
              <a:t>; I</a:t>
            </a:r>
            <a:r>
              <a:rPr lang="fr-FR" sz="1900" baseline="-25000" dirty="0" smtClean="0"/>
              <a:t>33</a:t>
            </a:r>
            <a:endParaRPr lang="fr-FR" sz="1900" dirty="0" smtClean="0"/>
          </a:p>
          <a:p>
            <a:pPr marL="0" indent="0" algn="ctr">
              <a:buFont typeface="Arial" panose="020B0604020202020204" pitchFamily="34" charset="0"/>
              <a:buNone/>
            </a:pPr>
            <a:r>
              <a:rPr lang="fr-FR" sz="1900" dirty="0" smtClean="0"/>
              <a:t> </a:t>
            </a:r>
            <a:endParaRPr lang="fr-FR" sz="1900" dirty="0"/>
          </a:p>
        </p:txBody>
      </p:sp>
      <p:sp>
        <p:nvSpPr>
          <p:cNvPr id="74" name="Espace réservé du contenu 2"/>
          <p:cNvSpPr txBox="1">
            <a:spLocks/>
          </p:cNvSpPr>
          <p:nvPr>
            <p:custDataLst>
              <p:tags r:id="rId31"/>
            </p:custDataLst>
          </p:nvPr>
        </p:nvSpPr>
        <p:spPr>
          <a:xfrm>
            <a:off x="3491880" y="5157192"/>
            <a:ext cx="5271527" cy="1008112"/>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Les courants autres que: I</a:t>
            </a:r>
            <a:r>
              <a:rPr lang="fr-FR" sz="1900" baseline="-25000" dirty="0" smtClean="0"/>
              <a:t>11</a:t>
            </a:r>
            <a:r>
              <a:rPr lang="fr-FR" sz="1900" dirty="0" smtClean="0"/>
              <a:t>; I</a:t>
            </a:r>
            <a:r>
              <a:rPr lang="fr-FR" sz="1900" baseline="-25000" dirty="0" smtClean="0"/>
              <a:t>22</a:t>
            </a:r>
            <a:r>
              <a:rPr lang="fr-FR" sz="1900" dirty="0" smtClean="0"/>
              <a:t>; I</a:t>
            </a:r>
            <a:r>
              <a:rPr lang="fr-FR" sz="1900" baseline="-25000" dirty="0" smtClean="0"/>
              <a:t>33</a:t>
            </a:r>
            <a:endParaRPr lang="fr-FR" sz="1900" dirty="0" smtClean="0"/>
          </a:p>
          <a:p>
            <a:pPr marL="0" indent="0" algn="ctr">
              <a:buNone/>
            </a:pPr>
            <a:r>
              <a:rPr lang="fr-FR" sz="1900" dirty="0" smtClean="0"/>
              <a:t> seront négatifs dans les calculs des courants I</a:t>
            </a:r>
            <a:r>
              <a:rPr lang="fr-FR" sz="1900" baseline="-25000" dirty="0"/>
              <a:t>1</a:t>
            </a:r>
            <a:r>
              <a:rPr lang="fr-FR" sz="1900" dirty="0" smtClean="0"/>
              <a:t>; I</a:t>
            </a:r>
            <a:r>
              <a:rPr lang="fr-FR" sz="1900" baseline="-25000" dirty="0" smtClean="0"/>
              <a:t>2</a:t>
            </a:r>
            <a:r>
              <a:rPr lang="fr-FR" sz="1900" dirty="0" smtClean="0"/>
              <a:t>; I</a:t>
            </a:r>
            <a:r>
              <a:rPr lang="fr-FR" sz="1900" baseline="-25000" dirty="0" smtClean="0"/>
              <a:t>3</a:t>
            </a:r>
            <a:endParaRPr lang="fr-FR" sz="1900" dirty="0"/>
          </a:p>
          <a:p>
            <a:pPr marL="0" indent="0" algn="ctr">
              <a:buFont typeface="Arial" panose="020B0604020202020204" pitchFamily="34" charset="0"/>
              <a:buNone/>
            </a:pPr>
            <a:endParaRPr lang="fr-FR" sz="1900" dirty="0"/>
          </a:p>
        </p:txBody>
      </p:sp>
    </p:spTree>
    <p:extLst>
      <p:ext uri="{BB962C8B-B14F-4D97-AF65-F5344CB8AC3E}">
        <p14:creationId xmlns:p14="http://schemas.microsoft.com/office/powerpoint/2010/main" val="4227625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6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fade">
                                      <p:cBhvr>
                                        <p:cTn id="20" dur="500"/>
                                        <p:tgtEl>
                                          <p:spTgt spid="32"/>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500"/>
                                        <p:tgtEl>
                                          <p:spTgt spid="11"/>
                                        </p:tgtEl>
                                      </p:cBhvr>
                                    </p:animEffect>
                                  </p:childTnLst>
                                </p:cTn>
                              </p:par>
                            </p:childTnLst>
                          </p:cTn>
                        </p:par>
                        <p:par>
                          <p:cTn id="25" fill="hold">
                            <p:stCondLst>
                              <p:cond delay="1500"/>
                            </p:stCondLst>
                            <p:childTnLst>
                              <p:par>
                                <p:cTn id="26" presetID="10" presetClass="entr" presetSubtype="0" fill="hold" nodeType="after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par>
                          <p:cTn id="29" fill="hold">
                            <p:stCondLst>
                              <p:cond delay="2000"/>
                            </p:stCondLst>
                            <p:childTnLst>
                              <p:par>
                                <p:cTn id="30" presetID="10" presetClass="entr" presetSubtype="0" fill="hold" grpId="0" nodeType="after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fade">
                                      <p:cBhvr>
                                        <p:cTn id="32" dur="500"/>
                                        <p:tgtEl>
                                          <p:spTgt spid="33"/>
                                        </p:tgtEl>
                                      </p:cBhvr>
                                    </p:animEffect>
                                  </p:childTnLst>
                                </p:cTn>
                              </p:par>
                            </p:childTnLst>
                          </p:cTn>
                        </p:par>
                        <p:par>
                          <p:cTn id="33" fill="hold">
                            <p:stCondLst>
                              <p:cond delay="2500"/>
                            </p:stCondLst>
                            <p:childTnLst>
                              <p:par>
                                <p:cTn id="34" presetID="10" presetClass="entr" presetSubtype="0" fill="hold" grpId="0" nodeType="afterEffect">
                                  <p:stCondLst>
                                    <p:cond delay="0"/>
                                  </p:stCondLst>
                                  <p:childTnLst>
                                    <p:set>
                                      <p:cBhvr>
                                        <p:cTn id="35" dur="1" fill="hold">
                                          <p:stCondLst>
                                            <p:cond delay="0"/>
                                          </p:stCondLst>
                                        </p:cTn>
                                        <p:tgtEl>
                                          <p:spTgt spid="30"/>
                                        </p:tgtEl>
                                        <p:attrNameLst>
                                          <p:attrName>style.visibility</p:attrName>
                                        </p:attrNameLst>
                                      </p:cBhvr>
                                      <p:to>
                                        <p:strVal val="visible"/>
                                      </p:to>
                                    </p:set>
                                    <p:animEffect transition="in" filter="fade">
                                      <p:cBhvr>
                                        <p:cTn id="36" dur="500"/>
                                        <p:tgtEl>
                                          <p:spTgt spid="30"/>
                                        </p:tgtEl>
                                      </p:cBhvr>
                                    </p:animEffect>
                                  </p:childTnLst>
                                </p:cTn>
                              </p:par>
                            </p:childTnLst>
                          </p:cTn>
                        </p:par>
                        <p:par>
                          <p:cTn id="37" fill="hold">
                            <p:stCondLst>
                              <p:cond delay="3000"/>
                            </p:stCondLst>
                            <p:childTnLst>
                              <p:par>
                                <p:cTn id="38" presetID="10" presetClass="entr" presetSubtype="0" fill="hold" nodeType="after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500"/>
                                        <p:tgtEl>
                                          <p:spTgt spid="9"/>
                                        </p:tgtEl>
                                      </p:cBhvr>
                                    </p:animEffect>
                                  </p:childTnLst>
                                </p:cTn>
                              </p:par>
                            </p:childTnLst>
                          </p:cTn>
                        </p:par>
                        <p:par>
                          <p:cTn id="41" fill="hold">
                            <p:stCondLst>
                              <p:cond delay="3500"/>
                            </p:stCondLst>
                            <p:childTnLst>
                              <p:par>
                                <p:cTn id="42" presetID="10" presetClass="entr" presetSubtype="0" fill="hold" grpId="0" nodeType="afterEffect">
                                  <p:stCondLst>
                                    <p:cond delay="0"/>
                                  </p:stCondLst>
                                  <p:childTnLst>
                                    <p:set>
                                      <p:cBhvr>
                                        <p:cTn id="43" dur="1" fill="hold">
                                          <p:stCondLst>
                                            <p:cond delay="0"/>
                                          </p:stCondLst>
                                        </p:cTn>
                                        <p:tgtEl>
                                          <p:spTgt spid="34"/>
                                        </p:tgtEl>
                                        <p:attrNameLst>
                                          <p:attrName>style.visibility</p:attrName>
                                        </p:attrNameLst>
                                      </p:cBhvr>
                                      <p:to>
                                        <p:strVal val="visible"/>
                                      </p:to>
                                    </p:set>
                                    <p:animEffect transition="in" filter="fade">
                                      <p:cBhvr>
                                        <p:cTn id="44" dur="500"/>
                                        <p:tgtEl>
                                          <p:spTgt spid="34"/>
                                        </p:tgtEl>
                                      </p:cBhvr>
                                    </p:animEffect>
                                  </p:childTnLst>
                                </p:cTn>
                              </p:par>
                            </p:childTnLst>
                          </p:cTn>
                        </p:par>
                        <p:par>
                          <p:cTn id="45" fill="hold">
                            <p:stCondLst>
                              <p:cond delay="4000"/>
                            </p:stCondLst>
                            <p:childTnLst>
                              <p:par>
                                <p:cTn id="46" presetID="10" presetClass="entr" presetSubtype="0" fill="hold" grpId="0" nodeType="afterEffect">
                                  <p:stCondLst>
                                    <p:cond delay="0"/>
                                  </p:stCondLst>
                                  <p:childTnLst>
                                    <p:set>
                                      <p:cBhvr>
                                        <p:cTn id="47" dur="1" fill="hold">
                                          <p:stCondLst>
                                            <p:cond delay="0"/>
                                          </p:stCondLst>
                                        </p:cTn>
                                        <p:tgtEl>
                                          <p:spTgt spid="31"/>
                                        </p:tgtEl>
                                        <p:attrNameLst>
                                          <p:attrName>style.visibility</p:attrName>
                                        </p:attrNameLst>
                                      </p:cBhvr>
                                      <p:to>
                                        <p:strVal val="visible"/>
                                      </p:to>
                                    </p:set>
                                    <p:animEffect transition="in" filter="fade">
                                      <p:cBhvr>
                                        <p:cTn id="48" dur="500"/>
                                        <p:tgtEl>
                                          <p:spTgt spid="31"/>
                                        </p:tgtEl>
                                      </p:cBhvr>
                                    </p:animEffect>
                                  </p:childTnLst>
                                </p:cTn>
                              </p:par>
                            </p:childTnLst>
                          </p:cTn>
                        </p:par>
                        <p:par>
                          <p:cTn id="49" fill="hold">
                            <p:stCondLst>
                              <p:cond delay="4500"/>
                            </p:stCondLst>
                            <p:childTnLst>
                              <p:par>
                                <p:cTn id="50" presetID="21" presetClass="entr" presetSubtype="1" fill="hold" grpId="0" nodeType="afterEffect">
                                  <p:stCondLst>
                                    <p:cond delay="0"/>
                                  </p:stCondLst>
                                  <p:childTnLst>
                                    <p:set>
                                      <p:cBhvr>
                                        <p:cTn id="51" dur="1" fill="hold">
                                          <p:stCondLst>
                                            <p:cond delay="0"/>
                                          </p:stCondLst>
                                        </p:cTn>
                                        <p:tgtEl>
                                          <p:spTgt spid="73"/>
                                        </p:tgtEl>
                                        <p:attrNameLst>
                                          <p:attrName>style.visibility</p:attrName>
                                        </p:attrNameLst>
                                      </p:cBhvr>
                                      <p:to>
                                        <p:strVal val="visible"/>
                                      </p:to>
                                    </p:set>
                                    <p:animEffect transition="in" filter="wheel(1)">
                                      <p:cBhvr>
                                        <p:cTn id="52" dur="2000"/>
                                        <p:tgtEl>
                                          <p:spTgt spid="73"/>
                                        </p:tgtEl>
                                      </p:cBhvr>
                                    </p:animEffect>
                                  </p:childTnLst>
                                </p:cTn>
                              </p:par>
                            </p:childTnLst>
                          </p:cTn>
                        </p:par>
                        <p:par>
                          <p:cTn id="53" fill="hold">
                            <p:stCondLst>
                              <p:cond delay="6500"/>
                            </p:stCondLst>
                            <p:childTnLst>
                              <p:par>
                                <p:cTn id="54" presetID="22" presetClass="entr" presetSubtype="1" fill="hold" nodeType="afterEffect">
                                  <p:stCondLst>
                                    <p:cond delay="0"/>
                                  </p:stCondLst>
                                  <p:childTnLst>
                                    <p:set>
                                      <p:cBhvr>
                                        <p:cTn id="55" dur="1" fill="hold">
                                          <p:stCondLst>
                                            <p:cond delay="0"/>
                                          </p:stCondLst>
                                        </p:cTn>
                                        <p:tgtEl>
                                          <p:spTgt spid="82"/>
                                        </p:tgtEl>
                                        <p:attrNameLst>
                                          <p:attrName>style.visibility</p:attrName>
                                        </p:attrNameLst>
                                      </p:cBhvr>
                                      <p:to>
                                        <p:strVal val="visible"/>
                                      </p:to>
                                    </p:set>
                                    <p:animEffect transition="in" filter="wipe(up)">
                                      <p:cBhvr>
                                        <p:cTn id="56" dur="500"/>
                                        <p:tgtEl>
                                          <p:spTgt spid="82"/>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57"/>
                                        </p:tgtEl>
                                        <p:attrNameLst>
                                          <p:attrName>style.visibility</p:attrName>
                                        </p:attrNameLst>
                                      </p:cBhvr>
                                      <p:to>
                                        <p:strVal val="visible"/>
                                      </p:to>
                                    </p:set>
                                    <p:animEffect transition="in" filter="fade">
                                      <p:cBhvr>
                                        <p:cTn id="61" dur="500"/>
                                        <p:tgtEl>
                                          <p:spTgt spid="57"/>
                                        </p:tgtEl>
                                      </p:cBhvr>
                                    </p:animEffect>
                                  </p:childTnLst>
                                </p:cTn>
                              </p:par>
                            </p:childTnLst>
                          </p:cTn>
                        </p:par>
                        <p:par>
                          <p:cTn id="62" fill="hold">
                            <p:stCondLst>
                              <p:cond delay="500"/>
                            </p:stCondLst>
                            <p:childTnLst>
                              <p:par>
                                <p:cTn id="63" presetID="10" presetClass="entr" presetSubtype="0" fill="hold" nodeType="afterEffect">
                                  <p:stCondLst>
                                    <p:cond delay="0"/>
                                  </p:stCondLst>
                                  <p:childTnLst>
                                    <p:set>
                                      <p:cBhvr>
                                        <p:cTn id="64" dur="1" fill="hold">
                                          <p:stCondLst>
                                            <p:cond delay="0"/>
                                          </p:stCondLst>
                                        </p:cTn>
                                        <p:tgtEl>
                                          <p:spTgt spid="40"/>
                                        </p:tgtEl>
                                        <p:attrNameLst>
                                          <p:attrName>style.visibility</p:attrName>
                                        </p:attrNameLst>
                                      </p:cBhvr>
                                      <p:to>
                                        <p:strVal val="visible"/>
                                      </p:to>
                                    </p:set>
                                    <p:animEffect transition="in" filter="fade">
                                      <p:cBhvr>
                                        <p:cTn id="65" dur="500"/>
                                        <p:tgtEl>
                                          <p:spTgt spid="40"/>
                                        </p:tgtEl>
                                      </p:cBhvr>
                                    </p:animEffect>
                                  </p:childTnLst>
                                </p:cTn>
                              </p:par>
                            </p:childTnLst>
                          </p:cTn>
                        </p:par>
                        <p:par>
                          <p:cTn id="66" fill="hold">
                            <p:stCondLst>
                              <p:cond delay="1000"/>
                            </p:stCondLst>
                            <p:childTnLst>
                              <p:par>
                                <p:cTn id="67" presetID="10" presetClass="entr" presetSubtype="0" fill="hold" nodeType="afterEffect">
                                  <p:stCondLst>
                                    <p:cond delay="0"/>
                                  </p:stCondLst>
                                  <p:childTnLst>
                                    <p:set>
                                      <p:cBhvr>
                                        <p:cTn id="68" dur="1" fill="hold">
                                          <p:stCondLst>
                                            <p:cond delay="0"/>
                                          </p:stCondLst>
                                        </p:cTn>
                                        <p:tgtEl>
                                          <p:spTgt spid="46"/>
                                        </p:tgtEl>
                                        <p:attrNameLst>
                                          <p:attrName>style.visibility</p:attrName>
                                        </p:attrNameLst>
                                      </p:cBhvr>
                                      <p:to>
                                        <p:strVal val="visible"/>
                                      </p:to>
                                    </p:set>
                                    <p:animEffect transition="in" filter="fade">
                                      <p:cBhvr>
                                        <p:cTn id="69" dur="500"/>
                                        <p:tgtEl>
                                          <p:spTgt spid="46"/>
                                        </p:tgtEl>
                                      </p:cBhvr>
                                    </p:animEffect>
                                  </p:childTnLst>
                                </p:cTn>
                              </p:par>
                            </p:childTnLst>
                          </p:cTn>
                        </p:par>
                        <p:par>
                          <p:cTn id="70" fill="hold">
                            <p:stCondLst>
                              <p:cond delay="1500"/>
                            </p:stCondLst>
                            <p:childTnLst>
                              <p:par>
                                <p:cTn id="71" presetID="10" presetClass="entr" presetSubtype="0" fill="hold" grpId="0" nodeType="afterEffect">
                                  <p:stCondLst>
                                    <p:cond delay="0"/>
                                  </p:stCondLst>
                                  <p:childTnLst>
                                    <p:set>
                                      <p:cBhvr>
                                        <p:cTn id="72" dur="1" fill="hold">
                                          <p:stCondLst>
                                            <p:cond delay="0"/>
                                          </p:stCondLst>
                                        </p:cTn>
                                        <p:tgtEl>
                                          <p:spTgt spid="64"/>
                                        </p:tgtEl>
                                        <p:attrNameLst>
                                          <p:attrName>style.visibility</p:attrName>
                                        </p:attrNameLst>
                                      </p:cBhvr>
                                      <p:to>
                                        <p:strVal val="visible"/>
                                      </p:to>
                                    </p:set>
                                    <p:animEffect transition="in" filter="fade">
                                      <p:cBhvr>
                                        <p:cTn id="73" dur="500"/>
                                        <p:tgtEl>
                                          <p:spTgt spid="64"/>
                                        </p:tgtEl>
                                      </p:cBhvr>
                                    </p:animEffect>
                                  </p:childTnLst>
                                </p:cTn>
                              </p:par>
                            </p:childTnLst>
                          </p:cTn>
                        </p:par>
                        <p:par>
                          <p:cTn id="74" fill="hold">
                            <p:stCondLst>
                              <p:cond delay="2000"/>
                            </p:stCondLst>
                            <p:childTnLst>
                              <p:par>
                                <p:cTn id="75" presetID="10" presetClass="entr" presetSubtype="0" fill="hold" nodeType="afterEffect">
                                  <p:stCondLst>
                                    <p:cond delay="0"/>
                                  </p:stCondLst>
                                  <p:childTnLst>
                                    <p:set>
                                      <p:cBhvr>
                                        <p:cTn id="76" dur="1" fill="hold">
                                          <p:stCondLst>
                                            <p:cond delay="0"/>
                                          </p:stCondLst>
                                        </p:cTn>
                                        <p:tgtEl>
                                          <p:spTgt spid="41"/>
                                        </p:tgtEl>
                                        <p:attrNameLst>
                                          <p:attrName>style.visibility</p:attrName>
                                        </p:attrNameLst>
                                      </p:cBhvr>
                                      <p:to>
                                        <p:strVal val="visible"/>
                                      </p:to>
                                    </p:set>
                                    <p:animEffect transition="in" filter="fade">
                                      <p:cBhvr>
                                        <p:cTn id="77" dur="500"/>
                                        <p:tgtEl>
                                          <p:spTgt spid="41"/>
                                        </p:tgtEl>
                                      </p:cBhvr>
                                    </p:animEffect>
                                  </p:childTnLst>
                                </p:cTn>
                              </p:par>
                            </p:childTnLst>
                          </p:cTn>
                        </p:par>
                        <p:par>
                          <p:cTn id="78" fill="hold">
                            <p:stCondLst>
                              <p:cond delay="2500"/>
                            </p:stCondLst>
                            <p:childTnLst>
                              <p:par>
                                <p:cTn id="79" presetID="10" presetClass="entr" presetSubtype="0" fill="hold" grpId="0" nodeType="afterEffect">
                                  <p:stCondLst>
                                    <p:cond delay="0"/>
                                  </p:stCondLst>
                                  <p:childTnLst>
                                    <p:set>
                                      <p:cBhvr>
                                        <p:cTn id="80" dur="1" fill="hold">
                                          <p:stCondLst>
                                            <p:cond delay="0"/>
                                          </p:stCondLst>
                                        </p:cTn>
                                        <p:tgtEl>
                                          <p:spTgt spid="58"/>
                                        </p:tgtEl>
                                        <p:attrNameLst>
                                          <p:attrName>style.visibility</p:attrName>
                                        </p:attrNameLst>
                                      </p:cBhvr>
                                      <p:to>
                                        <p:strVal val="visible"/>
                                      </p:to>
                                    </p:set>
                                    <p:animEffect transition="in" filter="fade">
                                      <p:cBhvr>
                                        <p:cTn id="81" dur="500"/>
                                        <p:tgtEl>
                                          <p:spTgt spid="58"/>
                                        </p:tgtEl>
                                      </p:cBhvr>
                                    </p:animEffect>
                                  </p:childTnLst>
                                </p:cTn>
                              </p:par>
                            </p:childTnLst>
                          </p:cTn>
                        </p:par>
                        <p:par>
                          <p:cTn id="82" fill="hold">
                            <p:stCondLst>
                              <p:cond delay="3000"/>
                            </p:stCondLst>
                            <p:childTnLst>
                              <p:par>
                                <p:cTn id="83" presetID="10" presetClass="entr" presetSubtype="0" fill="hold" nodeType="afterEffect">
                                  <p:stCondLst>
                                    <p:cond delay="0"/>
                                  </p:stCondLst>
                                  <p:childTnLst>
                                    <p:set>
                                      <p:cBhvr>
                                        <p:cTn id="84" dur="1" fill="hold">
                                          <p:stCondLst>
                                            <p:cond delay="0"/>
                                          </p:stCondLst>
                                        </p:cTn>
                                        <p:tgtEl>
                                          <p:spTgt spid="67"/>
                                        </p:tgtEl>
                                        <p:attrNameLst>
                                          <p:attrName>style.visibility</p:attrName>
                                        </p:attrNameLst>
                                      </p:cBhvr>
                                      <p:to>
                                        <p:strVal val="visible"/>
                                      </p:to>
                                    </p:set>
                                    <p:animEffect transition="in" filter="fade">
                                      <p:cBhvr>
                                        <p:cTn id="85" dur="500"/>
                                        <p:tgtEl>
                                          <p:spTgt spid="67"/>
                                        </p:tgtEl>
                                      </p:cBhvr>
                                    </p:animEffect>
                                  </p:childTnLst>
                                </p:cTn>
                              </p:par>
                            </p:childTnLst>
                          </p:cTn>
                        </p:par>
                        <p:par>
                          <p:cTn id="86" fill="hold">
                            <p:stCondLst>
                              <p:cond delay="3500"/>
                            </p:stCondLst>
                            <p:childTnLst>
                              <p:par>
                                <p:cTn id="87" presetID="10" presetClass="entr" presetSubtype="0" fill="hold" grpId="0" nodeType="afterEffect">
                                  <p:stCondLst>
                                    <p:cond delay="0"/>
                                  </p:stCondLst>
                                  <p:childTnLst>
                                    <p:set>
                                      <p:cBhvr>
                                        <p:cTn id="88" dur="1" fill="hold">
                                          <p:stCondLst>
                                            <p:cond delay="0"/>
                                          </p:stCondLst>
                                        </p:cTn>
                                        <p:tgtEl>
                                          <p:spTgt spid="68"/>
                                        </p:tgtEl>
                                        <p:attrNameLst>
                                          <p:attrName>style.visibility</p:attrName>
                                        </p:attrNameLst>
                                      </p:cBhvr>
                                      <p:to>
                                        <p:strVal val="visible"/>
                                      </p:to>
                                    </p:set>
                                    <p:animEffect transition="in" filter="fade">
                                      <p:cBhvr>
                                        <p:cTn id="89" dur="500"/>
                                        <p:tgtEl>
                                          <p:spTgt spid="68"/>
                                        </p:tgtEl>
                                      </p:cBhvr>
                                    </p:animEffect>
                                  </p:childTnLst>
                                </p:cTn>
                              </p:par>
                            </p:childTnLst>
                          </p:cTn>
                        </p:par>
                        <p:par>
                          <p:cTn id="90" fill="hold">
                            <p:stCondLst>
                              <p:cond delay="4000"/>
                            </p:stCondLst>
                            <p:childTnLst>
                              <p:par>
                                <p:cTn id="91" presetID="10" presetClass="entr" presetSubtype="0" fill="hold" grpId="0" nodeType="afterEffect">
                                  <p:stCondLst>
                                    <p:cond delay="0"/>
                                  </p:stCondLst>
                                  <p:childTnLst>
                                    <p:set>
                                      <p:cBhvr>
                                        <p:cTn id="92" dur="1" fill="hold">
                                          <p:stCondLst>
                                            <p:cond delay="0"/>
                                          </p:stCondLst>
                                        </p:cTn>
                                        <p:tgtEl>
                                          <p:spTgt spid="62"/>
                                        </p:tgtEl>
                                        <p:attrNameLst>
                                          <p:attrName>style.visibility</p:attrName>
                                        </p:attrNameLst>
                                      </p:cBhvr>
                                      <p:to>
                                        <p:strVal val="visible"/>
                                      </p:to>
                                    </p:set>
                                    <p:animEffect transition="in" filter="fade">
                                      <p:cBhvr>
                                        <p:cTn id="93" dur="500"/>
                                        <p:tgtEl>
                                          <p:spTgt spid="62"/>
                                        </p:tgtEl>
                                      </p:cBhvr>
                                    </p:animEffect>
                                  </p:childTnLst>
                                </p:cTn>
                              </p:par>
                            </p:childTnLst>
                          </p:cTn>
                        </p:par>
                        <p:par>
                          <p:cTn id="94" fill="hold">
                            <p:stCondLst>
                              <p:cond delay="4500"/>
                            </p:stCondLst>
                            <p:childTnLst>
                              <p:par>
                                <p:cTn id="95" presetID="10" presetClass="entr" presetSubtype="0" fill="hold" nodeType="afterEffect">
                                  <p:stCondLst>
                                    <p:cond delay="0"/>
                                  </p:stCondLst>
                                  <p:childTnLst>
                                    <p:set>
                                      <p:cBhvr>
                                        <p:cTn id="96" dur="1" fill="hold">
                                          <p:stCondLst>
                                            <p:cond delay="0"/>
                                          </p:stCondLst>
                                        </p:cTn>
                                        <p:tgtEl>
                                          <p:spTgt spid="45"/>
                                        </p:tgtEl>
                                        <p:attrNameLst>
                                          <p:attrName>style.visibility</p:attrName>
                                        </p:attrNameLst>
                                      </p:cBhvr>
                                      <p:to>
                                        <p:strVal val="visible"/>
                                      </p:to>
                                    </p:set>
                                    <p:animEffect transition="in" filter="fade">
                                      <p:cBhvr>
                                        <p:cTn id="97" dur="500"/>
                                        <p:tgtEl>
                                          <p:spTgt spid="45"/>
                                        </p:tgtEl>
                                      </p:cBhvr>
                                    </p:animEffect>
                                  </p:childTnLst>
                                </p:cTn>
                              </p:par>
                            </p:childTnLst>
                          </p:cTn>
                        </p:par>
                        <p:par>
                          <p:cTn id="98" fill="hold">
                            <p:stCondLst>
                              <p:cond delay="5000"/>
                            </p:stCondLst>
                            <p:childTnLst>
                              <p:par>
                                <p:cTn id="99" presetID="10" presetClass="entr" presetSubtype="0" fill="hold" nodeType="afterEffect">
                                  <p:stCondLst>
                                    <p:cond delay="0"/>
                                  </p:stCondLst>
                                  <p:childTnLst>
                                    <p:set>
                                      <p:cBhvr>
                                        <p:cTn id="100" dur="1" fill="hold">
                                          <p:stCondLst>
                                            <p:cond delay="0"/>
                                          </p:stCondLst>
                                        </p:cTn>
                                        <p:tgtEl>
                                          <p:spTgt spid="52"/>
                                        </p:tgtEl>
                                        <p:attrNameLst>
                                          <p:attrName>style.visibility</p:attrName>
                                        </p:attrNameLst>
                                      </p:cBhvr>
                                      <p:to>
                                        <p:strVal val="visible"/>
                                      </p:to>
                                    </p:set>
                                    <p:animEffect transition="in" filter="fade">
                                      <p:cBhvr>
                                        <p:cTn id="101" dur="500"/>
                                        <p:tgtEl>
                                          <p:spTgt spid="52"/>
                                        </p:tgtEl>
                                      </p:cBhvr>
                                    </p:animEffect>
                                  </p:childTnLst>
                                </p:cTn>
                              </p:par>
                            </p:childTnLst>
                          </p:cTn>
                        </p:par>
                        <p:par>
                          <p:cTn id="102" fill="hold">
                            <p:stCondLst>
                              <p:cond delay="5500"/>
                            </p:stCondLst>
                            <p:childTnLst>
                              <p:par>
                                <p:cTn id="103" presetID="10" presetClass="entr" presetSubtype="0" fill="hold" grpId="0" nodeType="afterEffect">
                                  <p:stCondLst>
                                    <p:cond delay="0"/>
                                  </p:stCondLst>
                                  <p:childTnLst>
                                    <p:set>
                                      <p:cBhvr>
                                        <p:cTn id="104" dur="1" fill="hold">
                                          <p:stCondLst>
                                            <p:cond delay="0"/>
                                          </p:stCondLst>
                                        </p:cTn>
                                        <p:tgtEl>
                                          <p:spTgt spid="65"/>
                                        </p:tgtEl>
                                        <p:attrNameLst>
                                          <p:attrName>style.visibility</p:attrName>
                                        </p:attrNameLst>
                                      </p:cBhvr>
                                      <p:to>
                                        <p:strVal val="visible"/>
                                      </p:to>
                                    </p:set>
                                    <p:animEffect transition="in" filter="fade">
                                      <p:cBhvr>
                                        <p:cTn id="105" dur="500"/>
                                        <p:tgtEl>
                                          <p:spTgt spid="65"/>
                                        </p:tgtEl>
                                      </p:cBhvr>
                                    </p:animEffect>
                                  </p:childTnLst>
                                </p:cTn>
                              </p:par>
                            </p:childTnLst>
                          </p:cTn>
                        </p:par>
                        <p:par>
                          <p:cTn id="106" fill="hold">
                            <p:stCondLst>
                              <p:cond delay="6000"/>
                            </p:stCondLst>
                            <p:childTnLst>
                              <p:par>
                                <p:cTn id="107" presetID="10" presetClass="entr" presetSubtype="0" fill="hold" nodeType="afterEffect">
                                  <p:stCondLst>
                                    <p:cond delay="0"/>
                                  </p:stCondLst>
                                  <p:childTnLst>
                                    <p:set>
                                      <p:cBhvr>
                                        <p:cTn id="108" dur="1" fill="hold">
                                          <p:stCondLst>
                                            <p:cond delay="0"/>
                                          </p:stCondLst>
                                        </p:cTn>
                                        <p:tgtEl>
                                          <p:spTgt spid="53"/>
                                        </p:tgtEl>
                                        <p:attrNameLst>
                                          <p:attrName>style.visibility</p:attrName>
                                        </p:attrNameLst>
                                      </p:cBhvr>
                                      <p:to>
                                        <p:strVal val="visible"/>
                                      </p:to>
                                    </p:set>
                                    <p:animEffect transition="in" filter="fade">
                                      <p:cBhvr>
                                        <p:cTn id="109" dur="500"/>
                                        <p:tgtEl>
                                          <p:spTgt spid="53"/>
                                        </p:tgtEl>
                                      </p:cBhvr>
                                    </p:animEffect>
                                  </p:childTnLst>
                                </p:cTn>
                              </p:par>
                            </p:childTnLst>
                          </p:cTn>
                        </p:par>
                        <p:par>
                          <p:cTn id="110" fill="hold">
                            <p:stCondLst>
                              <p:cond delay="6500"/>
                            </p:stCondLst>
                            <p:childTnLst>
                              <p:par>
                                <p:cTn id="111" presetID="10" presetClass="entr" presetSubtype="0" fill="hold" grpId="0" nodeType="afterEffect">
                                  <p:stCondLst>
                                    <p:cond delay="0"/>
                                  </p:stCondLst>
                                  <p:childTnLst>
                                    <p:set>
                                      <p:cBhvr>
                                        <p:cTn id="112" dur="1" fill="hold">
                                          <p:stCondLst>
                                            <p:cond delay="0"/>
                                          </p:stCondLst>
                                        </p:cTn>
                                        <p:tgtEl>
                                          <p:spTgt spid="66"/>
                                        </p:tgtEl>
                                        <p:attrNameLst>
                                          <p:attrName>style.visibility</p:attrName>
                                        </p:attrNameLst>
                                      </p:cBhvr>
                                      <p:to>
                                        <p:strVal val="visible"/>
                                      </p:to>
                                    </p:set>
                                    <p:animEffect transition="in" filter="fade">
                                      <p:cBhvr>
                                        <p:cTn id="113" dur="500"/>
                                        <p:tgtEl>
                                          <p:spTgt spid="66"/>
                                        </p:tgtEl>
                                      </p:cBhvr>
                                    </p:animEffect>
                                  </p:childTnLst>
                                </p:cTn>
                              </p:par>
                            </p:childTnLst>
                          </p:cTn>
                        </p:par>
                      </p:childTnLst>
                    </p:cTn>
                  </p:par>
                  <p:par>
                    <p:cTn id="114" fill="hold">
                      <p:stCondLst>
                        <p:cond delay="indefinite"/>
                      </p:stCondLst>
                      <p:childTnLst>
                        <p:par>
                          <p:cTn id="115" fill="hold">
                            <p:stCondLst>
                              <p:cond delay="0"/>
                            </p:stCondLst>
                            <p:childTnLst>
                              <p:par>
                                <p:cTn id="116" presetID="10" presetClass="entr" presetSubtype="0" fill="hold" grpId="0" nodeType="clickEffect">
                                  <p:stCondLst>
                                    <p:cond delay="0"/>
                                  </p:stCondLst>
                                  <p:iterate type="wd">
                                    <p:tmPct val="10000"/>
                                  </p:iterate>
                                  <p:childTnLst>
                                    <p:set>
                                      <p:cBhvr>
                                        <p:cTn id="117" dur="1" fill="hold">
                                          <p:stCondLst>
                                            <p:cond delay="0"/>
                                          </p:stCondLst>
                                        </p:cTn>
                                        <p:tgtEl>
                                          <p:spTgt spid="69"/>
                                        </p:tgtEl>
                                        <p:attrNameLst>
                                          <p:attrName>style.visibility</p:attrName>
                                        </p:attrNameLst>
                                      </p:cBhvr>
                                      <p:to>
                                        <p:strVal val="visible"/>
                                      </p:to>
                                    </p:set>
                                    <p:animEffect transition="in" filter="fade">
                                      <p:cBhvr>
                                        <p:cTn id="118" dur="500"/>
                                        <p:tgtEl>
                                          <p:spTgt spid="69"/>
                                        </p:tgtEl>
                                      </p:cBhvr>
                                    </p:animEffect>
                                  </p:childTnLst>
                                </p:cTn>
                              </p:par>
                            </p:childTnLst>
                          </p:cTn>
                        </p:par>
                        <p:par>
                          <p:cTn id="119" fill="hold">
                            <p:stCondLst>
                              <p:cond delay="1100"/>
                            </p:stCondLst>
                            <p:childTnLst>
                              <p:par>
                                <p:cTn id="120" presetID="10" presetClass="entr" presetSubtype="0" fill="hold" grpId="0" nodeType="afterEffect">
                                  <p:stCondLst>
                                    <p:cond delay="1000"/>
                                  </p:stCondLst>
                                  <p:iterate type="wd">
                                    <p:tmPct val="10000"/>
                                  </p:iterate>
                                  <p:childTnLst>
                                    <p:set>
                                      <p:cBhvr>
                                        <p:cTn id="121" dur="1" fill="hold">
                                          <p:stCondLst>
                                            <p:cond delay="0"/>
                                          </p:stCondLst>
                                        </p:cTn>
                                        <p:tgtEl>
                                          <p:spTgt spid="71"/>
                                        </p:tgtEl>
                                        <p:attrNameLst>
                                          <p:attrName>style.visibility</p:attrName>
                                        </p:attrNameLst>
                                      </p:cBhvr>
                                      <p:to>
                                        <p:strVal val="visible"/>
                                      </p:to>
                                    </p:set>
                                    <p:animEffect transition="in" filter="fade">
                                      <p:cBhvr>
                                        <p:cTn id="122" dur="500"/>
                                        <p:tgtEl>
                                          <p:spTgt spid="71"/>
                                        </p:tgtEl>
                                      </p:cBhvr>
                                    </p:animEffect>
                                  </p:childTnLst>
                                </p:cTn>
                              </p:par>
                            </p:childTnLst>
                          </p:cTn>
                        </p:par>
                        <p:par>
                          <p:cTn id="123" fill="hold">
                            <p:stCondLst>
                              <p:cond delay="3250"/>
                            </p:stCondLst>
                            <p:childTnLst>
                              <p:par>
                                <p:cTn id="124" presetID="10" presetClass="entr" presetSubtype="0" fill="hold" grpId="0" nodeType="afterEffect">
                                  <p:stCondLst>
                                    <p:cond delay="1000"/>
                                  </p:stCondLst>
                                  <p:iterate type="wd">
                                    <p:tmPct val="10000"/>
                                  </p:iterate>
                                  <p:childTnLst>
                                    <p:set>
                                      <p:cBhvr>
                                        <p:cTn id="125" dur="1" fill="hold">
                                          <p:stCondLst>
                                            <p:cond delay="0"/>
                                          </p:stCondLst>
                                        </p:cTn>
                                        <p:tgtEl>
                                          <p:spTgt spid="72"/>
                                        </p:tgtEl>
                                        <p:attrNameLst>
                                          <p:attrName>style.visibility</p:attrName>
                                        </p:attrNameLst>
                                      </p:cBhvr>
                                      <p:to>
                                        <p:strVal val="visible"/>
                                      </p:to>
                                    </p:set>
                                    <p:animEffect transition="in" filter="fade">
                                      <p:cBhvr>
                                        <p:cTn id="126" dur="500"/>
                                        <p:tgtEl>
                                          <p:spTgt spid="72"/>
                                        </p:tgtEl>
                                      </p:cBhvr>
                                    </p:animEffect>
                                  </p:childTnLst>
                                </p:cTn>
                              </p:par>
                            </p:childTnLst>
                          </p:cTn>
                        </p:par>
                        <p:par>
                          <p:cTn id="127" fill="hold">
                            <p:stCondLst>
                              <p:cond delay="5400"/>
                            </p:stCondLst>
                            <p:childTnLst>
                              <p:par>
                                <p:cTn id="128" presetID="10" presetClass="entr" presetSubtype="0" fill="hold" grpId="0" nodeType="afterEffect">
                                  <p:stCondLst>
                                    <p:cond delay="1000"/>
                                  </p:stCondLst>
                                  <p:iterate type="wd">
                                    <p:tmPct val="10000"/>
                                  </p:iterate>
                                  <p:childTnLst>
                                    <p:set>
                                      <p:cBhvr>
                                        <p:cTn id="129" dur="1" fill="hold">
                                          <p:stCondLst>
                                            <p:cond delay="0"/>
                                          </p:stCondLst>
                                        </p:cTn>
                                        <p:tgtEl>
                                          <p:spTgt spid="74"/>
                                        </p:tgtEl>
                                        <p:attrNameLst>
                                          <p:attrName>style.visibility</p:attrName>
                                        </p:attrNameLst>
                                      </p:cBhvr>
                                      <p:to>
                                        <p:strVal val="visible"/>
                                      </p:to>
                                    </p:set>
                                    <p:animEffect transition="in" filter="fade">
                                      <p:cBhvr>
                                        <p:cTn id="130"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3" grpId="0" animBg="1"/>
      <p:bldP spid="11" grpId="0" animBg="1"/>
      <p:bldP spid="30" grpId="0" animBg="1"/>
      <p:bldP spid="31" grpId="0" animBg="1"/>
      <p:bldP spid="32" grpId="0"/>
      <p:bldP spid="33" grpId="0"/>
      <p:bldP spid="34" grpId="0"/>
      <p:bldP spid="57" grpId="0"/>
      <p:bldP spid="58" grpId="0"/>
      <p:bldP spid="62" grpId="0"/>
      <p:bldP spid="64" grpId="0"/>
      <p:bldP spid="65" grpId="0"/>
      <p:bldP spid="66" grpId="0"/>
      <p:bldP spid="68" grpId="0"/>
      <p:bldP spid="69" grpId="0"/>
      <p:bldP spid="71" grpId="0"/>
      <p:bldP spid="72" grpId="0"/>
      <p:bldP spid="7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95536" y="302405"/>
            <a:ext cx="8748464" cy="822339"/>
          </a:xfrm>
        </p:spPr>
        <p:txBody>
          <a:bodyPr>
            <a:normAutofit fontScale="90000"/>
          </a:bodyPr>
          <a:lstStyle/>
          <a:p>
            <a:r>
              <a:rPr lang="fr-FR" dirty="0" smtClean="0"/>
              <a:t>Théorème de superposition</a:t>
            </a:r>
            <a:endParaRPr lang="fr-FR" dirty="0"/>
          </a:p>
        </p:txBody>
      </p:sp>
      <p:sp>
        <p:nvSpPr>
          <p:cNvPr id="3" name="Espace réservé du contenu 2"/>
          <p:cNvSpPr>
            <a:spLocks noGrp="1"/>
          </p:cNvSpPr>
          <p:nvPr>
            <p:ph idx="1"/>
            <p:custDataLst>
              <p:tags r:id="rId2"/>
            </p:custDataLst>
          </p:nvPr>
        </p:nvSpPr>
        <p:spPr>
          <a:xfrm>
            <a:off x="-19050" y="1052736"/>
            <a:ext cx="9128433" cy="1008112"/>
          </a:xfrm>
        </p:spPr>
        <p:txBody>
          <a:bodyPr>
            <a:noAutofit/>
          </a:bodyPr>
          <a:lstStyle/>
          <a:p>
            <a:pPr marL="0" indent="0" algn="ctr">
              <a:buNone/>
            </a:pPr>
            <a:r>
              <a:rPr lang="fr-FR" sz="1900" dirty="0" smtClean="0"/>
              <a:t>Application numérique. </a:t>
            </a:r>
          </a:p>
          <a:p>
            <a:pPr marL="0" indent="0" algn="ctr">
              <a:buNone/>
            </a:pPr>
            <a:r>
              <a:rPr lang="fr-FR" sz="1900" dirty="0" smtClean="0"/>
              <a:t>R</a:t>
            </a:r>
            <a:r>
              <a:rPr lang="fr-FR" sz="1900" baseline="-25000" dirty="0" smtClean="0"/>
              <a:t>1 </a:t>
            </a:r>
            <a:r>
              <a:rPr lang="fr-FR" sz="1900" dirty="0" smtClean="0"/>
              <a:t>=10</a:t>
            </a:r>
            <a:r>
              <a:rPr lang="fr-FR" sz="1900" dirty="0" smtClean="0">
                <a:sym typeface="Symbol"/>
              </a:rPr>
              <a:t> ;</a:t>
            </a:r>
            <a:r>
              <a:rPr lang="fr-FR" sz="1900" dirty="0" smtClean="0"/>
              <a:t> R</a:t>
            </a:r>
            <a:r>
              <a:rPr lang="fr-FR" sz="1900" baseline="-25000" dirty="0" smtClean="0"/>
              <a:t>2</a:t>
            </a:r>
            <a:r>
              <a:rPr lang="fr-FR" sz="1900" dirty="0"/>
              <a:t> </a:t>
            </a:r>
            <a:r>
              <a:rPr lang="fr-FR" sz="1900" dirty="0" smtClean="0"/>
              <a:t>=5</a:t>
            </a:r>
            <a:r>
              <a:rPr lang="fr-FR" sz="1900" dirty="0" smtClean="0">
                <a:sym typeface="Symbol"/>
              </a:rPr>
              <a:t> </a:t>
            </a:r>
            <a:r>
              <a:rPr lang="fr-FR" sz="1900" dirty="0" smtClean="0"/>
              <a:t>; R</a:t>
            </a:r>
            <a:r>
              <a:rPr lang="fr-FR" sz="1900" baseline="-25000" dirty="0" smtClean="0"/>
              <a:t>3</a:t>
            </a:r>
            <a:r>
              <a:rPr lang="fr-FR" sz="1900" dirty="0"/>
              <a:t> </a:t>
            </a:r>
            <a:r>
              <a:rPr lang="fr-FR" sz="1900" dirty="0" smtClean="0"/>
              <a:t>=3</a:t>
            </a:r>
            <a:r>
              <a:rPr lang="fr-FR" sz="1900" dirty="0" smtClean="0">
                <a:sym typeface="Symbol"/>
              </a:rPr>
              <a:t> </a:t>
            </a:r>
            <a:r>
              <a:rPr lang="fr-FR" sz="1900" dirty="0" smtClean="0"/>
              <a:t>; E</a:t>
            </a:r>
            <a:r>
              <a:rPr lang="fr-FR" sz="1900" baseline="-25000" dirty="0" smtClean="0"/>
              <a:t>1</a:t>
            </a:r>
            <a:r>
              <a:rPr lang="fr-FR" sz="1900" dirty="0"/>
              <a:t> </a:t>
            </a:r>
            <a:r>
              <a:rPr lang="fr-FR" sz="1900" dirty="0" smtClean="0"/>
              <a:t>=2V ; E</a:t>
            </a:r>
            <a:r>
              <a:rPr lang="fr-FR" sz="1900" baseline="-25000" dirty="0" smtClean="0"/>
              <a:t>2</a:t>
            </a:r>
            <a:r>
              <a:rPr lang="fr-FR" sz="1900" dirty="0"/>
              <a:t> </a:t>
            </a:r>
            <a:r>
              <a:rPr lang="fr-FR" sz="1900" dirty="0" smtClean="0"/>
              <a:t>=6V </a:t>
            </a:r>
            <a:r>
              <a:rPr lang="fr-FR" sz="1900" dirty="0"/>
              <a:t>; </a:t>
            </a:r>
            <a:r>
              <a:rPr lang="fr-FR" sz="1900" dirty="0" smtClean="0"/>
              <a:t>E</a:t>
            </a:r>
            <a:r>
              <a:rPr lang="fr-FR" sz="1900" baseline="-25000" dirty="0" smtClean="0"/>
              <a:t>3</a:t>
            </a:r>
            <a:r>
              <a:rPr lang="fr-FR" sz="1900" dirty="0" smtClean="0"/>
              <a:t> =4V .</a:t>
            </a:r>
            <a:br>
              <a:rPr lang="fr-FR" sz="1900" dirty="0" smtClean="0"/>
            </a:br>
            <a:r>
              <a:rPr lang="fr-FR" sz="1900" dirty="0" smtClean="0"/>
              <a:t> </a:t>
            </a:r>
            <a:r>
              <a:rPr lang="fr-FR" sz="1900" dirty="0"/>
              <a:t>On cherche à définir </a:t>
            </a:r>
            <a:r>
              <a:rPr lang="fr-FR" sz="1900" dirty="0" smtClean="0"/>
              <a:t>les tensions U</a:t>
            </a:r>
            <a:r>
              <a:rPr lang="fr-FR" sz="1900" baseline="-25000" dirty="0" smtClean="0"/>
              <a:t>3</a:t>
            </a:r>
            <a:r>
              <a:rPr lang="fr-FR" sz="1900" dirty="0" smtClean="0"/>
              <a:t>; </a:t>
            </a:r>
            <a:r>
              <a:rPr lang="fr-FR" sz="1900" dirty="0"/>
              <a:t>U</a:t>
            </a:r>
            <a:r>
              <a:rPr lang="fr-FR" sz="1900" baseline="-25000" dirty="0"/>
              <a:t>2</a:t>
            </a:r>
            <a:r>
              <a:rPr lang="fr-FR" sz="1900" dirty="0"/>
              <a:t> </a:t>
            </a:r>
            <a:r>
              <a:rPr lang="fr-FR" sz="1900" dirty="0" smtClean="0"/>
              <a:t>; U</a:t>
            </a:r>
            <a:r>
              <a:rPr lang="fr-FR" sz="1900" baseline="-25000" dirty="0" smtClean="0"/>
              <a:t>1 </a:t>
            </a:r>
            <a:r>
              <a:rPr lang="fr-FR" sz="1900" dirty="0" smtClean="0"/>
              <a:t>; et U</a:t>
            </a:r>
            <a:r>
              <a:rPr lang="fr-FR" sz="1900" baseline="-25000" dirty="0" smtClean="0"/>
              <a:t>AB</a:t>
            </a:r>
            <a:r>
              <a:rPr lang="fr-FR" sz="1900" dirty="0" smtClean="0"/>
              <a:t>.</a:t>
            </a:r>
            <a:endParaRPr lang="fr-FR" sz="1900" dirty="0"/>
          </a:p>
          <a:p>
            <a:pPr marL="0" indent="0" algn="ctr">
              <a:buNone/>
            </a:pPr>
            <a:r>
              <a:rPr lang="fr-FR" sz="1900" dirty="0" smtClean="0"/>
              <a:t> </a:t>
            </a:r>
            <a:endParaRPr lang="fr-FR" sz="1900" dirty="0"/>
          </a:p>
        </p:txBody>
      </p:sp>
      <p:grpSp>
        <p:nvGrpSpPr>
          <p:cNvPr id="4" name="Groupe 3"/>
          <p:cNvGrpSpPr/>
          <p:nvPr>
            <p:custDataLst>
              <p:tags r:id="rId3"/>
            </p:custDataLst>
          </p:nvPr>
        </p:nvGrpSpPr>
        <p:grpSpPr>
          <a:xfrm>
            <a:off x="106616" y="3984276"/>
            <a:ext cx="2305144" cy="2541067"/>
            <a:chOff x="106616" y="3984276"/>
            <a:chExt cx="2305144" cy="2541067"/>
          </a:xfrm>
        </p:grpSpPr>
        <p:sp>
          <p:nvSpPr>
            <p:cNvPr id="73" name="Rectangle 72"/>
            <p:cNvSpPr/>
            <p:nvPr/>
          </p:nvSpPr>
          <p:spPr>
            <a:xfrm rot="5400000" flipV="1">
              <a:off x="206974" y="4498614"/>
              <a:ext cx="2541065" cy="1512394"/>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5" name="Connecteur droit 54"/>
            <p:cNvCxnSpPr/>
            <p:nvPr/>
          </p:nvCxnSpPr>
          <p:spPr>
            <a:xfrm rot="5400000" flipV="1">
              <a:off x="-539494" y="5244417"/>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rot="5400000" flipV="1">
              <a:off x="243684" y="5257368"/>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Connecteur droit 83"/>
            <p:cNvCxnSpPr/>
            <p:nvPr/>
          </p:nvCxnSpPr>
          <p:spPr>
            <a:xfrm rot="5400000" flipV="1">
              <a:off x="973561" y="5257368"/>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3" name="Groupe 22"/>
            <p:cNvGrpSpPr/>
            <p:nvPr/>
          </p:nvGrpSpPr>
          <p:grpSpPr>
            <a:xfrm>
              <a:off x="422029" y="5649986"/>
              <a:ext cx="597234" cy="597234"/>
              <a:chOff x="6400473" y="5085184"/>
              <a:chExt cx="597234" cy="597234"/>
            </a:xfrm>
          </p:grpSpPr>
          <p:sp>
            <p:nvSpPr>
              <p:cNvPr id="24" name="Ellipse 23"/>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5" name="Connecteur droit avec flèche 24"/>
              <p:cNvCxnSpPr>
                <a:stCxn id="24" idx="4"/>
                <a:endCxn id="24"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11" name="Rectangle 10"/>
            <p:cNvSpPr/>
            <p:nvPr/>
          </p:nvSpPr>
          <p:spPr>
            <a:xfrm>
              <a:off x="542590" y="4408009"/>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30" name="Rectangle 29"/>
            <p:cNvSpPr/>
            <p:nvPr/>
          </p:nvSpPr>
          <p:spPr>
            <a:xfrm>
              <a:off x="1325769" y="4408009"/>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31" name="Rectangle 30"/>
            <p:cNvSpPr/>
            <p:nvPr/>
          </p:nvSpPr>
          <p:spPr>
            <a:xfrm>
              <a:off x="2055648" y="4408009"/>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2" name="Rectangle 31"/>
            <p:cNvSpPr/>
            <p:nvPr/>
          </p:nvSpPr>
          <p:spPr>
            <a:xfrm>
              <a:off x="106616" y="526614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40" name="Connecteur droit avec flèche 39"/>
            <p:cNvCxnSpPr/>
            <p:nvPr/>
          </p:nvCxnSpPr>
          <p:spPr>
            <a:xfrm flipH="1" flipV="1">
              <a:off x="721309" y="5092216"/>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1" name="Connecteur droit avec flèche 40"/>
            <p:cNvCxnSpPr/>
            <p:nvPr/>
          </p:nvCxnSpPr>
          <p:spPr>
            <a:xfrm flipH="1">
              <a:off x="1493409" y="5092216"/>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5" name="Connecteur droit avec flèche 44"/>
            <p:cNvCxnSpPr/>
            <p:nvPr/>
          </p:nvCxnSpPr>
          <p:spPr>
            <a:xfrm flipH="1">
              <a:off x="2237403" y="5092216"/>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7" name="Rectangle 56"/>
            <p:cNvSpPr/>
            <p:nvPr/>
          </p:nvSpPr>
          <p:spPr>
            <a:xfrm>
              <a:off x="145245" y="4984059"/>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11</a:t>
              </a:r>
              <a:endParaRPr lang="fr-FR" b="1" baseline="-25000" dirty="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58" name="Rectangle 57"/>
            <p:cNvSpPr/>
            <p:nvPr/>
          </p:nvSpPr>
          <p:spPr>
            <a:xfrm>
              <a:off x="937333" y="4984059"/>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21</a:t>
              </a:r>
              <a:endParaRPr lang="fr-FR" b="1" baseline="-25000" dirty="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62" name="Rectangle 61"/>
            <p:cNvSpPr/>
            <p:nvPr/>
          </p:nvSpPr>
          <p:spPr>
            <a:xfrm>
              <a:off x="1729421" y="4984059"/>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31</a:t>
              </a:r>
              <a:endParaRPr lang="fr-FR" b="1" baseline="-25000" dirty="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grpSp>
      <p:sp>
        <p:nvSpPr>
          <p:cNvPr id="69" name="Espace réservé du contenu 2"/>
          <p:cNvSpPr txBox="1">
            <a:spLocks/>
          </p:cNvSpPr>
          <p:nvPr>
            <p:custDataLst>
              <p:tags r:id="rId4"/>
            </p:custDataLst>
          </p:nvPr>
        </p:nvSpPr>
        <p:spPr>
          <a:xfrm>
            <a:off x="107504" y="2132856"/>
            <a:ext cx="8799919" cy="383378"/>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Le générateur E</a:t>
            </a:r>
            <a:r>
              <a:rPr lang="fr-FR" sz="1900" baseline="-25000" dirty="0" smtClean="0"/>
              <a:t>1</a:t>
            </a:r>
            <a:r>
              <a:rPr lang="fr-FR" sz="1900" dirty="0" smtClean="0"/>
              <a:t> donnera les courants de branche I</a:t>
            </a:r>
            <a:r>
              <a:rPr lang="fr-FR" sz="1900" baseline="-25000" dirty="0" smtClean="0"/>
              <a:t>11</a:t>
            </a:r>
            <a:r>
              <a:rPr lang="fr-FR" sz="1900" dirty="0" smtClean="0"/>
              <a:t>; I</a:t>
            </a:r>
            <a:r>
              <a:rPr lang="fr-FR" sz="1900" baseline="-25000" dirty="0" smtClean="0"/>
              <a:t>21</a:t>
            </a:r>
            <a:r>
              <a:rPr lang="fr-FR" sz="1900" dirty="0" smtClean="0"/>
              <a:t>; I</a:t>
            </a:r>
            <a:r>
              <a:rPr lang="fr-FR" sz="1900" baseline="-25000" dirty="0" smtClean="0"/>
              <a:t>31</a:t>
            </a:r>
            <a:r>
              <a:rPr lang="fr-FR" sz="1900" dirty="0" smtClean="0"/>
              <a:t> </a:t>
            </a:r>
            <a:endParaRPr lang="fr-FR" sz="1900" dirty="0"/>
          </a:p>
        </p:txBody>
      </p:sp>
      <p:sp>
        <p:nvSpPr>
          <p:cNvPr id="74" name="Espace réservé du contenu 2"/>
          <p:cNvSpPr txBox="1">
            <a:spLocks/>
          </p:cNvSpPr>
          <p:nvPr>
            <p:custDataLst>
              <p:tags r:id="rId5"/>
            </p:custDataLst>
          </p:nvPr>
        </p:nvSpPr>
        <p:spPr>
          <a:xfrm>
            <a:off x="218141" y="2649715"/>
            <a:ext cx="8816147" cy="1008112"/>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Les courants autres que: I</a:t>
            </a:r>
            <a:r>
              <a:rPr lang="fr-FR" sz="1900" baseline="-25000" dirty="0" smtClean="0"/>
              <a:t>11</a:t>
            </a:r>
            <a:r>
              <a:rPr lang="fr-FR" sz="1900" dirty="0" smtClean="0"/>
              <a:t>; I</a:t>
            </a:r>
            <a:r>
              <a:rPr lang="fr-FR" sz="1900" baseline="-25000" dirty="0" smtClean="0"/>
              <a:t>22</a:t>
            </a:r>
            <a:r>
              <a:rPr lang="fr-FR" sz="1900" dirty="0" smtClean="0"/>
              <a:t>; I</a:t>
            </a:r>
            <a:r>
              <a:rPr lang="fr-FR" sz="1900" baseline="-25000" dirty="0" smtClean="0"/>
              <a:t>33</a:t>
            </a:r>
            <a:endParaRPr lang="fr-FR" sz="1900" dirty="0" smtClean="0"/>
          </a:p>
          <a:p>
            <a:pPr marL="0" indent="0" algn="ctr">
              <a:buNone/>
            </a:pPr>
            <a:r>
              <a:rPr lang="fr-FR" sz="1900" dirty="0" smtClean="0"/>
              <a:t> seront négatifs dans les calculs des courants I</a:t>
            </a:r>
            <a:r>
              <a:rPr lang="fr-FR" sz="1900" baseline="-25000" dirty="0"/>
              <a:t>1</a:t>
            </a:r>
            <a:r>
              <a:rPr lang="fr-FR" sz="1900" dirty="0" smtClean="0"/>
              <a:t>; I</a:t>
            </a:r>
            <a:r>
              <a:rPr lang="fr-FR" sz="1900" baseline="-25000" dirty="0" smtClean="0"/>
              <a:t>2</a:t>
            </a:r>
            <a:r>
              <a:rPr lang="fr-FR" sz="1900" dirty="0" smtClean="0"/>
              <a:t>; I</a:t>
            </a:r>
            <a:r>
              <a:rPr lang="fr-FR" sz="1900" baseline="-25000" dirty="0" smtClean="0"/>
              <a:t>3</a:t>
            </a:r>
            <a:endParaRPr lang="fr-FR" sz="1900" dirty="0"/>
          </a:p>
          <a:p>
            <a:pPr marL="0" indent="0" algn="ctr">
              <a:buFont typeface="Arial" panose="020B0604020202020204" pitchFamily="34" charset="0"/>
              <a:buNone/>
            </a:pPr>
            <a:endParaRPr lang="fr-FR" sz="1900" dirty="0"/>
          </a:p>
        </p:txBody>
      </p:sp>
      <mc:AlternateContent xmlns:mc="http://schemas.openxmlformats.org/markup-compatibility/2006" xmlns:a14="http://schemas.microsoft.com/office/drawing/2010/main">
        <mc:Choice Requires="a14">
          <p:sp>
            <p:nvSpPr>
              <p:cNvPr id="75" name="Espace réservé du contenu 2"/>
              <p:cNvSpPr txBox="1">
                <a:spLocks/>
              </p:cNvSpPr>
              <p:nvPr>
                <p:custDataLst>
                  <p:tags r:id="rId6"/>
                </p:custDataLst>
              </p:nvPr>
            </p:nvSpPr>
            <p:spPr>
              <a:xfrm>
                <a:off x="2589404" y="3393120"/>
                <a:ext cx="2376000"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11</a:t>
                </a:r>
                <a:r>
                  <a:rPr lang="fr-FR" sz="1900" dirty="0" smtClean="0"/>
                  <a:t> =</a:t>
                </a:r>
                <a14:m>
                  <m:oMath xmlns:m="http://schemas.openxmlformats.org/officeDocument/2006/math">
                    <m:f>
                      <m:fPr>
                        <m:ctrlPr>
                          <a:rPr lang="fr-FR" sz="3093" i="1" smtClean="0">
                            <a:latin typeface="Cambria Math"/>
                          </a:rPr>
                        </m:ctrlPr>
                      </m:fPr>
                      <m:num>
                        <m:r>
                          <a:rPr lang="fr-FR" sz="3093" b="1" i="0" smtClean="0">
                            <a:latin typeface="Cambria Math"/>
                          </a:rPr>
                          <m:t>𝐄</m:t>
                        </m:r>
                        <m:r>
                          <a:rPr lang="fr-FR" sz="3093" b="1" i="0" baseline="-25000" smtClean="0">
                            <a:latin typeface="Cambria Math"/>
                          </a:rPr>
                          <m:t>𝟏</m:t>
                        </m:r>
                      </m:num>
                      <m:den>
                        <m:r>
                          <a:rPr lang="fr-FR" sz="3093" b="1" i="0" smtClean="0">
                            <a:latin typeface="Cambria Math"/>
                          </a:rPr>
                          <m:t>𝐑</m:t>
                        </m:r>
                        <m:r>
                          <a:rPr lang="fr-FR" sz="3093" b="1" i="0" baseline="-25000" smtClean="0">
                            <a:latin typeface="Cambria Math"/>
                          </a:rPr>
                          <m:t>𝟏</m:t>
                        </m:r>
                        <m:r>
                          <a:rPr lang="fr-FR" sz="3093" b="1" i="0" smtClean="0">
                            <a:latin typeface="Cambria Math"/>
                          </a:rPr>
                          <m:t>+</m:t>
                        </m:r>
                        <m:f>
                          <m:fPr>
                            <m:ctrlPr>
                              <a:rPr lang="fr-FR" sz="3093" b="1" i="1" smtClean="0">
                                <a:latin typeface="Cambria Math"/>
                              </a:rPr>
                            </m:ctrlPr>
                          </m:fPr>
                          <m:num>
                            <m:r>
                              <a:rPr lang="fr-FR" sz="3093" b="1" i="0" smtClean="0">
                                <a:latin typeface="Cambria Math"/>
                              </a:rPr>
                              <m:t>𝐑</m:t>
                            </m:r>
                            <m:r>
                              <a:rPr lang="fr-FR" sz="3093" b="1" i="0" baseline="-25000" smtClean="0">
                                <a:latin typeface="Cambria Math"/>
                              </a:rPr>
                              <m:t>𝟐</m:t>
                            </m:r>
                            <m:r>
                              <a:rPr lang="fr-FR" sz="3093" b="1" i="0" smtClean="0">
                                <a:latin typeface="Cambria Math"/>
                              </a:rPr>
                              <m:t> . </m:t>
                            </m:r>
                            <m:r>
                              <a:rPr lang="fr-FR" sz="3093" b="1" i="0" smtClean="0">
                                <a:latin typeface="Cambria Math"/>
                              </a:rPr>
                              <m:t>𝐑𝟑</m:t>
                            </m:r>
                          </m:num>
                          <m:den>
                            <m:r>
                              <a:rPr lang="fr-FR" sz="3093" b="1" i="0" smtClean="0">
                                <a:latin typeface="Cambria Math"/>
                              </a:rPr>
                              <m:t>𝐑</m:t>
                            </m:r>
                            <m:r>
                              <a:rPr lang="fr-FR" sz="3093" b="1" i="0" baseline="-25000" smtClean="0">
                                <a:latin typeface="Cambria Math"/>
                              </a:rPr>
                              <m:t>𝟐</m:t>
                            </m:r>
                            <m:r>
                              <a:rPr lang="fr-FR" sz="3093" b="1" i="0" smtClean="0">
                                <a:latin typeface="Cambria Math"/>
                              </a:rPr>
                              <m:t>+</m:t>
                            </m:r>
                            <m:r>
                              <a:rPr lang="fr-FR" sz="3093" b="1" i="0" smtClean="0">
                                <a:latin typeface="Cambria Math"/>
                              </a:rPr>
                              <m:t>𝐑𝟑</m:t>
                            </m:r>
                          </m:den>
                        </m:f>
                      </m:den>
                    </m:f>
                  </m:oMath>
                </a14:m>
                <a:endParaRPr lang="fr-FR" sz="3093" dirty="0" smtClean="0"/>
              </a:p>
            </p:txBody>
          </p:sp>
        </mc:Choice>
        <mc:Fallback xmlns="">
          <p:sp>
            <p:nvSpPr>
              <p:cNvPr id="75" name="Espace réservé du contenu 2"/>
              <p:cNvSpPr txBox="1">
                <a:spLocks noRot="1" noChangeAspect="1" noMove="1" noResize="1" noEditPoints="1" noAdjustHandles="1" noChangeArrowheads="1" noChangeShapeType="1" noTextEdit="1"/>
              </p:cNvSpPr>
              <p:nvPr>
                <p:custDataLst>
                  <p:tags r:id="rId14"/>
                </p:custDataLst>
              </p:nvPr>
            </p:nvSpPr>
            <p:spPr>
              <a:xfrm>
                <a:off x="2589404" y="3393120"/>
                <a:ext cx="2376000" cy="1116000"/>
              </a:xfrm>
              <a:prstGeom prst="rect">
                <a:avLst/>
              </a:prstGeom>
              <a:blipFill rotWithShape="1">
                <a:blip r:embed="rId15"/>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76" name="Espace réservé du contenu 2"/>
              <p:cNvSpPr txBox="1">
                <a:spLocks/>
              </p:cNvSpPr>
              <p:nvPr>
                <p:custDataLst>
                  <p:tags r:id="rId7"/>
                </p:custDataLst>
              </p:nvPr>
            </p:nvSpPr>
            <p:spPr>
              <a:xfrm>
                <a:off x="2589404" y="4563188"/>
                <a:ext cx="2376000"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21</a:t>
                </a:r>
                <a:r>
                  <a:rPr lang="fr-FR" sz="1900" dirty="0" smtClean="0"/>
                  <a:t> =</a:t>
                </a:r>
                <a:r>
                  <a:rPr lang="fr-FR" sz="2800" dirty="0"/>
                  <a:t> </a:t>
                </a:r>
                <a:r>
                  <a:rPr lang="fr-FR" sz="2000" dirty="0" smtClean="0"/>
                  <a:t>I</a:t>
                </a:r>
                <a:r>
                  <a:rPr lang="fr-FR" sz="2000" baseline="-25000" dirty="0" smtClean="0"/>
                  <a:t>11</a:t>
                </a:r>
                <a:r>
                  <a:rPr lang="fr-FR" sz="2000" dirty="0" smtClean="0"/>
                  <a:t>.</a:t>
                </a:r>
                <a:r>
                  <a:rPr lang="fr-FR" sz="2800" baseline="-25000" dirty="0" smtClean="0"/>
                  <a:t> </a:t>
                </a:r>
                <a14:m>
                  <m:oMath xmlns:m="http://schemas.openxmlformats.org/officeDocument/2006/math">
                    <m:f>
                      <m:fPr>
                        <m:ctrlPr>
                          <a:rPr lang="fr-FR" sz="3093" i="1" smtClean="0">
                            <a:latin typeface="Cambria Math"/>
                          </a:rPr>
                        </m:ctrlPr>
                      </m:fPr>
                      <m:num>
                        <m:r>
                          <a:rPr lang="fr-FR" sz="3093" b="1" i="0" smtClean="0">
                            <a:latin typeface="Cambria Math"/>
                          </a:rPr>
                          <m:t>𝐑</m:t>
                        </m:r>
                        <m:r>
                          <a:rPr lang="fr-FR" sz="3093" b="1" i="0" baseline="-25000" smtClean="0">
                            <a:latin typeface="Cambria Math"/>
                          </a:rPr>
                          <m:t>𝟑</m:t>
                        </m:r>
                      </m:num>
                      <m:den>
                        <m:r>
                          <a:rPr lang="fr-FR" sz="3093" b="1" i="0" smtClean="0">
                            <a:latin typeface="Cambria Math"/>
                          </a:rPr>
                          <m:t>𝐑</m:t>
                        </m:r>
                        <m:r>
                          <a:rPr lang="fr-FR" sz="3093" b="1" i="0" baseline="-25000" smtClean="0">
                            <a:latin typeface="Cambria Math"/>
                          </a:rPr>
                          <m:t>𝟐</m:t>
                        </m:r>
                        <m:r>
                          <a:rPr lang="fr-FR" sz="3093" b="1" i="1" smtClean="0">
                            <a:latin typeface="Cambria Math"/>
                          </a:rPr>
                          <m:t>+</m:t>
                        </m:r>
                        <m:r>
                          <a:rPr lang="fr-FR" sz="3093">
                            <a:latin typeface="Cambria Math"/>
                          </a:rPr>
                          <m:t>𝐑</m:t>
                        </m:r>
                        <m:r>
                          <a:rPr lang="fr-FR" sz="3093" baseline="-25000">
                            <a:latin typeface="Cambria Math"/>
                          </a:rPr>
                          <m:t>𝟑</m:t>
                        </m:r>
                      </m:den>
                    </m:f>
                  </m:oMath>
                </a14:m>
                <a:endParaRPr lang="fr-FR" sz="3093" dirty="0" smtClean="0"/>
              </a:p>
            </p:txBody>
          </p:sp>
        </mc:Choice>
        <mc:Fallback xmlns="">
          <p:sp>
            <p:nvSpPr>
              <p:cNvPr id="76" name="Espace réservé du contenu 2"/>
              <p:cNvSpPr txBox="1">
                <a:spLocks noRot="1" noChangeAspect="1" noMove="1" noResize="1" noEditPoints="1" noAdjustHandles="1" noChangeArrowheads="1" noChangeShapeType="1" noTextEdit="1"/>
              </p:cNvSpPr>
              <p:nvPr>
                <p:custDataLst>
                  <p:tags r:id="rId16"/>
                </p:custDataLst>
              </p:nvPr>
            </p:nvSpPr>
            <p:spPr>
              <a:xfrm>
                <a:off x="2589404" y="4563188"/>
                <a:ext cx="2376000" cy="1116000"/>
              </a:xfrm>
              <a:prstGeom prst="rect">
                <a:avLst/>
              </a:prstGeom>
              <a:blipFill rotWithShape="1">
                <a:blip r:embed="rId17"/>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77" name="Espace réservé du contenu 2"/>
              <p:cNvSpPr txBox="1">
                <a:spLocks/>
              </p:cNvSpPr>
              <p:nvPr>
                <p:custDataLst>
                  <p:tags r:id="rId8"/>
                </p:custDataLst>
              </p:nvPr>
            </p:nvSpPr>
            <p:spPr>
              <a:xfrm>
                <a:off x="2589404" y="5733256"/>
                <a:ext cx="2376263"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31</a:t>
                </a:r>
                <a:r>
                  <a:rPr lang="fr-FR" sz="1900" dirty="0" smtClean="0"/>
                  <a:t> =</a:t>
                </a:r>
                <a:r>
                  <a:rPr lang="fr-FR" sz="2800" dirty="0"/>
                  <a:t> </a:t>
                </a:r>
                <a:r>
                  <a:rPr lang="fr-FR" sz="2000" dirty="0" smtClean="0"/>
                  <a:t>I</a:t>
                </a:r>
                <a:r>
                  <a:rPr lang="fr-FR" sz="2000" baseline="-25000" dirty="0" smtClean="0"/>
                  <a:t>11</a:t>
                </a:r>
                <a:r>
                  <a:rPr lang="fr-FR" sz="2000" dirty="0" smtClean="0"/>
                  <a:t>.</a:t>
                </a:r>
                <a:r>
                  <a:rPr lang="fr-FR" sz="2800" baseline="-25000" dirty="0" smtClean="0"/>
                  <a:t> </a:t>
                </a:r>
                <a14:m>
                  <m:oMath xmlns:m="http://schemas.openxmlformats.org/officeDocument/2006/math">
                    <m:f>
                      <m:fPr>
                        <m:ctrlPr>
                          <a:rPr lang="fr-FR" sz="3093" i="1" smtClean="0">
                            <a:latin typeface="Cambria Math"/>
                          </a:rPr>
                        </m:ctrlPr>
                      </m:fPr>
                      <m:num>
                        <m:r>
                          <a:rPr lang="fr-FR" sz="3093" b="1" i="0" smtClean="0">
                            <a:latin typeface="Cambria Math"/>
                          </a:rPr>
                          <m:t>𝐑</m:t>
                        </m:r>
                        <m:r>
                          <a:rPr lang="fr-FR" sz="3093" b="1" i="0" baseline="-25000" smtClean="0">
                            <a:latin typeface="Cambria Math"/>
                          </a:rPr>
                          <m:t>𝟐</m:t>
                        </m:r>
                      </m:num>
                      <m:den>
                        <m:r>
                          <a:rPr lang="fr-FR" sz="3093" b="1" i="0" smtClean="0">
                            <a:latin typeface="Cambria Math"/>
                          </a:rPr>
                          <m:t>𝐑</m:t>
                        </m:r>
                        <m:r>
                          <a:rPr lang="fr-FR" sz="3093" b="1" i="0" baseline="-25000" smtClean="0">
                            <a:latin typeface="Cambria Math"/>
                          </a:rPr>
                          <m:t>𝟐</m:t>
                        </m:r>
                        <m:r>
                          <a:rPr lang="fr-FR" sz="3093" b="1" i="1" smtClean="0">
                            <a:latin typeface="Cambria Math"/>
                          </a:rPr>
                          <m:t>+</m:t>
                        </m:r>
                        <m:r>
                          <a:rPr lang="fr-FR" sz="3093">
                            <a:latin typeface="Cambria Math"/>
                          </a:rPr>
                          <m:t>𝐑</m:t>
                        </m:r>
                        <m:r>
                          <a:rPr lang="fr-FR" sz="3093" baseline="-25000">
                            <a:latin typeface="Cambria Math"/>
                          </a:rPr>
                          <m:t>𝟑</m:t>
                        </m:r>
                      </m:den>
                    </m:f>
                  </m:oMath>
                </a14:m>
                <a:endParaRPr lang="fr-FR" sz="3093" dirty="0" smtClean="0"/>
              </a:p>
            </p:txBody>
          </p:sp>
        </mc:Choice>
        <mc:Fallback xmlns="">
          <p:sp>
            <p:nvSpPr>
              <p:cNvPr id="77" name="Espace réservé du contenu 2"/>
              <p:cNvSpPr txBox="1">
                <a:spLocks noRot="1" noChangeAspect="1" noMove="1" noResize="1" noEditPoints="1" noAdjustHandles="1" noChangeArrowheads="1" noChangeShapeType="1" noTextEdit="1"/>
              </p:cNvSpPr>
              <p:nvPr>
                <p:custDataLst>
                  <p:tags r:id="rId18"/>
                </p:custDataLst>
              </p:nvPr>
            </p:nvSpPr>
            <p:spPr>
              <a:xfrm>
                <a:off x="2589404" y="5733256"/>
                <a:ext cx="2376263" cy="1116000"/>
              </a:xfrm>
              <a:prstGeom prst="rect">
                <a:avLst/>
              </a:prstGeom>
              <a:blipFill rotWithShape="1">
                <a:blip r:embed="rId19"/>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4" name="Espace réservé du contenu 2"/>
              <p:cNvSpPr txBox="1">
                <a:spLocks/>
              </p:cNvSpPr>
              <p:nvPr>
                <p:custDataLst>
                  <p:tags r:id="rId9"/>
                </p:custDataLst>
              </p:nvPr>
            </p:nvSpPr>
            <p:spPr>
              <a:xfrm>
                <a:off x="5071488" y="3393120"/>
                <a:ext cx="4068000"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11</a:t>
                </a:r>
                <a:r>
                  <a:rPr lang="fr-FR" sz="1900" dirty="0" smtClean="0"/>
                  <a:t> =</a:t>
                </a:r>
                <a14:m>
                  <m:oMath xmlns:m="http://schemas.openxmlformats.org/officeDocument/2006/math">
                    <m:f>
                      <m:fPr>
                        <m:ctrlPr>
                          <a:rPr lang="fr-FR" i="1" smtClean="0">
                            <a:latin typeface="Cambria Math"/>
                          </a:rPr>
                        </m:ctrlPr>
                      </m:fPr>
                      <m:num>
                        <m:r>
                          <a:rPr lang="fr-FR" b="1" i="0" smtClean="0">
                            <a:latin typeface="Cambria Math"/>
                          </a:rPr>
                          <m:t>𝟐</m:t>
                        </m:r>
                      </m:num>
                      <m:den>
                        <m:r>
                          <a:rPr lang="fr-FR" b="1" i="0" smtClean="0">
                            <a:latin typeface="Cambria Math"/>
                          </a:rPr>
                          <m:t>𝟏𝟎</m:t>
                        </m:r>
                        <m:r>
                          <a:rPr lang="fr-FR" b="1" i="0" smtClean="0">
                            <a:latin typeface="Cambria Math"/>
                          </a:rPr>
                          <m:t>+</m:t>
                        </m:r>
                        <m:f>
                          <m:fPr>
                            <m:ctrlPr>
                              <a:rPr lang="fr-FR" b="1" i="1" smtClean="0">
                                <a:latin typeface="Cambria Math"/>
                              </a:rPr>
                            </m:ctrlPr>
                          </m:fPr>
                          <m:num>
                            <m:r>
                              <a:rPr lang="fr-FR" b="1" i="0" smtClean="0">
                                <a:latin typeface="Cambria Math"/>
                              </a:rPr>
                              <m:t>𝟓</m:t>
                            </m:r>
                            <m:r>
                              <a:rPr lang="fr-FR" b="1" i="0" smtClean="0">
                                <a:latin typeface="Cambria Math"/>
                              </a:rPr>
                              <m:t> </m:t>
                            </m:r>
                            <m:r>
                              <a:rPr lang="fr-FR" b="1" i="0" smtClean="0">
                                <a:latin typeface="Cambria Math"/>
                              </a:rPr>
                              <m:t>𝐱</m:t>
                            </m:r>
                            <m:r>
                              <a:rPr lang="fr-FR" b="1" i="0" smtClean="0">
                                <a:latin typeface="Cambria Math"/>
                              </a:rPr>
                              <m:t> </m:t>
                            </m:r>
                            <m:r>
                              <a:rPr lang="fr-FR" b="1" i="0" smtClean="0">
                                <a:latin typeface="Cambria Math"/>
                              </a:rPr>
                              <m:t>𝟑</m:t>
                            </m:r>
                          </m:num>
                          <m:den>
                            <m:r>
                              <a:rPr lang="fr-FR" b="1" i="0" smtClean="0">
                                <a:latin typeface="Cambria Math"/>
                              </a:rPr>
                              <m:t>𝟓</m:t>
                            </m:r>
                            <m:r>
                              <a:rPr lang="fr-FR" b="1" i="0" smtClean="0">
                                <a:latin typeface="Cambria Math"/>
                              </a:rPr>
                              <m:t>+</m:t>
                            </m:r>
                            <m:r>
                              <a:rPr lang="fr-FR" b="1" i="0" smtClean="0">
                                <a:latin typeface="Cambria Math"/>
                              </a:rPr>
                              <m:t>𝟑</m:t>
                            </m:r>
                          </m:den>
                        </m:f>
                      </m:den>
                    </m:f>
                  </m:oMath>
                </a14:m>
                <a:r>
                  <a:rPr lang="fr-FR" sz="2000" dirty="0" smtClean="0"/>
                  <a:t>= 0,168 A</a:t>
                </a:r>
              </a:p>
            </p:txBody>
          </p:sp>
        </mc:Choice>
        <mc:Fallback xmlns="">
          <p:sp>
            <p:nvSpPr>
              <p:cNvPr id="44" name="Espace réservé du contenu 2"/>
              <p:cNvSpPr txBox="1">
                <a:spLocks noRot="1" noChangeAspect="1" noMove="1" noResize="1" noEditPoints="1" noAdjustHandles="1" noChangeArrowheads="1" noChangeShapeType="1" noTextEdit="1"/>
              </p:cNvSpPr>
              <p:nvPr>
                <p:custDataLst>
                  <p:tags r:id="rId20"/>
                </p:custDataLst>
              </p:nvPr>
            </p:nvSpPr>
            <p:spPr>
              <a:xfrm>
                <a:off x="5071488" y="3393120"/>
                <a:ext cx="4068000" cy="1116000"/>
              </a:xfrm>
              <a:prstGeom prst="rect">
                <a:avLst/>
              </a:prstGeom>
              <a:blipFill rotWithShape="1">
                <a:blip r:embed="rId21"/>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7" name="Espace réservé du contenu 2"/>
              <p:cNvSpPr txBox="1">
                <a:spLocks/>
              </p:cNvSpPr>
              <p:nvPr>
                <p:custDataLst>
                  <p:tags r:id="rId10"/>
                </p:custDataLst>
              </p:nvPr>
            </p:nvSpPr>
            <p:spPr>
              <a:xfrm>
                <a:off x="5071488" y="4563188"/>
                <a:ext cx="4068000"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21</a:t>
                </a:r>
                <a:r>
                  <a:rPr lang="fr-FR" sz="1900" dirty="0" smtClean="0"/>
                  <a:t> =</a:t>
                </a:r>
                <a:r>
                  <a:rPr lang="fr-FR" sz="2800" dirty="0"/>
                  <a:t> </a:t>
                </a:r>
                <a:r>
                  <a:rPr lang="fr-FR" sz="2000" dirty="0" smtClean="0"/>
                  <a:t>0,168.</a:t>
                </a:r>
                <a:r>
                  <a:rPr lang="fr-FR" sz="2800" baseline="-25000" dirty="0" smtClean="0"/>
                  <a:t> </a:t>
                </a:r>
                <a14:m>
                  <m:oMath xmlns:m="http://schemas.openxmlformats.org/officeDocument/2006/math">
                    <m:f>
                      <m:fPr>
                        <m:ctrlPr>
                          <a:rPr lang="fr-FR" i="1" smtClean="0">
                            <a:latin typeface="Cambria Math"/>
                          </a:rPr>
                        </m:ctrlPr>
                      </m:fPr>
                      <m:num>
                        <m:r>
                          <a:rPr lang="fr-FR" b="1" i="0" smtClean="0">
                            <a:latin typeface="Cambria Math"/>
                          </a:rPr>
                          <m:t>𝟑</m:t>
                        </m:r>
                      </m:num>
                      <m:den>
                        <m:r>
                          <a:rPr lang="fr-FR" b="1" i="0" smtClean="0">
                            <a:latin typeface="Cambria Math"/>
                          </a:rPr>
                          <m:t>𝟓</m:t>
                        </m:r>
                        <m:r>
                          <a:rPr lang="fr-FR" b="1" i="1" smtClean="0">
                            <a:latin typeface="Cambria Math"/>
                          </a:rPr>
                          <m:t>+</m:t>
                        </m:r>
                        <m:r>
                          <a:rPr lang="fr-FR" b="1" i="0" smtClean="0">
                            <a:latin typeface="Cambria Math"/>
                          </a:rPr>
                          <m:t>𝟑</m:t>
                        </m:r>
                      </m:den>
                    </m:f>
                  </m:oMath>
                </a14:m>
                <a:r>
                  <a:rPr lang="fr-FR" sz="2000" dirty="0" smtClean="0"/>
                  <a:t>= </a:t>
                </a:r>
                <a14:m>
                  <m:oMath xmlns:m="http://schemas.openxmlformats.org/officeDocument/2006/math">
                    <m:r>
                      <m:rPr>
                        <m:nor/>
                      </m:rPr>
                      <a:rPr lang="fr-FR" sz="1829" dirty="0"/>
                      <m:t>0,</m:t>
                    </m:r>
                    <m:r>
                      <m:rPr>
                        <m:nor/>
                      </m:rPr>
                      <a:rPr lang="fr-FR" sz="1829" b="1" i="0" dirty="0" smtClean="0"/>
                      <m:t>0</m:t>
                    </m:r>
                    <m:r>
                      <m:rPr>
                        <m:nor/>
                      </m:rPr>
                      <a:rPr lang="fr-FR" sz="1829" dirty="0"/>
                      <m:t>6</m:t>
                    </m:r>
                    <m:r>
                      <m:rPr>
                        <m:nor/>
                      </m:rPr>
                      <a:rPr lang="fr-FR" sz="1829" b="1" i="0" dirty="0" smtClean="0"/>
                      <m:t>32</m:t>
                    </m:r>
                    <m:r>
                      <m:rPr>
                        <m:nor/>
                      </m:rPr>
                      <a:rPr lang="fr-FR" sz="1829" dirty="0"/>
                      <m:t> </m:t>
                    </m:r>
                    <m:r>
                      <m:rPr>
                        <m:nor/>
                      </m:rPr>
                      <a:rPr lang="fr-FR" sz="1829" dirty="0"/>
                      <m:t>A</m:t>
                    </m:r>
                  </m:oMath>
                </a14:m>
                <a:endParaRPr lang="fr-FR" sz="1829" dirty="0"/>
              </a:p>
              <a:p>
                <a:pPr marL="0" indent="0" algn="ctr">
                  <a:buNone/>
                </a:pPr>
                <a:endParaRPr lang="fr-FR" sz="3093" dirty="0" smtClean="0"/>
              </a:p>
            </p:txBody>
          </p:sp>
        </mc:Choice>
        <mc:Fallback xmlns="">
          <p:sp>
            <p:nvSpPr>
              <p:cNvPr id="47" name="Espace réservé du contenu 2"/>
              <p:cNvSpPr txBox="1">
                <a:spLocks noRot="1" noChangeAspect="1" noMove="1" noResize="1" noEditPoints="1" noAdjustHandles="1" noChangeArrowheads="1" noChangeShapeType="1" noTextEdit="1"/>
              </p:cNvSpPr>
              <p:nvPr>
                <p:custDataLst>
                  <p:tags r:id="rId22"/>
                </p:custDataLst>
              </p:nvPr>
            </p:nvSpPr>
            <p:spPr>
              <a:xfrm>
                <a:off x="5071488" y="4563188"/>
                <a:ext cx="4068000" cy="1116000"/>
              </a:xfrm>
              <a:prstGeom prst="rect">
                <a:avLst/>
              </a:prstGeom>
              <a:blipFill rotWithShape="1">
                <a:blip r:embed="rId23"/>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9" name="Espace réservé du contenu 2"/>
              <p:cNvSpPr txBox="1">
                <a:spLocks/>
              </p:cNvSpPr>
              <p:nvPr>
                <p:custDataLst>
                  <p:tags r:id="rId11"/>
                </p:custDataLst>
              </p:nvPr>
            </p:nvSpPr>
            <p:spPr>
              <a:xfrm>
                <a:off x="5071488" y="5733256"/>
                <a:ext cx="4068000"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31</a:t>
                </a:r>
                <a:r>
                  <a:rPr lang="fr-FR" sz="1900" dirty="0" smtClean="0"/>
                  <a:t> =</a:t>
                </a:r>
                <a:r>
                  <a:rPr lang="fr-FR" sz="2800" dirty="0"/>
                  <a:t> </a:t>
                </a:r>
                <a:r>
                  <a:rPr lang="fr-FR" sz="2000" dirty="0" smtClean="0"/>
                  <a:t>0,168.</a:t>
                </a:r>
                <a:r>
                  <a:rPr lang="fr-FR" sz="2800" baseline="-25000" dirty="0" smtClean="0"/>
                  <a:t> </a:t>
                </a:r>
                <a14:m>
                  <m:oMath xmlns:m="http://schemas.openxmlformats.org/officeDocument/2006/math">
                    <m:f>
                      <m:fPr>
                        <m:ctrlPr>
                          <a:rPr lang="fr-FR" i="1" smtClean="0">
                            <a:latin typeface="Cambria Math"/>
                          </a:rPr>
                        </m:ctrlPr>
                      </m:fPr>
                      <m:num>
                        <m:r>
                          <a:rPr lang="fr-FR" b="1" i="0" smtClean="0">
                            <a:latin typeface="Cambria Math"/>
                          </a:rPr>
                          <m:t>𝟓</m:t>
                        </m:r>
                      </m:num>
                      <m:den>
                        <m:r>
                          <a:rPr lang="fr-FR" b="1" i="0" smtClean="0">
                            <a:latin typeface="Cambria Math"/>
                          </a:rPr>
                          <m:t>𝟓</m:t>
                        </m:r>
                        <m:r>
                          <a:rPr lang="fr-FR" b="1" i="0" smtClean="0">
                            <a:latin typeface="Cambria Math"/>
                          </a:rPr>
                          <m:t>+</m:t>
                        </m:r>
                        <m:r>
                          <a:rPr lang="fr-FR" b="1" i="0" smtClean="0">
                            <a:latin typeface="Cambria Math"/>
                          </a:rPr>
                          <m:t>𝟑</m:t>
                        </m:r>
                      </m:den>
                    </m:f>
                  </m:oMath>
                </a14:m>
                <a:r>
                  <a:rPr lang="fr-FR" sz="2000" dirty="0" smtClean="0"/>
                  <a:t>= </a:t>
                </a:r>
                <a14:m>
                  <m:oMath xmlns:m="http://schemas.openxmlformats.org/officeDocument/2006/math">
                    <m:r>
                      <m:rPr>
                        <m:nor/>
                      </m:rPr>
                      <a:rPr lang="fr-FR" sz="1829" dirty="0"/>
                      <m:t>0,</m:t>
                    </m:r>
                    <m:r>
                      <m:rPr>
                        <m:nor/>
                      </m:rPr>
                      <a:rPr lang="fr-FR" sz="1829" b="1" dirty="0" smtClean="0"/>
                      <m:t>105</m:t>
                    </m:r>
                    <m:r>
                      <m:rPr>
                        <m:nor/>
                      </m:rPr>
                      <a:rPr lang="fr-FR" sz="1829" dirty="0"/>
                      <m:t> </m:t>
                    </m:r>
                    <m:r>
                      <m:rPr>
                        <m:nor/>
                      </m:rPr>
                      <a:rPr lang="fr-FR" sz="1829" dirty="0"/>
                      <m:t>A</m:t>
                    </m:r>
                  </m:oMath>
                </a14:m>
                <a:endParaRPr lang="fr-FR" sz="1829" dirty="0"/>
              </a:p>
              <a:p>
                <a:pPr marL="0" indent="0" algn="ctr">
                  <a:buNone/>
                </a:pPr>
                <a:endParaRPr lang="fr-FR" sz="3093" dirty="0" smtClean="0"/>
              </a:p>
            </p:txBody>
          </p:sp>
        </mc:Choice>
        <mc:Fallback xmlns="">
          <p:sp>
            <p:nvSpPr>
              <p:cNvPr id="49" name="Espace réservé du contenu 2"/>
              <p:cNvSpPr txBox="1">
                <a:spLocks noRot="1" noChangeAspect="1" noMove="1" noResize="1" noEditPoints="1" noAdjustHandles="1" noChangeArrowheads="1" noChangeShapeType="1" noTextEdit="1"/>
              </p:cNvSpPr>
              <p:nvPr>
                <p:custDataLst>
                  <p:tags r:id="rId24"/>
                </p:custDataLst>
              </p:nvPr>
            </p:nvSpPr>
            <p:spPr>
              <a:xfrm>
                <a:off x="5071488" y="5733256"/>
                <a:ext cx="4068000" cy="1116000"/>
              </a:xfrm>
              <a:prstGeom prst="rect">
                <a:avLst/>
              </a:prstGeom>
              <a:blipFill rotWithShape="1">
                <a:blip r:embed="rId25"/>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Tree>
    <p:extLst>
      <p:ext uri="{BB962C8B-B14F-4D97-AF65-F5344CB8AC3E}">
        <p14:creationId xmlns:p14="http://schemas.microsoft.com/office/powerpoint/2010/main" val="21088507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69"/>
                                        </p:tgtEl>
                                        <p:attrNameLst>
                                          <p:attrName>style.visibility</p:attrName>
                                        </p:attrNameLst>
                                      </p:cBhvr>
                                      <p:to>
                                        <p:strVal val="visible"/>
                                      </p:to>
                                    </p:set>
                                    <p:animEffect transition="in" filter="fade">
                                      <p:cBhvr>
                                        <p:cTn id="7" dur="500"/>
                                        <p:tgtEl>
                                          <p:spTgt spid="69"/>
                                        </p:tgtEl>
                                      </p:cBhvr>
                                    </p:animEffect>
                                  </p:childTnLst>
                                </p:cTn>
                              </p:par>
                            </p:childTnLst>
                          </p:cTn>
                        </p:par>
                        <p:par>
                          <p:cTn id="8" fill="hold">
                            <p:stCondLst>
                              <p:cond delay="11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74"/>
                                        </p:tgtEl>
                                        <p:attrNameLst>
                                          <p:attrName>style.visibility</p:attrName>
                                        </p:attrNameLst>
                                      </p:cBhvr>
                                      <p:to>
                                        <p:strVal val="visible"/>
                                      </p:to>
                                    </p:set>
                                    <p:animEffect transition="in" filter="fade">
                                      <p:cBhvr>
                                        <p:cTn id="11" dur="500"/>
                                        <p:tgtEl>
                                          <p:spTgt spid="74"/>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iterate type="wd">
                                    <p:tmPct val="10000"/>
                                  </p:iterate>
                                  <p:childTnLst>
                                    <p:set>
                                      <p:cBhvr>
                                        <p:cTn id="20" dur="1" fill="hold">
                                          <p:stCondLst>
                                            <p:cond delay="0"/>
                                          </p:stCondLst>
                                        </p:cTn>
                                        <p:tgtEl>
                                          <p:spTgt spid="75"/>
                                        </p:tgtEl>
                                        <p:attrNameLst>
                                          <p:attrName>style.visibility</p:attrName>
                                        </p:attrNameLst>
                                      </p:cBhvr>
                                      <p:to>
                                        <p:strVal val="visible"/>
                                      </p:to>
                                    </p:set>
                                    <p:animEffect transition="in" filter="fade">
                                      <p:cBhvr>
                                        <p:cTn id="21" dur="500"/>
                                        <p:tgtEl>
                                          <p:spTgt spid="7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iterate type="wd">
                                    <p:tmPct val="10000"/>
                                  </p:iterate>
                                  <p:childTnLst>
                                    <p:set>
                                      <p:cBhvr>
                                        <p:cTn id="25" dur="1" fill="hold">
                                          <p:stCondLst>
                                            <p:cond delay="0"/>
                                          </p:stCondLst>
                                        </p:cTn>
                                        <p:tgtEl>
                                          <p:spTgt spid="44"/>
                                        </p:tgtEl>
                                        <p:attrNameLst>
                                          <p:attrName>style.visibility</p:attrName>
                                        </p:attrNameLst>
                                      </p:cBhvr>
                                      <p:to>
                                        <p:strVal val="visible"/>
                                      </p:to>
                                    </p:set>
                                    <p:animEffect transition="in" filter="fade">
                                      <p:cBhvr>
                                        <p:cTn id="26" dur="500"/>
                                        <p:tgtEl>
                                          <p:spTgt spid="4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iterate type="wd">
                                    <p:tmPct val="10000"/>
                                  </p:iterate>
                                  <p:childTnLst>
                                    <p:set>
                                      <p:cBhvr>
                                        <p:cTn id="30" dur="1" fill="hold">
                                          <p:stCondLst>
                                            <p:cond delay="0"/>
                                          </p:stCondLst>
                                        </p:cTn>
                                        <p:tgtEl>
                                          <p:spTgt spid="76"/>
                                        </p:tgtEl>
                                        <p:attrNameLst>
                                          <p:attrName>style.visibility</p:attrName>
                                        </p:attrNameLst>
                                      </p:cBhvr>
                                      <p:to>
                                        <p:strVal val="visible"/>
                                      </p:to>
                                    </p:set>
                                    <p:animEffect transition="in" filter="fade">
                                      <p:cBhvr>
                                        <p:cTn id="31" dur="500"/>
                                        <p:tgtEl>
                                          <p:spTgt spid="7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iterate type="wd">
                                    <p:tmPct val="10000"/>
                                  </p:iterate>
                                  <p:childTnLst>
                                    <p:set>
                                      <p:cBhvr>
                                        <p:cTn id="35" dur="1" fill="hold">
                                          <p:stCondLst>
                                            <p:cond delay="0"/>
                                          </p:stCondLst>
                                        </p:cTn>
                                        <p:tgtEl>
                                          <p:spTgt spid="47"/>
                                        </p:tgtEl>
                                        <p:attrNameLst>
                                          <p:attrName>style.visibility</p:attrName>
                                        </p:attrNameLst>
                                      </p:cBhvr>
                                      <p:to>
                                        <p:strVal val="visible"/>
                                      </p:to>
                                    </p:set>
                                    <p:animEffect transition="in" filter="fade">
                                      <p:cBhvr>
                                        <p:cTn id="36" dur="500"/>
                                        <p:tgtEl>
                                          <p:spTgt spid="47"/>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iterate type="wd">
                                    <p:tmPct val="10000"/>
                                  </p:iterate>
                                  <p:childTnLst>
                                    <p:set>
                                      <p:cBhvr>
                                        <p:cTn id="40" dur="1" fill="hold">
                                          <p:stCondLst>
                                            <p:cond delay="0"/>
                                          </p:stCondLst>
                                        </p:cTn>
                                        <p:tgtEl>
                                          <p:spTgt spid="77"/>
                                        </p:tgtEl>
                                        <p:attrNameLst>
                                          <p:attrName>style.visibility</p:attrName>
                                        </p:attrNameLst>
                                      </p:cBhvr>
                                      <p:to>
                                        <p:strVal val="visible"/>
                                      </p:to>
                                    </p:set>
                                    <p:animEffect transition="in" filter="fade">
                                      <p:cBhvr>
                                        <p:cTn id="41" dur="500"/>
                                        <p:tgtEl>
                                          <p:spTgt spid="77"/>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iterate type="wd">
                                    <p:tmPct val="10000"/>
                                  </p:iterate>
                                  <p:childTnLst>
                                    <p:set>
                                      <p:cBhvr>
                                        <p:cTn id="45" dur="1" fill="hold">
                                          <p:stCondLst>
                                            <p:cond delay="0"/>
                                          </p:stCondLst>
                                        </p:cTn>
                                        <p:tgtEl>
                                          <p:spTgt spid="49"/>
                                        </p:tgtEl>
                                        <p:attrNameLst>
                                          <p:attrName>style.visibility</p:attrName>
                                        </p:attrNameLst>
                                      </p:cBhvr>
                                      <p:to>
                                        <p:strVal val="visible"/>
                                      </p:to>
                                    </p:set>
                                    <p:animEffect transition="in" filter="fade">
                                      <p:cBhvr>
                                        <p:cTn id="46"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p:bldP spid="74" grpId="0"/>
      <p:bldP spid="75" grpId="0" animBg="1"/>
      <p:bldP spid="76" grpId="0" animBg="1"/>
      <p:bldP spid="77" grpId="0" animBg="1"/>
      <p:bldP spid="44" grpId="0" animBg="1"/>
      <p:bldP spid="47" grpId="0" animBg="1"/>
      <p:bldP spid="4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95536" y="302405"/>
            <a:ext cx="8748464" cy="822339"/>
          </a:xfrm>
        </p:spPr>
        <p:txBody>
          <a:bodyPr>
            <a:normAutofit fontScale="90000"/>
          </a:bodyPr>
          <a:lstStyle/>
          <a:p>
            <a:r>
              <a:rPr lang="fr-FR" dirty="0" smtClean="0"/>
              <a:t>Théorème de superposition</a:t>
            </a:r>
            <a:endParaRPr lang="fr-FR" dirty="0"/>
          </a:p>
        </p:txBody>
      </p:sp>
      <p:sp>
        <p:nvSpPr>
          <p:cNvPr id="3" name="Espace réservé du contenu 2"/>
          <p:cNvSpPr>
            <a:spLocks noGrp="1"/>
          </p:cNvSpPr>
          <p:nvPr>
            <p:ph idx="1"/>
            <p:custDataLst>
              <p:tags r:id="rId2"/>
            </p:custDataLst>
          </p:nvPr>
        </p:nvSpPr>
        <p:spPr>
          <a:xfrm>
            <a:off x="-19050" y="1052736"/>
            <a:ext cx="9128433" cy="1008112"/>
          </a:xfrm>
        </p:spPr>
        <p:txBody>
          <a:bodyPr>
            <a:noAutofit/>
          </a:bodyPr>
          <a:lstStyle/>
          <a:p>
            <a:pPr marL="0" indent="0" algn="ctr">
              <a:buNone/>
            </a:pPr>
            <a:r>
              <a:rPr lang="fr-FR" sz="1900" dirty="0" smtClean="0"/>
              <a:t>Application numérique. </a:t>
            </a:r>
          </a:p>
          <a:p>
            <a:pPr marL="0" indent="0" algn="ctr">
              <a:buNone/>
            </a:pPr>
            <a:r>
              <a:rPr lang="fr-FR" sz="1900" dirty="0" smtClean="0"/>
              <a:t>R</a:t>
            </a:r>
            <a:r>
              <a:rPr lang="fr-FR" sz="1900" baseline="-25000" dirty="0" smtClean="0"/>
              <a:t>1 </a:t>
            </a:r>
            <a:r>
              <a:rPr lang="fr-FR" sz="1900" dirty="0" smtClean="0"/>
              <a:t>=10</a:t>
            </a:r>
            <a:r>
              <a:rPr lang="fr-FR" sz="1900" dirty="0" smtClean="0">
                <a:sym typeface="Symbol"/>
              </a:rPr>
              <a:t> ;</a:t>
            </a:r>
            <a:r>
              <a:rPr lang="fr-FR" sz="1900" dirty="0" smtClean="0"/>
              <a:t> R</a:t>
            </a:r>
            <a:r>
              <a:rPr lang="fr-FR" sz="1900" baseline="-25000" dirty="0" smtClean="0"/>
              <a:t>2</a:t>
            </a:r>
            <a:r>
              <a:rPr lang="fr-FR" sz="1900" dirty="0"/>
              <a:t> </a:t>
            </a:r>
            <a:r>
              <a:rPr lang="fr-FR" sz="1900" dirty="0" smtClean="0"/>
              <a:t>=5</a:t>
            </a:r>
            <a:r>
              <a:rPr lang="fr-FR" sz="1900" dirty="0" smtClean="0">
                <a:sym typeface="Symbol"/>
              </a:rPr>
              <a:t> </a:t>
            </a:r>
            <a:r>
              <a:rPr lang="fr-FR" sz="1900" dirty="0" smtClean="0"/>
              <a:t>; R</a:t>
            </a:r>
            <a:r>
              <a:rPr lang="fr-FR" sz="1900" baseline="-25000" dirty="0" smtClean="0"/>
              <a:t>3</a:t>
            </a:r>
            <a:r>
              <a:rPr lang="fr-FR" sz="1900" dirty="0"/>
              <a:t> </a:t>
            </a:r>
            <a:r>
              <a:rPr lang="fr-FR" sz="1900" dirty="0" smtClean="0"/>
              <a:t>=3</a:t>
            </a:r>
            <a:r>
              <a:rPr lang="fr-FR" sz="1900" dirty="0" smtClean="0">
                <a:sym typeface="Symbol"/>
              </a:rPr>
              <a:t> </a:t>
            </a:r>
            <a:r>
              <a:rPr lang="fr-FR" sz="1900" dirty="0" smtClean="0"/>
              <a:t>; E</a:t>
            </a:r>
            <a:r>
              <a:rPr lang="fr-FR" sz="1900" baseline="-25000" dirty="0" smtClean="0"/>
              <a:t>1</a:t>
            </a:r>
            <a:r>
              <a:rPr lang="fr-FR" sz="1900" dirty="0"/>
              <a:t> </a:t>
            </a:r>
            <a:r>
              <a:rPr lang="fr-FR" sz="1900" dirty="0" smtClean="0"/>
              <a:t>=2V ; E</a:t>
            </a:r>
            <a:r>
              <a:rPr lang="fr-FR" sz="1900" baseline="-25000" dirty="0" smtClean="0"/>
              <a:t>2</a:t>
            </a:r>
            <a:r>
              <a:rPr lang="fr-FR" sz="1900" dirty="0"/>
              <a:t> </a:t>
            </a:r>
            <a:r>
              <a:rPr lang="fr-FR" sz="1900" dirty="0" smtClean="0"/>
              <a:t>=6V </a:t>
            </a:r>
            <a:r>
              <a:rPr lang="fr-FR" sz="1900" dirty="0"/>
              <a:t>; </a:t>
            </a:r>
            <a:r>
              <a:rPr lang="fr-FR" sz="1900" dirty="0" smtClean="0"/>
              <a:t>E</a:t>
            </a:r>
            <a:r>
              <a:rPr lang="fr-FR" sz="1900" baseline="-25000" dirty="0" smtClean="0"/>
              <a:t>3</a:t>
            </a:r>
            <a:r>
              <a:rPr lang="fr-FR" sz="1900" dirty="0" smtClean="0"/>
              <a:t> =4V .</a:t>
            </a:r>
            <a:br>
              <a:rPr lang="fr-FR" sz="1900" dirty="0" smtClean="0"/>
            </a:br>
            <a:r>
              <a:rPr lang="fr-FR" sz="1900" dirty="0" smtClean="0"/>
              <a:t> </a:t>
            </a:r>
            <a:r>
              <a:rPr lang="fr-FR" sz="1900" dirty="0"/>
              <a:t>On cherche à définir </a:t>
            </a:r>
            <a:r>
              <a:rPr lang="fr-FR" sz="1900" dirty="0" smtClean="0"/>
              <a:t>les tensions U</a:t>
            </a:r>
            <a:r>
              <a:rPr lang="fr-FR" sz="1900" baseline="-25000" dirty="0" smtClean="0"/>
              <a:t>3</a:t>
            </a:r>
            <a:r>
              <a:rPr lang="fr-FR" sz="1900" dirty="0" smtClean="0"/>
              <a:t>; </a:t>
            </a:r>
            <a:r>
              <a:rPr lang="fr-FR" sz="1900" dirty="0"/>
              <a:t>U</a:t>
            </a:r>
            <a:r>
              <a:rPr lang="fr-FR" sz="1900" baseline="-25000" dirty="0"/>
              <a:t>2</a:t>
            </a:r>
            <a:r>
              <a:rPr lang="fr-FR" sz="1900" dirty="0"/>
              <a:t> </a:t>
            </a:r>
            <a:r>
              <a:rPr lang="fr-FR" sz="1900" dirty="0" smtClean="0"/>
              <a:t>; U</a:t>
            </a:r>
            <a:r>
              <a:rPr lang="fr-FR" sz="1900" baseline="-25000" dirty="0" smtClean="0"/>
              <a:t>1 </a:t>
            </a:r>
            <a:r>
              <a:rPr lang="fr-FR" sz="1900" dirty="0" smtClean="0"/>
              <a:t>; et U</a:t>
            </a:r>
            <a:r>
              <a:rPr lang="fr-FR" sz="1900" baseline="-25000" dirty="0" smtClean="0"/>
              <a:t>AB</a:t>
            </a:r>
            <a:r>
              <a:rPr lang="fr-FR" sz="1900" dirty="0" smtClean="0"/>
              <a:t>.</a:t>
            </a:r>
            <a:endParaRPr lang="fr-FR" sz="1900" dirty="0"/>
          </a:p>
          <a:p>
            <a:pPr marL="0" indent="0" algn="ctr">
              <a:buNone/>
            </a:pPr>
            <a:r>
              <a:rPr lang="fr-FR" sz="1900" dirty="0" smtClean="0"/>
              <a:t> </a:t>
            </a:r>
            <a:endParaRPr lang="fr-FR" sz="1900" dirty="0"/>
          </a:p>
        </p:txBody>
      </p:sp>
      <p:grpSp>
        <p:nvGrpSpPr>
          <p:cNvPr id="4" name="Groupe 3"/>
          <p:cNvGrpSpPr/>
          <p:nvPr>
            <p:custDataLst>
              <p:tags r:id="rId3"/>
            </p:custDataLst>
          </p:nvPr>
        </p:nvGrpSpPr>
        <p:grpSpPr>
          <a:xfrm>
            <a:off x="107504" y="3984276"/>
            <a:ext cx="2266515" cy="2541067"/>
            <a:chOff x="107504" y="3984276"/>
            <a:chExt cx="2266515" cy="2541067"/>
          </a:xfrm>
        </p:grpSpPr>
        <p:sp>
          <p:nvSpPr>
            <p:cNvPr id="73" name="Rectangle 72"/>
            <p:cNvSpPr/>
            <p:nvPr/>
          </p:nvSpPr>
          <p:spPr>
            <a:xfrm rot="5400000" flipV="1">
              <a:off x="169233" y="4498614"/>
              <a:ext cx="2541065" cy="1512394"/>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5" name="Connecteur droit 54"/>
            <p:cNvCxnSpPr/>
            <p:nvPr/>
          </p:nvCxnSpPr>
          <p:spPr>
            <a:xfrm rot="5400000" flipV="1">
              <a:off x="-577235" y="5244417"/>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rot="5400000" flipV="1">
              <a:off x="205943" y="5257368"/>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Connecteur droit 83"/>
            <p:cNvCxnSpPr/>
            <p:nvPr/>
          </p:nvCxnSpPr>
          <p:spPr>
            <a:xfrm rot="5400000" flipV="1">
              <a:off x="935820" y="5257368"/>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3" name="Groupe 22"/>
            <p:cNvGrpSpPr/>
            <p:nvPr/>
          </p:nvGrpSpPr>
          <p:grpSpPr>
            <a:xfrm>
              <a:off x="1176376" y="5649986"/>
              <a:ext cx="597234" cy="597234"/>
              <a:chOff x="6400473" y="5085184"/>
              <a:chExt cx="597234" cy="597234"/>
            </a:xfrm>
          </p:grpSpPr>
          <p:sp>
            <p:nvSpPr>
              <p:cNvPr id="24" name="Ellipse 23"/>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5" name="Connecteur droit avec flèche 24"/>
              <p:cNvCxnSpPr>
                <a:stCxn id="24" idx="4"/>
                <a:endCxn id="24"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11" name="Rectangle 10"/>
            <p:cNvSpPr/>
            <p:nvPr/>
          </p:nvSpPr>
          <p:spPr>
            <a:xfrm>
              <a:off x="504849" y="4408009"/>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30" name="Rectangle 29"/>
            <p:cNvSpPr/>
            <p:nvPr/>
          </p:nvSpPr>
          <p:spPr>
            <a:xfrm>
              <a:off x="1288028" y="4408009"/>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31" name="Rectangle 30"/>
            <p:cNvSpPr/>
            <p:nvPr/>
          </p:nvSpPr>
          <p:spPr>
            <a:xfrm>
              <a:off x="2017907" y="4408009"/>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2" name="Rectangle 31"/>
            <p:cNvSpPr/>
            <p:nvPr/>
          </p:nvSpPr>
          <p:spPr>
            <a:xfrm>
              <a:off x="860963" y="526614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40" name="Connecteur droit avec flèche 39"/>
            <p:cNvCxnSpPr/>
            <p:nvPr/>
          </p:nvCxnSpPr>
          <p:spPr>
            <a:xfrm flipH="1">
              <a:off x="683568" y="5092216"/>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1" name="Connecteur droit avec flèche 40"/>
            <p:cNvCxnSpPr/>
            <p:nvPr/>
          </p:nvCxnSpPr>
          <p:spPr>
            <a:xfrm flipH="1" flipV="1">
              <a:off x="1455668" y="5092216"/>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5" name="Connecteur droit avec flèche 44"/>
            <p:cNvCxnSpPr/>
            <p:nvPr/>
          </p:nvCxnSpPr>
          <p:spPr>
            <a:xfrm flipH="1">
              <a:off x="2199662" y="5092216"/>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7" name="Rectangle 56"/>
            <p:cNvSpPr/>
            <p:nvPr/>
          </p:nvSpPr>
          <p:spPr>
            <a:xfrm>
              <a:off x="107504" y="494116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12</a:t>
              </a:r>
              <a:endParaRPr lang="fr-FR" b="1" baseline="-25000" dirty="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58" name="Rectangle 57"/>
            <p:cNvSpPr/>
            <p:nvPr/>
          </p:nvSpPr>
          <p:spPr>
            <a:xfrm>
              <a:off x="899592" y="494116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22</a:t>
              </a:r>
              <a:endParaRPr lang="fr-FR" b="1" baseline="-25000" dirty="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62" name="Rectangle 61"/>
            <p:cNvSpPr/>
            <p:nvPr/>
          </p:nvSpPr>
          <p:spPr>
            <a:xfrm>
              <a:off x="1691680" y="494116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32</a:t>
              </a:r>
              <a:endParaRPr lang="fr-FR" b="1" baseline="-25000" dirty="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grpSp>
      <p:sp>
        <p:nvSpPr>
          <p:cNvPr id="69" name="Espace réservé du contenu 2"/>
          <p:cNvSpPr txBox="1">
            <a:spLocks/>
          </p:cNvSpPr>
          <p:nvPr>
            <p:custDataLst>
              <p:tags r:id="rId4"/>
            </p:custDataLst>
          </p:nvPr>
        </p:nvSpPr>
        <p:spPr>
          <a:xfrm>
            <a:off x="107504" y="2132856"/>
            <a:ext cx="8799919" cy="766756"/>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Le générateur E</a:t>
            </a:r>
            <a:r>
              <a:rPr lang="fr-FR" sz="1900" baseline="-25000" dirty="0" smtClean="0"/>
              <a:t>2</a:t>
            </a:r>
            <a:r>
              <a:rPr lang="fr-FR" sz="1900" dirty="0" smtClean="0"/>
              <a:t> donnera les courants de branche I</a:t>
            </a:r>
            <a:r>
              <a:rPr lang="fr-FR" sz="1900" baseline="-25000" dirty="0" smtClean="0"/>
              <a:t>12</a:t>
            </a:r>
            <a:r>
              <a:rPr lang="fr-FR" sz="1900" dirty="0" smtClean="0"/>
              <a:t>; I</a:t>
            </a:r>
            <a:r>
              <a:rPr lang="fr-FR" sz="1900" baseline="-25000" dirty="0" smtClean="0"/>
              <a:t>22</a:t>
            </a:r>
            <a:r>
              <a:rPr lang="fr-FR" sz="1900" dirty="0" smtClean="0"/>
              <a:t>; I</a:t>
            </a:r>
            <a:r>
              <a:rPr lang="fr-FR" sz="1900" baseline="-25000" dirty="0" smtClean="0"/>
              <a:t>32</a:t>
            </a:r>
            <a:r>
              <a:rPr lang="fr-FR" sz="1900" dirty="0" smtClean="0"/>
              <a:t> </a:t>
            </a:r>
            <a:endParaRPr lang="fr-FR" sz="1900" dirty="0"/>
          </a:p>
        </p:txBody>
      </p:sp>
      <p:sp>
        <p:nvSpPr>
          <p:cNvPr id="74" name="Espace réservé du contenu 2"/>
          <p:cNvSpPr txBox="1">
            <a:spLocks/>
          </p:cNvSpPr>
          <p:nvPr>
            <p:custDataLst>
              <p:tags r:id="rId5"/>
            </p:custDataLst>
          </p:nvPr>
        </p:nvSpPr>
        <p:spPr>
          <a:xfrm>
            <a:off x="218141" y="2649715"/>
            <a:ext cx="8816147" cy="1008112"/>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Les courants autres que: I</a:t>
            </a:r>
            <a:r>
              <a:rPr lang="fr-FR" sz="1900" baseline="-25000" dirty="0" smtClean="0"/>
              <a:t>11</a:t>
            </a:r>
            <a:r>
              <a:rPr lang="fr-FR" sz="1900" dirty="0" smtClean="0"/>
              <a:t>; I</a:t>
            </a:r>
            <a:r>
              <a:rPr lang="fr-FR" sz="1900" baseline="-25000" dirty="0" smtClean="0"/>
              <a:t>22</a:t>
            </a:r>
            <a:r>
              <a:rPr lang="fr-FR" sz="1900" dirty="0" smtClean="0"/>
              <a:t>; I</a:t>
            </a:r>
            <a:r>
              <a:rPr lang="fr-FR" sz="1900" baseline="-25000" dirty="0" smtClean="0"/>
              <a:t>33</a:t>
            </a:r>
            <a:endParaRPr lang="fr-FR" sz="1900" dirty="0" smtClean="0"/>
          </a:p>
          <a:p>
            <a:pPr marL="0" indent="0" algn="ctr">
              <a:buNone/>
            </a:pPr>
            <a:r>
              <a:rPr lang="fr-FR" sz="1900" dirty="0" smtClean="0"/>
              <a:t> seront négatifs dans les calculs des courants I</a:t>
            </a:r>
            <a:r>
              <a:rPr lang="fr-FR" sz="1900" baseline="-25000" dirty="0"/>
              <a:t>1</a:t>
            </a:r>
            <a:r>
              <a:rPr lang="fr-FR" sz="1900" dirty="0" smtClean="0"/>
              <a:t>; I</a:t>
            </a:r>
            <a:r>
              <a:rPr lang="fr-FR" sz="1900" baseline="-25000" dirty="0" smtClean="0"/>
              <a:t>2</a:t>
            </a:r>
            <a:r>
              <a:rPr lang="fr-FR" sz="1900" dirty="0" smtClean="0"/>
              <a:t>; I</a:t>
            </a:r>
            <a:r>
              <a:rPr lang="fr-FR" sz="1900" baseline="-25000" dirty="0" smtClean="0"/>
              <a:t>3</a:t>
            </a:r>
            <a:endParaRPr lang="fr-FR" sz="1900" dirty="0"/>
          </a:p>
          <a:p>
            <a:pPr marL="0" indent="0" algn="ctr">
              <a:buFont typeface="Arial" panose="020B0604020202020204" pitchFamily="34" charset="0"/>
              <a:buNone/>
            </a:pPr>
            <a:endParaRPr lang="fr-FR" sz="1900" dirty="0"/>
          </a:p>
        </p:txBody>
      </p:sp>
      <mc:AlternateContent xmlns:mc="http://schemas.openxmlformats.org/markup-compatibility/2006" xmlns:a14="http://schemas.microsoft.com/office/drawing/2010/main">
        <mc:Choice Requires="a14">
          <p:sp>
            <p:nvSpPr>
              <p:cNvPr id="75" name="Espace réservé du contenu 2"/>
              <p:cNvSpPr txBox="1">
                <a:spLocks/>
              </p:cNvSpPr>
              <p:nvPr>
                <p:custDataLst>
                  <p:tags r:id="rId6"/>
                </p:custDataLst>
              </p:nvPr>
            </p:nvSpPr>
            <p:spPr>
              <a:xfrm>
                <a:off x="2589404" y="3393120"/>
                <a:ext cx="2376000"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22</a:t>
                </a:r>
                <a:r>
                  <a:rPr lang="fr-FR" sz="1900" dirty="0" smtClean="0"/>
                  <a:t> =</a:t>
                </a:r>
                <a14:m>
                  <m:oMath xmlns:m="http://schemas.openxmlformats.org/officeDocument/2006/math">
                    <m:f>
                      <m:fPr>
                        <m:ctrlPr>
                          <a:rPr lang="fr-FR" sz="3093" i="1" smtClean="0">
                            <a:latin typeface="Cambria Math"/>
                          </a:rPr>
                        </m:ctrlPr>
                      </m:fPr>
                      <m:num>
                        <m:r>
                          <a:rPr lang="fr-FR" sz="3093" b="1" i="0" smtClean="0">
                            <a:latin typeface="Cambria Math"/>
                          </a:rPr>
                          <m:t>𝐄</m:t>
                        </m:r>
                        <m:r>
                          <a:rPr lang="fr-FR" sz="3093" b="1" i="0" baseline="-25000" smtClean="0">
                            <a:latin typeface="Cambria Math"/>
                          </a:rPr>
                          <m:t>𝟐</m:t>
                        </m:r>
                      </m:num>
                      <m:den>
                        <m:r>
                          <a:rPr lang="fr-FR" sz="3093" b="1" i="0" smtClean="0">
                            <a:latin typeface="Cambria Math"/>
                          </a:rPr>
                          <m:t>𝐑</m:t>
                        </m:r>
                        <m:r>
                          <a:rPr lang="fr-FR" sz="3093" b="1" i="0" baseline="-25000" smtClean="0">
                            <a:latin typeface="Cambria Math"/>
                          </a:rPr>
                          <m:t>𝟐</m:t>
                        </m:r>
                        <m:r>
                          <a:rPr lang="fr-FR" sz="3093" b="1" i="0" smtClean="0">
                            <a:latin typeface="Cambria Math"/>
                          </a:rPr>
                          <m:t>+</m:t>
                        </m:r>
                        <m:f>
                          <m:fPr>
                            <m:ctrlPr>
                              <a:rPr lang="fr-FR" sz="3093" b="1" i="1" smtClean="0">
                                <a:latin typeface="Cambria Math"/>
                              </a:rPr>
                            </m:ctrlPr>
                          </m:fPr>
                          <m:num>
                            <m:r>
                              <a:rPr lang="fr-FR" sz="3093" b="1" i="0" smtClean="0">
                                <a:latin typeface="Cambria Math"/>
                              </a:rPr>
                              <m:t>𝐑</m:t>
                            </m:r>
                            <m:r>
                              <a:rPr lang="fr-FR" sz="3093" b="1" i="0" baseline="-25000" smtClean="0">
                                <a:latin typeface="Cambria Math"/>
                              </a:rPr>
                              <m:t>𝟏</m:t>
                            </m:r>
                            <m:r>
                              <a:rPr lang="fr-FR" sz="3093" b="1" i="0" smtClean="0">
                                <a:latin typeface="Cambria Math"/>
                              </a:rPr>
                              <m:t> . </m:t>
                            </m:r>
                            <m:r>
                              <a:rPr lang="fr-FR" sz="3093" b="1" i="0" smtClean="0">
                                <a:latin typeface="Cambria Math"/>
                              </a:rPr>
                              <m:t>𝐑𝟑</m:t>
                            </m:r>
                          </m:num>
                          <m:den>
                            <m:r>
                              <a:rPr lang="fr-FR" sz="3093" b="1" i="0" smtClean="0">
                                <a:latin typeface="Cambria Math"/>
                              </a:rPr>
                              <m:t>𝐑</m:t>
                            </m:r>
                            <m:r>
                              <a:rPr lang="fr-FR" sz="3093" b="1" i="0" baseline="-25000" smtClean="0">
                                <a:latin typeface="Cambria Math"/>
                              </a:rPr>
                              <m:t>𝟏</m:t>
                            </m:r>
                            <m:r>
                              <a:rPr lang="fr-FR" sz="3093" b="1" i="0" smtClean="0">
                                <a:latin typeface="Cambria Math"/>
                              </a:rPr>
                              <m:t>+</m:t>
                            </m:r>
                            <m:r>
                              <a:rPr lang="fr-FR" sz="3093" b="1" i="0" smtClean="0">
                                <a:latin typeface="Cambria Math"/>
                              </a:rPr>
                              <m:t>𝐑𝟑</m:t>
                            </m:r>
                          </m:den>
                        </m:f>
                      </m:den>
                    </m:f>
                  </m:oMath>
                </a14:m>
                <a:endParaRPr lang="fr-FR" sz="3093" dirty="0" smtClean="0"/>
              </a:p>
            </p:txBody>
          </p:sp>
        </mc:Choice>
        <mc:Fallback xmlns="">
          <p:sp>
            <p:nvSpPr>
              <p:cNvPr id="75" name="Espace réservé du contenu 2"/>
              <p:cNvSpPr txBox="1">
                <a:spLocks noRot="1" noChangeAspect="1" noMove="1" noResize="1" noEditPoints="1" noAdjustHandles="1" noChangeArrowheads="1" noChangeShapeType="1" noTextEdit="1"/>
              </p:cNvSpPr>
              <p:nvPr>
                <p:custDataLst>
                  <p:tags r:id="rId14"/>
                </p:custDataLst>
              </p:nvPr>
            </p:nvSpPr>
            <p:spPr>
              <a:xfrm>
                <a:off x="2589404" y="3393120"/>
                <a:ext cx="2376000" cy="1116000"/>
              </a:xfrm>
              <a:prstGeom prst="rect">
                <a:avLst/>
              </a:prstGeom>
              <a:blipFill rotWithShape="1">
                <a:blip r:embed="rId15"/>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76" name="Espace réservé du contenu 2"/>
              <p:cNvSpPr txBox="1">
                <a:spLocks/>
              </p:cNvSpPr>
              <p:nvPr>
                <p:custDataLst>
                  <p:tags r:id="rId7"/>
                </p:custDataLst>
              </p:nvPr>
            </p:nvSpPr>
            <p:spPr>
              <a:xfrm>
                <a:off x="2589404" y="4563188"/>
                <a:ext cx="2376000"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12</a:t>
                </a:r>
                <a:r>
                  <a:rPr lang="fr-FR" sz="1900" dirty="0" smtClean="0"/>
                  <a:t> =</a:t>
                </a:r>
                <a:r>
                  <a:rPr lang="fr-FR" sz="2800" dirty="0"/>
                  <a:t> </a:t>
                </a:r>
                <a:r>
                  <a:rPr lang="fr-FR" sz="2000" dirty="0" smtClean="0"/>
                  <a:t>I</a:t>
                </a:r>
                <a:r>
                  <a:rPr lang="fr-FR" sz="2000" baseline="-25000" dirty="0" smtClean="0"/>
                  <a:t>22</a:t>
                </a:r>
                <a:r>
                  <a:rPr lang="fr-FR" sz="2000" dirty="0" smtClean="0"/>
                  <a:t>.</a:t>
                </a:r>
                <a:r>
                  <a:rPr lang="fr-FR" sz="2800" baseline="-25000" dirty="0" smtClean="0"/>
                  <a:t> </a:t>
                </a:r>
                <a14:m>
                  <m:oMath xmlns:m="http://schemas.openxmlformats.org/officeDocument/2006/math">
                    <m:f>
                      <m:fPr>
                        <m:ctrlPr>
                          <a:rPr lang="fr-FR" sz="3093" i="1" smtClean="0">
                            <a:latin typeface="Cambria Math"/>
                          </a:rPr>
                        </m:ctrlPr>
                      </m:fPr>
                      <m:num>
                        <m:r>
                          <a:rPr lang="fr-FR" sz="3093" b="1" i="0" smtClean="0">
                            <a:latin typeface="Cambria Math"/>
                          </a:rPr>
                          <m:t>𝐑</m:t>
                        </m:r>
                        <m:r>
                          <a:rPr lang="fr-FR" sz="3093" b="1" i="0" baseline="-25000" smtClean="0">
                            <a:latin typeface="Cambria Math"/>
                          </a:rPr>
                          <m:t>𝟑</m:t>
                        </m:r>
                      </m:num>
                      <m:den>
                        <m:r>
                          <a:rPr lang="fr-FR" sz="3093" b="1" i="0" smtClean="0">
                            <a:latin typeface="Cambria Math"/>
                          </a:rPr>
                          <m:t>𝐑</m:t>
                        </m:r>
                        <m:r>
                          <a:rPr lang="fr-FR" sz="3093" b="1" i="0" baseline="-25000" smtClean="0">
                            <a:latin typeface="Cambria Math"/>
                          </a:rPr>
                          <m:t>𝟏</m:t>
                        </m:r>
                        <m:r>
                          <a:rPr lang="fr-FR" sz="3093" b="1" i="1" smtClean="0">
                            <a:latin typeface="Cambria Math"/>
                          </a:rPr>
                          <m:t>+</m:t>
                        </m:r>
                        <m:r>
                          <a:rPr lang="fr-FR" sz="3093">
                            <a:latin typeface="Cambria Math"/>
                          </a:rPr>
                          <m:t>𝐑</m:t>
                        </m:r>
                        <m:r>
                          <a:rPr lang="fr-FR" sz="3093" baseline="-25000">
                            <a:latin typeface="Cambria Math"/>
                          </a:rPr>
                          <m:t>𝟑</m:t>
                        </m:r>
                      </m:den>
                    </m:f>
                  </m:oMath>
                </a14:m>
                <a:endParaRPr lang="fr-FR" sz="3093" dirty="0" smtClean="0"/>
              </a:p>
            </p:txBody>
          </p:sp>
        </mc:Choice>
        <mc:Fallback xmlns="">
          <p:sp>
            <p:nvSpPr>
              <p:cNvPr id="76" name="Espace réservé du contenu 2"/>
              <p:cNvSpPr txBox="1">
                <a:spLocks noRot="1" noChangeAspect="1" noMove="1" noResize="1" noEditPoints="1" noAdjustHandles="1" noChangeArrowheads="1" noChangeShapeType="1" noTextEdit="1"/>
              </p:cNvSpPr>
              <p:nvPr>
                <p:custDataLst>
                  <p:tags r:id="rId16"/>
                </p:custDataLst>
              </p:nvPr>
            </p:nvSpPr>
            <p:spPr>
              <a:xfrm>
                <a:off x="2589404" y="4563188"/>
                <a:ext cx="2376000" cy="1116000"/>
              </a:xfrm>
              <a:prstGeom prst="rect">
                <a:avLst/>
              </a:prstGeom>
              <a:blipFill rotWithShape="1">
                <a:blip r:embed="rId17"/>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77" name="Espace réservé du contenu 2"/>
              <p:cNvSpPr txBox="1">
                <a:spLocks/>
              </p:cNvSpPr>
              <p:nvPr>
                <p:custDataLst>
                  <p:tags r:id="rId8"/>
                </p:custDataLst>
              </p:nvPr>
            </p:nvSpPr>
            <p:spPr>
              <a:xfrm>
                <a:off x="2589404" y="5733256"/>
                <a:ext cx="2376263"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32</a:t>
                </a:r>
                <a:r>
                  <a:rPr lang="fr-FR" sz="1900" dirty="0" smtClean="0"/>
                  <a:t> =</a:t>
                </a:r>
                <a:r>
                  <a:rPr lang="fr-FR" sz="2800" dirty="0"/>
                  <a:t> </a:t>
                </a:r>
                <a:r>
                  <a:rPr lang="fr-FR" sz="2000" dirty="0" smtClean="0"/>
                  <a:t>I</a:t>
                </a:r>
                <a:r>
                  <a:rPr lang="fr-FR" sz="2000" baseline="-25000" dirty="0" smtClean="0"/>
                  <a:t>11</a:t>
                </a:r>
                <a:r>
                  <a:rPr lang="fr-FR" sz="2000" dirty="0" smtClean="0"/>
                  <a:t>.</a:t>
                </a:r>
                <a:r>
                  <a:rPr lang="fr-FR" sz="2800" baseline="-25000" dirty="0" smtClean="0"/>
                  <a:t> </a:t>
                </a:r>
                <a14:m>
                  <m:oMath xmlns:m="http://schemas.openxmlformats.org/officeDocument/2006/math">
                    <m:f>
                      <m:fPr>
                        <m:ctrlPr>
                          <a:rPr lang="fr-FR" sz="3093" i="1" smtClean="0">
                            <a:latin typeface="Cambria Math"/>
                          </a:rPr>
                        </m:ctrlPr>
                      </m:fPr>
                      <m:num>
                        <m:r>
                          <a:rPr lang="fr-FR" sz="3093" b="1" i="0" smtClean="0">
                            <a:latin typeface="Cambria Math"/>
                          </a:rPr>
                          <m:t>𝐑</m:t>
                        </m:r>
                        <m:r>
                          <a:rPr lang="fr-FR" sz="3093" b="1" i="0" baseline="-25000" smtClean="0">
                            <a:latin typeface="Cambria Math"/>
                          </a:rPr>
                          <m:t>𝟏</m:t>
                        </m:r>
                      </m:num>
                      <m:den>
                        <m:r>
                          <a:rPr lang="fr-FR" sz="3093" b="1" i="0" smtClean="0">
                            <a:latin typeface="Cambria Math"/>
                          </a:rPr>
                          <m:t>𝐑</m:t>
                        </m:r>
                        <m:r>
                          <a:rPr lang="fr-FR" sz="3093" b="1" i="0" baseline="-25000" smtClean="0">
                            <a:latin typeface="Cambria Math"/>
                          </a:rPr>
                          <m:t>𝟏</m:t>
                        </m:r>
                        <m:r>
                          <a:rPr lang="fr-FR" sz="3093" b="1" i="1" smtClean="0">
                            <a:latin typeface="Cambria Math"/>
                          </a:rPr>
                          <m:t>+</m:t>
                        </m:r>
                        <m:r>
                          <a:rPr lang="fr-FR" sz="3093">
                            <a:latin typeface="Cambria Math"/>
                          </a:rPr>
                          <m:t>𝐑</m:t>
                        </m:r>
                        <m:r>
                          <a:rPr lang="fr-FR" sz="3093" baseline="-25000">
                            <a:latin typeface="Cambria Math"/>
                          </a:rPr>
                          <m:t>𝟑</m:t>
                        </m:r>
                      </m:den>
                    </m:f>
                  </m:oMath>
                </a14:m>
                <a:endParaRPr lang="fr-FR" sz="3093" dirty="0" smtClean="0"/>
              </a:p>
            </p:txBody>
          </p:sp>
        </mc:Choice>
        <mc:Fallback xmlns="">
          <p:sp>
            <p:nvSpPr>
              <p:cNvPr id="77" name="Espace réservé du contenu 2"/>
              <p:cNvSpPr txBox="1">
                <a:spLocks noRot="1" noChangeAspect="1" noMove="1" noResize="1" noEditPoints="1" noAdjustHandles="1" noChangeArrowheads="1" noChangeShapeType="1" noTextEdit="1"/>
              </p:cNvSpPr>
              <p:nvPr>
                <p:custDataLst>
                  <p:tags r:id="rId18"/>
                </p:custDataLst>
              </p:nvPr>
            </p:nvSpPr>
            <p:spPr>
              <a:xfrm>
                <a:off x="2589404" y="5733256"/>
                <a:ext cx="2376263" cy="1116000"/>
              </a:xfrm>
              <a:prstGeom prst="rect">
                <a:avLst/>
              </a:prstGeom>
              <a:blipFill rotWithShape="1">
                <a:blip r:embed="rId19"/>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4" name="Espace réservé du contenu 2"/>
              <p:cNvSpPr txBox="1">
                <a:spLocks/>
              </p:cNvSpPr>
              <p:nvPr>
                <p:custDataLst>
                  <p:tags r:id="rId9"/>
                </p:custDataLst>
              </p:nvPr>
            </p:nvSpPr>
            <p:spPr>
              <a:xfrm>
                <a:off x="5071488" y="3393120"/>
                <a:ext cx="4068000"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22</a:t>
                </a:r>
                <a:r>
                  <a:rPr lang="fr-FR" sz="1900" dirty="0" smtClean="0"/>
                  <a:t> =</a:t>
                </a:r>
                <a14:m>
                  <m:oMath xmlns:m="http://schemas.openxmlformats.org/officeDocument/2006/math">
                    <m:f>
                      <m:fPr>
                        <m:ctrlPr>
                          <a:rPr lang="fr-FR" i="1" smtClean="0">
                            <a:latin typeface="Cambria Math"/>
                          </a:rPr>
                        </m:ctrlPr>
                      </m:fPr>
                      <m:num>
                        <m:r>
                          <a:rPr lang="fr-FR" b="1" i="0" smtClean="0">
                            <a:latin typeface="Cambria Math"/>
                          </a:rPr>
                          <m:t>𝟔</m:t>
                        </m:r>
                      </m:num>
                      <m:den>
                        <m:r>
                          <a:rPr lang="fr-FR" b="1" i="0" smtClean="0">
                            <a:latin typeface="Cambria Math"/>
                          </a:rPr>
                          <m:t>𝟓</m:t>
                        </m:r>
                        <m:r>
                          <a:rPr lang="fr-FR" b="1" i="0" smtClean="0">
                            <a:latin typeface="Cambria Math"/>
                          </a:rPr>
                          <m:t>+</m:t>
                        </m:r>
                        <m:f>
                          <m:fPr>
                            <m:ctrlPr>
                              <a:rPr lang="fr-FR" b="1" i="1" smtClean="0">
                                <a:latin typeface="Cambria Math"/>
                              </a:rPr>
                            </m:ctrlPr>
                          </m:fPr>
                          <m:num>
                            <m:r>
                              <a:rPr lang="fr-FR" b="1" i="0" smtClean="0">
                                <a:latin typeface="Cambria Math"/>
                              </a:rPr>
                              <m:t>𝟏𝟎</m:t>
                            </m:r>
                            <m:r>
                              <a:rPr lang="fr-FR" b="1" i="0" smtClean="0">
                                <a:latin typeface="Cambria Math"/>
                              </a:rPr>
                              <m:t> </m:t>
                            </m:r>
                            <m:r>
                              <a:rPr lang="fr-FR" b="1" i="0" smtClean="0">
                                <a:latin typeface="Cambria Math"/>
                              </a:rPr>
                              <m:t>𝐱</m:t>
                            </m:r>
                            <m:r>
                              <a:rPr lang="fr-FR" b="1" i="0" smtClean="0">
                                <a:latin typeface="Cambria Math"/>
                              </a:rPr>
                              <m:t> </m:t>
                            </m:r>
                            <m:r>
                              <a:rPr lang="fr-FR" b="1" i="0" smtClean="0">
                                <a:latin typeface="Cambria Math"/>
                              </a:rPr>
                              <m:t>𝟑</m:t>
                            </m:r>
                          </m:num>
                          <m:den>
                            <m:r>
                              <a:rPr lang="fr-FR" b="1" i="0" smtClean="0">
                                <a:latin typeface="Cambria Math"/>
                              </a:rPr>
                              <m:t>𝟏𝟎</m:t>
                            </m:r>
                            <m:r>
                              <a:rPr lang="fr-FR" b="1" i="0" smtClean="0">
                                <a:latin typeface="Cambria Math"/>
                              </a:rPr>
                              <m:t>+</m:t>
                            </m:r>
                            <m:r>
                              <a:rPr lang="fr-FR" b="1" i="0" smtClean="0">
                                <a:latin typeface="Cambria Math"/>
                              </a:rPr>
                              <m:t>𝟑</m:t>
                            </m:r>
                          </m:den>
                        </m:f>
                      </m:den>
                    </m:f>
                  </m:oMath>
                </a14:m>
                <a:r>
                  <a:rPr lang="fr-FR" sz="2000" dirty="0" smtClean="0"/>
                  <a:t>= </a:t>
                </a:r>
                <a:r>
                  <a:rPr lang="fr-FR" sz="1800" dirty="0" smtClean="0"/>
                  <a:t>0,821 A</a:t>
                </a:r>
              </a:p>
            </p:txBody>
          </p:sp>
        </mc:Choice>
        <mc:Fallback xmlns="">
          <p:sp>
            <p:nvSpPr>
              <p:cNvPr id="44" name="Espace réservé du contenu 2"/>
              <p:cNvSpPr txBox="1">
                <a:spLocks noRot="1" noChangeAspect="1" noMove="1" noResize="1" noEditPoints="1" noAdjustHandles="1" noChangeArrowheads="1" noChangeShapeType="1" noTextEdit="1"/>
              </p:cNvSpPr>
              <p:nvPr>
                <p:custDataLst>
                  <p:tags r:id="rId20"/>
                </p:custDataLst>
              </p:nvPr>
            </p:nvSpPr>
            <p:spPr>
              <a:xfrm>
                <a:off x="5071488" y="3393120"/>
                <a:ext cx="4068000" cy="1116000"/>
              </a:xfrm>
              <a:prstGeom prst="rect">
                <a:avLst/>
              </a:prstGeom>
              <a:blipFill rotWithShape="1">
                <a:blip r:embed="rId21"/>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7" name="Espace réservé du contenu 2"/>
              <p:cNvSpPr txBox="1">
                <a:spLocks/>
              </p:cNvSpPr>
              <p:nvPr>
                <p:custDataLst>
                  <p:tags r:id="rId10"/>
                </p:custDataLst>
              </p:nvPr>
            </p:nvSpPr>
            <p:spPr>
              <a:xfrm>
                <a:off x="5071488" y="4563188"/>
                <a:ext cx="4068000"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12</a:t>
                </a:r>
                <a:r>
                  <a:rPr lang="fr-FR" sz="1900" dirty="0" smtClean="0"/>
                  <a:t> </a:t>
                </a:r>
                <a:r>
                  <a:rPr lang="fr-FR" sz="1800" dirty="0" smtClean="0"/>
                  <a:t>=</a:t>
                </a:r>
                <a:r>
                  <a:rPr lang="fr-FR" sz="1800" dirty="0"/>
                  <a:t> </a:t>
                </a:r>
                <a:r>
                  <a:rPr lang="fr-FR" sz="1800" dirty="0" smtClean="0"/>
                  <a:t>0,821.</a:t>
                </a:r>
                <a:r>
                  <a:rPr lang="fr-FR" sz="1800" baseline="-25000" dirty="0" smtClean="0"/>
                  <a:t> </a:t>
                </a:r>
                <a14:m>
                  <m:oMath xmlns:m="http://schemas.openxmlformats.org/officeDocument/2006/math">
                    <m:f>
                      <m:fPr>
                        <m:ctrlPr>
                          <a:rPr lang="fr-FR" i="1" smtClean="0">
                            <a:latin typeface="Cambria Math"/>
                          </a:rPr>
                        </m:ctrlPr>
                      </m:fPr>
                      <m:num>
                        <m:r>
                          <a:rPr lang="fr-FR" b="1" i="0" smtClean="0">
                            <a:latin typeface="Cambria Math"/>
                          </a:rPr>
                          <m:t>𝟑</m:t>
                        </m:r>
                      </m:num>
                      <m:den>
                        <m:r>
                          <a:rPr lang="fr-FR" b="1" i="0" smtClean="0">
                            <a:latin typeface="Cambria Math"/>
                          </a:rPr>
                          <m:t>𝟏𝟎</m:t>
                        </m:r>
                        <m:r>
                          <a:rPr lang="fr-FR" b="1" i="1" smtClean="0">
                            <a:latin typeface="Cambria Math"/>
                          </a:rPr>
                          <m:t>+</m:t>
                        </m:r>
                        <m:r>
                          <a:rPr lang="fr-FR" b="1" i="0" smtClean="0">
                            <a:latin typeface="Cambria Math"/>
                          </a:rPr>
                          <m:t>𝟑</m:t>
                        </m:r>
                      </m:den>
                    </m:f>
                  </m:oMath>
                </a14:m>
                <a:r>
                  <a:rPr lang="fr-FR" sz="2000" dirty="0" smtClean="0"/>
                  <a:t>= </a:t>
                </a:r>
                <a14:m>
                  <m:oMath xmlns:m="http://schemas.openxmlformats.org/officeDocument/2006/math">
                    <m:r>
                      <m:rPr>
                        <m:nor/>
                      </m:rPr>
                      <a:rPr lang="fr-FR" sz="1800" dirty="0"/>
                      <m:t>0,</m:t>
                    </m:r>
                    <m:r>
                      <m:rPr>
                        <m:nor/>
                      </m:rPr>
                      <a:rPr lang="fr-FR" sz="1800" b="1" i="0" dirty="0" smtClean="0"/>
                      <m:t>189</m:t>
                    </m:r>
                    <m:r>
                      <m:rPr>
                        <m:nor/>
                      </m:rPr>
                      <a:rPr lang="fr-FR" sz="1800" dirty="0"/>
                      <m:t> </m:t>
                    </m:r>
                    <m:r>
                      <m:rPr>
                        <m:nor/>
                      </m:rPr>
                      <a:rPr lang="fr-FR" sz="1800" dirty="0"/>
                      <m:t>A</m:t>
                    </m:r>
                  </m:oMath>
                </a14:m>
                <a:endParaRPr lang="fr-FR" sz="1800" dirty="0"/>
              </a:p>
              <a:p>
                <a:pPr marL="0" indent="0" algn="ctr">
                  <a:buNone/>
                </a:pPr>
                <a:endParaRPr lang="fr-FR" sz="3093" dirty="0" smtClean="0"/>
              </a:p>
            </p:txBody>
          </p:sp>
        </mc:Choice>
        <mc:Fallback xmlns="">
          <p:sp>
            <p:nvSpPr>
              <p:cNvPr id="47" name="Espace réservé du contenu 2"/>
              <p:cNvSpPr txBox="1">
                <a:spLocks noRot="1" noChangeAspect="1" noMove="1" noResize="1" noEditPoints="1" noAdjustHandles="1" noChangeArrowheads="1" noChangeShapeType="1" noTextEdit="1"/>
              </p:cNvSpPr>
              <p:nvPr>
                <p:custDataLst>
                  <p:tags r:id="rId22"/>
                </p:custDataLst>
              </p:nvPr>
            </p:nvSpPr>
            <p:spPr>
              <a:xfrm>
                <a:off x="5071488" y="4563188"/>
                <a:ext cx="4068000" cy="1116000"/>
              </a:xfrm>
              <a:prstGeom prst="rect">
                <a:avLst/>
              </a:prstGeom>
              <a:blipFill rotWithShape="1">
                <a:blip r:embed="rId23"/>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9" name="Espace réservé du contenu 2"/>
              <p:cNvSpPr txBox="1">
                <a:spLocks/>
              </p:cNvSpPr>
              <p:nvPr>
                <p:custDataLst>
                  <p:tags r:id="rId11"/>
                </p:custDataLst>
              </p:nvPr>
            </p:nvSpPr>
            <p:spPr>
              <a:xfrm>
                <a:off x="5071488" y="5733256"/>
                <a:ext cx="4068000"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32</a:t>
                </a:r>
                <a:r>
                  <a:rPr lang="fr-FR" sz="1900" dirty="0" smtClean="0"/>
                  <a:t> =</a:t>
                </a:r>
                <a:r>
                  <a:rPr lang="fr-FR" sz="2800" dirty="0"/>
                  <a:t> </a:t>
                </a:r>
                <a:r>
                  <a:rPr lang="fr-FR" sz="1800" dirty="0" smtClean="0"/>
                  <a:t>0,821</a:t>
                </a:r>
                <a:r>
                  <a:rPr lang="fr-FR" sz="2000" dirty="0" smtClean="0"/>
                  <a:t>.</a:t>
                </a:r>
                <a:r>
                  <a:rPr lang="fr-FR" sz="2800" baseline="-25000" dirty="0" smtClean="0"/>
                  <a:t> </a:t>
                </a:r>
                <a14:m>
                  <m:oMath xmlns:m="http://schemas.openxmlformats.org/officeDocument/2006/math">
                    <m:f>
                      <m:fPr>
                        <m:ctrlPr>
                          <a:rPr lang="fr-FR" i="1" smtClean="0">
                            <a:latin typeface="Cambria Math"/>
                          </a:rPr>
                        </m:ctrlPr>
                      </m:fPr>
                      <m:num>
                        <m:r>
                          <a:rPr lang="fr-FR" b="1" i="0" smtClean="0">
                            <a:latin typeface="Cambria Math"/>
                          </a:rPr>
                          <m:t>𝟏𝟎</m:t>
                        </m:r>
                      </m:num>
                      <m:den>
                        <m:r>
                          <a:rPr lang="fr-FR" b="1" i="0" smtClean="0">
                            <a:latin typeface="Cambria Math"/>
                          </a:rPr>
                          <m:t>𝟏𝟎</m:t>
                        </m:r>
                        <m:r>
                          <a:rPr lang="fr-FR" b="1" i="0" smtClean="0">
                            <a:latin typeface="Cambria Math"/>
                          </a:rPr>
                          <m:t>+</m:t>
                        </m:r>
                        <m:r>
                          <a:rPr lang="fr-FR" b="1" i="0" smtClean="0">
                            <a:latin typeface="Cambria Math"/>
                          </a:rPr>
                          <m:t>𝟑</m:t>
                        </m:r>
                      </m:den>
                    </m:f>
                  </m:oMath>
                </a14:m>
                <a:r>
                  <a:rPr lang="fr-FR" sz="2000" dirty="0" smtClean="0"/>
                  <a:t>= </a:t>
                </a:r>
                <a14:m>
                  <m:oMath xmlns:m="http://schemas.openxmlformats.org/officeDocument/2006/math">
                    <m:r>
                      <m:rPr>
                        <m:nor/>
                      </m:rPr>
                      <a:rPr lang="fr-FR" sz="1829" dirty="0"/>
                      <m:t>0,</m:t>
                    </m:r>
                    <m:r>
                      <m:rPr>
                        <m:nor/>
                      </m:rPr>
                      <a:rPr lang="fr-FR" sz="1829" b="1" i="0" dirty="0" smtClean="0"/>
                      <m:t>632</m:t>
                    </m:r>
                    <m:r>
                      <m:rPr>
                        <m:nor/>
                      </m:rPr>
                      <a:rPr lang="fr-FR" sz="1829" dirty="0"/>
                      <m:t> </m:t>
                    </m:r>
                    <m:r>
                      <m:rPr>
                        <m:nor/>
                      </m:rPr>
                      <a:rPr lang="fr-FR" sz="1829" dirty="0"/>
                      <m:t>A</m:t>
                    </m:r>
                  </m:oMath>
                </a14:m>
                <a:endParaRPr lang="fr-FR" sz="1829" dirty="0"/>
              </a:p>
              <a:p>
                <a:pPr marL="0" indent="0" algn="ctr">
                  <a:buNone/>
                </a:pPr>
                <a:endParaRPr lang="fr-FR" sz="3093" dirty="0" smtClean="0"/>
              </a:p>
            </p:txBody>
          </p:sp>
        </mc:Choice>
        <mc:Fallback xmlns="">
          <p:sp>
            <p:nvSpPr>
              <p:cNvPr id="49" name="Espace réservé du contenu 2"/>
              <p:cNvSpPr txBox="1">
                <a:spLocks noRot="1" noChangeAspect="1" noMove="1" noResize="1" noEditPoints="1" noAdjustHandles="1" noChangeArrowheads="1" noChangeShapeType="1" noTextEdit="1"/>
              </p:cNvSpPr>
              <p:nvPr>
                <p:custDataLst>
                  <p:tags r:id="rId24"/>
                </p:custDataLst>
              </p:nvPr>
            </p:nvSpPr>
            <p:spPr>
              <a:xfrm>
                <a:off x="5071488" y="5733256"/>
                <a:ext cx="4068000" cy="1116000"/>
              </a:xfrm>
              <a:prstGeom prst="rect">
                <a:avLst/>
              </a:prstGeom>
              <a:blipFill rotWithShape="1">
                <a:blip r:embed="rId25"/>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Tree>
    <p:extLst>
      <p:ext uri="{BB962C8B-B14F-4D97-AF65-F5344CB8AC3E}">
        <p14:creationId xmlns:p14="http://schemas.microsoft.com/office/powerpoint/2010/main" val="1403538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69"/>
                                        </p:tgtEl>
                                        <p:attrNameLst>
                                          <p:attrName>style.visibility</p:attrName>
                                        </p:attrNameLst>
                                      </p:cBhvr>
                                      <p:to>
                                        <p:strVal val="visible"/>
                                      </p:to>
                                    </p:set>
                                    <p:animEffect transition="in" filter="fade">
                                      <p:cBhvr>
                                        <p:cTn id="7" dur="500"/>
                                        <p:tgtEl>
                                          <p:spTgt spid="6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iterate type="wd">
                                    <p:tmPct val="10000"/>
                                  </p:iterate>
                                  <p:childTnLst>
                                    <p:set>
                                      <p:cBhvr>
                                        <p:cTn id="16" dur="1" fill="hold">
                                          <p:stCondLst>
                                            <p:cond delay="0"/>
                                          </p:stCondLst>
                                        </p:cTn>
                                        <p:tgtEl>
                                          <p:spTgt spid="75"/>
                                        </p:tgtEl>
                                        <p:attrNameLst>
                                          <p:attrName>style.visibility</p:attrName>
                                        </p:attrNameLst>
                                      </p:cBhvr>
                                      <p:to>
                                        <p:strVal val="visible"/>
                                      </p:to>
                                    </p:set>
                                    <p:animEffect transition="in" filter="fade">
                                      <p:cBhvr>
                                        <p:cTn id="17" dur="500"/>
                                        <p:tgtEl>
                                          <p:spTgt spid="7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iterate type="wd">
                                    <p:tmPct val="10000"/>
                                  </p:iterate>
                                  <p:childTnLst>
                                    <p:set>
                                      <p:cBhvr>
                                        <p:cTn id="21" dur="1" fill="hold">
                                          <p:stCondLst>
                                            <p:cond delay="0"/>
                                          </p:stCondLst>
                                        </p:cTn>
                                        <p:tgtEl>
                                          <p:spTgt spid="44"/>
                                        </p:tgtEl>
                                        <p:attrNameLst>
                                          <p:attrName>style.visibility</p:attrName>
                                        </p:attrNameLst>
                                      </p:cBhvr>
                                      <p:to>
                                        <p:strVal val="visible"/>
                                      </p:to>
                                    </p:set>
                                    <p:animEffect transition="in" filter="fade">
                                      <p:cBhvr>
                                        <p:cTn id="22" dur="500"/>
                                        <p:tgtEl>
                                          <p:spTgt spid="4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iterate type="wd">
                                    <p:tmPct val="10000"/>
                                  </p:iterate>
                                  <p:childTnLst>
                                    <p:set>
                                      <p:cBhvr>
                                        <p:cTn id="26" dur="1" fill="hold">
                                          <p:stCondLst>
                                            <p:cond delay="0"/>
                                          </p:stCondLst>
                                        </p:cTn>
                                        <p:tgtEl>
                                          <p:spTgt spid="76"/>
                                        </p:tgtEl>
                                        <p:attrNameLst>
                                          <p:attrName>style.visibility</p:attrName>
                                        </p:attrNameLst>
                                      </p:cBhvr>
                                      <p:to>
                                        <p:strVal val="visible"/>
                                      </p:to>
                                    </p:set>
                                    <p:animEffect transition="in" filter="fade">
                                      <p:cBhvr>
                                        <p:cTn id="27" dur="500"/>
                                        <p:tgtEl>
                                          <p:spTgt spid="7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iterate type="wd">
                                    <p:tmPct val="10000"/>
                                  </p:iterate>
                                  <p:childTnLst>
                                    <p:set>
                                      <p:cBhvr>
                                        <p:cTn id="31" dur="1" fill="hold">
                                          <p:stCondLst>
                                            <p:cond delay="0"/>
                                          </p:stCondLst>
                                        </p:cTn>
                                        <p:tgtEl>
                                          <p:spTgt spid="47"/>
                                        </p:tgtEl>
                                        <p:attrNameLst>
                                          <p:attrName>style.visibility</p:attrName>
                                        </p:attrNameLst>
                                      </p:cBhvr>
                                      <p:to>
                                        <p:strVal val="visible"/>
                                      </p:to>
                                    </p:set>
                                    <p:animEffect transition="in" filter="fade">
                                      <p:cBhvr>
                                        <p:cTn id="32" dur="500"/>
                                        <p:tgtEl>
                                          <p:spTgt spid="4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iterate type="wd">
                                    <p:tmPct val="10000"/>
                                  </p:iterate>
                                  <p:childTnLst>
                                    <p:set>
                                      <p:cBhvr>
                                        <p:cTn id="36" dur="1" fill="hold">
                                          <p:stCondLst>
                                            <p:cond delay="0"/>
                                          </p:stCondLst>
                                        </p:cTn>
                                        <p:tgtEl>
                                          <p:spTgt spid="77"/>
                                        </p:tgtEl>
                                        <p:attrNameLst>
                                          <p:attrName>style.visibility</p:attrName>
                                        </p:attrNameLst>
                                      </p:cBhvr>
                                      <p:to>
                                        <p:strVal val="visible"/>
                                      </p:to>
                                    </p:set>
                                    <p:animEffect transition="in" filter="fade">
                                      <p:cBhvr>
                                        <p:cTn id="37" dur="500"/>
                                        <p:tgtEl>
                                          <p:spTgt spid="7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iterate type="wd">
                                    <p:tmPct val="10000"/>
                                  </p:iterate>
                                  <p:childTnLst>
                                    <p:set>
                                      <p:cBhvr>
                                        <p:cTn id="41" dur="1" fill="hold">
                                          <p:stCondLst>
                                            <p:cond delay="0"/>
                                          </p:stCondLst>
                                        </p:cTn>
                                        <p:tgtEl>
                                          <p:spTgt spid="49"/>
                                        </p:tgtEl>
                                        <p:attrNameLst>
                                          <p:attrName>style.visibility</p:attrName>
                                        </p:attrNameLst>
                                      </p:cBhvr>
                                      <p:to>
                                        <p:strVal val="visible"/>
                                      </p:to>
                                    </p:set>
                                    <p:animEffect transition="in" filter="fade">
                                      <p:cBhvr>
                                        <p:cTn id="42"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p:bldP spid="75" grpId="0" animBg="1"/>
      <p:bldP spid="76" grpId="0" animBg="1"/>
      <p:bldP spid="77" grpId="0" animBg="1"/>
      <p:bldP spid="44" grpId="0" animBg="1"/>
      <p:bldP spid="47" grpId="0" animBg="1"/>
      <p:bldP spid="4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95536" y="302405"/>
            <a:ext cx="8748464" cy="822339"/>
          </a:xfrm>
        </p:spPr>
        <p:txBody>
          <a:bodyPr>
            <a:normAutofit fontScale="90000"/>
          </a:bodyPr>
          <a:lstStyle/>
          <a:p>
            <a:r>
              <a:rPr lang="fr-FR" dirty="0" smtClean="0"/>
              <a:t>Théorème de superposition</a:t>
            </a:r>
            <a:endParaRPr lang="fr-FR" dirty="0"/>
          </a:p>
        </p:txBody>
      </p:sp>
      <p:sp>
        <p:nvSpPr>
          <p:cNvPr id="3" name="Espace réservé du contenu 2"/>
          <p:cNvSpPr>
            <a:spLocks noGrp="1"/>
          </p:cNvSpPr>
          <p:nvPr>
            <p:ph idx="1"/>
            <p:custDataLst>
              <p:tags r:id="rId2"/>
            </p:custDataLst>
          </p:nvPr>
        </p:nvSpPr>
        <p:spPr>
          <a:xfrm>
            <a:off x="-19050" y="1052736"/>
            <a:ext cx="9128433" cy="1008112"/>
          </a:xfrm>
        </p:spPr>
        <p:txBody>
          <a:bodyPr>
            <a:noAutofit/>
          </a:bodyPr>
          <a:lstStyle/>
          <a:p>
            <a:pPr marL="0" indent="0" algn="ctr">
              <a:buNone/>
            </a:pPr>
            <a:r>
              <a:rPr lang="fr-FR" sz="1900" dirty="0" smtClean="0"/>
              <a:t>Application numérique. </a:t>
            </a:r>
          </a:p>
          <a:p>
            <a:pPr marL="0" indent="0" algn="ctr">
              <a:buNone/>
            </a:pPr>
            <a:r>
              <a:rPr lang="fr-FR" sz="1900" dirty="0" smtClean="0"/>
              <a:t>R</a:t>
            </a:r>
            <a:r>
              <a:rPr lang="fr-FR" sz="1900" baseline="-25000" dirty="0" smtClean="0"/>
              <a:t>1 </a:t>
            </a:r>
            <a:r>
              <a:rPr lang="fr-FR" sz="1900" dirty="0" smtClean="0"/>
              <a:t>=10</a:t>
            </a:r>
            <a:r>
              <a:rPr lang="fr-FR" sz="1900" dirty="0" smtClean="0">
                <a:sym typeface="Symbol"/>
              </a:rPr>
              <a:t> ;</a:t>
            </a:r>
            <a:r>
              <a:rPr lang="fr-FR" sz="1900" dirty="0" smtClean="0"/>
              <a:t> R</a:t>
            </a:r>
            <a:r>
              <a:rPr lang="fr-FR" sz="1900" baseline="-25000" dirty="0" smtClean="0"/>
              <a:t>2</a:t>
            </a:r>
            <a:r>
              <a:rPr lang="fr-FR" sz="1900" dirty="0"/>
              <a:t> </a:t>
            </a:r>
            <a:r>
              <a:rPr lang="fr-FR" sz="1900" dirty="0" smtClean="0"/>
              <a:t>=5</a:t>
            </a:r>
            <a:r>
              <a:rPr lang="fr-FR" sz="1900" dirty="0" smtClean="0">
                <a:sym typeface="Symbol"/>
              </a:rPr>
              <a:t> </a:t>
            </a:r>
            <a:r>
              <a:rPr lang="fr-FR" sz="1900" dirty="0" smtClean="0"/>
              <a:t>; R</a:t>
            </a:r>
            <a:r>
              <a:rPr lang="fr-FR" sz="1900" baseline="-25000" dirty="0" smtClean="0"/>
              <a:t>3</a:t>
            </a:r>
            <a:r>
              <a:rPr lang="fr-FR" sz="1900" dirty="0"/>
              <a:t> </a:t>
            </a:r>
            <a:r>
              <a:rPr lang="fr-FR" sz="1900" dirty="0" smtClean="0"/>
              <a:t>=3</a:t>
            </a:r>
            <a:r>
              <a:rPr lang="fr-FR" sz="1900" dirty="0" smtClean="0">
                <a:sym typeface="Symbol"/>
              </a:rPr>
              <a:t> </a:t>
            </a:r>
            <a:r>
              <a:rPr lang="fr-FR" sz="1900" dirty="0" smtClean="0"/>
              <a:t>; E</a:t>
            </a:r>
            <a:r>
              <a:rPr lang="fr-FR" sz="1900" baseline="-25000" dirty="0" smtClean="0"/>
              <a:t>1</a:t>
            </a:r>
            <a:r>
              <a:rPr lang="fr-FR" sz="1900" dirty="0"/>
              <a:t> </a:t>
            </a:r>
            <a:r>
              <a:rPr lang="fr-FR" sz="1900" dirty="0" smtClean="0"/>
              <a:t>=2V ; E</a:t>
            </a:r>
            <a:r>
              <a:rPr lang="fr-FR" sz="1900" baseline="-25000" dirty="0" smtClean="0"/>
              <a:t>2</a:t>
            </a:r>
            <a:r>
              <a:rPr lang="fr-FR" sz="1900" dirty="0"/>
              <a:t> </a:t>
            </a:r>
            <a:r>
              <a:rPr lang="fr-FR" sz="1900" dirty="0" smtClean="0"/>
              <a:t>=6V </a:t>
            </a:r>
            <a:r>
              <a:rPr lang="fr-FR" sz="1900" dirty="0"/>
              <a:t>; </a:t>
            </a:r>
            <a:r>
              <a:rPr lang="fr-FR" sz="1900" dirty="0" smtClean="0"/>
              <a:t>E</a:t>
            </a:r>
            <a:r>
              <a:rPr lang="fr-FR" sz="1900" baseline="-25000" dirty="0" smtClean="0"/>
              <a:t>3</a:t>
            </a:r>
            <a:r>
              <a:rPr lang="fr-FR" sz="1900" dirty="0" smtClean="0"/>
              <a:t> =4V .</a:t>
            </a:r>
            <a:br>
              <a:rPr lang="fr-FR" sz="1900" dirty="0" smtClean="0"/>
            </a:br>
            <a:r>
              <a:rPr lang="fr-FR" sz="1900" dirty="0" smtClean="0"/>
              <a:t> </a:t>
            </a:r>
            <a:r>
              <a:rPr lang="fr-FR" sz="1900" dirty="0"/>
              <a:t>On cherche à définir </a:t>
            </a:r>
            <a:r>
              <a:rPr lang="fr-FR" sz="1900" dirty="0" smtClean="0"/>
              <a:t>les tensions U</a:t>
            </a:r>
            <a:r>
              <a:rPr lang="fr-FR" sz="1900" baseline="-25000" dirty="0" smtClean="0"/>
              <a:t>3</a:t>
            </a:r>
            <a:r>
              <a:rPr lang="fr-FR" sz="1900" dirty="0" smtClean="0"/>
              <a:t>; </a:t>
            </a:r>
            <a:r>
              <a:rPr lang="fr-FR" sz="1900" dirty="0"/>
              <a:t>U</a:t>
            </a:r>
            <a:r>
              <a:rPr lang="fr-FR" sz="1900" baseline="-25000" dirty="0"/>
              <a:t>2</a:t>
            </a:r>
            <a:r>
              <a:rPr lang="fr-FR" sz="1900" dirty="0"/>
              <a:t> </a:t>
            </a:r>
            <a:r>
              <a:rPr lang="fr-FR" sz="1900" dirty="0" smtClean="0"/>
              <a:t>; U</a:t>
            </a:r>
            <a:r>
              <a:rPr lang="fr-FR" sz="1900" baseline="-25000" dirty="0" smtClean="0"/>
              <a:t>1 </a:t>
            </a:r>
            <a:r>
              <a:rPr lang="fr-FR" sz="1900" dirty="0" smtClean="0"/>
              <a:t>; et U</a:t>
            </a:r>
            <a:r>
              <a:rPr lang="fr-FR" sz="1900" baseline="-25000" dirty="0" smtClean="0"/>
              <a:t>AB</a:t>
            </a:r>
            <a:r>
              <a:rPr lang="fr-FR" sz="1900" dirty="0" smtClean="0"/>
              <a:t>.</a:t>
            </a:r>
            <a:endParaRPr lang="fr-FR" sz="1900" dirty="0"/>
          </a:p>
          <a:p>
            <a:pPr marL="0" indent="0" algn="ctr">
              <a:buNone/>
            </a:pPr>
            <a:r>
              <a:rPr lang="fr-FR" sz="1900" dirty="0" smtClean="0"/>
              <a:t> </a:t>
            </a:r>
            <a:endParaRPr lang="fr-FR" sz="1900" dirty="0"/>
          </a:p>
        </p:txBody>
      </p:sp>
      <p:grpSp>
        <p:nvGrpSpPr>
          <p:cNvPr id="4" name="Groupe 3"/>
          <p:cNvGrpSpPr/>
          <p:nvPr>
            <p:custDataLst>
              <p:tags r:id="rId3"/>
            </p:custDataLst>
          </p:nvPr>
        </p:nvGrpSpPr>
        <p:grpSpPr>
          <a:xfrm>
            <a:off x="107504" y="3984276"/>
            <a:ext cx="2376264" cy="2541067"/>
            <a:chOff x="107504" y="3984276"/>
            <a:chExt cx="2376264" cy="2541067"/>
          </a:xfrm>
        </p:grpSpPr>
        <p:sp>
          <p:nvSpPr>
            <p:cNvPr id="73" name="Rectangle 72"/>
            <p:cNvSpPr/>
            <p:nvPr/>
          </p:nvSpPr>
          <p:spPr>
            <a:xfrm rot="5400000" flipV="1">
              <a:off x="169233" y="4498614"/>
              <a:ext cx="2541065" cy="1512394"/>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5" name="Connecteur droit 54"/>
            <p:cNvCxnSpPr/>
            <p:nvPr/>
          </p:nvCxnSpPr>
          <p:spPr>
            <a:xfrm rot="5400000" flipV="1">
              <a:off x="-577235" y="5244417"/>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rot="5400000" flipV="1">
              <a:off x="205943" y="5257368"/>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Connecteur droit 83"/>
            <p:cNvCxnSpPr/>
            <p:nvPr/>
          </p:nvCxnSpPr>
          <p:spPr>
            <a:xfrm rot="5400000" flipV="1">
              <a:off x="935820" y="5257368"/>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3" name="Groupe 22"/>
            <p:cNvGrpSpPr/>
            <p:nvPr/>
          </p:nvGrpSpPr>
          <p:grpSpPr>
            <a:xfrm>
              <a:off x="1886534" y="5649986"/>
              <a:ext cx="597234" cy="597234"/>
              <a:chOff x="6400473" y="5085184"/>
              <a:chExt cx="597234" cy="597234"/>
            </a:xfrm>
          </p:grpSpPr>
          <p:sp>
            <p:nvSpPr>
              <p:cNvPr id="24" name="Ellipse 23"/>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5" name="Connecteur droit avec flèche 24"/>
              <p:cNvCxnSpPr>
                <a:stCxn id="24" idx="4"/>
                <a:endCxn id="24"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11" name="Rectangle 10"/>
            <p:cNvSpPr/>
            <p:nvPr/>
          </p:nvSpPr>
          <p:spPr>
            <a:xfrm>
              <a:off x="504849" y="4408009"/>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30" name="Rectangle 29"/>
            <p:cNvSpPr/>
            <p:nvPr/>
          </p:nvSpPr>
          <p:spPr>
            <a:xfrm>
              <a:off x="1288028" y="4408009"/>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31" name="Rectangle 30"/>
            <p:cNvSpPr/>
            <p:nvPr/>
          </p:nvSpPr>
          <p:spPr>
            <a:xfrm>
              <a:off x="2017907" y="4408009"/>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2" name="Rectangle 31"/>
            <p:cNvSpPr/>
            <p:nvPr/>
          </p:nvSpPr>
          <p:spPr>
            <a:xfrm>
              <a:off x="1615085" y="526614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3</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40" name="Connecteur droit avec flèche 39"/>
            <p:cNvCxnSpPr/>
            <p:nvPr/>
          </p:nvCxnSpPr>
          <p:spPr>
            <a:xfrm flipH="1">
              <a:off x="683568" y="5092216"/>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1" name="Connecteur droit avec flèche 40"/>
            <p:cNvCxnSpPr/>
            <p:nvPr/>
          </p:nvCxnSpPr>
          <p:spPr>
            <a:xfrm flipH="1">
              <a:off x="1455668" y="5092216"/>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5" name="Connecteur droit avec flèche 44"/>
            <p:cNvCxnSpPr/>
            <p:nvPr/>
          </p:nvCxnSpPr>
          <p:spPr>
            <a:xfrm flipH="1" flipV="1">
              <a:off x="2199662" y="5092216"/>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7" name="Rectangle 56"/>
            <p:cNvSpPr/>
            <p:nvPr/>
          </p:nvSpPr>
          <p:spPr>
            <a:xfrm>
              <a:off x="107504" y="494116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13</a:t>
              </a:r>
              <a:endParaRPr lang="fr-FR" b="1" baseline="-25000" dirty="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58" name="Rectangle 57"/>
            <p:cNvSpPr/>
            <p:nvPr/>
          </p:nvSpPr>
          <p:spPr>
            <a:xfrm>
              <a:off x="899592" y="494116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23</a:t>
              </a:r>
              <a:endParaRPr lang="fr-FR" b="1" baseline="-25000" dirty="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62" name="Rectangle 61"/>
            <p:cNvSpPr/>
            <p:nvPr/>
          </p:nvSpPr>
          <p:spPr>
            <a:xfrm>
              <a:off x="1691680" y="4984059"/>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33</a:t>
              </a:r>
              <a:endParaRPr lang="fr-FR" b="1" baseline="-25000" dirty="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grpSp>
      <p:sp>
        <p:nvSpPr>
          <p:cNvPr id="69" name="Espace réservé du contenu 2"/>
          <p:cNvSpPr txBox="1">
            <a:spLocks/>
          </p:cNvSpPr>
          <p:nvPr>
            <p:custDataLst>
              <p:tags r:id="rId4"/>
            </p:custDataLst>
          </p:nvPr>
        </p:nvSpPr>
        <p:spPr>
          <a:xfrm>
            <a:off x="107504" y="2132856"/>
            <a:ext cx="8799919" cy="516859"/>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Le générateur E</a:t>
            </a:r>
            <a:r>
              <a:rPr lang="fr-FR" sz="1900" baseline="-25000" dirty="0"/>
              <a:t>3</a:t>
            </a:r>
            <a:r>
              <a:rPr lang="fr-FR" sz="1900" dirty="0" smtClean="0"/>
              <a:t> donnera les courants de branche I</a:t>
            </a:r>
            <a:r>
              <a:rPr lang="fr-FR" sz="1900" baseline="-25000" dirty="0"/>
              <a:t>1</a:t>
            </a:r>
            <a:r>
              <a:rPr lang="fr-FR" sz="1900" baseline="-25000" dirty="0" smtClean="0"/>
              <a:t>3</a:t>
            </a:r>
            <a:r>
              <a:rPr lang="fr-FR" sz="1900" dirty="0" smtClean="0"/>
              <a:t>; I</a:t>
            </a:r>
            <a:r>
              <a:rPr lang="fr-FR" sz="1900" baseline="-25000" dirty="0" smtClean="0"/>
              <a:t>23</a:t>
            </a:r>
            <a:r>
              <a:rPr lang="fr-FR" sz="1900" dirty="0" smtClean="0"/>
              <a:t>; I</a:t>
            </a:r>
            <a:r>
              <a:rPr lang="fr-FR" sz="1900" baseline="-25000" dirty="0" smtClean="0"/>
              <a:t>33</a:t>
            </a:r>
            <a:r>
              <a:rPr lang="fr-FR" sz="1900" dirty="0" smtClean="0"/>
              <a:t> </a:t>
            </a:r>
            <a:endParaRPr lang="fr-FR" sz="1900" dirty="0"/>
          </a:p>
        </p:txBody>
      </p:sp>
      <p:sp>
        <p:nvSpPr>
          <p:cNvPr id="74" name="Espace réservé du contenu 2"/>
          <p:cNvSpPr txBox="1">
            <a:spLocks/>
          </p:cNvSpPr>
          <p:nvPr>
            <p:custDataLst>
              <p:tags r:id="rId5"/>
            </p:custDataLst>
          </p:nvPr>
        </p:nvSpPr>
        <p:spPr>
          <a:xfrm>
            <a:off x="218141" y="2649715"/>
            <a:ext cx="8816147" cy="1008112"/>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Les courants autres que: I</a:t>
            </a:r>
            <a:r>
              <a:rPr lang="fr-FR" sz="1900" baseline="-25000" dirty="0" smtClean="0"/>
              <a:t>11</a:t>
            </a:r>
            <a:r>
              <a:rPr lang="fr-FR" sz="1900" dirty="0" smtClean="0"/>
              <a:t>; I</a:t>
            </a:r>
            <a:r>
              <a:rPr lang="fr-FR" sz="1900" baseline="-25000" dirty="0" smtClean="0"/>
              <a:t>22</a:t>
            </a:r>
            <a:r>
              <a:rPr lang="fr-FR" sz="1900" dirty="0" smtClean="0"/>
              <a:t>; I</a:t>
            </a:r>
            <a:r>
              <a:rPr lang="fr-FR" sz="1900" baseline="-25000" dirty="0" smtClean="0"/>
              <a:t>33</a:t>
            </a:r>
            <a:endParaRPr lang="fr-FR" sz="1900" dirty="0" smtClean="0"/>
          </a:p>
          <a:p>
            <a:pPr marL="0" indent="0" algn="ctr">
              <a:buNone/>
            </a:pPr>
            <a:r>
              <a:rPr lang="fr-FR" sz="1900" dirty="0" smtClean="0"/>
              <a:t> seront négatifs dans les calculs des courants I</a:t>
            </a:r>
            <a:r>
              <a:rPr lang="fr-FR" sz="1900" baseline="-25000" dirty="0"/>
              <a:t>1</a:t>
            </a:r>
            <a:r>
              <a:rPr lang="fr-FR" sz="1900" dirty="0" smtClean="0"/>
              <a:t>; I</a:t>
            </a:r>
            <a:r>
              <a:rPr lang="fr-FR" sz="1900" baseline="-25000" dirty="0" smtClean="0"/>
              <a:t>2</a:t>
            </a:r>
            <a:r>
              <a:rPr lang="fr-FR" sz="1900" dirty="0" smtClean="0"/>
              <a:t>; I</a:t>
            </a:r>
            <a:r>
              <a:rPr lang="fr-FR" sz="1900" baseline="-25000" dirty="0" smtClean="0"/>
              <a:t>3</a:t>
            </a:r>
            <a:endParaRPr lang="fr-FR" sz="1900" dirty="0"/>
          </a:p>
          <a:p>
            <a:pPr marL="0" indent="0" algn="ctr">
              <a:buFont typeface="Arial" panose="020B0604020202020204" pitchFamily="34" charset="0"/>
              <a:buNone/>
            </a:pPr>
            <a:endParaRPr lang="fr-FR" sz="1900" dirty="0"/>
          </a:p>
        </p:txBody>
      </p:sp>
      <mc:AlternateContent xmlns:mc="http://schemas.openxmlformats.org/markup-compatibility/2006" xmlns:a14="http://schemas.microsoft.com/office/drawing/2010/main">
        <mc:Choice Requires="a14">
          <p:sp>
            <p:nvSpPr>
              <p:cNvPr id="75" name="Espace réservé du contenu 2"/>
              <p:cNvSpPr txBox="1">
                <a:spLocks/>
              </p:cNvSpPr>
              <p:nvPr>
                <p:custDataLst>
                  <p:tags r:id="rId6"/>
                </p:custDataLst>
              </p:nvPr>
            </p:nvSpPr>
            <p:spPr>
              <a:xfrm>
                <a:off x="2589404" y="3393120"/>
                <a:ext cx="2376000"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33</a:t>
                </a:r>
                <a:r>
                  <a:rPr lang="fr-FR" sz="1900" dirty="0" smtClean="0"/>
                  <a:t> =</a:t>
                </a:r>
                <a14:m>
                  <m:oMath xmlns:m="http://schemas.openxmlformats.org/officeDocument/2006/math">
                    <m:f>
                      <m:fPr>
                        <m:ctrlPr>
                          <a:rPr lang="fr-FR" sz="3093" i="1" smtClean="0">
                            <a:latin typeface="Cambria Math"/>
                          </a:rPr>
                        </m:ctrlPr>
                      </m:fPr>
                      <m:num>
                        <m:r>
                          <a:rPr lang="fr-FR" sz="3093" b="1" i="0" smtClean="0">
                            <a:latin typeface="Cambria Math"/>
                          </a:rPr>
                          <m:t>𝐄</m:t>
                        </m:r>
                        <m:r>
                          <a:rPr lang="fr-FR" sz="3093" b="1" i="0" baseline="-25000" smtClean="0">
                            <a:latin typeface="Cambria Math"/>
                          </a:rPr>
                          <m:t>𝟑</m:t>
                        </m:r>
                      </m:num>
                      <m:den>
                        <m:r>
                          <a:rPr lang="fr-FR" sz="3093" b="1" i="0" smtClean="0">
                            <a:latin typeface="Cambria Math"/>
                          </a:rPr>
                          <m:t>𝐑</m:t>
                        </m:r>
                        <m:r>
                          <a:rPr lang="fr-FR" sz="3093" b="1" i="0" baseline="-25000" smtClean="0">
                            <a:latin typeface="Cambria Math"/>
                          </a:rPr>
                          <m:t>𝟑</m:t>
                        </m:r>
                        <m:r>
                          <a:rPr lang="fr-FR" sz="3093" b="1" i="0" smtClean="0">
                            <a:latin typeface="Cambria Math"/>
                          </a:rPr>
                          <m:t>+</m:t>
                        </m:r>
                        <m:f>
                          <m:fPr>
                            <m:ctrlPr>
                              <a:rPr lang="fr-FR" sz="3093" b="1" i="1" smtClean="0">
                                <a:latin typeface="Cambria Math"/>
                              </a:rPr>
                            </m:ctrlPr>
                          </m:fPr>
                          <m:num>
                            <m:r>
                              <a:rPr lang="fr-FR" sz="3093" b="1" i="0" smtClean="0">
                                <a:latin typeface="Cambria Math"/>
                              </a:rPr>
                              <m:t>𝐑</m:t>
                            </m:r>
                            <m:r>
                              <a:rPr lang="fr-FR" sz="3093" b="1" i="0" baseline="-25000" smtClean="0">
                                <a:latin typeface="Cambria Math"/>
                              </a:rPr>
                              <m:t>𝟏</m:t>
                            </m:r>
                            <m:r>
                              <a:rPr lang="fr-FR" sz="3093" b="1" i="0" smtClean="0">
                                <a:latin typeface="Cambria Math"/>
                              </a:rPr>
                              <m:t> . </m:t>
                            </m:r>
                            <m:r>
                              <a:rPr lang="fr-FR" sz="3093" b="1" i="0" smtClean="0">
                                <a:latin typeface="Cambria Math"/>
                              </a:rPr>
                              <m:t>𝐑𝟐</m:t>
                            </m:r>
                          </m:num>
                          <m:den>
                            <m:r>
                              <a:rPr lang="fr-FR" sz="3093" b="1" i="0" smtClean="0">
                                <a:latin typeface="Cambria Math"/>
                              </a:rPr>
                              <m:t>𝐑</m:t>
                            </m:r>
                            <m:r>
                              <a:rPr lang="fr-FR" sz="3093" b="1" i="0" baseline="-25000" smtClean="0">
                                <a:latin typeface="Cambria Math"/>
                              </a:rPr>
                              <m:t>𝟏</m:t>
                            </m:r>
                            <m:r>
                              <a:rPr lang="fr-FR" sz="3093" b="1" i="0" smtClean="0">
                                <a:latin typeface="Cambria Math"/>
                              </a:rPr>
                              <m:t>+</m:t>
                            </m:r>
                            <m:r>
                              <a:rPr lang="fr-FR" sz="3093" b="1" i="0" smtClean="0">
                                <a:latin typeface="Cambria Math"/>
                              </a:rPr>
                              <m:t>𝐑𝟐</m:t>
                            </m:r>
                          </m:den>
                        </m:f>
                      </m:den>
                    </m:f>
                  </m:oMath>
                </a14:m>
                <a:endParaRPr lang="fr-FR" sz="3093" dirty="0" smtClean="0"/>
              </a:p>
            </p:txBody>
          </p:sp>
        </mc:Choice>
        <mc:Fallback xmlns="">
          <p:sp>
            <p:nvSpPr>
              <p:cNvPr id="75" name="Espace réservé du contenu 2"/>
              <p:cNvSpPr txBox="1">
                <a:spLocks noRot="1" noChangeAspect="1" noMove="1" noResize="1" noEditPoints="1" noAdjustHandles="1" noChangeArrowheads="1" noChangeShapeType="1" noTextEdit="1"/>
              </p:cNvSpPr>
              <p:nvPr>
                <p:custDataLst>
                  <p:tags r:id="rId14"/>
                </p:custDataLst>
              </p:nvPr>
            </p:nvSpPr>
            <p:spPr>
              <a:xfrm>
                <a:off x="2589404" y="3393120"/>
                <a:ext cx="2376000" cy="1116000"/>
              </a:xfrm>
              <a:prstGeom prst="rect">
                <a:avLst/>
              </a:prstGeom>
              <a:blipFill rotWithShape="1">
                <a:blip r:embed="rId15"/>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76" name="Espace réservé du contenu 2"/>
              <p:cNvSpPr txBox="1">
                <a:spLocks/>
              </p:cNvSpPr>
              <p:nvPr>
                <p:custDataLst>
                  <p:tags r:id="rId7"/>
                </p:custDataLst>
              </p:nvPr>
            </p:nvSpPr>
            <p:spPr>
              <a:xfrm>
                <a:off x="2589404" y="4563188"/>
                <a:ext cx="2376000"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13</a:t>
                </a:r>
                <a:r>
                  <a:rPr lang="fr-FR" sz="1900" dirty="0" smtClean="0"/>
                  <a:t> =</a:t>
                </a:r>
                <a:r>
                  <a:rPr lang="fr-FR" sz="2800" dirty="0"/>
                  <a:t> </a:t>
                </a:r>
                <a:r>
                  <a:rPr lang="fr-FR" sz="2000" dirty="0" smtClean="0"/>
                  <a:t>I</a:t>
                </a:r>
                <a:r>
                  <a:rPr lang="fr-FR" sz="2000" baseline="-25000" dirty="0" smtClean="0"/>
                  <a:t>33</a:t>
                </a:r>
                <a:r>
                  <a:rPr lang="fr-FR" sz="2000" dirty="0" smtClean="0"/>
                  <a:t>.</a:t>
                </a:r>
                <a:r>
                  <a:rPr lang="fr-FR" sz="2800" baseline="-25000" dirty="0" smtClean="0"/>
                  <a:t> </a:t>
                </a:r>
                <a14:m>
                  <m:oMath xmlns:m="http://schemas.openxmlformats.org/officeDocument/2006/math">
                    <m:f>
                      <m:fPr>
                        <m:ctrlPr>
                          <a:rPr lang="fr-FR" sz="3093" i="1" smtClean="0">
                            <a:latin typeface="Cambria Math"/>
                          </a:rPr>
                        </m:ctrlPr>
                      </m:fPr>
                      <m:num>
                        <m:r>
                          <a:rPr lang="fr-FR" sz="3093" b="1" i="0" smtClean="0">
                            <a:latin typeface="Cambria Math"/>
                          </a:rPr>
                          <m:t>𝐑</m:t>
                        </m:r>
                        <m:r>
                          <a:rPr lang="fr-FR" sz="3093" b="1" i="0" baseline="-25000" smtClean="0">
                            <a:latin typeface="Cambria Math"/>
                          </a:rPr>
                          <m:t>𝟐</m:t>
                        </m:r>
                      </m:num>
                      <m:den>
                        <m:r>
                          <a:rPr lang="fr-FR" sz="3093" b="1" i="0" smtClean="0">
                            <a:latin typeface="Cambria Math"/>
                          </a:rPr>
                          <m:t>𝐑</m:t>
                        </m:r>
                        <m:r>
                          <a:rPr lang="fr-FR" sz="3093" b="1" i="0" baseline="-25000" smtClean="0">
                            <a:latin typeface="Cambria Math"/>
                          </a:rPr>
                          <m:t>𝟏</m:t>
                        </m:r>
                        <m:r>
                          <a:rPr lang="fr-FR" sz="3093" b="1" i="1" smtClean="0">
                            <a:latin typeface="Cambria Math"/>
                          </a:rPr>
                          <m:t>+</m:t>
                        </m:r>
                        <m:r>
                          <a:rPr lang="fr-FR" sz="3093">
                            <a:latin typeface="Cambria Math"/>
                          </a:rPr>
                          <m:t>𝐑</m:t>
                        </m:r>
                        <m:r>
                          <a:rPr lang="fr-FR" sz="3093" b="1" i="0" baseline="-25000" smtClean="0">
                            <a:latin typeface="Cambria Math"/>
                          </a:rPr>
                          <m:t>𝟐</m:t>
                        </m:r>
                      </m:den>
                    </m:f>
                  </m:oMath>
                </a14:m>
                <a:endParaRPr lang="fr-FR" sz="3093" dirty="0" smtClean="0"/>
              </a:p>
            </p:txBody>
          </p:sp>
        </mc:Choice>
        <mc:Fallback xmlns="">
          <p:sp>
            <p:nvSpPr>
              <p:cNvPr id="76" name="Espace réservé du contenu 2"/>
              <p:cNvSpPr txBox="1">
                <a:spLocks noRot="1" noChangeAspect="1" noMove="1" noResize="1" noEditPoints="1" noAdjustHandles="1" noChangeArrowheads="1" noChangeShapeType="1" noTextEdit="1"/>
              </p:cNvSpPr>
              <p:nvPr>
                <p:custDataLst>
                  <p:tags r:id="rId16"/>
                </p:custDataLst>
              </p:nvPr>
            </p:nvSpPr>
            <p:spPr>
              <a:xfrm>
                <a:off x="2589404" y="4563188"/>
                <a:ext cx="2376000" cy="1116000"/>
              </a:xfrm>
              <a:prstGeom prst="rect">
                <a:avLst/>
              </a:prstGeom>
              <a:blipFill rotWithShape="1">
                <a:blip r:embed="rId17"/>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77" name="Espace réservé du contenu 2"/>
              <p:cNvSpPr txBox="1">
                <a:spLocks/>
              </p:cNvSpPr>
              <p:nvPr>
                <p:custDataLst>
                  <p:tags r:id="rId8"/>
                </p:custDataLst>
              </p:nvPr>
            </p:nvSpPr>
            <p:spPr>
              <a:xfrm>
                <a:off x="2589404" y="5733256"/>
                <a:ext cx="2376263"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23</a:t>
                </a:r>
                <a:r>
                  <a:rPr lang="fr-FR" sz="1900" dirty="0" smtClean="0"/>
                  <a:t> =</a:t>
                </a:r>
                <a:r>
                  <a:rPr lang="fr-FR" sz="2800" dirty="0"/>
                  <a:t> </a:t>
                </a:r>
                <a:r>
                  <a:rPr lang="fr-FR" sz="2000" dirty="0" smtClean="0"/>
                  <a:t>I</a:t>
                </a:r>
                <a:r>
                  <a:rPr lang="fr-FR" sz="2000" baseline="-25000" dirty="0" smtClean="0"/>
                  <a:t>33</a:t>
                </a:r>
                <a:r>
                  <a:rPr lang="fr-FR" sz="2000" dirty="0" smtClean="0"/>
                  <a:t>.</a:t>
                </a:r>
                <a:r>
                  <a:rPr lang="fr-FR" sz="2800" baseline="-25000" dirty="0" smtClean="0"/>
                  <a:t> </a:t>
                </a:r>
                <a14:m>
                  <m:oMath xmlns:m="http://schemas.openxmlformats.org/officeDocument/2006/math">
                    <m:f>
                      <m:fPr>
                        <m:ctrlPr>
                          <a:rPr lang="fr-FR" sz="3093" i="1" smtClean="0">
                            <a:latin typeface="Cambria Math"/>
                          </a:rPr>
                        </m:ctrlPr>
                      </m:fPr>
                      <m:num>
                        <m:r>
                          <a:rPr lang="fr-FR" sz="3093" b="1" i="0" smtClean="0">
                            <a:latin typeface="Cambria Math"/>
                          </a:rPr>
                          <m:t>𝐑</m:t>
                        </m:r>
                        <m:r>
                          <a:rPr lang="fr-FR" sz="3093" b="1" i="0" baseline="-25000" smtClean="0">
                            <a:latin typeface="Cambria Math"/>
                          </a:rPr>
                          <m:t>𝟏</m:t>
                        </m:r>
                      </m:num>
                      <m:den>
                        <m:r>
                          <a:rPr lang="fr-FR" sz="3093" b="1" i="0" smtClean="0">
                            <a:latin typeface="Cambria Math"/>
                          </a:rPr>
                          <m:t>𝐑</m:t>
                        </m:r>
                        <m:r>
                          <a:rPr lang="fr-FR" sz="3093" b="1" i="0" baseline="-25000" smtClean="0">
                            <a:latin typeface="Cambria Math"/>
                          </a:rPr>
                          <m:t>𝟏</m:t>
                        </m:r>
                        <m:r>
                          <a:rPr lang="fr-FR" sz="3093" b="1" i="1" smtClean="0">
                            <a:latin typeface="Cambria Math"/>
                          </a:rPr>
                          <m:t>+</m:t>
                        </m:r>
                        <m:r>
                          <a:rPr lang="fr-FR" sz="3093">
                            <a:latin typeface="Cambria Math"/>
                          </a:rPr>
                          <m:t>𝐑</m:t>
                        </m:r>
                        <m:r>
                          <a:rPr lang="fr-FR" sz="3093" b="1" i="0" baseline="-25000" smtClean="0">
                            <a:latin typeface="Cambria Math"/>
                          </a:rPr>
                          <m:t>𝟐</m:t>
                        </m:r>
                      </m:den>
                    </m:f>
                  </m:oMath>
                </a14:m>
                <a:endParaRPr lang="fr-FR" sz="3093" dirty="0" smtClean="0"/>
              </a:p>
            </p:txBody>
          </p:sp>
        </mc:Choice>
        <mc:Fallback xmlns="">
          <p:sp>
            <p:nvSpPr>
              <p:cNvPr id="77" name="Espace réservé du contenu 2"/>
              <p:cNvSpPr txBox="1">
                <a:spLocks noRot="1" noChangeAspect="1" noMove="1" noResize="1" noEditPoints="1" noAdjustHandles="1" noChangeArrowheads="1" noChangeShapeType="1" noTextEdit="1"/>
              </p:cNvSpPr>
              <p:nvPr>
                <p:custDataLst>
                  <p:tags r:id="rId18"/>
                </p:custDataLst>
              </p:nvPr>
            </p:nvSpPr>
            <p:spPr>
              <a:xfrm>
                <a:off x="2589404" y="5733256"/>
                <a:ext cx="2376263" cy="1116000"/>
              </a:xfrm>
              <a:prstGeom prst="rect">
                <a:avLst/>
              </a:prstGeom>
              <a:blipFill rotWithShape="1">
                <a:blip r:embed="rId19"/>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4" name="Espace réservé du contenu 2"/>
              <p:cNvSpPr txBox="1">
                <a:spLocks/>
              </p:cNvSpPr>
              <p:nvPr>
                <p:custDataLst>
                  <p:tags r:id="rId9"/>
                </p:custDataLst>
              </p:nvPr>
            </p:nvSpPr>
            <p:spPr>
              <a:xfrm>
                <a:off x="5071488" y="3393120"/>
                <a:ext cx="4068000"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33</a:t>
                </a:r>
                <a:r>
                  <a:rPr lang="fr-FR" sz="1900" dirty="0" smtClean="0"/>
                  <a:t> =</a:t>
                </a:r>
                <a14:m>
                  <m:oMath xmlns:m="http://schemas.openxmlformats.org/officeDocument/2006/math">
                    <m:f>
                      <m:fPr>
                        <m:ctrlPr>
                          <a:rPr lang="fr-FR" i="1" smtClean="0">
                            <a:latin typeface="Cambria Math"/>
                          </a:rPr>
                        </m:ctrlPr>
                      </m:fPr>
                      <m:num>
                        <m:r>
                          <a:rPr lang="fr-FR" b="1" i="0" smtClean="0">
                            <a:latin typeface="Cambria Math"/>
                          </a:rPr>
                          <m:t>𝟒</m:t>
                        </m:r>
                      </m:num>
                      <m:den>
                        <m:r>
                          <a:rPr lang="fr-FR" b="1" i="0" smtClean="0">
                            <a:latin typeface="Cambria Math"/>
                          </a:rPr>
                          <m:t>𝟑</m:t>
                        </m:r>
                        <m:r>
                          <a:rPr lang="fr-FR" b="1" i="0" smtClean="0">
                            <a:latin typeface="Cambria Math"/>
                          </a:rPr>
                          <m:t>+</m:t>
                        </m:r>
                        <m:f>
                          <m:fPr>
                            <m:ctrlPr>
                              <a:rPr lang="fr-FR" b="1" i="1" smtClean="0">
                                <a:latin typeface="Cambria Math"/>
                              </a:rPr>
                            </m:ctrlPr>
                          </m:fPr>
                          <m:num>
                            <m:r>
                              <a:rPr lang="fr-FR" b="1" i="0" smtClean="0">
                                <a:latin typeface="Cambria Math"/>
                              </a:rPr>
                              <m:t>𝟏𝟎</m:t>
                            </m:r>
                            <m:r>
                              <a:rPr lang="fr-FR" b="1" i="0" smtClean="0">
                                <a:latin typeface="Cambria Math"/>
                              </a:rPr>
                              <m:t> </m:t>
                            </m:r>
                            <m:r>
                              <a:rPr lang="fr-FR" b="1" i="0" smtClean="0">
                                <a:latin typeface="Cambria Math"/>
                              </a:rPr>
                              <m:t>𝐱</m:t>
                            </m:r>
                            <m:r>
                              <a:rPr lang="fr-FR" b="1" i="0" smtClean="0">
                                <a:latin typeface="Cambria Math"/>
                              </a:rPr>
                              <m:t> </m:t>
                            </m:r>
                            <m:r>
                              <a:rPr lang="fr-FR" b="1" i="0" smtClean="0">
                                <a:latin typeface="Cambria Math"/>
                              </a:rPr>
                              <m:t>𝟓</m:t>
                            </m:r>
                          </m:num>
                          <m:den>
                            <m:r>
                              <a:rPr lang="fr-FR" b="1" i="0" smtClean="0">
                                <a:latin typeface="Cambria Math"/>
                              </a:rPr>
                              <m:t>𝟏𝟎</m:t>
                            </m:r>
                            <m:r>
                              <a:rPr lang="fr-FR" b="1" i="0" smtClean="0">
                                <a:latin typeface="Cambria Math"/>
                              </a:rPr>
                              <m:t>+</m:t>
                            </m:r>
                            <m:r>
                              <a:rPr lang="fr-FR" b="1" i="0" smtClean="0">
                                <a:latin typeface="Cambria Math"/>
                              </a:rPr>
                              <m:t>𝟓</m:t>
                            </m:r>
                          </m:den>
                        </m:f>
                      </m:den>
                    </m:f>
                  </m:oMath>
                </a14:m>
                <a:r>
                  <a:rPr lang="fr-FR" sz="2000" dirty="0" smtClean="0"/>
                  <a:t>= </a:t>
                </a:r>
                <a:r>
                  <a:rPr lang="fr-FR" sz="1800" dirty="0" smtClean="0"/>
                  <a:t>0,632 A</a:t>
                </a:r>
              </a:p>
            </p:txBody>
          </p:sp>
        </mc:Choice>
        <mc:Fallback xmlns="">
          <p:sp>
            <p:nvSpPr>
              <p:cNvPr id="44" name="Espace réservé du contenu 2"/>
              <p:cNvSpPr txBox="1">
                <a:spLocks noRot="1" noChangeAspect="1" noMove="1" noResize="1" noEditPoints="1" noAdjustHandles="1" noChangeArrowheads="1" noChangeShapeType="1" noTextEdit="1"/>
              </p:cNvSpPr>
              <p:nvPr>
                <p:custDataLst>
                  <p:tags r:id="rId20"/>
                </p:custDataLst>
              </p:nvPr>
            </p:nvSpPr>
            <p:spPr>
              <a:xfrm>
                <a:off x="5071488" y="3393120"/>
                <a:ext cx="4068000" cy="1116000"/>
              </a:xfrm>
              <a:prstGeom prst="rect">
                <a:avLst/>
              </a:prstGeom>
              <a:blipFill rotWithShape="1">
                <a:blip r:embed="rId21"/>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7" name="Espace réservé du contenu 2"/>
              <p:cNvSpPr txBox="1">
                <a:spLocks/>
              </p:cNvSpPr>
              <p:nvPr>
                <p:custDataLst>
                  <p:tags r:id="rId10"/>
                </p:custDataLst>
              </p:nvPr>
            </p:nvSpPr>
            <p:spPr>
              <a:xfrm>
                <a:off x="5071488" y="4563188"/>
                <a:ext cx="4068000"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13</a:t>
                </a:r>
                <a:r>
                  <a:rPr lang="fr-FR" sz="1900" dirty="0" smtClean="0"/>
                  <a:t> </a:t>
                </a:r>
                <a:r>
                  <a:rPr lang="fr-FR" sz="1800" dirty="0" smtClean="0"/>
                  <a:t>=</a:t>
                </a:r>
                <a:r>
                  <a:rPr lang="fr-FR" sz="1800" dirty="0"/>
                  <a:t> </a:t>
                </a:r>
                <a:r>
                  <a:rPr lang="fr-FR" sz="1800" dirty="0" smtClean="0"/>
                  <a:t>0,632.</a:t>
                </a:r>
                <a:r>
                  <a:rPr lang="fr-FR" sz="1800" baseline="-25000" dirty="0" smtClean="0"/>
                  <a:t> </a:t>
                </a:r>
                <a14:m>
                  <m:oMath xmlns:m="http://schemas.openxmlformats.org/officeDocument/2006/math">
                    <m:f>
                      <m:fPr>
                        <m:ctrlPr>
                          <a:rPr lang="fr-FR" i="1" smtClean="0">
                            <a:latin typeface="Cambria Math"/>
                          </a:rPr>
                        </m:ctrlPr>
                      </m:fPr>
                      <m:num>
                        <m:r>
                          <a:rPr lang="fr-FR" b="1" i="0" smtClean="0">
                            <a:latin typeface="Cambria Math"/>
                          </a:rPr>
                          <m:t>𝟓</m:t>
                        </m:r>
                      </m:num>
                      <m:den>
                        <m:r>
                          <a:rPr lang="fr-FR" b="1" i="0" smtClean="0">
                            <a:latin typeface="Cambria Math"/>
                          </a:rPr>
                          <m:t>𝟏𝟎</m:t>
                        </m:r>
                        <m:r>
                          <a:rPr lang="fr-FR" b="1" i="1" smtClean="0">
                            <a:latin typeface="Cambria Math"/>
                          </a:rPr>
                          <m:t>+</m:t>
                        </m:r>
                        <m:r>
                          <a:rPr lang="fr-FR" b="1" i="0" smtClean="0">
                            <a:latin typeface="Cambria Math"/>
                          </a:rPr>
                          <m:t>𝟓</m:t>
                        </m:r>
                      </m:den>
                    </m:f>
                  </m:oMath>
                </a14:m>
                <a:r>
                  <a:rPr lang="fr-FR" sz="2000" dirty="0" smtClean="0"/>
                  <a:t>= </a:t>
                </a:r>
                <a14:m>
                  <m:oMath xmlns:m="http://schemas.openxmlformats.org/officeDocument/2006/math">
                    <m:r>
                      <m:rPr>
                        <m:nor/>
                      </m:rPr>
                      <a:rPr lang="fr-FR" sz="1800" dirty="0"/>
                      <m:t>0,</m:t>
                    </m:r>
                    <m:r>
                      <m:rPr>
                        <m:nor/>
                      </m:rPr>
                      <a:rPr lang="fr-FR" sz="1800" b="1" i="0" dirty="0" smtClean="0"/>
                      <m:t>211</m:t>
                    </m:r>
                    <m:r>
                      <m:rPr>
                        <m:nor/>
                      </m:rPr>
                      <a:rPr lang="fr-FR" sz="1800" dirty="0"/>
                      <m:t> </m:t>
                    </m:r>
                    <m:r>
                      <m:rPr>
                        <m:nor/>
                      </m:rPr>
                      <a:rPr lang="fr-FR" sz="1800" dirty="0"/>
                      <m:t>A</m:t>
                    </m:r>
                  </m:oMath>
                </a14:m>
                <a:endParaRPr lang="fr-FR" sz="1800" dirty="0"/>
              </a:p>
              <a:p>
                <a:pPr marL="0" indent="0" algn="ctr">
                  <a:buNone/>
                </a:pPr>
                <a:endParaRPr lang="fr-FR" sz="3093" dirty="0" smtClean="0"/>
              </a:p>
            </p:txBody>
          </p:sp>
        </mc:Choice>
        <mc:Fallback xmlns="">
          <p:sp>
            <p:nvSpPr>
              <p:cNvPr id="47" name="Espace réservé du contenu 2"/>
              <p:cNvSpPr txBox="1">
                <a:spLocks noRot="1" noChangeAspect="1" noMove="1" noResize="1" noEditPoints="1" noAdjustHandles="1" noChangeArrowheads="1" noChangeShapeType="1" noTextEdit="1"/>
              </p:cNvSpPr>
              <p:nvPr>
                <p:custDataLst>
                  <p:tags r:id="rId22"/>
                </p:custDataLst>
              </p:nvPr>
            </p:nvSpPr>
            <p:spPr>
              <a:xfrm>
                <a:off x="5071488" y="4563188"/>
                <a:ext cx="4068000" cy="1116000"/>
              </a:xfrm>
              <a:prstGeom prst="rect">
                <a:avLst/>
              </a:prstGeom>
              <a:blipFill rotWithShape="1">
                <a:blip r:embed="rId23"/>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9" name="Espace réservé du contenu 2"/>
              <p:cNvSpPr txBox="1">
                <a:spLocks/>
              </p:cNvSpPr>
              <p:nvPr>
                <p:custDataLst>
                  <p:tags r:id="rId11"/>
                </p:custDataLst>
              </p:nvPr>
            </p:nvSpPr>
            <p:spPr>
              <a:xfrm>
                <a:off x="5071488" y="5733256"/>
                <a:ext cx="4068000"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23</a:t>
                </a:r>
                <a:r>
                  <a:rPr lang="fr-FR" sz="1900" dirty="0" smtClean="0"/>
                  <a:t> =</a:t>
                </a:r>
                <a:r>
                  <a:rPr lang="fr-FR" sz="2800" dirty="0"/>
                  <a:t> </a:t>
                </a:r>
                <a:r>
                  <a:rPr lang="fr-FR" sz="1800" dirty="0" smtClean="0"/>
                  <a:t>0,632</a:t>
                </a:r>
                <a:r>
                  <a:rPr lang="fr-FR" sz="2000" dirty="0" smtClean="0"/>
                  <a:t>.</a:t>
                </a:r>
                <a:r>
                  <a:rPr lang="fr-FR" sz="2800" baseline="-25000" dirty="0" smtClean="0"/>
                  <a:t> </a:t>
                </a:r>
                <a14:m>
                  <m:oMath xmlns:m="http://schemas.openxmlformats.org/officeDocument/2006/math">
                    <m:f>
                      <m:fPr>
                        <m:ctrlPr>
                          <a:rPr lang="fr-FR" i="1" smtClean="0">
                            <a:latin typeface="Cambria Math"/>
                          </a:rPr>
                        </m:ctrlPr>
                      </m:fPr>
                      <m:num>
                        <m:r>
                          <a:rPr lang="fr-FR" b="1" i="0" smtClean="0">
                            <a:latin typeface="Cambria Math"/>
                          </a:rPr>
                          <m:t>𝟏𝟎</m:t>
                        </m:r>
                      </m:num>
                      <m:den>
                        <m:r>
                          <a:rPr lang="fr-FR" b="1" i="0" smtClean="0">
                            <a:latin typeface="Cambria Math"/>
                          </a:rPr>
                          <m:t>𝟏𝟎</m:t>
                        </m:r>
                        <m:r>
                          <a:rPr lang="fr-FR" b="1" i="0" smtClean="0">
                            <a:latin typeface="Cambria Math"/>
                          </a:rPr>
                          <m:t>+</m:t>
                        </m:r>
                        <m:r>
                          <a:rPr lang="fr-FR" b="1" i="0" smtClean="0">
                            <a:latin typeface="Cambria Math"/>
                          </a:rPr>
                          <m:t>𝟓</m:t>
                        </m:r>
                      </m:den>
                    </m:f>
                  </m:oMath>
                </a14:m>
                <a:r>
                  <a:rPr lang="fr-FR" sz="2000" dirty="0" smtClean="0"/>
                  <a:t>= </a:t>
                </a:r>
                <a14:m>
                  <m:oMath xmlns:m="http://schemas.openxmlformats.org/officeDocument/2006/math">
                    <m:r>
                      <m:rPr>
                        <m:nor/>
                      </m:rPr>
                      <a:rPr lang="fr-FR" sz="1829" dirty="0"/>
                      <m:t>0,</m:t>
                    </m:r>
                    <m:r>
                      <m:rPr>
                        <m:nor/>
                      </m:rPr>
                      <a:rPr lang="fr-FR" sz="1829" b="1" i="0" dirty="0" smtClean="0"/>
                      <m:t> 421</m:t>
                    </m:r>
                    <m:r>
                      <m:rPr>
                        <m:nor/>
                      </m:rPr>
                      <a:rPr lang="fr-FR" sz="1829" dirty="0"/>
                      <m:t> </m:t>
                    </m:r>
                    <m:r>
                      <m:rPr>
                        <m:nor/>
                      </m:rPr>
                      <a:rPr lang="fr-FR" sz="1829" dirty="0"/>
                      <m:t>A</m:t>
                    </m:r>
                  </m:oMath>
                </a14:m>
                <a:endParaRPr lang="fr-FR" sz="1829" dirty="0"/>
              </a:p>
              <a:p>
                <a:pPr marL="0" indent="0" algn="ctr">
                  <a:buNone/>
                </a:pPr>
                <a:endParaRPr lang="fr-FR" sz="3093" dirty="0" smtClean="0"/>
              </a:p>
            </p:txBody>
          </p:sp>
        </mc:Choice>
        <mc:Fallback xmlns="">
          <p:sp>
            <p:nvSpPr>
              <p:cNvPr id="49" name="Espace réservé du contenu 2"/>
              <p:cNvSpPr txBox="1">
                <a:spLocks noRot="1" noChangeAspect="1" noMove="1" noResize="1" noEditPoints="1" noAdjustHandles="1" noChangeArrowheads="1" noChangeShapeType="1" noTextEdit="1"/>
              </p:cNvSpPr>
              <p:nvPr>
                <p:custDataLst>
                  <p:tags r:id="rId24"/>
                </p:custDataLst>
              </p:nvPr>
            </p:nvSpPr>
            <p:spPr>
              <a:xfrm>
                <a:off x="5071488" y="5733256"/>
                <a:ext cx="4068000" cy="1116000"/>
              </a:xfrm>
              <a:prstGeom prst="rect">
                <a:avLst/>
              </a:prstGeom>
              <a:blipFill rotWithShape="1">
                <a:blip r:embed="rId25"/>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Tree>
    <p:extLst>
      <p:ext uri="{BB962C8B-B14F-4D97-AF65-F5344CB8AC3E}">
        <p14:creationId xmlns:p14="http://schemas.microsoft.com/office/powerpoint/2010/main" val="20601482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69"/>
                                        </p:tgtEl>
                                        <p:attrNameLst>
                                          <p:attrName>style.visibility</p:attrName>
                                        </p:attrNameLst>
                                      </p:cBhvr>
                                      <p:to>
                                        <p:strVal val="visible"/>
                                      </p:to>
                                    </p:set>
                                    <p:animEffect transition="in" filter="fade">
                                      <p:cBhvr>
                                        <p:cTn id="7" dur="500"/>
                                        <p:tgtEl>
                                          <p:spTgt spid="6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iterate type="wd">
                                    <p:tmPct val="10000"/>
                                  </p:iterate>
                                  <p:childTnLst>
                                    <p:set>
                                      <p:cBhvr>
                                        <p:cTn id="16" dur="1" fill="hold">
                                          <p:stCondLst>
                                            <p:cond delay="0"/>
                                          </p:stCondLst>
                                        </p:cTn>
                                        <p:tgtEl>
                                          <p:spTgt spid="75"/>
                                        </p:tgtEl>
                                        <p:attrNameLst>
                                          <p:attrName>style.visibility</p:attrName>
                                        </p:attrNameLst>
                                      </p:cBhvr>
                                      <p:to>
                                        <p:strVal val="visible"/>
                                      </p:to>
                                    </p:set>
                                    <p:animEffect transition="in" filter="fade">
                                      <p:cBhvr>
                                        <p:cTn id="17" dur="500"/>
                                        <p:tgtEl>
                                          <p:spTgt spid="7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iterate type="wd">
                                    <p:tmPct val="10000"/>
                                  </p:iterate>
                                  <p:childTnLst>
                                    <p:set>
                                      <p:cBhvr>
                                        <p:cTn id="21" dur="1" fill="hold">
                                          <p:stCondLst>
                                            <p:cond delay="0"/>
                                          </p:stCondLst>
                                        </p:cTn>
                                        <p:tgtEl>
                                          <p:spTgt spid="44"/>
                                        </p:tgtEl>
                                        <p:attrNameLst>
                                          <p:attrName>style.visibility</p:attrName>
                                        </p:attrNameLst>
                                      </p:cBhvr>
                                      <p:to>
                                        <p:strVal val="visible"/>
                                      </p:to>
                                    </p:set>
                                    <p:animEffect transition="in" filter="fade">
                                      <p:cBhvr>
                                        <p:cTn id="22" dur="500"/>
                                        <p:tgtEl>
                                          <p:spTgt spid="4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iterate type="wd">
                                    <p:tmPct val="10000"/>
                                  </p:iterate>
                                  <p:childTnLst>
                                    <p:set>
                                      <p:cBhvr>
                                        <p:cTn id="26" dur="1" fill="hold">
                                          <p:stCondLst>
                                            <p:cond delay="0"/>
                                          </p:stCondLst>
                                        </p:cTn>
                                        <p:tgtEl>
                                          <p:spTgt spid="76"/>
                                        </p:tgtEl>
                                        <p:attrNameLst>
                                          <p:attrName>style.visibility</p:attrName>
                                        </p:attrNameLst>
                                      </p:cBhvr>
                                      <p:to>
                                        <p:strVal val="visible"/>
                                      </p:to>
                                    </p:set>
                                    <p:animEffect transition="in" filter="fade">
                                      <p:cBhvr>
                                        <p:cTn id="27" dur="500"/>
                                        <p:tgtEl>
                                          <p:spTgt spid="7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iterate type="wd">
                                    <p:tmPct val="10000"/>
                                  </p:iterate>
                                  <p:childTnLst>
                                    <p:set>
                                      <p:cBhvr>
                                        <p:cTn id="31" dur="1" fill="hold">
                                          <p:stCondLst>
                                            <p:cond delay="0"/>
                                          </p:stCondLst>
                                        </p:cTn>
                                        <p:tgtEl>
                                          <p:spTgt spid="47"/>
                                        </p:tgtEl>
                                        <p:attrNameLst>
                                          <p:attrName>style.visibility</p:attrName>
                                        </p:attrNameLst>
                                      </p:cBhvr>
                                      <p:to>
                                        <p:strVal val="visible"/>
                                      </p:to>
                                    </p:set>
                                    <p:animEffect transition="in" filter="fade">
                                      <p:cBhvr>
                                        <p:cTn id="32" dur="500"/>
                                        <p:tgtEl>
                                          <p:spTgt spid="4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iterate type="wd">
                                    <p:tmPct val="10000"/>
                                  </p:iterate>
                                  <p:childTnLst>
                                    <p:set>
                                      <p:cBhvr>
                                        <p:cTn id="36" dur="1" fill="hold">
                                          <p:stCondLst>
                                            <p:cond delay="0"/>
                                          </p:stCondLst>
                                        </p:cTn>
                                        <p:tgtEl>
                                          <p:spTgt spid="77"/>
                                        </p:tgtEl>
                                        <p:attrNameLst>
                                          <p:attrName>style.visibility</p:attrName>
                                        </p:attrNameLst>
                                      </p:cBhvr>
                                      <p:to>
                                        <p:strVal val="visible"/>
                                      </p:to>
                                    </p:set>
                                    <p:animEffect transition="in" filter="fade">
                                      <p:cBhvr>
                                        <p:cTn id="37" dur="500"/>
                                        <p:tgtEl>
                                          <p:spTgt spid="7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iterate type="wd">
                                    <p:tmPct val="10000"/>
                                  </p:iterate>
                                  <p:childTnLst>
                                    <p:set>
                                      <p:cBhvr>
                                        <p:cTn id="41" dur="1" fill="hold">
                                          <p:stCondLst>
                                            <p:cond delay="0"/>
                                          </p:stCondLst>
                                        </p:cTn>
                                        <p:tgtEl>
                                          <p:spTgt spid="49"/>
                                        </p:tgtEl>
                                        <p:attrNameLst>
                                          <p:attrName>style.visibility</p:attrName>
                                        </p:attrNameLst>
                                      </p:cBhvr>
                                      <p:to>
                                        <p:strVal val="visible"/>
                                      </p:to>
                                    </p:set>
                                    <p:animEffect transition="in" filter="fade">
                                      <p:cBhvr>
                                        <p:cTn id="42"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p:bldP spid="75" grpId="0" animBg="1"/>
      <p:bldP spid="76" grpId="0" animBg="1"/>
      <p:bldP spid="77" grpId="0" animBg="1"/>
      <p:bldP spid="44" grpId="0" animBg="1"/>
      <p:bldP spid="47" grpId="0" animBg="1"/>
      <p:bldP spid="4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95536" y="158389"/>
            <a:ext cx="8748464" cy="822339"/>
          </a:xfrm>
        </p:spPr>
        <p:txBody>
          <a:bodyPr>
            <a:normAutofit fontScale="90000"/>
          </a:bodyPr>
          <a:lstStyle/>
          <a:p>
            <a:r>
              <a:rPr lang="fr-FR" dirty="0" smtClean="0"/>
              <a:t>Théorème de superposition</a:t>
            </a:r>
            <a:endParaRPr lang="fr-FR" dirty="0"/>
          </a:p>
        </p:txBody>
      </p:sp>
      <p:sp>
        <p:nvSpPr>
          <p:cNvPr id="3" name="Espace réservé du contenu 2"/>
          <p:cNvSpPr>
            <a:spLocks noGrp="1"/>
          </p:cNvSpPr>
          <p:nvPr>
            <p:ph idx="1"/>
            <p:custDataLst>
              <p:tags r:id="rId2"/>
            </p:custDataLst>
          </p:nvPr>
        </p:nvSpPr>
        <p:spPr>
          <a:xfrm>
            <a:off x="30775" y="908720"/>
            <a:ext cx="9128433" cy="1008112"/>
          </a:xfrm>
        </p:spPr>
        <p:txBody>
          <a:bodyPr>
            <a:noAutofit/>
          </a:bodyPr>
          <a:lstStyle/>
          <a:p>
            <a:pPr marL="0" indent="0" algn="ctr">
              <a:buNone/>
            </a:pPr>
            <a:r>
              <a:rPr lang="fr-FR" sz="1900" dirty="0" smtClean="0"/>
              <a:t>Application numérique. </a:t>
            </a:r>
          </a:p>
          <a:p>
            <a:pPr marL="0" indent="0" algn="ctr">
              <a:buNone/>
            </a:pPr>
            <a:r>
              <a:rPr lang="fr-FR" sz="1900" dirty="0" smtClean="0"/>
              <a:t>R</a:t>
            </a:r>
            <a:r>
              <a:rPr lang="fr-FR" sz="1900" baseline="-25000" dirty="0" smtClean="0"/>
              <a:t>1 </a:t>
            </a:r>
            <a:r>
              <a:rPr lang="fr-FR" sz="1900" dirty="0" smtClean="0"/>
              <a:t>=10</a:t>
            </a:r>
            <a:r>
              <a:rPr lang="fr-FR" sz="1900" dirty="0" smtClean="0">
                <a:sym typeface="Symbol"/>
              </a:rPr>
              <a:t> ;</a:t>
            </a:r>
            <a:r>
              <a:rPr lang="fr-FR" sz="1900" dirty="0" smtClean="0"/>
              <a:t> R</a:t>
            </a:r>
            <a:r>
              <a:rPr lang="fr-FR" sz="1900" baseline="-25000" dirty="0" smtClean="0"/>
              <a:t>2</a:t>
            </a:r>
            <a:r>
              <a:rPr lang="fr-FR" sz="1900" dirty="0"/>
              <a:t> </a:t>
            </a:r>
            <a:r>
              <a:rPr lang="fr-FR" sz="1900" dirty="0" smtClean="0"/>
              <a:t>=5</a:t>
            </a:r>
            <a:r>
              <a:rPr lang="fr-FR" sz="1900" dirty="0" smtClean="0">
                <a:sym typeface="Symbol"/>
              </a:rPr>
              <a:t> </a:t>
            </a:r>
            <a:r>
              <a:rPr lang="fr-FR" sz="1900" dirty="0" smtClean="0"/>
              <a:t>; R</a:t>
            </a:r>
            <a:r>
              <a:rPr lang="fr-FR" sz="1900" baseline="-25000" dirty="0" smtClean="0"/>
              <a:t>3</a:t>
            </a:r>
            <a:r>
              <a:rPr lang="fr-FR" sz="1900" dirty="0"/>
              <a:t> </a:t>
            </a:r>
            <a:r>
              <a:rPr lang="fr-FR" sz="1900" dirty="0" smtClean="0"/>
              <a:t>=3</a:t>
            </a:r>
            <a:r>
              <a:rPr lang="fr-FR" sz="1900" dirty="0" smtClean="0">
                <a:sym typeface="Symbol"/>
              </a:rPr>
              <a:t> </a:t>
            </a:r>
            <a:r>
              <a:rPr lang="fr-FR" sz="1900" dirty="0" smtClean="0"/>
              <a:t>; E</a:t>
            </a:r>
            <a:r>
              <a:rPr lang="fr-FR" sz="1900" baseline="-25000" dirty="0" smtClean="0"/>
              <a:t>1</a:t>
            </a:r>
            <a:r>
              <a:rPr lang="fr-FR" sz="1900" dirty="0"/>
              <a:t> </a:t>
            </a:r>
            <a:r>
              <a:rPr lang="fr-FR" sz="1900" dirty="0" smtClean="0"/>
              <a:t>=2V ; E</a:t>
            </a:r>
            <a:r>
              <a:rPr lang="fr-FR" sz="1900" baseline="-25000" dirty="0" smtClean="0"/>
              <a:t>2</a:t>
            </a:r>
            <a:r>
              <a:rPr lang="fr-FR" sz="1900" dirty="0"/>
              <a:t> </a:t>
            </a:r>
            <a:r>
              <a:rPr lang="fr-FR" sz="1900" dirty="0" smtClean="0"/>
              <a:t>=6V </a:t>
            </a:r>
            <a:r>
              <a:rPr lang="fr-FR" sz="1900" dirty="0"/>
              <a:t>; </a:t>
            </a:r>
            <a:r>
              <a:rPr lang="fr-FR" sz="1900" dirty="0" smtClean="0"/>
              <a:t>E</a:t>
            </a:r>
            <a:r>
              <a:rPr lang="fr-FR" sz="1900" baseline="-25000" dirty="0" smtClean="0"/>
              <a:t>3</a:t>
            </a:r>
            <a:r>
              <a:rPr lang="fr-FR" sz="1900" dirty="0" smtClean="0"/>
              <a:t> =4V .</a:t>
            </a:r>
            <a:br>
              <a:rPr lang="fr-FR" sz="1900" dirty="0" smtClean="0"/>
            </a:br>
            <a:r>
              <a:rPr lang="fr-FR" sz="1900" dirty="0" smtClean="0"/>
              <a:t> </a:t>
            </a:r>
            <a:r>
              <a:rPr lang="fr-FR" sz="1900" dirty="0"/>
              <a:t>On cherche à définir </a:t>
            </a:r>
            <a:r>
              <a:rPr lang="fr-FR" sz="1900" dirty="0" smtClean="0"/>
              <a:t>les tensions U</a:t>
            </a:r>
            <a:r>
              <a:rPr lang="fr-FR" sz="1900" baseline="-25000" dirty="0" smtClean="0"/>
              <a:t>3</a:t>
            </a:r>
            <a:r>
              <a:rPr lang="fr-FR" sz="1900" dirty="0" smtClean="0"/>
              <a:t>; </a:t>
            </a:r>
            <a:r>
              <a:rPr lang="fr-FR" sz="1900" dirty="0"/>
              <a:t>U</a:t>
            </a:r>
            <a:r>
              <a:rPr lang="fr-FR" sz="1900" baseline="-25000" dirty="0"/>
              <a:t>2</a:t>
            </a:r>
            <a:r>
              <a:rPr lang="fr-FR" sz="1900" dirty="0"/>
              <a:t> </a:t>
            </a:r>
            <a:r>
              <a:rPr lang="fr-FR" sz="1900" dirty="0" smtClean="0"/>
              <a:t>; U</a:t>
            </a:r>
            <a:r>
              <a:rPr lang="fr-FR" sz="1900" baseline="-25000" dirty="0" smtClean="0"/>
              <a:t>1 </a:t>
            </a:r>
            <a:r>
              <a:rPr lang="fr-FR" sz="1900" dirty="0" smtClean="0"/>
              <a:t>; et U</a:t>
            </a:r>
            <a:r>
              <a:rPr lang="fr-FR" sz="1900" baseline="-25000" dirty="0" smtClean="0"/>
              <a:t>AB</a:t>
            </a:r>
            <a:r>
              <a:rPr lang="fr-FR" sz="1900" dirty="0" smtClean="0"/>
              <a:t>.</a:t>
            </a:r>
            <a:endParaRPr lang="fr-FR" sz="1900" dirty="0"/>
          </a:p>
          <a:p>
            <a:pPr marL="0" indent="0" algn="ctr">
              <a:buNone/>
            </a:pPr>
            <a:r>
              <a:rPr lang="fr-FR" sz="1900" dirty="0" smtClean="0"/>
              <a:t> </a:t>
            </a:r>
            <a:endParaRPr lang="fr-FR" sz="1900" dirty="0"/>
          </a:p>
        </p:txBody>
      </p:sp>
      <p:sp>
        <p:nvSpPr>
          <p:cNvPr id="74" name="Espace réservé du contenu 2"/>
          <p:cNvSpPr txBox="1">
            <a:spLocks/>
          </p:cNvSpPr>
          <p:nvPr>
            <p:custDataLst>
              <p:tags r:id="rId3"/>
            </p:custDataLst>
          </p:nvPr>
        </p:nvSpPr>
        <p:spPr>
          <a:xfrm>
            <a:off x="-180528" y="3429000"/>
            <a:ext cx="9075125" cy="764704"/>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buNone/>
            </a:pPr>
            <a:r>
              <a:rPr lang="fr-FR" sz="1900" dirty="0" smtClean="0"/>
              <a:t>Les courants autres que: I</a:t>
            </a:r>
            <a:r>
              <a:rPr lang="fr-FR" sz="1900" baseline="-25000" dirty="0" smtClean="0"/>
              <a:t>11</a:t>
            </a:r>
            <a:r>
              <a:rPr lang="fr-FR" sz="1900" dirty="0" smtClean="0"/>
              <a:t>; I</a:t>
            </a:r>
            <a:r>
              <a:rPr lang="fr-FR" sz="1900" baseline="-25000" dirty="0" smtClean="0"/>
              <a:t>22</a:t>
            </a:r>
            <a:r>
              <a:rPr lang="fr-FR" sz="1900" dirty="0" smtClean="0"/>
              <a:t>; I</a:t>
            </a:r>
            <a:r>
              <a:rPr lang="fr-FR" sz="1900" baseline="-25000" dirty="0" smtClean="0"/>
              <a:t>33</a:t>
            </a:r>
            <a:r>
              <a:rPr lang="fr-FR" sz="1900" dirty="0" smtClean="0"/>
              <a:t> seront négatifs dans </a:t>
            </a:r>
            <a:br>
              <a:rPr lang="fr-FR" sz="1900" dirty="0" smtClean="0"/>
            </a:br>
            <a:r>
              <a:rPr lang="fr-FR" sz="1900" dirty="0" smtClean="0"/>
              <a:t>les calculs des courants I</a:t>
            </a:r>
            <a:r>
              <a:rPr lang="fr-FR" sz="1900" baseline="-25000" dirty="0"/>
              <a:t>1</a:t>
            </a:r>
            <a:r>
              <a:rPr lang="fr-FR" sz="1900" dirty="0" smtClean="0"/>
              <a:t>; I</a:t>
            </a:r>
            <a:r>
              <a:rPr lang="fr-FR" sz="1900" baseline="-25000" dirty="0" smtClean="0"/>
              <a:t>2</a:t>
            </a:r>
            <a:r>
              <a:rPr lang="fr-FR" sz="1900" dirty="0" smtClean="0"/>
              <a:t>; I</a:t>
            </a:r>
            <a:r>
              <a:rPr lang="fr-FR" sz="1900" baseline="-25000" dirty="0" smtClean="0"/>
              <a:t>3</a:t>
            </a:r>
            <a:endParaRPr lang="fr-FR" sz="1900" dirty="0"/>
          </a:p>
        </p:txBody>
      </p:sp>
      <p:sp>
        <p:nvSpPr>
          <p:cNvPr id="44" name="Espace réservé du contenu 2"/>
          <p:cNvSpPr txBox="1">
            <a:spLocks/>
          </p:cNvSpPr>
          <p:nvPr>
            <p:custDataLst>
              <p:tags r:id="rId4"/>
            </p:custDataLst>
          </p:nvPr>
        </p:nvSpPr>
        <p:spPr>
          <a:xfrm>
            <a:off x="2402473" y="3015641"/>
            <a:ext cx="2148040" cy="4056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wrap="none" lIns="0" tIns="0" rIns="0" bIns="0" rtlCol="0" anchor="ctr">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0"/>
              </a:spcBef>
              <a:buNone/>
            </a:pPr>
            <a:r>
              <a:rPr lang="fr-FR" sz="1800" dirty="0" smtClean="0"/>
              <a:t>I</a:t>
            </a:r>
            <a:r>
              <a:rPr lang="fr-FR" sz="1800" baseline="-25000" dirty="0" smtClean="0"/>
              <a:t>33</a:t>
            </a:r>
            <a:r>
              <a:rPr lang="fr-FR" sz="1800" dirty="0" smtClean="0"/>
              <a:t> = 0,632 A</a:t>
            </a:r>
          </a:p>
        </p:txBody>
      </p:sp>
      <mc:AlternateContent xmlns:mc="http://schemas.openxmlformats.org/markup-compatibility/2006" xmlns:a14="http://schemas.microsoft.com/office/drawing/2010/main">
        <mc:Choice Requires="a14">
          <p:sp>
            <p:nvSpPr>
              <p:cNvPr id="47" name="Espace réservé du contenu 2"/>
              <p:cNvSpPr txBox="1">
                <a:spLocks/>
              </p:cNvSpPr>
              <p:nvPr>
                <p:custDataLst>
                  <p:tags r:id="rId5"/>
                </p:custDataLst>
              </p:nvPr>
            </p:nvSpPr>
            <p:spPr>
              <a:xfrm>
                <a:off x="6868395" y="2060848"/>
                <a:ext cx="2148040" cy="4056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wrap="none" lIns="0" tIns="0" rIns="0" bIns="0" rtlCol="0" anchor="ctr">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0"/>
                  </a:spcBef>
                  <a:buNone/>
                </a:pPr>
                <a:r>
                  <a:rPr lang="fr-FR" sz="1800" dirty="0" smtClean="0"/>
                  <a:t>I</a:t>
                </a:r>
                <a:r>
                  <a:rPr lang="fr-FR" sz="1800" baseline="-25000" dirty="0" smtClean="0"/>
                  <a:t>13</a:t>
                </a:r>
                <a:r>
                  <a:rPr lang="fr-FR" sz="1800" dirty="0" smtClean="0"/>
                  <a:t> = </a:t>
                </a:r>
                <a14:m>
                  <m:oMath xmlns:m="http://schemas.openxmlformats.org/officeDocument/2006/math">
                    <m:r>
                      <m:rPr>
                        <m:nor/>
                      </m:rPr>
                      <a:rPr lang="fr-FR" sz="1800" dirty="0"/>
                      <m:t>0,</m:t>
                    </m:r>
                    <m:r>
                      <m:rPr>
                        <m:nor/>
                      </m:rPr>
                      <a:rPr lang="fr-FR" sz="1800" b="1" i="0" dirty="0" smtClean="0"/>
                      <m:t>211</m:t>
                    </m:r>
                    <m:r>
                      <m:rPr>
                        <m:nor/>
                      </m:rPr>
                      <a:rPr lang="fr-FR" sz="1800" dirty="0"/>
                      <m:t> </m:t>
                    </m:r>
                    <m:r>
                      <m:rPr>
                        <m:nor/>
                      </m:rPr>
                      <a:rPr lang="fr-FR" sz="1800" dirty="0"/>
                      <m:t>A</m:t>
                    </m:r>
                  </m:oMath>
                </a14:m>
                <a:endParaRPr lang="fr-FR" sz="1800" dirty="0"/>
              </a:p>
            </p:txBody>
          </p:sp>
        </mc:Choice>
        <mc:Fallback xmlns="">
          <p:sp>
            <p:nvSpPr>
              <p:cNvPr id="47" name="Espace réservé du contenu 2"/>
              <p:cNvSpPr txBox="1">
                <a:spLocks noRot="1" noChangeAspect="1" noMove="1" noResize="1" noEditPoints="1" noAdjustHandles="1" noChangeArrowheads="1" noChangeShapeType="1" noTextEdit="1"/>
              </p:cNvSpPr>
              <p:nvPr>
                <p:custDataLst>
                  <p:tags r:id="rId23"/>
                </p:custDataLst>
              </p:nvPr>
            </p:nvSpPr>
            <p:spPr>
              <a:xfrm>
                <a:off x="6868395" y="2060848"/>
                <a:ext cx="2148040" cy="405600"/>
              </a:xfrm>
              <a:prstGeom prst="rect">
                <a:avLst/>
              </a:prstGeom>
              <a:blipFill rotWithShape="1">
                <a:blip r:embed="rId24"/>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9" name="Espace réservé du contenu 2"/>
              <p:cNvSpPr txBox="1">
                <a:spLocks/>
              </p:cNvSpPr>
              <p:nvPr>
                <p:custDataLst>
                  <p:tags r:id="rId6"/>
                </p:custDataLst>
              </p:nvPr>
            </p:nvSpPr>
            <p:spPr>
              <a:xfrm>
                <a:off x="6868395" y="2538245"/>
                <a:ext cx="2148040" cy="4056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wrap="none" lIns="0" tIns="0" rIns="0" bIns="0" rtlCol="0" anchor="ctr">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0"/>
                  </a:spcBef>
                  <a:buNone/>
                </a:pPr>
                <a:r>
                  <a:rPr lang="fr-FR" sz="1800" dirty="0" smtClean="0"/>
                  <a:t>I</a:t>
                </a:r>
                <a:r>
                  <a:rPr lang="fr-FR" sz="1800" baseline="-25000" dirty="0" smtClean="0"/>
                  <a:t>23</a:t>
                </a:r>
                <a:r>
                  <a:rPr lang="fr-FR" sz="1800" dirty="0" smtClean="0"/>
                  <a:t> =</a:t>
                </a:r>
                <a:r>
                  <a:rPr lang="fr-FR" sz="1800" dirty="0"/>
                  <a:t> </a:t>
                </a:r>
                <a14:m>
                  <m:oMath xmlns:m="http://schemas.openxmlformats.org/officeDocument/2006/math">
                    <m:r>
                      <m:rPr>
                        <m:nor/>
                      </m:rPr>
                      <a:rPr lang="fr-FR" sz="1800" dirty="0"/>
                      <m:t>0,</m:t>
                    </m:r>
                    <m:r>
                      <m:rPr>
                        <m:nor/>
                      </m:rPr>
                      <a:rPr lang="fr-FR" sz="1800" b="1" i="0" dirty="0" smtClean="0"/>
                      <m:t> 421</m:t>
                    </m:r>
                    <m:r>
                      <m:rPr>
                        <m:nor/>
                      </m:rPr>
                      <a:rPr lang="fr-FR" sz="1800" dirty="0"/>
                      <m:t> </m:t>
                    </m:r>
                    <m:r>
                      <m:rPr>
                        <m:nor/>
                      </m:rPr>
                      <a:rPr lang="fr-FR" sz="1800" dirty="0"/>
                      <m:t>A</m:t>
                    </m:r>
                  </m:oMath>
                </a14:m>
                <a:endParaRPr lang="fr-FR" sz="1800" dirty="0"/>
              </a:p>
            </p:txBody>
          </p:sp>
        </mc:Choice>
        <mc:Fallback xmlns="">
          <p:sp>
            <p:nvSpPr>
              <p:cNvPr id="49" name="Espace réservé du contenu 2"/>
              <p:cNvSpPr txBox="1">
                <a:spLocks noRot="1" noChangeAspect="1" noMove="1" noResize="1" noEditPoints="1" noAdjustHandles="1" noChangeArrowheads="1" noChangeShapeType="1" noTextEdit="1"/>
              </p:cNvSpPr>
              <p:nvPr>
                <p:custDataLst>
                  <p:tags r:id="rId25"/>
                </p:custDataLst>
              </p:nvPr>
            </p:nvSpPr>
            <p:spPr>
              <a:xfrm>
                <a:off x="6868395" y="2538245"/>
                <a:ext cx="2148040" cy="405600"/>
              </a:xfrm>
              <a:prstGeom prst="rect">
                <a:avLst/>
              </a:prstGeom>
              <a:blipFill rotWithShape="1">
                <a:blip r:embed="rId26"/>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grpSp>
        <p:nvGrpSpPr>
          <p:cNvPr id="4" name="Groupe 3"/>
          <p:cNvGrpSpPr/>
          <p:nvPr>
            <p:custDataLst>
              <p:tags r:id="rId7"/>
            </p:custDataLst>
          </p:nvPr>
        </p:nvGrpSpPr>
        <p:grpSpPr>
          <a:xfrm>
            <a:off x="-108520" y="3717032"/>
            <a:ext cx="3312368" cy="2664295"/>
            <a:chOff x="-108520" y="3717032"/>
            <a:chExt cx="3312368" cy="2664295"/>
          </a:xfrm>
        </p:grpSpPr>
        <p:sp>
          <p:nvSpPr>
            <p:cNvPr id="29" name="Rectangle 72"/>
            <p:cNvSpPr/>
            <p:nvPr/>
          </p:nvSpPr>
          <p:spPr>
            <a:xfrm rot="5400000" flipV="1">
              <a:off x="169233" y="4354598"/>
              <a:ext cx="2541065" cy="1512394"/>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3" name="Connecteur droit 32"/>
            <p:cNvCxnSpPr/>
            <p:nvPr/>
          </p:nvCxnSpPr>
          <p:spPr>
            <a:xfrm rot="5400000" flipV="1">
              <a:off x="-577235" y="5100401"/>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p:nvCxnSpPr>
          <p:spPr>
            <a:xfrm rot="5400000" flipV="1">
              <a:off x="205943" y="5113352"/>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Connecteur droit 34"/>
            <p:cNvCxnSpPr/>
            <p:nvPr/>
          </p:nvCxnSpPr>
          <p:spPr>
            <a:xfrm rot="5400000" flipV="1">
              <a:off x="935820" y="5113352"/>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6" name="Groupe 35"/>
            <p:cNvGrpSpPr/>
            <p:nvPr/>
          </p:nvGrpSpPr>
          <p:grpSpPr>
            <a:xfrm>
              <a:off x="1897346" y="5505970"/>
              <a:ext cx="597234" cy="597234"/>
              <a:chOff x="6400473" y="5085184"/>
              <a:chExt cx="597234" cy="597234"/>
            </a:xfrm>
          </p:grpSpPr>
          <p:sp>
            <p:nvSpPr>
              <p:cNvPr id="37" name="Ellipse 36"/>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8" name="Connecteur droit avec flèche 37"/>
              <p:cNvCxnSpPr>
                <a:stCxn id="37" idx="4"/>
                <a:endCxn id="37"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39" name="Groupe 38"/>
            <p:cNvGrpSpPr/>
            <p:nvPr/>
          </p:nvGrpSpPr>
          <p:grpSpPr>
            <a:xfrm>
              <a:off x="1167467" y="5505970"/>
              <a:ext cx="597234" cy="597234"/>
              <a:chOff x="6552873" y="5237584"/>
              <a:chExt cx="597234" cy="597234"/>
            </a:xfrm>
          </p:grpSpPr>
          <p:sp>
            <p:nvSpPr>
              <p:cNvPr id="42" name="Ellipse 41"/>
              <p:cNvSpPr/>
              <p:nvPr/>
            </p:nvSpPr>
            <p:spPr>
              <a:xfrm>
                <a:off x="6552873" y="52375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3" name="Connecteur droit avec flèche 42"/>
              <p:cNvCxnSpPr>
                <a:stCxn id="42" idx="4"/>
                <a:endCxn id="42" idx="0"/>
              </p:cNvCxnSpPr>
              <p:nvPr/>
            </p:nvCxnSpPr>
            <p:spPr>
              <a:xfrm flipV="1">
                <a:off x="6851490" y="52375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46" name="Groupe 45"/>
            <p:cNvGrpSpPr/>
            <p:nvPr/>
          </p:nvGrpSpPr>
          <p:grpSpPr>
            <a:xfrm>
              <a:off x="384288" y="5505970"/>
              <a:ext cx="597234" cy="597234"/>
              <a:chOff x="6400473" y="5085184"/>
              <a:chExt cx="597234" cy="597234"/>
            </a:xfrm>
          </p:grpSpPr>
          <p:sp>
            <p:nvSpPr>
              <p:cNvPr id="48" name="Ellipse 47"/>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0" name="Connecteur droit avec flèche 49"/>
              <p:cNvCxnSpPr>
                <a:stCxn id="48" idx="4"/>
                <a:endCxn id="48"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51" name="Rectangle 50"/>
            <p:cNvSpPr/>
            <p:nvPr/>
          </p:nvSpPr>
          <p:spPr>
            <a:xfrm>
              <a:off x="504849" y="4263993"/>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52" name="Rectangle 51"/>
            <p:cNvSpPr/>
            <p:nvPr/>
          </p:nvSpPr>
          <p:spPr>
            <a:xfrm>
              <a:off x="1288028" y="4263993"/>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53" name="Rectangle 52"/>
            <p:cNvSpPr/>
            <p:nvPr/>
          </p:nvSpPr>
          <p:spPr>
            <a:xfrm>
              <a:off x="2017907" y="4263993"/>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4" name="Rectangle 53"/>
            <p:cNvSpPr/>
            <p:nvPr/>
          </p:nvSpPr>
          <p:spPr>
            <a:xfrm>
              <a:off x="68875" y="512212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6" name="Rectangle 55"/>
            <p:cNvSpPr/>
            <p:nvPr/>
          </p:nvSpPr>
          <p:spPr>
            <a:xfrm>
              <a:off x="868857" y="512212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9" name="Rectangle 58"/>
            <p:cNvSpPr/>
            <p:nvPr/>
          </p:nvSpPr>
          <p:spPr>
            <a:xfrm>
              <a:off x="1615083" y="512212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60" name="Connecteur droit avec flèche 59"/>
            <p:cNvCxnSpPr/>
            <p:nvPr/>
          </p:nvCxnSpPr>
          <p:spPr>
            <a:xfrm flipH="1" flipV="1">
              <a:off x="683568" y="4948200"/>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1" name="Connecteur droit avec flèche 60"/>
            <p:cNvCxnSpPr/>
            <p:nvPr/>
          </p:nvCxnSpPr>
          <p:spPr>
            <a:xfrm flipH="1" flipV="1">
              <a:off x="1455668" y="4948200"/>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3" name="Connecteur droit avec flèche 62"/>
            <p:cNvCxnSpPr/>
            <p:nvPr/>
          </p:nvCxnSpPr>
          <p:spPr>
            <a:xfrm flipH="1" flipV="1">
              <a:off x="2199662" y="4948200"/>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4" name="Connecteur droit avec flèche 63"/>
            <p:cNvCxnSpPr/>
            <p:nvPr/>
          </p:nvCxnSpPr>
          <p:spPr>
            <a:xfrm>
              <a:off x="386896" y="4060654"/>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5" name="Connecteur droit avec flèche 64"/>
            <p:cNvCxnSpPr/>
            <p:nvPr/>
          </p:nvCxnSpPr>
          <p:spPr>
            <a:xfrm>
              <a:off x="1907704" y="4060654"/>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p:nvPr/>
          </p:nvCxnSpPr>
          <p:spPr>
            <a:xfrm flipV="1">
              <a:off x="2627784" y="3958388"/>
              <a:ext cx="0" cy="2144816"/>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7" name="Rectangle 66"/>
            <p:cNvSpPr/>
            <p:nvPr/>
          </p:nvSpPr>
          <p:spPr>
            <a:xfrm>
              <a:off x="179512" y="4840043"/>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68" name="Rectangle 67"/>
            <p:cNvSpPr/>
            <p:nvPr/>
          </p:nvSpPr>
          <p:spPr>
            <a:xfrm>
              <a:off x="933634" y="4840043"/>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70" name="Rectangle 69"/>
            <p:cNvSpPr/>
            <p:nvPr/>
          </p:nvSpPr>
          <p:spPr>
            <a:xfrm>
              <a:off x="1763688" y="4840043"/>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3</a:t>
              </a:r>
              <a:endParaRPr lang="fr-FR" b="1" baseline="-25000" dirty="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71" name="Rectangle 70"/>
            <p:cNvSpPr/>
            <p:nvPr/>
          </p:nvSpPr>
          <p:spPr>
            <a:xfrm>
              <a:off x="-108520" y="371703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72" name="Rectangle 71"/>
            <p:cNvSpPr/>
            <p:nvPr/>
          </p:nvSpPr>
          <p:spPr>
            <a:xfrm>
              <a:off x="1403648" y="371703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U</a:t>
              </a:r>
              <a:r>
                <a:rPr lang="fr-FR" b="1" baseline="-25000" dirty="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3</a:t>
              </a:r>
            </a:p>
          </p:txBody>
        </p:sp>
        <p:sp>
          <p:nvSpPr>
            <p:cNvPr id="78" name="Rectangle 77"/>
            <p:cNvSpPr/>
            <p:nvPr/>
          </p:nvSpPr>
          <p:spPr>
            <a:xfrm>
              <a:off x="2589818" y="407707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AB</a:t>
              </a:r>
              <a:endParaRPr lang="fr-FR" b="1" baseline="-25000" dirty="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cxnSp>
          <p:nvCxnSpPr>
            <p:cNvPr id="79" name="Connecteur droit avec flèche 78"/>
            <p:cNvCxnSpPr/>
            <p:nvPr/>
          </p:nvCxnSpPr>
          <p:spPr>
            <a:xfrm>
              <a:off x="1177174" y="4060654"/>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80" name="Rectangle 79"/>
            <p:cNvSpPr/>
            <p:nvPr/>
          </p:nvSpPr>
          <p:spPr>
            <a:xfrm>
              <a:off x="681758" y="371703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grpSp>
      <p:sp>
        <p:nvSpPr>
          <p:cNvPr id="81" name="Espace réservé du contenu 2"/>
          <p:cNvSpPr txBox="1">
            <a:spLocks/>
          </p:cNvSpPr>
          <p:nvPr>
            <p:custDataLst>
              <p:tags r:id="rId8"/>
            </p:custDataLst>
          </p:nvPr>
        </p:nvSpPr>
        <p:spPr>
          <a:xfrm>
            <a:off x="2402473" y="2538245"/>
            <a:ext cx="2148040" cy="4056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wrap="none" lIns="0" tIns="0" rIns="0" bIns="0" rtlCol="0" anchor="ctr">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0"/>
              </a:spcBef>
              <a:buNone/>
            </a:pPr>
            <a:r>
              <a:rPr lang="fr-FR" sz="1800" dirty="0" smtClean="0"/>
              <a:t>I</a:t>
            </a:r>
            <a:r>
              <a:rPr lang="fr-FR" sz="1800" baseline="-25000" dirty="0" smtClean="0"/>
              <a:t>22</a:t>
            </a:r>
            <a:r>
              <a:rPr lang="fr-FR" sz="1800" dirty="0" smtClean="0"/>
              <a:t> = 0,821 A</a:t>
            </a:r>
          </a:p>
        </p:txBody>
      </p:sp>
      <mc:AlternateContent xmlns:mc="http://schemas.openxmlformats.org/markup-compatibility/2006" xmlns:a14="http://schemas.microsoft.com/office/drawing/2010/main">
        <mc:Choice Requires="a14">
          <p:sp>
            <p:nvSpPr>
              <p:cNvPr id="83" name="Espace réservé du contenu 2"/>
              <p:cNvSpPr txBox="1">
                <a:spLocks/>
              </p:cNvSpPr>
              <p:nvPr>
                <p:custDataLst>
                  <p:tags r:id="rId9"/>
                </p:custDataLst>
              </p:nvPr>
            </p:nvSpPr>
            <p:spPr>
              <a:xfrm>
                <a:off x="4636147" y="2060848"/>
                <a:ext cx="2148040" cy="4056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wrap="none" lIns="0" tIns="0" rIns="0" bIns="0" rtlCol="0" anchor="ctr">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0"/>
                  </a:spcBef>
                  <a:buNone/>
                </a:pPr>
                <a:r>
                  <a:rPr lang="fr-FR" sz="1800" dirty="0" smtClean="0"/>
                  <a:t>I</a:t>
                </a:r>
                <a:r>
                  <a:rPr lang="fr-FR" sz="1800" baseline="-25000" dirty="0" smtClean="0"/>
                  <a:t>12</a:t>
                </a:r>
                <a:r>
                  <a:rPr lang="fr-FR" sz="1800" dirty="0" smtClean="0"/>
                  <a:t> = </a:t>
                </a:r>
                <a14:m>
                  <m:oMath xmlns:m="http://schemas.openxmlformats.org/officeDocument/2006/math">
                    <m:r>
                      <m:rPr>
                        <m:nor/>
                      </m:rPr>
                      <a:rPr lang="fr-FR" sz="1800" dirty="0"/>
                      <m:t>0,</m:t>
                    </m:r>
                    <m:r>
                      <m:rPr>
                        <m:nor/>
                      </m:rPr>
                      <a:rPr lang="fr-FR" sz="1800" b="1" i="0" dirty="0" smtClean="0"/>
                      <m:t>189</m:t>
                    </m:r>
                    <m:r>
                      <m:rPr>
                        <m:nor/>
                      </m:rPr>
                      <a:rPr lang="fr-FR" sz="1800" dirty="0"/>
                      <m:t> </m:t>
                    </m:r>
                    <m:r>
                      <m:rPr>
                        <m:nor/>
                      </m:rPr>
                      <a:rPr lang="fr-FR" sz="1800" dirty="0"/>
                      <m:t>A</m:t>
                    </m:r>
                  </m:oMath>
                </a14:m>
                <a:endParaRPr lang="fr-FR" sz="1800" dirty="0"/>
              </a:p>
            </p:txBody>
          </p:sp>
        </mc:Choice>
        <mc:Fallback xmlns="">
          <p:sp>
            <p:nvSpPr>
              <p:cNvPr id="83" name="Espace réservé du contenu 2"/>
              <p:cNvSpPr txBox="1">
                <a:spLocks noRot="1" noChangeAspect="1" noMove="1" noResize="1" noEditPoints="1" noAdjustHandles="1" noChangeArrowheads="1" noChangeShapeType="1" noTextEdit="1"/>
              </p:cNvSpPr>
              <p:nvPr>
                <p:custDataLst>
                  <p:tags r:id="rId27"/>
                </p:custDataLst>
              </p:nvPr>
            </p:nvSpPr>
            <p:spPr>
              <a:xfrm>
                <a:off x="4636147" y="2060848"/>
                <a:ext cx="2148040" cy="405600"/>
              </a:xfrm>
              <a:prstGeom prst="rect">
                <a:avLst/>
              </a:prstGeom>
              <a:blipFill rotWithShape="1">
                <a:blip r:embed="rId28"/>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5" name="Espace réservé du contenu 2"/>
              <p:cNvSpPr txBox="1">
                <a:spLocks/>
              </p:cNvSpPr>
              <p:nvPr>
                <p:custDataLst>
                  <p:tags r:id="rId10"/>
                </p:custDataLst>
              </p:nvPr>
            </p:nvSpPr>
            <p:spPr>
              <a:xfrm>
                <a:off x="6868395" y="3015641"/>
                <a:ext cx="2148040" cy="42214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wrap="none" lIns="0" tIns="0" rIns="0" bIns="0" rtlCol="0" anchor="ctr">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0"/>
                  </a:spcBef>
                  <a:buNone/>
                </a:pPr>
                <a:r>
                  <a:rPr lang="fr-FR" sz="1800" dirty="0" smtClean="0"/>
                  <a:t>I</a:t>
                </a:r>
                <a:r>
                  <a:rPr lang="fr-FR" sz="1800" baseline="-25000" dirty="0" smtClean="0"/>
                  <a:t>32</a:t>
                </a:r>
                <a:r>
                  <a:rPr lang="fr-FR" sz="1800" dirty="0" smtClean="0"/>
                  <a:t> = </a:t>
                </a:r>
                <a14:m>
                  <m:oMath xmlns:m="http://schemas.openxmlformats.org/officeDocument/2006/math">
                    <m:r>
                      <m:rPr>
                        <m:nor/>
                      </m:rPr>
                      <a:rPr lang="fr-FR" sz="1800" dirty="0"/>
                      <m:t>0,</m:t>
                    </m:r>
                    <m:r>
                      <m:rPr>
                        <m:nor/>
                      </m:rPr>
                      <a:rPr lang="fr-FR" sz="1800" b="1" i="0" dirty="0" smtClean="0"/>
                      <m:t>632</m:t>
                    </m:r>
                    <m:r>
                      <m:rPr>
                        <m:nor/>
                      </m:rPr>
                      <a:rPr lang="fr-FR" sz="1800" dirty="0"/>
                      <m:t> </m:t>
                    </m:r>
                    <m:r>
                      <m:rPr>
                        <m:nor/>
                      </m:rPr>
                      <a:rPr lang="fr-FR" sz="1800" dirty="0"/>
                      <m:t>A</m:t>
                    </m:r>
                  </m:oMath>
                </a14:m>
                <a:endParaRPr lang="fr-FR" sz="1800" dirty="0"/>
              </a:p>
            </p:txBody>
          </p:sp>
        </mc:Choice>
        <mc:Fallback xmlns="">
          <p:sp>
            <p:nvSpPr>
              <p:cNvPr id="85" name="Espace réservé du contenu 2"/>
              <p:cNvSpPr txBox="1">
                <a:spLocks noRot="1" noChangeAspect="1" noMove="1" noResize="1" noEditPoints="1" noAdjustHandles="1" noChangeArrowheads="1" noChangeShapeType="1" noTextEdit="1"/>
              </p:cNvSpPr>
              <p:nvPr>
                <p:custDataLst>
                  <p:tags r:id="rId29"/>
                </p:custDataLst>
              </p:nvPr>
            </p:nvSpPr>
            <p:spPr>
              <a:xfrm>
                <a:off x="6868395" y="3015641"/>
                <a:ext cx="2148040" cy="422140"/>
              </a:xfrm>
              <a:prstGeom prst="rect">
                <a:avLst/>
              </a:prstGeom>
              <a:blipFill rotWithShape="1">
                <a:blip r:embed="rId30"/>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
        <p:nvSpPr>
          <p:cNvPr id="86" name="Espace réservé du contenu 2"/>
          <p:cNvSpPr txBox="1">
            <a:spLocks/>
          </p:cNvSpPr>
          <p:nvPr>
            <p:custDataLst>
              <p:tags r:id="rId11"/>
            </p:custDataLst>
          </p:nvPr>
        </p:nvSpPr>
        <p:spPr>
          <a:xfrm>
            <a:off x="2402473" y="2060848"/>
            <a:ext cx="2148040" cy="4056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wrap="none" lIns="0" tIns="0" rIns="0" bIns="0" rtlCol="0" anchor="ctr">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0"/>
              </a:spcBef>
              <a:buNone/>
            </a:pPr>
            <a:r>
              <a:rPr lang="fr-FR" sz="1800" dirty="0" smtClean="0"/>
              <a:t>I</a:t>
            </a:r>
            <a:r>
              <a:rPr lang="fr-FR" sz="1800" baseline="-25000" dirty="0" smtClean="0"/>
              <a:t>11</a:t>
            </a:r>
            <a:r>
              <a:rPr lang="fr-FR" sz="1800" dirty="0" smtClean="0"/>
              <a:t> = 0,168 A</a:t>
            </a:r>
          </a:p>
        </p:txBody>
      </p:sp>
      <mc:AlternateContent xmlns:mc="http://schemas.openxmlformats.org/markup-compatibility/2006" xmlns:a14="http://schemas.microsoft.com/office/drawing/2010/main">
        <mc:Choice Requires="a14">
          <p:sp>
            <p:nvSpPr>
              <p:cNvPr id="87" name="Espace réservé du contenu 2"/>
              <p:cNvSpPr txBox="1">
                <a:spLocks/>
              </p:cNvSpPr>
              <p:nvPr>
                <p:custDataLst>
                  <p:tags r:id="rId12"/>
                </p:custDataLst>
              </p:nvPr>
            </p:nvSpPr>
            <p:spPr>
              <a:xfrm>
                <a:off x="4636147" y="2538245"/>
                <a:ext cx="2148040" cy="4056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wrap="none" lIns="0" tIns="0" rIns="0" bIns="0" rtlCol="0" anchor="ctr">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0"/>
                  </a:spcBef>
                  <a:buNone/>
                </a:pPr>
                <a:r>
                  <a:rPr lang="fr-FR" sz="1800" dirty="0" smtClean="0"/>
                  <a:t>I</a:t>
                </a:r>
                <a:r>
                  <a:rPr lang="fr-FR" sz="1800" baseline="-25000" dirty="0" smtClean="0"/>
                  <a:t>21</a:t>
                </a:r>
                <a:r>
                  <a:rPr lang="fr-FR" sz="1800" dirty="0" smtClean="0"/>
                  <a:t> = </a:t>
                </a:r>
                <a14:m>
                  <m:oMath xmlns:m="http://schemas.openxmlformats.org/officeDocument/2006/math">
                    <m:r>
                      <m:rPr>
                        <m:nor/>
                      </m:rPr>
                      <a:rPr lang="fr-FR" sz="1800" dirty="0"/>
                      <m:t>0,</m:t>
                    </m:r>
                    <m:r>
                      <m:rPr>
                        <m:nor/>
                      </m:rPr>
                      <a:rPr lang="fr-FR" sz="1800" b="1" i="0" dirty="0" smtClean="0"/>
                      <m:t>0</m:t>
                    </m:r>
                    <m:r>
                      <m:rPr>
                        <m:nor/>
                      </m:rPr>
                      <a:rPr lang="fr-FR" sz="1800" dirty="0"/>
                      <m:t>6</m:t>
                    </m:r>
                    <m:r>
                      <m:rPr>
                        <m:nor/>
                      </m:rPr>
                      <a:rPr lang="fr-FR" sz="1800" b="1" i="0" dirty="0" smtClean="0"/>
                      <m:t>32</m:t>
                    </m:r>
                    <m:r>
                      <m:rPr>
                        <m:nor/>
                      </m:rPr>
                      <a:rPr lang="fr-FR" sz="1800" dirty="0"/>
                      <m:t> </m:t>
                    </m:r>
                    <m:r>
                      <m:rPr>
                        <m:nor/>
                      </m:rPr>
                      <a:rPr lang="fr-FR" sz="1800" dirty="0"/>
                      <m:t>A</m:t>
                    </m:r>
                  </m:oMath>
                </a14:m>
                <a:endParaRPr lang="fr-FR" sz="1800" dirty="0"/>
              </a:p>
            </p:txBody>
          </p:sp>
        </mc:Choice>
        <mc:Fallback xmlns="">
          <p:sp>
            <p:nvSpPr>
              <p:cNvPr id="87" name="Espace réservé du contenu 2"/>
              <p:cNvSpPr txBox="1">
                <a:spLocks noRot="1" noChangeAspect="1" noMove="1" noResize="1" noEditPoints="1" noAdjustHandles="1" noChangeArrowheads="1" noChangeShapeType="1" noTextEdit="1"/>
              </p:cNvSpPr>
              <p:nvPr>
                <p:custDataLst>
                  <p:tags r:id="rId31"/>
                </p:custDataLst>
              </p:nvPr>
            </p:nvSpPr>
            <p:spPr>
              <a:xfrm>
                <a:off x="4636147" y="2538245"/>
                <a:ext cx="2148040" cy="405600"/>
              </a:xfrm>
              <a:prstGeom prst="rect">
                <a:avLst/>
              </a:prstGeom>
              <a:blipFill rotWithShape="1">
                <a:blip r:embed="rId32"/>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8" name="Espace réservé du contenu 2"/>
              <p:cNvSpPr txBox="1">
                <a:spLocks/>
              </p:cNvSpPr>
              <p:nvPr>
                <p:custDataLst>
                  <p:tags r:id="rId13"/>
                </p:custDataLst>
              </p:nvPr>
            </p:nvSpPr>
            <p:spPr>
              <a:xfrm>
                <a:off x="4636147" y="3015641"/>
                <a:ext cx="2148040" cy="4056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wrap="none" lIns="0" tIns="0" rIns="0" bIns="0" rtlCol="0" anchor="ctr">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0"/>
                  </a:spcBef>
                  <a:buNone/>
                </a:pPr>
                <a:r>
                  <a:rPr lang="fr-FR" sz="1800" dirty="0" smtClean="0"/>
                  <a:t>I</a:t>
                </a:r>
                <a:r>
                  <a:rPr lang="fr-FR" sz="1800" baseline="-25000" dirty="0" smtClean="0"/>
                  <a:t>31</a:t>
                </a:r>
                <a:r>
                  <a:rPr lang="fr-FR" sz="1800" dirty="0" smtClean="0"/>
                  <a:t> = </a:t>
                </a:r>
                <a14:m>
                  <m:oMath xmlns:m="http://schemas.openxmlformats.org/officeDocument/2006/math">
                    <m:r>
                      <m:rPr>
                        <m:nor/>
                      </m:rPr>
                      <a:rPr lang="fr-FR" sz="1800" dirty="0"/>
                      <m:t>0,</m:t>
                    </m:r>
                    <m:r>
                      <m:rPr>
                        <m:nor/>
                      </m:rPr>
                      <a:rPr lang="fr-FR" sz="1800" b="1" dirty="0" smtClean="0"/>
                      <m:t>105</m:t>
                    </m:r>
                    <m:r>
                      <m:rPr>
                        <m:nor/>
                      </m:rPr>
                      <a:rPr lang="fr-FR" sz="1800" dirty="0"/>
                      <m:t> </m:t>
                    </m:r>
                    <m:r>
                      <m:rPr>
                        <m:nor/>
                      </m:rPr>
                      <a:rPr lang="fr-FR" sz="1800" dirty="0"/>
                      <m:t>A</m:t>
                    </m:r>
                  </m:oMath>
                </a14:m>
                <a:endParaRPr lang="fr-FR" sz="1800" dirty="0"/>
              </a:p>
            </p:txBody>
          </p:sp>
        </mc:Choice>
        <mc:Fallback xmlns="">
          <p:sp>
            <p:nvSpPr>
              <p:cNvPr id="88" name="Espace réservé du contenu 2"/>
              <p:cNvSpPr txBox="1">
                <a:spLocks noRot="1" noChangeAspect="1" noMove="1" noResize="1" noEditPoints="1" noAdjustHandles="1" noChangeArrowheads="1" noChangeShapeType="1" noTextEdit="1"/>
              </p:cNvSpPr>
              <p:nvPr>
                <p:custDataLst>
                  <p:tags r:id="rId33"/>
                </p:custDataLst>
              </p:nvPr>
            </p:nvSpPr>
            <p:spPr>
              <a:xfrm>
                <a:off x="4636147" y="3015641"/>
                <a:ext cx="2148040" cy="405600"/>
              </a:xfrm>
              <a:prstGeom prst="rect">
                <a:avLst/>
              </a:prstGeom>
              <a:blipFill rotWithShape="1">
                <a:blip r:embed="rId34"/>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
        <p:nvSpPr>
          <p:cNvPr id="89" name="Espace réservé du contenu 2"/>
          <p:cNvSpPr txBox="1">
            <a:spLocks/>
          </p:cNvSpPr>
          <p:nvPr>
            <p:custDataLst>
              <p:tags r:id="rId14"/>
            </p:custDataLst>
          </p:nvPr>
        </p:nvSpPr>
        <p:spPr>
          <a:xfrm>
            <a:off x="3333904" y="4149080"/>
            <a:ext cx="2632592" cy="4056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1</a:t>
            </a:r>
            <a:r>
              <a:rPr lang="fr-FR" sz="1900" dirty="0" smtClean="0"/>
              <a:t> = </a:t>
            </a:r>
            <a:r>
              <a:rPr lang="fr-FR" sz="2000" dirty="0"/>
              <a:t>I</a:t>
            </a:r>
            <a:r>
              <a:rPr lang="fr-FR" sz="2000" baseline="-25000" dirty="0"/>
              <a:t>11 </a:t>
            </a:r>
            <a:r>
              <a:rPr lang="fr-FR" sz="2000" dirty="0" smtClean="0"/>
              <a:t>-I</a:t>
            </a:r>
            <a:r>
              <a:rPr lang="fr-FR" sz="2000" baseline="-25000" dirty="0" smtClean="0"/>
              <a:t>12 </a:t>
            </a:r>
            <a:r>
              <a:rPr lang="fr-FR" sz="2000" dirty="0" smtClean="0"/>
              <a:t>-I</a:t>
            </a:r>
            <a:r>
              <a:rPr lang="fr-FR" sz="2000" baseline="-25000" dirty="0" smtClean="0"/>
              <a:t>13</a:t>
            </a:r>
            <a:endParaRPr lang="fr-FR" sz="2000" dirty="0" smtClean="0"/>
          </a:p>
          <a:p>
            <a:pPr marL="0" indent="0" algn="ctr">
              <a:buNone/>
            </a:pPr>
            <a:endParaRPr lang="fr-FR" sz="2000" dirty="0" smtClean="0"/>
          </a:p>
        </p:txBody>
      </p:sp>
      <p:sp>
        <p:nvSpPr>
          <p:cNvPr id="90" name="Espace réservé du contenu 2"/>
          <p:cNvSpPr txBox="1">
            <a:spLocks/>
          </p:cNvSpPr>
          <p:nvPr>
            <p:custDataLst>
              <p:tags r:id="rId15"/>
            </p:custDataLst>
          </p:nvPr>
        </p:nvSpPr>
        <p:spPr>
          <a:xfrm>
            <a:off x="3333904" y="4572508"/>
            <a:ext cx="5630584" cy="4056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1</a:t>
            </a:r>
            <a:r>
              <a:rPr lang="fr-FR" sz="1900" dirty="0" smtClean="0"/>
              <a:t> = </a:t>
            </a:r>
            <a:r>
              <a:rPr lang="fr-FR" sz="2000" dirty="0" smtClean="0"/>
              <a:t>0,168</a:t>
            </a:r>
            <a:r>
              <a:rPr lang="fr-FR" sz="2000" baseline="-25000" dirty="0" smtClean="0"/>
              <a:t> </a:t>
            </a:r>
            <a:r>
              <a:rPr lang="fr-FR" sz="2000" dirty="0" smtClean="0"/>
              <a:t>-0,189</a:t>
            </a:r>
            <a:r>
              <a:rPr lang="fr-FR" sz="2000" baseline="-25000" dirty="0" smtClean="0"/>
              <a:t> </a:t>
            </a:r>
            <a:r>
              <a:rPr lang="fr-FR" sz="2000" dirty="0" smtClean="0"/>
              <a:t>-0,211 = -0,232 A</a:t>
            </a:r>
          </a:p>
          <a:p>
            <a:pPr marL="0" indent="0" algn="ctr">
              <a:buNone/>
            </a:pPr>
            <a:endParaRPr lang="fr-FR" sz="2000" dirty="0" smtClean="0"/>
          </a:p>
        </p:txBody>
      </p:sp>
      <p:sp>
        <p:nvSpPr>
          <p:cNvPr id="91" name="Espace réservé du contenu 2"/>
          <p:cNvSpPr txBox="1">
            <a:spLocks/>
          </p:cNvSpPr>
          <p:nvPr>
            <p:custDataLst>
              <p:tags r:id="rId16"/>
            </p:custDataLst>
          </p:nvPr>
        </p:nvSpPr>
        <p:spPr>
          <a:xfrm>
            <a:off x="3333904" y="5052670"/>
            <a:ext cx="2632592" cy="4056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2</a:t>
            </a:r>
            <a:r>
              <a:rPr lang="fr-FR" sz="1900" dirty="0" smtClean="0"/>
              <a:t> = </a:t>
            </a:r>
            <a:r>
              <a:rPr lang="fr-FR" sz="2000" dirty="0" smtClean="0"/>
              <a:t>I</a:t>
            </a:r>
            <a:r>
              <a:rPr lang="fr-FR" sz="2000" baseline="-25000" dirty="0" smtClean="0"/>
              <a:t>22 </a:t>
            </a:r>
            <a:r>
              <a:rPr lang="fr-FR" sz="2000" dirty="0" smtClean="0"/>
              <a:t>-I</a:t>
            </a:r>
            <a:r>
              <a:rPr lang="fr-FR" sz="2000" baseline="-25000" dirty="0" smtClean="0"/>
              <a:t>21 </a:t>
            </a:r>
            <a:r>
              <a:rPr lang="fr-FR" sz="2000" dirty="0" smtClean="0"/>
              <a:t>–I</a:t>
            </a:r>
            <a:r>
              <a:rPr lang="fr-FR" sz="2000" baseline="-25000" dirty="0" smtClean="0"/>
              <a:t>23</a:t>
            </a:r>
            <a:endParaRPr lang="fr-FR" sz="2000" dirty="0" smtClean="0"/>
          </a:p>
          <a:p>
            <a:pPr marL="0" indent="0" algn="ctr">
              <a:buNone/>
            </a:pPr>
            <a:endParaRPr lang="fr-FR" sz="2000" dirty="0" smtClean="0"/>
          </a:p>
        </p:txBody>
      </p:sp>
      <p:sp>
        <p:nvSpPr>
          <p:cNvPr id="92" name="Espace réservé du contenu 2"/>
          <p:cNvSpPr txBox="1">
            <a:spLocks/>
          </p:cNvSpPr>
          <p:nvPr>
            <p:custDataLst>
              <p:tags r:id="rId17"/>
            </p:custDataLst>
          </p:nvPr>
        </p:nvSpPr>
        <p:spPr>
          <a:xfrm>
            <a:off x="3333904" y="5471672"/>
            <a:ext cx="5630584" cy="4056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2</a:t>
            </a:r>
            <a:r>
              <a:rPr lang="fr-FR" sz="1900" dirty="0" smtClean="0"/>
              <a:t> = </a:t>
            </a:r>
            <a:r>
              <a:rPr lang="fr-FR" sz="2000" dirty="0" smtClean="0"/>
              <a:t>0,821</a:t>
            </a:r>
            <a:r>
              <a:rPr lang="fr-FR" sz="2000" baseline="-25000" dirty="0" smtClean="0"/>
              <a:t> </a:t>
            </a:r>
            <a:r>
              <a:rPr lang="fr-FR" sz="2000" dirty="0" smtClean="0"/>
              <a:t>-0,0632</a:t>
            </a:r>
            <a:r>
              <a:rPr lang="fr-FR" sz="2000" baseline="-25000" dirty="0" smtClean="0"/>
              <a:t> </a:t>
            </a:r>
            <a:r>
              <a:rPr lang="fr-FR" sz="2000" dirty="0" smtClean="0"/>
              <a:t>-0,421 = 0,337 A</a:t>
            </a:r>
          </a:p>
          <a:p>
            <a:pPr marL="0" indent="0" algn="ctr">
              <a:buNone/>
            </a:pPr>
            <a:endParaRPr lang="fr-FR" sz="2000" dirty="0" smtClean="0"/>
          </a:p>
        </p:txBody>
      </p:sp>
      <p:sp>
        <p:nvSpPr>
          <p:cNvPr id="93" name="Espace réservé du contenu 2"/>
          <p:cNvSpPr txBox="1">
            <a:spLocks/>
          </p:cNvSpPr>
          <p:nvPr>
            <p:custDataLst>
              <p:tags r:id="rId18"/>
            </p:custDataLst>
          </p:nvPr>
        </p:nvSpPr>
        <p:spPr>
          <a:xfrm>
            <a:off x="3333904" y="5949280"/>
            <a:ext cx="2632592" cy="4056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3</a:t>
            </a:r>
            <a:r>
              <a:rPr lang="fr-FR" sz="1900" dirty="0" smtClean="0"/>
              <a:t> = </a:t>
            </a:r>
            <a:r>
              <a:rPr lang="fr-FR" sz="2000" dirty="0" smtClean="0"/>
              <a:t>I</a:t>
            </a:r>
            <a:r>
              <a:rPr lang="fr-FR" sz="2000" baseline="-25000" dirty="0" smtClean="0"/>
              <a:t>33 </a:t>
            </a:r>
            <a:r>
              <a:rPr lang="fr-FR" sz="2000" dirty="0" smtClean="0"/>
              <a:t>–I</a:t>
            </a:r>
            <a:r>
              <a:rPr lang="fr-FR" sz="2000" baseline="-25000" dirty="0" smtClean="0"/>
              <a:t>31 </a:t>
            </a:r>
            <a:r>
              <a:rPr lang="fr-FR" sz="2000" dirty="0" smtClean="0"/>
              <a:t>–I</a:t>
            </a:r>
            <a:r>
              <a:rPr lang="fr-FR" sz="2000" baseline="-25000" dirty="0" smtClean="0"/>
              <a:t>32</a:t>
            </a:r>
            <a:endParaRPr lang="fr-FR" sz="2000" dirty="0" smtClean="0"/>
          </a:p>
          <a:p>
            <a:pPr marL="0" indent="0" algn="ctr">
              <a:buNone/>
            </a:pPr>
            <a:endParaRPr lang="fr-FR" sz="2000" dirty="0" smtClean="0"/>
          </a:p>
        </p:txBody>
      </p:sp>
      <p:sp>
        <p:nvSpPr>
          <p:cNvPr id="94" name="Espace réservé du contenu 2"/>
          <p:cNvSpPr txBox="1">
            <a:spLocks/>
          </p:cNvSpPr>
          <p:nvPr>
            <p:custDataLst>
              <p:tags r:id="rId19"/>
            </p:custDataLst>
          </p:nvPr>
        </p:nvSpPr>
        <p:spPr>
          <a:xfrm>
            <a:off x="3333904" y="6381328"/>
            <a:ext cx="5630584" cy="4056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3</a:t>
            </a:r>
            <a:r>
              <a:rPr lang="fr-FR" sz="1900" dirty="0" smtClean="0"/>
              <a:t> = </a:t>
            </a:r>
            <a:r>
              <a:rPr lang="fr-FR" sz="2000" dirty="0" smtClean="0"/>
              <a:t>0,632</a:t>
            </a:r>
            <a:r>
              <a:rPr lang="fr-FR" sz="2000" baseline="-25000" dirty="0" smtClean="0"/>
              <a:t> </a:t>
            </a:r>
            <a:r>
              <a:rPr lang="fr-FR" sz="2000" dirty="0" smtClean="0"/>
              <a:t>-0,105</a:t>
            </a:r>
            <a:r>
              <a:rPr lang="fr-FR" sz="2000" baseline="-25000" dirty="0" smtClean="0"/>
              <a:t> </a:t>
            </a:r>
            <a:r>
              <a:rPr lang="fr-FR" sz="2000" dirty="0" smtClean="0"/>
              <a:t>-0,632 = -0,105 A</a:t>
            </a:r>
          </a:p>
          <a:p>
            <a:pPr marL="0" indent="0" algn="ctr">
              <a:buNone/>
            </a:pPr>
            <a:endParaRPr lang="fr-FR" sz="2000" dirty="0" smtClean="0"/>
          </a:p>
        </p:txBody>
      </p:sp>
      <p:sp>
        <p:nvSpPr>
          <p:cNvPr id="95" name="Espace réservé du contenu 2"/>
          <p:cNvSpPr txBox="1">
            <a:spLocks/>
          </p:cNvSpPr>
          <p:nvPr>
            <p:custDataLst>
              <p:tags r:id="rId20"/>
            </p:custDataLst>
          </p:nvPr>
        </p:nvSpPr>
        <p:spPr>
          <a:xfrm>
            <a:off x="198637" y="2069851"/>
            <a:ext cx="1963057" cy="432048"/>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Résultats précédents:</a:t>
            </a:r>
            <a:endParaRPr lang="fr-FR" sz="1900" dirty="0"/>
          </a:p>
        </p:txBody>
      </p:sp>
    </p:spTree>
    <p:extLst>
      <p:ext uri="{BB962C8B-B14F-4D97-AF65-F5344CB8AC3E}">
        <p14:creationId xmlns:p14="http://schemas.microsoft.com/office/powerpoint/2010/main" val="35761797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95"/>
                                        </p:tgtEl>
                                        <p:attrNameLst>
                                          <p:attrName>style.visibility</p:attrName>
                                        </p:attrNameLst>
                                      </p:cBhvr>
                                      <p:to>
                                        <p:strVal val="visible"/>
                                      </p:to>
                                    </p:set>
                                    <p:animEffect transition="in" filter="fade">
                                      <p:cBhvr>
                                        <p:cTn id="7" dur="500"/>
                                        <p:tgtEl>
                                          <p:spTgt spid="95"/>
                                        </p:tgtEl>
                                      </p:cBhvr>
                                    </p:animEffect>
                                  </p:childTnLst>
                                </p:cTn>
                              </p:par>
                            </p:childTnLst>
                          </p:cTn>
                        </p:par>
                        <p:par>
                          <p:cTn id="8" fill="hold">
                            <p:stCondLst>
                              <p:cond delay="11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86"/>
                                        </p:tgtEl>
                                        <p:attrNameLst>
                                          <p:attrName>style.visibility</p:attrName>
                                        </p:attrNameLst>
                                      </p:cBhvr>
                                      <p:to>
                                        <p:strVal val="visible"/>
                                      </p:to>
                                    </p:set>
                                    <p:animEffect transition="in" filter="fade">
                                      <p:cBhvr>
                                        <p:cTn id="11" dur="500"/>
                                        <p:tgtEl>
                                          <p:spTgt spid="86"/>
                                        </p:tgtEl>
                                      </p:cBhvr>
                                    </p:animEffect>
                                  </p:childTnLst>
                                </p:cTn>
                              </p:par>
                            </p:childTnLst>
                          </p:cTn>
                        </p:par>
                        <p:par>
                          <p:cTn id="12" fill="hold">
                            <p:stCondLst>
                              <p:cond delay="225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83"/>
                                        </p:tgtEl>
                                        <p:attrNameLst>
                                          <p:attrName>style.visibility</p:attrName>
                                        </p:attrNameLst>
                                      </p:cBhvr>
                                      <p:to>
                                        <p:strVal val="visible"/>
                                      </p:to>
                                    </p:set>
                                    <p:animEffect transition="in" filter="fade">
                                      <p:cBhvr>
                                        <p:cTn id="15" dur="500"/>
                                        <p:tgtEl>
                                          <p:spTgt spid="83"/>
                                        </p:tgtEl>
                                      </p:cBhvr>
                                    </p:animEffect>
                                  </p:childTnLst>
                                </p:cTn>
                              </p:par>
                            </p:childTnLst>
                          </p:cTn>
                        </p:par>
                        <p:par>
                          <p:cTn id="16" fill="hold">
                            <p:stCondLst>
                              <p:cond delay="3400"/>
                            </p:stCondLst>
                            <p:childTnLst>
                              <p:par>
                                <p:cTn id="17" presetID="10" presetClass="entr" presetSubtype="0" fill="hold" grpId="0" nodeType="afterEffect">
                                  <p:stCondLst>
                                    <p:cond delay="500"/>
                                  </p:stCondLst>
                                  <p:iterate type="wd">
                                    <p:tmPct val="10000"/>
                                  </p:iterate>
                                  <p:childTnLst>
                                    <p:set>
                                      <p:cBhvr>
                                        <p:cTn id="18" dur="1" fill="hold">
                                          <p:stCondLst>
                                            <p:cond delay="0"/>
                                          </p:stCondLst>
                                        </p:cTn>
                                        <p:tgtEl>
                                          <p:spTgt spid="47"/>
                                        </p:tgtEl>
                                        <p:attrNameLst>
                                          <p:attrName>style.visibility</p:attrName>
                                        </p:attrNameLst>
                                      </p:cBhvr>
                                      <p:to>
                                        <p:strVal val="visible"/>
                                      </p:to>
                                    </p:set>
                                    <p:animEffect transition="in" filter="fade">
                                      <p:cBhvr>
                                        <p:cTn id="19" dur="500"/>
                                        <p:tgtEl>
                                          <p:spTgt spid="47"/>
                                        </p:tgtEl>
                                      </p:cBhvr>
                                    </p:animEffect>
                                  </p:childTnLst>
                                </p:cTn>
                              </p:par>
                            </p:childTnLst>
                          </p:cTn>
                        </p:par>
                        <p:par>
                          <p:cTn id="20" fill="hold">
                            <p:stCondLst>
                              <p:cond delay="4550"/>
                            </p:stCondLst>
                            <p:childTnLst>
                              <p:par>
                                <p:cTn id="21" presetID="10" presetClass="entr" presetSubtype="0" fill="hold" grpId="0" nodeType="afterEffect">
                                  <p:stCondLst>
                                    <p:cond delay="500"/>
                                  </p:stCondLst>
                                  <p:iterate type="wd">
                                    <p:tmPct val="10000"/>
                                  </p:iterate>
                                  <p:childTnLst>
                                    <p:set>
                                      <p:cBhvr>
                                        <p:cTn id="22" dur="1" fill="hold">
                                          <p:stCondLst>
                                            <p:cond delay="0"/>
                                          </p:stCondLst>
                                        </p:cTn>
                                        <p:tgtEl>
                                          <p:spTgt spid="81"/>
                                        </p:tgtEl>
                                        <p:attrNameLst>
                                          <p:attrName>style.visibility</p:attrName>
                                        </p:attrNameLst>
                                      </p:cBhvr>
                                      <p:to>
                                        <p:strVal val="visible"/>
                                      </p:to>
                                    </p:set>
                                    <p:animEffect transition="in" filter="fade">
                                      <p:cBhvr>
                                        <p:cTn id="23" dur="500"/>
                                        <p:tgtEl>
                                          <p:spTgt spid="81"/>
                                        </p:tgtEl>
                                      </p:cBhvr>
                                    </p:animEffect>
                                  </p:childTnLst>
                                </p:cTn>
                              </p:par>
                            </p:childTnLst>
                          </p:cTn>
                        </p:par>
                        <p:par>
                          <p:cTn id="24" fill="hold">
                            <p:stCondLst>
                              <p:cond delay="5700"/>
                            </p:stCondLst>
                            <p:childTnLst>
                              <p:par>
                                <p:cTn id="25" presetID="10" presetClass="entr" presetSubtype="0" fill="hold" grpId="0" nodeType="afterEffect">
                                  <p:stCondLst>
                                    <p:cond delay="500"/>
                                  </p:stCondLst>
                                  <p:iterate type="wd">
                                    <p:tmPct val="10000"/>
                                  </p:iterate>
                                  <p:childTnLst>
                                    <p:set>
                                      <p:cBhvr>
                                        <p:cTn id="26" dur="1" fill="hold">
                                          <p:stCondLst>
                                            <p:cond delay="0"/>
                                          </p:stCondLst>
                                        </p:cTn>
                                        <p:tgtEl>
                                          <p:spTgt spid="87"/>
                                        </p:tgtEl>
                                        <p:attrNameLst>
                                          <p:attrName>style.visibility</p:attrName>
                                        </p:attrNameLst>
                                      </p:cBhvr>
                                      <p:to>
                                        <p:strVal val="visible"/>
                                      </p:to>
                                    </p:set>
                                    <p:animEffect transition="in" filter="fade">
                                      <p:cBhvr>
                                        <p:cTn id="27" dur="500"/>
                                        <p:tgtEl>
                                          <p:spTgt spid="87"/>
                                        </p:tgtEl>
                                      </p:cBhvr>
                                    </p:animEffect>
                                  </p:childTnLst>
                                </p:cTn>
                              </p:par>
                            </p:childTnLst>
                          </p:cTn>
                        </p:par>
                        <p:par>
                          <p:cTn id="28" fill="hold">
                            <p:stCondLst>
                              <p:cond delay="6850"/>
                            </p:stCondLst>
                            <p:childTnLst>
                              <p:par>
                                <p:cTn id="29" presetID="10" presetClass="entr" presetSubtype="0" fill="hold" grpId="0" nodeType="afterEffect">
                                  <p:stCondLst>
                                    <p:cond delay="500"/>
                                  </p:stCondLst>
                                  <p:iterate type="wd">
                                    <p:tmPct val="10000"/>
                                  </p:iterate>
                                  <p:childTnLst>
                                    <p:set>
                                      <p:cBhvr>
                                        <p:cTn id="30" dur="1" fill="hold">
                                          <p:stCondLst>
                                            <p:cond delay="0"/>
                                          </p:stCondLst>
                                        </p:cTn>
                                        <p:tgtEl>
                                          <p:spTgt spid="49"/>
                                        </p:tgtEl>
                                        <p:attrNameLst>
                                          <p:attrName>style.visibility</p:attrName>
                                        </p:attrNameLst>
                                      </p:cBhvr>
                                      <p:to>
                                        <p:strVal val="visible"/>
                                      </p:to>
                                    </p:set>
                                    <p:animEffect transition="in" filter="fade">
                                      <p:cBhvr>
                                        <p:cTn id="31" dur="500"/>
                                        <p:tgtEl>
                                          <p:spTgt spid="49"/>
                                        </p:tgtEl>
                                      </p:cBhvr>
                                    </p:animEffect>
                                  </p:childTnLst>
                                </p:cTn>
                              </p:par>
                            </p:childTnLst>
                          </p:cTn>
                        </p:par>
                        <p:par>
                          <p:cTn id="32" fill="hold">
                            <p:stCondLst>
                              <p:cond delay="8100"/>
                            </p:stCondLst>
                            <p:childTnLst>
                              <p:par>
                                <p:cTn id="33" presetID="10" presetClass="entr" presetSubtype="0" fill="hold" grpId="0" nodeType="afterEffect">
                                  <p:stCondLst>
                                    <p:cond delay="500"/>
                                  </p:stCondLst>
                                  <p:iterate type="wd">
                                    <p:tmPct val="10000"/>
                                  </p:iterate>
                                  <p:childTnLst>
                                    <p:set>
                                      <p:cBhvr>
                                        <p:cTn id="34" dur="1" fill="hold">
                                          <p:stCondLst>
                                            <p:cond delay="0"/>
                                          </p:stCondLst>
                                        </p:cTn>
                                        <p:tgtEl>
                                          <p:spTgt spid="44"/>
                                        </p:tgtEl>
                                        <p:attrNameLst>
                                          <p:attrName>style.visibility</p:attrName>
                                        </p:attrNameLst>
                                      </p:cBhvr>
                                      <p:to>
                                        <p:strVal val="visible"/>
                                      </p:to>
                                    </p:set>
                                    <p:animEffect transition="in" filter="fade">
                                      <p:cBhvr>
                                        <p:cTn id="35" dur="500"/>
                                        <p:tgtEl>
                                          <p:spTgt spid="44"/>
                                        </p:tgtEl>
                                      </p:cBhvr>
                                    </p:animEffect>
                                  </p:childTnLst>
                                </p:cTn>
                              </p:par>
                            </p:childTnLst>
                          </p:cTn>
                        </p:par>
                        <p:par>
                          <p:cTn id="36" fill="hold">
                            <p:stCondLst>
                              <p:cond delay="9250"/>
                            </p:stCondLst>
                            <p:childTnLst>
                              <p:par>
                                <p:cTn id="37" presetID="10" presetClass="entr" presetSubtype="0" fill="hold" grpId="0" nodeType="afterEffect">
                                  <p:stCondLst>
                                    <p:cond delay="500"/>
                                  </p:stCondLst>
                                  <p:iterate type="wd">
                                    <p:tmPct val="10000"/>
                                  </p:iterate>
                                  <p:childTnLst>
                                    <p:set>
                                      <p:cBhvr>
                                        <p:cTn id="38" dur="1" fill="hold">
                                          <p:stCondLst>
                                            <p:cond delay="0"/>
                                          </p:stCondLst>
                                        </p:cTn>
                                        <p:tgtEl>
                                          <p:spTgt spid="88"/>
                                        </p:tgtEl>
                                        <p:attrNameLst>
                                          <p:attrName>style.visibility</p:attrName>
                                        </p:attrNameLst>
                                      </p:cBhvr>
                                      <p:to>
                                        <p:strVal val="visible"/>
                                      </p:to>
                                    </p:set>
                                    <p:animEffect transition="in" filter="fade">
                                      <p:cBhvr>
                                        <p:cTn id="39" dur="500"/>
                                        <p:tgtEl>
                                          <p:spTgt spid="88"/>
                                        </p:tgtEl>
                                      </p:cBhvr>
                                    </p:animEffect>
                                  </p:childTnLst>
                                </p:cTn>
                              </p:par>
                            </p:childTnLst>
                          </p:cTn>
                        </p:par>
                        <p:par>
                          <p:cTn id="40" fill="hold">
                            <p:stCondLst>
                              <p:cond delay="10400"/>
                            </p:stCondLst>
                            <p:childTnLst>
                              <p:par>
                                <p:cTn id="41" presetID="10" presetClass="entr" presetSubtype="0" fill="hold" grpId="0" nodeType="afterEffect">
                                  <p:stCondLst>
                                    <p:cond delay="500"/>
                                  </p:stCondLst>
                                  <p:iterate type="wd">
                                    <p:tmPct val="10000"/>
                                  </p:iterate>
                                  <p:childTnLst>
                                    <p:set>
                                      <p:cBhvr>
                                        <p:cTn id="42" dur="1" fill="hold">
                                          <p:stCondLst>
                                            <p:cond delay="0"/>
                                          </p:stCondLst>
                                        </p:cTn>
                                        <p:tgtEl>
                                          <p:spTgt spid="85"/>
                                        </p:tgtEl>
                                        <p:attrNameLst>
                                          <p:attrName>style.visibility</p:attrName>
                                        </p:attrNameLst>
                                      </p:cBhvr>
                                      <p:to>
                                        <p:strVal val="visible"/>
                                      </p:to>
                                    </p:set>
                                    <p:animEffect transition="in" filter="fade">
                                      <p:cBhvr>
                                        <p:cTn id="43" dur="500"/>
                                        <p:tgtEl>
                                          <p:spTgt spid="85"/>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iterate type="wd">
                                    <p:tmPct val="10000"/>
                                  </p:iterate>
                                  <p:childTnLst>
                                    <p:set>
                                      <p:cBhvr>
                                        <p:cTn id="47" dur="1" fill="hold">
                                          <p:stCondLst>
                                            <p:cond delay="0"/>
                                          </p:stCondLst>
                                        </p:cTn>
                                        <p:tgtEl>
                                          <p:spTgt spid="74"/>
                                        </p:tgtEl>
                                        <p:attrNameLst>
                                          <p:attrName>style.visibility</p:attrName>
                                        </p:attrNameLst>
                                      </p:cBhvr>
                                      <p:to>
                                        <p:strVal val="visible"/>
                                      </p:to>
                                    </p:set>
                                    <p:animEffect transition="in" filter="fade">
                                      <p:cBhvr>
                                        <p:cTn id="48" dur="500"/>
                                        <p:tgtEl>
                                          <p:spTgt spid="74"/>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4"/>
                                        </p:tgtEl>
                                        <p:attrNameLst>
                                          <p:attrName>style.visibility</p:attrName>
                                        </p:attrNameLst>
                                      </p:cBhvr>
                                      <p:to>
                                        <p:strVal val="visible"/>
                                      </p:to>
                                    </p:set>
                                    <p:animEffect transition="in" filter="fade">
                                      <p:cBhvr>
                                        <p:cTn id="53" dur="500"/>
                                        <p:tgtEl>
                                          <p:spTgt spid="4"/>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89"/>
                                        </p:tgtEl>
                                        <p:attrNameLst>
                                          <p:attrName>style.visibility</p:attrName>
                                        </p:attrNameLst>
                                      </p:cBhvr>
                                      <p:to>
                                        <p:strVal val="visible"/>
                                      </p:to>
                                    </p:set>
                                    <p:animEffect transition="in" filter="wipe(left)">
                                      <p:cBhvr>
                                        <p:cTn id="58" dur="500"/>
                                        <p:tgtEl>
                                          <p:spTgt spid="89"/>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90"/>
                                        </p:tgtEl>
                                        <p:attrNameLst>
                                          <p:attrName>style.visibility</p:attrName>
                                        </p:attrNameLst>
                                      </p:cBhvr>
                                      <p:to>
                                        <p:strVal val="visible"/>
                                      </p:to>
                                    </p:set>
                                    <p:animEffect transition="in" filter="wipe(left)">
                                      <p:cBhvr>
                                        <p:cTn id="63" dur="500"/>
                                        <p:tgtEl>
                                          <p:spTgt spid="90"/>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91"/>
                                        </p:tgtEl>
                                        <p:attrNameLst>
                                          <p:attrName>style.visibility</p:attrName>
                                        </p:attrNameLst>
                                      </p:cBhvr>
                                      <p:to>
                                        <p:strVal val="visible"/>
                                      </p:to>
                                    </p:set>
                                    <p:animEffect transition="in" filter="wipe(left)">
                                      <p:cBhvr>
                                        <p:cTn id="68" dur="500"/>
                                        <p:tgtEl>
                                          <p:spTgt spid="91"/>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92"/>
                                        </p:tgtEl>
                                        <p:attrNameLst>
                                          <p:attrName>style.visibility</p:attrName>
                                        </p:attrNameLst>
                                      </p:cBhvr>
                                      <p:to>
                                        <p:strVal val="visible"/>
                                      </p:to>
                                    </p:set>
                                    <p:animEffect transition="in" filter="wipe(left)">
                                      <p:cBhvr>
                                        <p:cTn id="73" dur="500"/>
                                        <p:tgtEl>
                                          <p:spTgt spid="92"/>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93"/>
                                        </p:tgtEl>
                                        <p:attrNameLst>
                                          <p:attrName>style.visibility</p:attrName>
                                        </p:attrNameLst>
                                      </p:cBhvr>
                                      <p:to>
                                        <p:strVal val="visible"/>
                                      </p:to>
                                    </p:set>
                                    <p:animEffect transition="in" filter="wipe(left)">
                                      <p:cBhvr>
                                        <p:cTn id="78" dur="500"/>
                                        <p:tgtEl>
                                          <p:spTgt spid="93"/>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grpId="0" nodeType="clickEffect">
                                  <p:stCondLst>
                                    <p:cond delay="0"/>
                                  </p:stCondLst>
                                  <p:childTnLst>
                                    <p:set>
                                      <p:cBhvr>
                                        <p:cTn id="82" dur="1" fill="hold">
                                          <p:stCondLst>
                                            <p:cond delay="0"/>
                                          </p:stCondLst>
                                        </p:cTn>
                                        <p:tgtEl>
                                          <p:spTgt spid="94"/>
                                        </p:tgtEl>
                                        <p:attrNameLst>
                                          <p:attrName>style.visibility</p:attrName>
                                        </p:attrNameLst>
                                      </p:cBhvr>
                                      <p:to>
                                        <p:strVal val="visible"/>
                                      </p:to>
                                    </p:set>
                                    <p:animEffect transition="in" filter="wipe(left)">
                                      <p:cBhvr>
                                        <p:cTn id="83" dur="500"/>
                                        <p:tgtEl>
                                          <p:spTgt spid="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p:bldP spid="44" grpId="0" animBg="1"/>
      <p:bldP spid="47" grpId="0" animBg="1"/>
      <p:bldP spid="49" grpId="0" animBg="1"/>
      <p:bldP spid="81" grpId="0" animBg="1"/>
      <p:bldP spid="83" grpId="0" animBg="1"/>
      <p:bldP spid="85" grpId="0" animBg="1"/>
      <p:bldP spid="86" grpId="0" animBg="1"/>
      <p:bldP spid="87" grpId="0" animBg="1"/>
      <p:bldP spid="88" grpId="0" animBg="1"/>
      <p:bldP spid="89" grpId="0" animBg="1"/>
      <p:bldP spid="90" grpId="0" animBg="1"/>
      <p:bldP spid="91" grpId="0" animBg="1"/>
      <p:bldP spid="92" grpId="0" animBg="1"/>
      <p:bldP spid="93" grpId="0" animBg="1"/>
      <p:bldP spid="94" grpId="0" animBg="1"/>
      <p:bldP spid="9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95536" y="302405"/>
            <a:ext cx="8748464" cy="822339"/>
          </a:xfrm>
        </p:spPr>
        <p:txBody>
          <a:bodyPr>
            <a:normAutofit fontScale="90000"/>
          </a:bodyPr>
          <a:lstStyle/>
          <a:p>
            <a:r>
              <a:rPr lang="fr-FR" dirty="0" smtClean="0"/>
              <a:t>Générateur équivalent de </a:t>
            </a:r>
            <a:r>
              <a:rPr lang="fr-FR" dirty="0" err="1" smtClean="0"/>
              <a:t>Thevenin</a:t>
            </a:r>
            <a:endParaRPr lang="fr-FR" dirty="0"/>
          </a:p>
        </p:txBody>
      </p:sp>
      <p:sp>
        <p:nvSpPr>
          <p:cNvPr id="3" name="Espace réservé du contenu 2"/>
          <p:cNvSpPr>
            <a:spLocks noGrp="1"/>
          </p:cNvSpPr>
          <p:nvPr>
            <p:ph idx="1"/>
            <p:custDataLst>
              <p:tags r:id="rId2"/>
            </p:custDataLst>
          </p:nvPr>
        </p:nvSpPr>
        <p:spPr>
          <a:xfrm>
            <a:off x="-108520" y="1340767"/>
            <a:ext cx="9308961" cy="2508551"/>
          </a:xfrm>
        </p:spPr>
        <p:txBody>
          <a:bodyPr>
            <a:noAutofit/>
          </a:bodyPr>
          <a:lstStyle/>
          <a:p>
            <a:pPr marL="0" indent="0" algn="ctr">
              <a:buNone/>
            </a:pPr>
            <a:r>
              <a:rPr lang="fr-FR" sz="1900" dirty="0" smtClean="0"/>
              <a:t>Pour simplifier l’étude d’un circuit et la compréhension des effets produits lors de l’évolution de ce circuit, on va chercher à ramener tout circuit vu entre deux points à l’étude d’un générateur de tension parfait et d’une résistance en série(interne ou autre)…</a:t>
            </a:r>
          </a:p>
          <a:p>
            <a:pPr marL="0" indent="0" algn="ctr">
              <a:buNone/>
            </a:pPr>
            <a:r>
              <a:rPr lang="fr-FR" sz="1900" dirty="0" smtClean="0"/>
              <a:t>On appellera </a:t>
            </a:r>
            <a:r>
              <a:rPr lang="fr-FR" sz="1900" dirty="0" err="1" smtClean="0"/>
              <a:t>E</a:t>
            </a:r>
            <a:r>
              <a:rPr lang="fr-FR" sz="1900" baseline="-25000" dirty="0" err="1" smtClean="0"/>
              <a:t>th</a:t>
            </a:r>
            <a:r>
              <a:rPr lang="fr-FR" sz="1900" dirty="0" smtClean="0"/>
              <a:t> la tension du générateur équivalent de </a:t>
            </a:r>
            <a:r>
              <a:rPr lang="fr-FR" sz="1900" dirty="0" err="1" smtClean="0"/>
              <a:t>Thevenin</a:t>
            </a:r>
            <a:r>
              <a:rPr lang="fr-FR" sz="1900" dirty="0" smtClean="0"/>
              <a:t>  et </a:t>
            </a:r>
            <a:r>
              <a:rPr lang="fr-FR" sz="1900" dirty="0" err="1" smtClean="0"/>
              <a:t>R</a:t>
            </a:r>
            <a:r>
              <a:rPr lang="fr-FR" sz="1900" baseline="-25000" dirty="0" err="1" smtClean="0"/>
              <a:t>th</a:t>
            </a:r>
            <a:r>
              <a:rPr lang="fr-FR" sz="1900" dirty="0" smtClean="0"/>
              <a:t> la résistance équivalente.</a:t>
            </a:r>
          </a:p>
          <a:p>
            <a:pPr marL="0" indent="0" algn="ctr">
              <a:buNone/>
            </a:pPr>
            <a:r>
              <a:rPr lang="fr-FR" sz="1900" dirty="0" err="1" smtClean="0"/>
              <a:t>E</a:t>
            </a:r>
            <a:r>
              <a:rPr lang="fr-FR" sz="1900" baseline="-25000" dirty="0" err="1" smtClean="0"/>
              <a:t>th</a:t>
            </a:r>
            <a:r>
              <a:rPr lang="fr-FR" sz="1900" dirty="0" smtClean="0"/>
              <a:t> sera égale à la tension vue entre les points sans rien raccorder de supplémentaire.   </a:t>
            </a:r>
            <a:endParaRPr lang="fr-FR" sz="1900" dirty="0"/>
          </a:p>
        </p:txBody>
      </p:sp>
      <p:sp>
        <p:nvSpPr>
          <p:cNvPr id="35" name="Rectangle 72"/>
          <p:cNvSpPr/>
          <p:nvPr>
            <p:custDataLst>
              <p:tags r:id="rId3"/>
            </p:custDataLst>
          </p:nvPr>
        </p:nvSpPr>
        <p:spPr>
          <a:xfrm rot="5400000" flipV="1">
            <a:off x="274971" y="4728595"/>
            <a:ext cx="2541065" cy="782516"/>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7" name="Groupe 46"/>
          <p:cNvGrpSpPr/>
          <p:nvPr>
            <p:custDataLst>
              <p:tags r:id="rId4"/>
            </p:custDataLst>
          </p:nvPr>
        </p:nvGrpSpPr>
        <p:grpSpPr>
          <a:xfrm>
            <a:off x="854965" y="5515027"/>
            <a:ext cx="597234" cy="597234"/>
            <a:chOff x="6400473" y="5085184"/>
            <a:chExt cx="597234" cy="597234"/>
          </a:xfrm>
        </p:grpSpPr>
        <p:sp>
          <p:nvSpPr>
            <p:cNvPr id="48" name="Ellipse 47"/>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9" name="Connecteur droit avec flèche 48"/>
            <p:cNvCxnSpPr>
              <a:stCxn id="48" idx="4"/>
              <a:endCxn id="48"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50" name="Rectangle 49"/>
          <p:cNvSpPr/>
          <p:nvPr>
            <p:custDataLst>
              <p:tags r:id="rId5"/>
            </p:custDataLst>
          </p:nvPr>
        </p:nvSpPr>
        <p:spPr>
          <a:xfrm>
            <a:off x="975526" y="427305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51" name="Rectangle 50"/>
          <p:cNvSpPr/>
          <p:nvPr>
            <p:custDataLst>
              <p:tags r:id="rId6"/>
            </p:custDataLst>
          </p:nvPr>
        </p:nvSpPr>
        <p:spPr>
          <a:xfrm>
            <a:off x="1758705" y="427305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Ellipse 12"/>
          <p:cNvSpPr/>
          <p:nvPr>
            <p:custDataLst>
              <p:tags r:id="rId7"/>
            </p:custDataLst>
          </p:nvPr>
        </p:nvSpPr>
        <p:spPr>
          <a:xfrm>
            <a:off x="1470671" y="3765583"/>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custDataLst>
              <p:tags r:id="rId8"/>
            </p:custDataLst>
          </p:nvPr>
        </p:nvSpPr>
        <p:spPr>
          <a:xfrm>
            <a:off x="1479076" y="6296826"/>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custDataLst>
              <p:tags r:id="rId9"/>
            </p:custDataLst>
          </p:nvPr>
        </p:nvSpPr>
        <p:spPr>
          <a:xfrm>
            <a:off x="1153582" y="335699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1" name="Rectangle 60"/>
          <p:cNvSpPr/>
          <p:nvPr>
            <p:custDataLst>
              <p:tags r:id="rId10"/>
            </p:custDataLst>
          </p:nvPr>
        </p:nvSpPr>
        <p:spPr>
          <a:xfrm>
            <a:off x="1172061" y="6324595"/>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mc:AlternateContent xmlns:mc="http://schemas.openxmlformats.org/markup-compatibility/2006">
        <mc:Choice xmlns:a14="http://schemas.microsoft.com/office/drawing/2010/main" Requires="a14">
          <p:sp>
            <p:nvSpPr>
              <p:cNvPr id="63" name="Espace réservé du contenu 2"/>
              <p:cNvSpPr txBox="1">
                <a:spLocks/>
              </p:cNvSpPr>
              <p:nvPr>
                <p:custDataLst>
                  <p:tags r:id="rId11"/>
                </p:custDataLst>
              </p:nvPr>
            </p:nvSpPr>
            <p:spPr>
              <a:xfrm>
                <a:off x="2263443" y="3933056"/>
                <a:ext cx="6629037" cy="1880588"/>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Entre les points A et B la tension </a:t>
                </a:r>
              </a:p>
              <a:p>
                <a:pPr marL="0" indent="0" algn="ctr">
                  <a:buFont typeface="Arial" panose="020B0604020202020204" pitchFamily="34" charset="0"/>
                  <a:buNone/>
                </a:pPr>
                <a:r>
                  <a:rPr lang="fr-FR" sz="1900" dirty="0" smtClean="0"/>
                  <a:t>U</a:t>
                </a:r>
                <a:r>
                  <a:rPr lang="fr-FR" sz="1900" baseline="-25000" dirty="0" smtClean="0"/>
                  <a:t>AB</a:t>
                </a:r>
                <a:r>
                  <a:rPr lang="fr-FR" sz="1900" dirty="0" smtClean="0"/>
                  <a:t>= E</a:t>
                </a:r>
                <a:r>
                  <a:rPr lang="fr-FR" sz="1900" baseline="-25000" dirty="0" smtClean="0"/>
                  <a:t>1</a:t>
                </a:r>
                <a:r>
                  <a:rPr lang="fr-FR" sz="1900" dirty="0" smtClean="0"/>
                  <a:t> –R</a:t>
                </a:r>
                <a:r>
                  <a:rPr lang="fr-FR" sz="1900" baseline="-25000" dirty="0" smtClean="0"/>
                  <a:t>1</a:t>
                </a:r>
                <a:r>
                  <a:rPr lang="fr-FR" sz="1900" dirty="0" smtClean="0"/>
                  <a:t> x I</a:t>
                </a:r>
                <a:r>
                  <a:rPr lang="fr-FR" sz="1900" baseline="-25000" dirty="0" smtClean="0"/>
                  <a:t>1 </a:t>
                </a:r>
                <a:r>
                  <a:rPr lang="fr-FR" sz="1900" dirty="0" smtClean="0"/>
                  <a:t>= </a:t>
                </a:r>
                <a:r>
                  <a:rPr lang="fr-FR" sz="1900" dirty="0" err="1" smtClean="0"/>
                  <a:t>E</a:t>
                </a:r>
                <a:r>
                  <a:rPr lang="fr-FR" sz="1900" baseline="-25000" dirty="0" err="1" smtClean="0"/>
                  <a:t>th</a:t>
                </a:r>
                <a:r>
                  <a:rPr lang="fr-FR" sz="1900" dirty="0" smtClean="0"/>
                  <a:t>   avec  I</a:t>
                </a:r>
                <a:r>
                  <a:rPr lang="fr-FR" sz="1900" baseline="-25000" dirty="0" smtClean="0"/>
                  <a:t>1</a:t>
                </a:r>
                <a:r>
                  <a:rPr lang="fr-FR" sz="1900" dirty="0" smtClean="0"/>
                  <a:t>= </a:t>
                </a:r>
                <a14:m>
                  <m:oMath xmlns:m="http://schemas.openxmlformats.org/officeDocument/2006/math">
                    <m:f>
                      <m:fPr>
                        <m:ctrlPr>
                          <a:rPr lang="fr-FR" b="1" smtClean="0">
                            <a:latin typeface="Cambria Math"/>
                          </a:rPr>
                        </m:ctrlPr>
                      </m:fPr>
                      <m:num>
                        <m:r>
                          <a:rPr lang="fr-FR" b="1" i="0" smtClean="0">
                            <a:latin typeface="Cambria Math"/>
                          </a:rPr>
                          <m:t>𝐄</m:t>
                        </m:r>
                        <m:r>
                          <a:rPr lang="fr-FR" b="1" i="0" baseline="-25000" smtClean="0">
                            <a:latin typeface="Cambria Math"/>
                          </a:rPr>
                          <m:t>𝟏</m:t>
                        </m:r>
                      </m:num>
                      <m:den>
                        <m:r>
                          <a:rPr lang="fr-FR" b="1" i="0" smtClean="0">
                            <a:latin typeface="Cambria Math"/>
                          </a:rPr>
                          <m:t>(</m:t>
                        </m:r>
                        <m:r>
                          <a:rPr lang="fr-FR" b="1" i="0" smtClean="0">
                            <a:latin typeface="Cambria Math"/>
                          </a:rPr>
                          <m:t>𝐑𝟏</m:t>
                        </m:r>
                        <m:r>
                          <a:rPr lang="fr-FR" b="1" i="0" smtClean="0">
                            <a:latin typeface="Cambria Math"/>
                          </a:rPr>
                          <m:t>+</m:t>
                        </m:r>
                        <m:r>
                          <a:rPr lang="fr-FR" b="1" i="0" smtClean="0">
                            <a:latin typeface="Cambria Math"/>
                          </a:rPr>
                          <m:t>𝐑𝟐</m:t>
                        </m:r>
                        <m:r>
                          <a:rPr lang="fr-FR" b="1" i="0" smtClean="0">
                            <a:latin typeface="Cambria Math"/>
                          </a:rPr>
                          <m:t>+</m:t>
                        </m:r>
                        <m:r>
                          <a:rPr lang="fr-FR" b="1" i="0" smtClean="0">
                            <a:latin typeface="Cambria Math"/>
                          </a:rPr>
                          <m:t>𝐑𝟑</m:t>
                        </m:r>
                        <m:r>
                          <a:rPr lang="fr-FR" b="1" i="0" smtClean="0">
                            <a:latin typeface="Cambria Math"/>
                          </a:rPr>
                          <m:t>)</m:t>
                        </m:r>
                      </m:den>
                    </m:f>
                  </m:oMath>
                </a14:m>
                <a:r>
                  <a:rPr lang="fr-FR" dirty="0" smtClean="0"/>
                  <a:t>  </a:t>
                </a:r>
              </a:p>
              <a:p>
                <a:pPr marL="0" indent="0" algn="ctr">
                  <a:buNone/>
                </a:pPr>
                <a:r>
                  <a:rPr lang="fr-FR" sz="1900" dirty="0" smtClean="0"/>
                  <a:t>On peut simplifier cette écriture et on obtient alors la loi dite « diviseur de tension » </a:t>
                </a:r>
              </a:p>
            </p:txBody>
          </p:sp>
        </mc:Choice>
        <mc:Fallback>
          <p:sp>
            <p:nvSpPr>
              <p:cNvPr id="63" name="Espace réservé du contenu 2"/>
              <p:cNvSpPr txBox="1">
                <a:spLocks noRot="1" noChangeAspect="1" noMove="1" noResize="1" noEditPoints="1" noAdjustHandles="1" noChangeArrowheads="1" noChangeShapeType="1" noTextEdit="1"/>
              </p:cNvSpPr>
              <p:nvPr>
                <p:custDataLst>
                  <p:tags r:id="rId11"/>
                </p:custDataLst>
              </p:nvPr>
            </p:nvSpPr>
            <p:spPr>
              <a:xfrm>
                <a:off x="2263443" y="3933056"/>
                <a:ext cx="6629037" cy="1880588"/>
              </a:xfrm>
              <a:prstGeom prst="rect">
                <a:avLst/>
              </a:prstGeom>
              <a:blipFill rotWithShape="1">
                <a:blip r:embed="rId24"/>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 useBgFill="1">
        <p:nvSpPr>
          <p:cNvPr id="40" name="Rectangle 39"/>
          <p:cNvSpPr/>
          <p:nvPr>
            <p:custDataLst>
              <p:tags r:id="rId12"/>
            </p:custDataLst>
          </p:nvPr>
        </p:nvSpPr>
        <p:spPr>
          <a:xfrm>
            <a:off x="1758705" y="550597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7" name="Rectangle 16"/>
          <p:cNvSpPr/>
          <p:nvPr>
            <p:custDataLst>
              <p:tags r:id="rId13"/>
            </p:custDataLst>
          </p:nvPr>
        </p:nvSpPr>
        <p:spPr>
          <a:xfrm>
            <a:off x="179512" y="544522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8" name="Connecteur droit avec flèche 17"/>
          <p:cNvCxnSpPr/>
          <p:nvPr>
            <p:custDataLst>
              <p:tags r:id="rId14"/>
            </p:custDataLst>
          </p:nvPr>
        </p:nvCxnSpPr>
        <p:spPr>
          <a:xfrm flipH="1" flipV="1">
            <a:off x="1149658" y="5103787"/>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p:nvPr>
            <p:custDataLst>
              <p:tags r:id="rId15"/>
            </p:custDataLst>
          </p:nvPr>
        </p:nvCxnSpPr>
        <p:spPr>
          <a:xfrm>
            <a:off x="683568" y="4153095"/>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custDataLst>
              <p:tags r:id="rId16"/>
            </p:custDataLst>
          </p:nvPr>
        </p:nvCxnSpPr>
        <p:spPr>
          <a:xfrm flipV="1">
            <a:off x="2339752" y="3948886"/>
            <a:ext cx="0" cy="2432442"/>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1" name="Rectangle 20"/>
          <p:cNvSpPr/>
          <p:nvPr>
            <p:custDataLst>
              <p:tags r:id="rId17"/>
            </p:custDataLst>
          </p:nvPr>
        </p:nvSpPr>
        <p:spPr>
          <a:xfrm>
            <a:off x="645602" y="4831821"/>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Rectangle 21"/>
          <p:cNvSpPr/>
          <p:nvPr>
            <p:custDataLst>
              <p:tags r:id="rId18"/>
            </p:custDataLst>
          </p:nvPr>
        </p:nvSpPr>
        <p:spPr>
          <a:xfrm>
            <a:off x="141546" y="4257051"/>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23" name="Rectangle 22"/>
          <p:cNvSpPr/>
          <p:nvPr>
            <p:custDataLst>
              <p:tags r:id="rId19"/>
            </p:custDataLst>
          </p:nvPr>
        </p:nvSpPr>
        <p:spPr>
          <a:xfrm>
            <a:off x="2301786" y="401728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AB</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cxnSp>
        <p:nvCxnSpPr>
          <p:cNvPr id="24" name="Connecteur droit avec flèche 23"/>
          <p:cNvCxnSpPr/>
          <p:nvPr>
            <p:custDataLst>
              <p:tags r:id="rId20"/>
            </p:custDataLst>
          </p:nvPr>
        </p:nvCxnSpPr>
        <p:spPr>
          <a:xfrm flipV="1">
            <a:off x="704822" y="5470737"/>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25" name="Espace réservé du contenu 2"/>
              <p:cNvSpPr txBox="1">
                <a:spLocks/>
              </p:cNvSpPr>
              <p:nvPr>
                <p:custDataLst>
                  <p:tags r:id="rId21"/>
                </p:custDataLst>
              </p:nvPr>
            </p:nvSpPr>
            <p:spPr>
              <a:xfrm>
                <a:off x="4427984" y="5924334"/>
                <a:ext cx="2880320" cy="961050"/>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err="1" smtClean="0"/>
                  <a:t>E</a:t>
                </a:r>
                <a:r>
                  <a:rPr lang="fr-FR" sz="2000" baseline="-25000" dirty="0" err="1" smtClean="0"/>
                  <a:t>th</a:t>
                </a:r>
                <a:r>
                  <a:rPr lang="fr-FR" sz="2000" baseline="-25000" dirty="0" smtClean="0"/>
                  <a:t> </a:t>
                </a:r>
                <a:r>
                  <a:rPr lang="fr-FR" sz="2000" dirty="0" smtClean="0"/>
                  <a:t>=</a:t>
                </a:r>
                <a:r>
                  <a:rPr lang="fr-FR" sz="3600" dirty="0" smtClean="0"/>
                  <a:t> </a:t>
                </a:r>
                <a14:m>
                  <m:oMath xmlns:m="http://schemas.openxmlformats.org/officeDocument/2006/math">
                    <m:f>
                      <m:fPr>
                        <m:ctrlPr>
                          <a:rPr lang="fr-FR">
                            <a:latin typeface="Cambria Math"/>
                          </a:rPr>
                        </m:ctrlPr>
                      </m:fPr>
                      <m:num>
                        <m:r>
                          <a:rPr lang="fr-FR" i="0">
                            <a:latin typeface="Cambria Math"/>
                          </a:rPr>
                          <m:t>𝐄</m:t>
                        </m:r>
                        <m:r>
                          <a:rPr lang="fr-FR" i="0" baseline="-25000">
                            <a:latin typeface="Cambria Math"/>
                          </a:rPr>
                          <m:t>𝟏</m:t>
                        </m:r>
                        <m:r>
                          <a:rPr lang="fr-FR" b="1" i="0" smtClean="0">
                            <a:latin typeface="Cambria Math"/>
                          </a:rPr>
                          <m:t>  (</m:t>
                        </m:r>
                        <m:r>
                          <a:rPr lang="fr-FR" b="1" i="0" smtClean="0">
                            <a:latin typeface="Cambria Math"/>
                          </a:rPr>
                          <m:t>𝐑𝟐</m:t>
                        </m:r>
                        <m:r>
                          <a:rPr lang="fr-FR" b="1" i="0" smtClean="0">
                            <a:latin typeface="Cambria Math"/>
                          </a:rPr>
                          <m:t>+</m:t>
                        </m:r>
                        <m:r>
                          <a:rPr lang="fr-FR" b="1" i="0" smtClean="0">
                            <a:latin typeface="Cambria Math"/>
                          </a:rPr>
                          <m:t>𝐑𝟑</m:t>
                        </m:r>
                        <m:r>
                          <a:rPr lang="fr-FR" b="1" i="0" smtClean="0">
                            <a:latin typeface="Cambria Math"/>
                          </a:rPr>
                          <m:t>)</m:t>
                        </m:r>
                      </m:num>
                      <m:den>
                        <m:r>
                          <a:rPr lang="fr-FR" i="0">
                            <a:latin typeface="Cambria Math"/>
                          </a:rPr>
                          <m:t>(</m:t>
                        </m:r>
                        <m:r>
                          <a:rPr lang="fr-FR" i="0">
                            <a:latin typeface="Cambria Math"/>
                          </a:rPr>
                          <m:t>𝐑𝟏</m:t>
                        </m:r>
                        <m:r>
                          <a:rPr lang="fr-FR" i="0">
                            <a:latin typeface="Cambria Math"/>
                          </a:rPr>
                          <m:t>+</m:t>
                        </m:r>
                        <m:r>
                          <a:rPr lang="fr-FR" i="0">
                            <a:latin typeface="Cambria Math"/>
                          </a:rPr>
                          <m:t>𝐑𝟐</m:t>
                        </m:r>
                        <m:r>
                          <a:rPr lang="fr-FR" i="0">
                            <a:latin typeface="Cambria Math"/>
                          </a:rPr>
                          <m:t>+</m:t>
                        </m:r>
                        <m:r>
                          <a:rPr lang="fr-FR" i="0">
                            <a:latin typeface="Cambria Math"/>
                          </a:rPr>
                          <m:t>𝐑𝟑</m:t>
                        </m:r>
                        <m:r>
                          <a:rPr lang="fr-FR" i="0">
                            <a:latin typeface="Cambria Math"/>
                          </a:rPr>
                          <m:t>)</m:t>
                        </m:r>
                      </m:den>
                    </m:f>
                  </m:oMath>
                </a14:m>
                <a:endParaRPr lang="fr-FR" dirty="0" smtClean="0"/>
              </a:p>
            </p:txBody>
          </p:sp>
        </mc:Choice>
        <mc:Fallback>
          <p:sp>
            <p:nvSpPr>
              <p:cNvPr id="25" name="Espace réservé du contenu 2"/>
              <p:cNvSpPr txBox="1">
                <a:spLocks noRot="1" noChangeAspect="1" noMove="1" noResize="1" noEditPoints="1" noAdjustHandles="1" noChangeArrowheads="1" noChangeShapeType="1" noTextEdit="1"/>
              </p:cNvSpPr>
              <p:nvPr>
                <p:custDataLst>
                  <p:tags r:id="rId21"/>
                </p:custDataLst>
              </p:nvPr>
            </p:nvSpPr>
            <p:spPr>
              <a:xfrm>
                <a:off x="4427984" y="5924334"/>
                <a:ext cx="2880320" cy="961050"/>
              </a:xfrm>
              <a:prstGeom prst="rect">
                <a:avLst/>
              </a:prstGeom>
              <a:blipFill rotWithShape="1">
                <a:blip r:embed="rId25"/>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Tree>
    <p:extLst>
      <p:ext uri="{BB962C8B-B14F-4D97-AF65-F5344CB8AC3E}">
        <p14:creationId xmlns:p14="http://schemas.microsoft.com/office/powerpoint/2010/main" val="30302215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63"/>
                                        </p:tgtEl>
                                        <p:attrNameLst>
                                          <p:attrName>style.visibility</p:attrName>
                                        </p:attrNameLst>
                                      </p:cBhvr>
                                      <p:to>
                                        <p:strVal val="visible"/>
                                      </p:to>
                                    </p:set>
                                    <p:animEffect transition="in" filter="fade">
                                      <p:cBhvr>
                                        <p:cTn id="7" dur="500"/>
                                        <p:tgtEl>
                                          <p:spTgt spid="6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2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95536" y="302405"/>
            <a:ext cx="8748464" cy="822339"/>
          </a:xfrm>
        </p:spPr>
        <p:txBody>
          <a:bodyPr>
            <a:normAutofit fontScale="90000"/>
          </a:bodyPr>
          <a:lstStyle/>
          <a:p>
            <a:r>
              <a:rPr lang="fr-FR" dirty="0" smtClean="0"/>
              <a:t>Théorème de superposition</a:t>
            </a:r>
            <a:endParaRPr lang="fr-FR" dirty="0"/>
          </a:p>
        </p:txBody>
      </p:sp>
      <p:sp>
        <p:nvSpPr>
          <p:cNvPr id="3" name="Espace réservé du contenu 2"/>
          <p:cNvSpPr>
            <a:spLocks noGrp="1"/>
          </p:cNvSpPr>
          <p:nvPr>
            <p:ph idx="1"/>
            <p:custDataLst>
              <p:tags r:id="rId2"/>
            </p:custDataLst>
          </p:nvPr>
        </p:nvSpPr>
        <p:spPr>
          <a:xfrm>
            <a:off x="-19050" y="1052736"/>
            <a:ext cx="9128433" cy="1008112"/>
          </a:xfrm>
        </p:spPr>
        <p:txBody>
          <a:bodyPr>
            <a:noAutofit/>
          </a:bodyPr>
          <a:lstStyle/>
          <a:p>
            <a:pPr marL="0" indent="0" algn="ctr">
              <a:buNone/>
            </a:pPr>
            <a:r>
              <a:rPr lang="fr-FR" sz="1900" dirty="0" smtClean="0"/>
              <a:t>Application numérique. </a:t>
            </a:r>
          </a:p>
          <a:p>
            <a:pPr marL="0" indent="0" algn="ctr">
              <a:buNone/>
            </a:pPr>
            <a:r>
              <a:rPr lang="fr-FR" sz="1900" dirty="0" smtClean="0"/>
              <a:t>R</a:t>
            </a:r>
            <a:r>
              <a:rPr lang="fr-FR" sz="1900" baseline="-25000" dirty="0" smtClean="0"/>
              <a:t>1 </a:t>
            </a:r>
            <a:r>
              <a:rPr lang="fr-FR" sz="1900" dirty="0" smtClean="0"/>
              <a:t>=10</a:t>
            </a:r>
            <a:r>
              <a:rPr lang="fr-FR" sz="1900" dirty="0" smtClean="0">
                <a:sym typeface="Symbol"/>
              </a:rPr>
              <a:t> ;</a:t>
            </a:r>
            <a:r>
              <a:rPr lang="fr-FR" sz="1900" dirty="0" smtClean="0"/>
              <a:t> R</a:t>
            </a:r>
            <a:r>
              <a:rPr lang="fr-FR" sz="1900" baseline="-25000" dirty="0" smtClean="0"/>
              <a:t>2</a:t>
            </a:r>
            <a:r>
              <a:rPr lang="fr-FR" sz="1900" dirty="0"/>
              <a:t> </a:t>
            </a:r>
            <a:r>
              <a:rPr lang="fr-FR" sz="1900" dirty="0" smtClean="0"/>
              <a:t>=5</a:t>
            </a:r>
            <a:r>
              <a:rPr lang="fr-FR" sz="1900" dirty="0" smtClean="0">
                <a:sym typeface="Symbol"/>
              </a:rPr>
              <a:t> </a:t>
            </a:r>
            <a:r>
              <a:rPr lang="fr-FR" sz="1900" dirty="0" smtClean="0"/>
              <a:t>; R</a:t>
            </a:r>
            <a:r>
              <a:rPr lang="fr-FR" sz="1900" baseline="-25000" dirty="0" smtClean="0"/>
              <a:t>3</a:t>
            </a:r>
            <a:r>
              <a:rPr lang="fr-FR" sz="1900" dirty="0"/>
              <a:t> </a:t>
            </a:r>
            <a:r>
              <a:rPr lang="fr-FR" sz="1900" dirty="0" smtClean="0"/>
              <a:t>=3</a:t>
            </a:r>
            <a:r>
              <a:rPr lang="fr-FR" sz="1900" dirty="0" smtClean="0">
                <a:sym typeface="Symbol"/>
              </a:rPr>
              <a:t> </a:t>
            </a:r>
            <a:r>
              <a:rPr lang="fr-FR" sz="1900" dirty="0" smtClean="0"/>
              <a:t>; E</a:t>
            </a:r>
            <a:r>
              <a:rPr lang="fr-FR" sz="1900" baseline="-25000" dirty="0" smtClean="0"/>
              <a:t>1</a:t>
            </a:r>
            <a:r>
              <a:rPr lang="fr-FR" sz="1900" dirty="0"/>
              <a:t> </a:t>
            </a:r>
            <a:r>
              <a:rPr lang="fr-FR" sz="1900" dirty="0" smtClean="0"/>
              <a:t>=2V ; E</a:t>
            </a:r>
            <a:r>
              <a:rPr lang="fr-FR" sz="1900" baseline="-25000" dirty="0" smtClean="0"/>
              <a:t>2</a:t>
            </a:r>
            <a:r>
              <a:rPr lang="fr-FR" sz="1900" dirty="0"/>
              <a:t> </a:t>
            </a:r>
            <a:r>
              <a:rPr lang="fr-FR" sz="1900" dirty="0" smtClean="0"/>
              <a:t>=6V </a:t>
            </a:r>
            <a:r>
              <a:rPr lang="fr-FR" sz="1900" dirty="0"/>
              <a:t>; </a:t>
            </a:r>
            <a:r>
              <a:rPr lang="fr-FR" sz="1900" dirty="0" smtClean="0"/>
              <a:t>E</a:t>
            </a:r>
            <a:r>
              <a:rPr lang="fr-FR" sz="1900" baseline="-25000" dirty="0" smtClean="0"/>
              <a:t>3</a:t>
            </a:r>
            <a:r>
              <a:rPr lang="fr-FR" sz="1900" dirty="0" smtClean="0"/>
              <a:t> =4V .</a:t>
            </a:r>
            <a:br>
              <a:rPr lang="fr-FR" sz="1900" dirty="0" smtClean="0"/>
            </a:br>
            <a:r>
              <a:rPr lang="fr-FR" sz="1900" dirty="0" smtClean="0"/>
              <a:t> </a:t>
            </a:r>
            <a:r>
              <a:rPr lang="fr-FR" sz="1900" dirty="0"/>
              <a:t>On cherche à définir </a:t>
            </a:r>
            <a:r>
              <a:rPr lang="fr-FR" sz="1900" dirty="0" smtClean="0"/>
              <a:t>les tensions U</a:t>
            </a:r>
            <a:r>
              <a:rPr lang="fr-FR" sz="1900" baseline="-25000" dirty="0" smtClean="0"/>
              <a:t>3</a:t>
            </a:r>
            <a:r>
              <a:rPr lang="fr-FR" sz="1900" dirty="0" smtClean="0"/>
              <a:t>; </a:t>
            </a:r>
            <a:r>
              <a:rPr lang="fr-FR" sz="1900" dirty="0"/>
              <a:t>U</a:t>
            </a:r>
            <a:r>
              <a:rPr lang="fr-FR" sz="1900" baseline="-25000" dirty="0"/>
              <a:t>2</a:t>
            </a:r>
            <a:r>
              <a:rPr lang="fr-FR" sz="1900" dirty="0"/>
              <a:t> </a:t>
            </a:r>
            <a:r>
              <a:rPr lang="fr-FR" sz="1900" dirty="0" smtClean="0"/>
              <a:t>; U</a:t>
            </a:r>
            <a:r>
              <a:rPr lang="fr-FR" sz="1900" baseline="-25000" dirty="0" smtClean="0"/>
              <a:t>1 </a:t>
            </a:r>
            <a:r>
              <a:rPr lang="fr-FR" sz="1900" dirty="0" smtClean="0"/>
              <a:t>; et U</a:t>
            </a:r>
            <a:r>
              <a:rPr lang="fr-FR" sz="1900" baseline="-25000" dirty="0" smtClean="0"/>
              <a:t>AB</a:t>
            </a:r>
            <a:r>
              <a:rPr lang="fr-FR" sz="1900" dirty="0" smtClean="0"/>
              <a:t>.</a:t>
            </a:r>
            <a:endParaRPr lang="fr-FR" sz="1900" dirty="0"/>
          </a:p>
          <a:p>
            <a:pPr marL="0" indent="0" algn="ctr">
              <a:buNone/>
            </a:pPr>
            <a:r>
              <a:rPr lang="fr-FR" sz="1900" dirty="0" smtClean="0"/>
              <a:t> </a:t>
            </a:r>
            <a:endParaRPr lang="fr-FR" sz="1900" dirty="0"/>
          </a:p>
        </p:txBody>
      </p:sp>
      <p:sp>
        <p:nvSpPr>
          <p:cNvPr id="74" name="Espace réservé du contenu 2"/>
          <p:cNvSpPr txBox="1">
            <a:spLocks/>
          </p:cNvSpPr>
          <p:nvPr>
            <p:custDataLst>
              <p:tags r:id="rId3"/>
            </p:custDataLst>
          </p:nvPr>
        </p:nvSpPr>
        <p:spPr>
          <a:xfrm>
            <a:off x="49055" y="2780928"/>
            <a:ext cx="9075125" cy="764704"/>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buNone/>
            </a:pPr>
            <a:r>
              <a:rPr lang="fr-FR" sz="1900" dirty="0" smtClean="0"/>
              <a:t>De ces résultats on peut en déduire que  seul E2 fonctionne en générateur, E1 et E3 seront récepteurs. Si on veut travailler avec des valeurs positives, il suffit de changer le sens des courants et tensions dans les colonnes 1 et 3.</a:t>
            </a:r>
            <a:endParaRPr lang="fr-FR" sz="1900" dirty="0"/>
          </a:p>
          <a:p>
            <a:pPr marL="0" indent="0" algn="ctr">
              <a:buFont typeface="Arial" panose="020B0604020202020204" pitchFamily="34" charset="0"/>
              <a:buNone/>
            </a:pPr>
            <a:endParaRPr lang="fr-FR" sz="1900" dirty="0"/>
          </a:p>
        </p:txBody>
      </p:sp>
      <p:grpSp>
        <p:nvGrpSpPr>
          <p:cNvPr id="4" name="Groupe 3"/>
          <p:cNvGrpSpPr/>
          <p:nvPr>
            <p:custDataLst>
              <p:tags r:id="rId4"/>
            </p:custDataLst>
          </p:nvPr>
        </p:nvGrpSpPr>
        <p:grpSpPr>
          <a:xfrm>
            <a:off x="-108520" y="3717032"/>
            <a:ext cx="3384376" cy="2664295"/>
            <a:chOff x="-108520" y="3717032"/>
            <a:chExt cx="3384376" cy="2664295"/>
          </a:xfrm>
        </p:grpSpPr>
        <p:sp>
          <p:nvSpPr>
            <p:cNvPr id="29" name="Rectangle 72"/>
            <p:cNvSpPr/>
            <p:nvPr/>
          </p:nvSpPr>
          <p:spPr>
            <a:xfrm rot="5400000" flipV="1">
              <a:off x="169233" y="4354598"/>
              <a:ext cx="2541065" cy="1512394"/>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3" name="Connecteur droit 32"/>
            <p:cNvCxnSpPr/>
            <p:nvPr/>
          </p:nvCxnSpPr>
          <p:spPr>
            <a:xfrm rot="5400000" flipV="1">
              <a:off x="-577235" y="5100401"/>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p:nvCxnSpPr>
          <p:spPr>
            <a:xfrm rot="5400000" flipV="1">
              <a:off x="205943" y="5113352"/>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Connecteur droit 34"/>
            <p:cNvCxnSpPr/>
            <p:nvPr/>
          </p:nvCxnSpPr>
          <p:spPr>
            <a:xfrm rot="5400000" flipV="1">
              <a:off x="935820" y="5113352"/>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6" name="Groupe 35"/>
            <p:cNvGrpSpPr/>
            <p:nvPr/>
          </p:nvGrpSpPr>
          <p:grpSpPr>
            <a:xfrm>
              <a:off x="1897346" y="5505970"/>
              <a:ext cx="597234" cy="597234"/>
              <a:chOff x="6400473" y="5085184"/>
              <a:chExt cx="597234" cy="597234"/>
            </a:xfrm>
          </p:grpSpPr>
          <p:sp>
            <p:nvSpPr>
              <p:cNvPr id="37" name="Ellipse 36"/>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8" name="Connecteur droit avec flèche 37"/>
              <p:cNvCxnSpPr>
                <a:stCxn id="37" idx="4"/>
                <a:endCxn id="37"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39" name="Groupe 38"/>
            <p:cNvGrpSpPr/>
            <p:nvPr/>
          </p:nvGrpSpPr>
          <p:grpSpPr>
            <a:xfrm>
              <a:off x="1167467" y="5505970"/>
              <a:ext cx="597234" cy="597234"/>
              <a:chOff x="6552873" y="5237584"/>
              <a:chExt cx="597234" cy="597234"/>
            </a:xfrm>
          </p:grpSpPr>
          <p:sp>
            <p:nvSpPr>
              <p:cNvPr id="42" name="Ellipse 41"/>
              <p:cNvSpPr/>
              <p:nvPr/>
            </p:nvSpPr>
            <p:spPr>
              <a:xfrm>
                <a:off x="6552873" y="52375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3" name="Connecteur droit avec flèche 42"/>
              <p:cNvCxnSpPr>
                <a:stCxn id="42" idx="4"/>
                <a:endCxn id="42" idx="0"/>
              </p:cNvCxnSpPr>
              <p:nvPr/>
            </p:nvCxnSpPr>
            <p:spPr>
              <a:xfrm flipV="1">
                <a:off x="6851490" y="52375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46" name="Groupe 45"/>
            <p:cNvGrpSpPr/>
            <p:nvPr/>
          </p:nvGrpSpPr>
          <p:grpSpPr>
            <a:xfrm>
              <a:off x="384288" y="5505970"/>
              <a:ext cx="597234" cy="597234"/>
              <a:chOff x="6400473" y="5085184"/>
              <a:chExt cx="597234" cy="597234"/>
            </a:xfrm>
          </p:grpSpPr>
          <p:sp>
            <p:nvSpPr>
              <p:cNvPr id="48" name="Ellipse 47"/>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0" name="Connecteur droit avec flèche 49"/>
              <p:cNvCxnSpPr>
                <a:stCxn id="48" idx="4"/>
                <a:endCxn id="48"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51" name="Rectangle 50"/>
            <p:cNvSpPr/>
            <p:nvPr/>
          </p:nvSpPr>
          <p:spPr>
            <a:xfrm>
              <a:off x="504849" y="4263993"/>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52" name="Rectangle 51"/>
            <p:cNvSpPr/>
            <p:nvPr/>
          </p:nvSpPr>
          <p:spPr>
            <a:xfrm>
              <a:off x="1288028" y="4263993"/>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53" name="Rectangle 52"/>
            <p:cNvSpPr/>
            <p:nvPr/>
          </p:nvSpPr>
          <p:spPr>
            <a:xfrm>
              <a:off x="2017907" y="4263993"/>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4" name="Rectangle 53"/>
            <p:cNvSpPr/>
            <p:nvPr/>
          </p:nvSpPr>
          <p:spPr>
            <a:xfrm>
              <a:off x="68875" y="512212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6" name="Rectangle 55"/>
            <p:cNvSpPr/>
            <p:nvPr/>
          </p:nvSpPr>
          <p:spPr>
            <a:xfrm>
              <a:off x="868857" y="512212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9" name="Rectangle 58"/>
            <p:cNvSpPr/>
            <p:nvPr/>
          </p:nvSpPr>
          <p:spPr>
            <a:xfrm>
              <a:off x="1615083" y="512212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60" name="Connecteur droit avec flèche 59"/>
            <p:cNvCxnSpPr/>
            <p:nvPr/>
          </p:nvCxnSpPr>
          <p:spPr>
            <a:xfrm flipH="1">
              <a:off x="683568" y="4948200"/>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1" name="Connecteur droit avec flèche 60"/>
            <p:cNvCxnSpPr/>
            <p:nvPr/>
          </p:nvCxnSpPr>
          <p:spPr>
            <a:xfrm flipH="1" flipV="1">
              <a:off x="1455668" y="4948200"/>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3" name="Connecteur droit avec flèche 62"/>
            <p:cNvCxnSpPr/>
            <p:nvPr/>
          </p:nvCxnSpPr>
          <p:spPr>
            <a:xfrm flipH="1">
              <a:off x="2199662" y="4948200"/>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4" name="Connecteur droit avec flèche 63"/>
            <p:cNvCxnSpPr/>
            <p:nvPr/>
          </p:nvCxnSpPr>
          <p:spPr>
            <a:xfrm flipV="1">
              <a:off x="386896" y="4060654"/>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5" name="Connecteur droit avec flèche 64"/>
            <p:cNvCxnSpPr/>
            <p:nvPr/>
          </p:nvCxnSpPr>
          <p:spPr>
            <a:xfrm flipV="1">
              <a:off x="1907704" y="4060654"/>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p:nvPr/>
          </p:nvCxnSpPr>
          <p:spPr>
            <a:xfrm flipV="1">
              <a:off x="2627784" y="3958388"/>
              <a:ext cx="0" cy="2144816"/>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7" name="Rectangle 66"/>
            <p:cNvSpPr/>
            <p:nvPr/>
          </p:nvSpPr>
          <p:spPr>
            <a:xfrm>
              <a:off x="179512" y="4840043"/>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68" name="Rectangle 67"/>
            <p:cNvSpPr/>
            <p:nvPr/>
          </p:nvSpPr>
          <p:spPr>
            <a:xfrm>
              <a:off x="933634" y="4840043"/>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70" name="Rectangle 69"/>
            <p:cNvSpPr/>
            <p:nvPr/>
          </p:nvSpPr>
          <p:spPr>
            <a:xfrm>
              <a:off x="1763688" y="4840043"/>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3</a:t>
              </a:r>
              <a:endParaRPr lang="fr-FR" b="1" baseline="-25000" dirty="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71" name="Rectangle 70"/>
            <p:cNvSpPr/>
            <p:nvPr/>
          </p:nvSpPr>
          <p:spPr>
            <a:xfrm>
              <a:off x="-108520" y="371703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72" name="Rectangle 71"/>
            <p:cNvSpPr/>
            <p:nvPr/>
          </p:nvSpPr>
          <p:spPr>
            <a:xfrm>
              <a:off x="1403648" y="371703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U</a:t>
              </a:r>
              <a:r>
                <a:rPr lang="fr-FR" b="1" baseline="-25000" dirty="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3</a:t>
              </a:r>
            </a:p>
          </p:txBody>
        </p:sp>
        <p:sp>
          <p:nvSpPr>
            <p:cNvPr id="78" name="Rectangle 77"/>
            <p:cNvSpPr/>
            <p:nvPr/>
          </p:nvSpPr>
          <p:spPr>
            <a:xfrm>
              <a:off x="2661826" y="378904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AB</a:t>
              </a:r>
              <a:endParaRPr lang="fr-FR" b="1" baseline="-25000" dirty="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cxnSp>
          <p:nvCxnSpPr>
            <p:cNvPr id="79" name="Connecteur droit avec flèche 78"/>
            <p:cNvCxnSpPr/>
            <p:nvPr/>
          </p:nvCxnSpPr>
          <p:spPr>
            <a:xfrm>
              <a:off x="1177174" y="4060654"/>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80" name="Rectangle 79"/>
            <p:cNvSpPr/>
            <p:nvPr/>
          </p:nvSpPr>
          <p:spPr>
            <a:xfrm>
              <a:off x="681758" y="371703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grpSp>
      <p:sp>
        <p:nvSpPr>
          <p:cNvPr id="86" name="Espace réservé du contenu 2"/>
          <p:cNvSpPr txBox="1">
            <a:spLocks/>
          </p:cNvSpPr>
          <p:nvPr>
            <p:custDataLst>
              <p:tags r:id="rId5"/>
            </p:custDataLst>
          </p:nvPr>
        </p:nvSpPr>
        <p:spPr>
          <a:xfrm>
            <a:off x="2833498" y="4444741"/>
            <a:ext cx="1764000" cy="39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U</a:t>
            </a:r>
            <a:r>
              <a:rPr lang="fr-FR" sz="1900" baseline="-25000" dirty="0" smtClean="0"/>
              <a:t>1</a:t>
            </a:r>
            <a:r>
              <a:rPr lang="fr-FR" sz="1900" dirty="0" smtClean="0"/>
              <a:t> = R</a:t>
            </a:r>
            <a:r>
              <a:rPr lang="fr-FR" sz="1900" baseline="-25000" dirty="0" smtClean="0"/>
              <a:t>1</a:t>
            </a:r>
            <a:r>
              <a:rPr lang="fr-FR" sz="1900" dirty="0" smtClean="0"/>
              <a:t> x I</a:t>
            </a:r>
            <a:r>
              <a:rPr lang="fr-FR" sz="1900" baseline="-25000" dirty="0" smtClean="0"/>
              <a:t>1</a:t>
            </a:r>
            <a:endParaRPr lang="fr-FR" sz="2000" baseline="-25000" dirty="0" smtClean="0"/>
          </a:p>
        </p:txBody>
      </p:sp>
      <p:sp>
        <p:nvSpPr>
          <p:cNvPr id="90" name="Espace réservé du contenu 2"/>
          <p:cNvSpPr txBox="1">
            <a:spLocks/>
          </p:cNvSpPr>
          <p:nvPr>
            <p:custDataLst>
              <p:tags r:id="rId6"/>
            </p:custDataLst>
          </p:nvPr>
        </p:nvSpPr>
        <p:spPr>
          <a:xfrm>
            <a:off x="2208724" y="2262737"/>
            <a:ext cx="2160240" cy="4056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1</a:t>
            </a:r>
            <a:r>
              <a:rPr lang="fr-FR" sz="1900" dirty="0" smtClean="0"/>
              <a:t> = </a:t>
            </a:r>
            <a:r>
              <a:rPr lang="fr-FR" sz="2000" dirty="0" smtClean="0"/>
              <a:t>-0,232 A</a:t>
            </a:r>
          </a:p>
          <a:p>
            <a:pPr marL="0" indent="0" algn="ctr">
              <a:buNone/>
            </a:pPr>
            <a:endParaRPr lang="fr-FR" sz="2000" dirty="0" smtClean="0"/>
          </a:p>
        </p:txBody>
      </p:sp>
      <p:sp>
        <p:nvSpPr>
          <p:cNvPr id="92" name="Espace réservé du contenu 2"/>
          <p:cNvSpPr txBox="1">
            <a:spLocks/>
          </p:cNvSpPr>
          <p:nvPr>
            <p:custDataLst>
              <p:tags r:id="rId7"/>
            </p:custDataLst>
          </p:nvPr>
        </p:nvSpPr>
        <p:spPr>
          <a:xfrm>
            <a:off x="4526215" y="2262737"/>
            <a:ext cx="2160240" cy="4056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2</a:t>
            </a:r>
            <a:r>
              <a:rPr lang="fr-FR" sz="1900" dirty="0" smtClean="0"/>
              <a:t> = </a:t>
            </a:r>
            <a:r>
              <a:rPr lang="fr-FR" sz="2000" dirty="0" smtClean="0"/>
              <a:t>0,337 A</a:t>
            </a:r>
          </a:p>
          <a:p>
            <a:pPr marL="0" indent="0" algn="ctr">
              <a:buNone/>
            </a:pPr>
            <a:endParaRPr lang="fr-FR" sz="2000" dirty="0" smtClean="0"/>
          </a:p>
        </p:txBody>
      </p:sp>
      <p:sp>
        <p:nvSpPr>
          <p:cNvPr id="94" name="Espace réservé du contenu 2"/>
          <p:cNvSpPr txBox="1">
            <a:spLocks/>
          </p:cNvSpPr>
          <p:nvPr>
            <p:custDataLst>
              <p:tags r:id="rId8"/>
            </p:custDataLst>
          </p:nvPr>
        </p:nvSpPr>
        <p:spPr>
          <a:xfrm>
            <a:off x="6951588" y="2262737"/>
            <a:ext cx="2160240" cy="4056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3</a:t>
            </a:r>
            <a:r>
              <a:rPr lang="fr-FR" sz="1900" dirty="0" smtClean="0"/>
              <a:t> = </a:t>
            </a:r>
            <a:r>
              <a:rPr lang="fr-FR" sz="2000" dirty="0" smtClean="0"/>
              <a:t>-0,105 A</a:t>
            </a:r>
          </a:p>
          <a:p>
            <a:pPr marL="0" indent="0" algn="ctr">
              <a:buNone/>
            </a:pPr>
            <a:endParaRPr lang="fr-FR" sz="2000" dirty="0" smtClean="0"/>
          </a:p>
        </p:txBody>
      </p:sp>
      <p:sp>
        <p:nvSpPr>
          <p:cNvPr id="95" name="Espace réservé du contenu 2"/>
          <p:cNvSpPr txBox="1">
            <a:spLocks/>
          </p:cNvSpPr>
          <p:nvPr>
            <p:custDataLst>
              <p:tags r:id="rId9"/>
            </p:custDataLst>
          </p:nvPr>
        </p:nvSpPr>
        <p:spPr>
          <a:xfrm>
            <a:off x="198637" y="2069851"/>
            <a:ext cx="1963057" cy="432048"/>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Résultats précédents:</a:t>
            </a:r>
            <a:endParaRPr lang="fr-FR" sz="1900" dirty="0"/>
          </a:p>
        </p:txBody>
      </p:sp>
      <p:sp>
        <p:nvSpPr>
          <p:cNvPr id="55" name="Espace réservé du contenu 2"/>
          <p:cNvSpPr txBox="1">
            <a:spLocks/>
          </p:cNvSpPr>
          <p:nvPr>
            <p:custDataLst>
              <p:tags r:id="rId10"/>
            </p:custDataLst>
          </p:nvPr>
        </p:nvSpPr>
        <p:spPr>
          <a:xfrm>
            <a:off x="4639001" y="4444741"/>
            <a:ext cx="2448000" cy="39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U</a:t>
            </a:r>
            <a:r>
              <a:rPr lang="fr-FR" sz="1900" baseline="-25000" dirty="0" smtClean="0"/>
              <a:t>1</a:t>
            </a:r>
            <a:r>
              <a:rPr lang="fr-FR" sz="1900" dirty="0" smtClean="0"/>
              <a:t> = 10 x 0,232</a:t>
            </a:r>
            <a:endParaRPr lang="fr-FR" sz="2000" dirty="0" smtClean="0"/>
          </a:p>
        </p:txBody>
      </p:sp>
      <p:sp>
        <p:nvSpPr>
          <p:cNvPr id="57" name="Espace réservé du contenu 2"/>
          <p:cNvSpPr txBox="1">
            <a:spLocks/>
          </p:cNvSpPr>
          <p:nvPr>
            <p:custDataLst>
              <p:tags r:id="rId11"/>
            </p:custDataLst>
          </p:nvPr>
        </p:nvSpPr>
        <p:spPr>
          <a:xfrm>
            <a:off x="7128504" y="4444741"/>
            <a:ext cx="1980000" cy="39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U</a:t>
            </a:r>
            <a:r>
              <a:rPr lang="fr-FR" sz="1900" baseline="-25000" dirty="0" smtClean="0"/>
              <a:t>1</a:t>
            </a:r>
            <a:r>
              <a:rPr lang="fr-FR" sz="1900" dirty="0" smtClean="0"/>
              <a:t> = </a:t>
            </a:r>
            <a:r>
              <a:rPr lang="fr-FR" sz="2000" dirty="0" smtClean="0"/>
              <a:t>2,32 V</a:t>
            </a:r>
          </a:p>
        </p:txBody>
      </p:sp>
      <p:sp>
        <p:nvSpPr>
          <p:cNvPr id="58" name="Espace réservé du contenu 2"/>
          <p:cNvSpPr txBox="1">
            <a:spLocks/>
          </p:cNvSpPr>
          <p:nvPr>
            <p:custDataLst>
              <p:tags r:id="rId12"/>
            </p:custDataLst>
          </p:nvPr>
        </p:nvSpPr>
        <p:spPr>
          <a:xfrm>
            <a:off x="2833498" y="5054281"/>
            <a:ext cx="1764000" cy="39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U</a:t>
            </a:r>
            <a:r>
              <a:rPr lang="fr-FR" sz="1900" baseline="-25000" dirty="0" smtClean="0"/>
              <a:t>2</a:t>
            </a:r>
            <a:r>
              <a:rPr lang="fr-FR" sz="1900" dirty="0" smtClean="0"/>
              <a:t> = R</a:t>
            </a:r>
            <a:r>
              <a:rPr lang="fr-FR" sz="1900" baseline="-25000" dirty="0" smtClean="0"/>
              <a:t>2</a:t>
            </a:r>
            <a:r>
              <a:rPr lang="fr-FR" sz="1900" dirty="0" smtClean="0"/>
              <a:t> x I</a:t>
            </a:r>
            <a:r>
              <a:rPr lang="fr-FR" sz="1900" baseline="-25000" dirty="0" smtClean="0"/>
              <a:t>2</a:t>
            </a:r>
            <a:endParaRPr lang="fr-FR" sz="2000" baseline="-25000" dirty="0" smtClean="0"/>
          </a:p>
        </p:txBody>
      </p:sp>
      <p:sp>
        <p:nvSpPr>
          <p:cNvPr id="62" name="Espace réservé du contenu 2"/>
          <p:cNvSpPr txBox="1">
            <a:spLocks/>
          </p:cNvSpPr>
          <p:nvPr>
            <p:custDataLst>
              <p:tags r:id="rId13"/>
            </p:custDataLst>
          </p:nvPr>
        </p:nvSpPr>
        <p:spPr>
          <a:xfrm>
            <a:off x="4639001" y="5054281"/>
            <a:ext cx="2448000" cy="39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U</a:t>
            </a:r>
            <a:r>
              <a:rPr lang="fr-FR" sz="1900" baseline="-25000" dirty="0" smtClean="0"/>
              <a:t>1</a:t>
            </a:r>
            <a:r>
              <a:rPr lang="fr-FR" sz="1900" dirty="0" smtClean="0"/>
              <a:t> = 5 x 0,337</a:t>
            </a:r>
            <a:endParaRPr lang="fr-FR" sz="2000" dirty="0" smtClean="0"/>
          </a:p>
        </p:txBody>
      </p:sp>
      <p:sp>
        <p:nvSpPr>
          <p:cNvPr id="73" name="Espace réservé du contenu 2"/>
          <p:cNvSpPr txBox="1">
            <a:spLocks/>
          </p:cNvSpPr>
          <p:nvPr>
            <p:custDataLst>
              <p:tags r:id="rId14"/>
            </p:custDataLst>
          </p:nvPr>
        </p:nvSpPr>
        <p:spPr>
          <a:xfrm>
            <a:off x="7128504" y="5054281"/>
            <a:ext cx="1980000" cy="39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U</a:t>
            </a:r>
            <a:r>
              <a:rPr lang="fr-FR" sz="1900" baseline="-25000" dirty="0" smtClean="0"/>
              <a:t>1</a:t>
            </a:r>
            <a:r>
              <a:rPr lang="fr-FR" sz="1900" dirty="0" smtClean="0"/>
              <a:t> = </a:t>
            </a:r>
            <a:r>
              <a:rPr lang="fr-FR" sz="2000" dirty="0" smtClean="0"/>
              <a:t>1,685 V</a:t>
            </a:r>
          </a:p>
        </p:txBody>
      </p:sp>
      <p:sp>
        <p:nvSpPr>
          <p:cNvPr id="75" name="Espace réservé du contenu 2"/>
          <p:cNvSpPr txBox="1">
            <a:spLocks/>
          </p:cNvSpPr>
          <p:nvPr>
            <p:custDataLst>
              <p:tags r:id="rId15"/>
            </p:custDataLst>
          </p:nvPr>
        </p:nvSpPr>
        <p:spPr>
          <a:xfrm>
            <a:off x="2833498" y="5663821"/>
            <a:ext cx="1764000" cy="39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U</a:t>
            </a:r>
            <a:r>
              <a:rPr lang="fr-FR" sz="1900" baseline="-25000" dirty="0" smtClean="0"/>
              <a:t>3</a:t>
            </a:r>
            <a:r>
              <a:rPr lang="fr-FR" sz="1900" dirty="0" smtClean="0"/>
              <a:t> = R</a:t>
            </a:r>
            <a:r>
              <a:rPr lang="fr-FR" sz="1900" baseline="-25000" dirty="0" smtClean="0"/>
              <a:t>3</a:t>
            </a:r>
            <a:r>
              <a:rPr lang="fr-FR" sz="1900" dirty="0" smtClean="0"/>
              <a:t> x I</a:t>
            </a:r>
            <a:r>
              <a:rPr lang="fr-FR" sz="1900" baseline="-25000" dirty="0" smtClean="0"/>
              <a:t>3</a:t>
            </a:r>
            <a:endParaRPr lang="fr-FR" sz="2000" baseline="-25000" dirty="0" smtClean="0"/>
          </a:p>
        </p:txBody>
      </p:sp>
      <p:sp>
        <p:nvSpPr>
          <p:cNvPr id="76" name="Espace réservé du contenu 2"/>
          <p:cNvSpPr txBox="1">
            <a:spLocks/>
          </p:cNvSpPr>
          <p:nvPr>
            <p:custDataLst>
              <p:tags r:id="rId16"/>
            </p:custDataLst>
          </p:nvPr>
        </p:nvSpPr>
        <p:spPr>
          <a:xfrm>
            <a:off x="4639001" y="5663821"/>
            <a:ext cx="2448000" cy="39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U</a:t>
            </a:r>
            <a:r>
              <a:rPr lang="fr-FR" sz="1900" baseline="-25000" dirty="0" smtClean="0"/>
              <a:t>1</a:t>
            </a:r>
            <a:r>
              <a:rPr lang="fr-FR" sz="1900" dirty="0" smtClean="0"/>
              <a:t> = 3 x 0,105</a:t>
            </a:r>
            <a:endParaRPr lang="fr-FR" sz="2000" dirty="0" smtClean="0"/>
          </a:p>
        </p:txBody>
      </p:sp>
      <p:sp>
        <p:nvSpPr>
          <p:cNvPr id="77" name="Espace réservé du contenu 2"/>
          <p:cNvSpPr txBox="1">
            <a:spLocks/>
          </p:cNvSpPr>
          <p:nvPr>
            <p:custDataLst>
              <p:tags r:id="rId17"/>
            </p:custDataLst>
          </p:nvPr>
        </p:nvSpPr>
        <p:spPr>
          <a:xfrm>
            <a:off x="7128504" y="5663821"/>
            <a:ext cx="1980000" cy="39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U</a:t>
            </a:r>
            <a:r>
              <a:rPr lang="fr-FR" sz="1900" baseline="-25000" dirty="0" smtClean="0"/>
              <a:t>1</a:t>
            </a:r>
            <a:r>
              <a:rPr lang="fr-FR" sz="1900" dirty="0" smtClean="0"/>
              <a:t> = </a:t>
            </a:r>
            <a:r>
              <a:rPr lang="fr-FR" sz="2000" dirty="0" smtClean="0"/>
              <a:t>0,315 V</a:t>
            </a:r>
          </a:p>
        </p:txBody>
      </p:sp>
      <p:sp>
        <p:nvSpPr>
          <p:cNvPr id="82" name="Espace réservé du contenu 2"/>
          <p:cNvSpPr txBox="1">
            <a:spLocks/>
          </p:cNvSpPr>
          <p:nvPr>
            <p:custDataLst>
              <p:tags r:id="rId18"/>
            </p:custDataLst>
          </p:nvPr>
        </p:nvSpPr>
        <p:spPr>
          <a:xfrm>
            <a:off x="2833498" y="6273360"/>
            <a:ext cx="1764000" cy="39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U</a:t>
            </a:r>
            <a:r>
              <a:rPr lang="fr-FR" sz="1900" baseline="-25000" dirty="0" smtClean="0"/>
              <a:t>AB</a:t>
            </a:r>
            <a:r>
              <a:rPr lang="fr-FR" sz="1900" dirty="0"/>
              <a:t> </a:t>
            </a:r>
            <a:r>
              <a:rPr lang="fr-FR" sz="1900" dirty="0" smtClean="0"/>
              <a:t>=U</a:t>
            </a:r>
            <a:r>
              <a:rPr lang="fr-FR" sz="1900" baseline="-25000" dirty="0" smtClean="0"/>
              <a:t>1</a:t>
            </a:r>
            <a:r>
              <a:rPr lang="fr-FR" sz="1900" dirty="0" smtClean="0"/>
              <a:t>+E</a:t>
            </a:r>
            <a:r>
              <a:rPr lang="fr-FR" sz="1900" baseline="-25000" dirty="0" smtClean="0"/>
              <a:t>1</a:t>
            </a:r>
            <a:endParaRPr lang="fr-FR" sz="2000" baseline="-25000" dirty="0" smtClean="0"/>
          </a:p>
        </p:txBody>
      </p:sp>
      <p:sp>
        <p:nvSpPr>
          <p:cNvPr id="84" name="Espace réservé du contenu 2"/>
          <p:cNvSpPr txBox="1">
            <a:spLocks/>
          </p:cNvSpPr>
          <p:nvPr>
            <p:custDataLst>
              <p:tags r:id="rId19"/>
            </p:custDataLst>
          </p:nvPr>
        </p:nvSpPr>
        <p:spPr>
          <a:xfrm>
            <a:off x="4639001" y="6273360"/>
            <a:ext cx="2448000" cy="39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U</a:t>
            </a:r>
            <a:r>
              <a:rPr lang="fr-FR" sz="1900" baseline="-25000" dirty="0" smtClean="0"/>
              <a:t>AB</a:t>
            </a:r>
            <a:r>
              <a:rPr lang="fr-FR" sz="1900" dirty="0" smtClean="0"/>
              <a:t> = 2,32 x 2</a:t>
            </a:r>
            <a:endParaRPr lang="fr-FR" sz="2000" dirty="0" smtClean="0"/>
          </a:p>
        </p:txBody>
      </p:sp>
      <p:sp>
        <p:nvSpPr>
          <p:cNvPr id="96" name="Espace réservé du contenu 2"/>
          <p:cNvSpPr txBox="1">
            <a:spLocks/>
          </p:cNvSpPr>
          <p:nvPr>
            <p:custDataLst>
              <p:tags r:id="rId20"/>
            </p:custDataLst>
          </p:nvPr>
        </p:nvSpPr>
        <p:spPr>
          <a:xfrm>
            <a:off x="7128504" y="6273360"/>
            <a:ext cx="1980000" cy="39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U</a:t>
            </a:r>
            <a:r>
              <a:rPr lang="fr-FR" sz="1900" baseline="-25000" dirty="0" smtClean="0"/>
              <a:t>1</a:t>
            </a:r>
            <a:r>
              <a:rPr lang="fr-FR" sz="1900" dirty="0" smtClean="0"/>
              <a:t> = </a:t>
            </a:r>
            <a:r>
              <a:rPr lang="fr-FR" sz="2000" dirty="0" smtClean="0"/>
              <a:t>4,32 V</a:t>
            </a:r>
          </a:p>
        </p:txBody>
      </p:sp>
    </p:spTree>
    <p:extLst>
      <p:ext uri="{BB962C8B-B14F-4D97-AF65-F5344CB8AC3E}">
        <p14:creationId xmlns:p14="http://schemas.microsoft.com/office/powerpoint/2010/main" val="41579900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95"/>
                                        </p:tgtEl>
                                        <p:attrNameLst>
                                          <p:attrName>style.visibility</p:attrName>
                                        </p:attrNameLst>
                                      </p:cBhvr>
                                      <p:to>
                                        <p:strVal val="visible"/>
                                      </p:to>
                                    </p:set>
                                    <p:animEffect transition="in" filter="fade">
                                      <p:cBhvr>
                                        <p:cTn id="7" dur="500"/>
                                        <p:tgtEl>
                                          <p:spTgt spid="95"/>
                                        </p:tgtEl>
                                      </p:cBhvr>
                                    </p:animEffect>
                                  </p:childTnLst>
                                </p:cTn>
                              </p:par>
                            </p:childTnLst>
                          </p:cTn>
                        </p:par>
                        <p:par>
                          <p:cTn id="8" fill="hold">
                            <p:stCondLst>
                              <p:cond delay="135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90"/>
                                        </p:tgtEl>
                                        <p:attrNameLst>
                                          <p:attrName>style.visibility</p:attrName>
                                        </p:attrNameLst>
                                      </p:cBhvr>
                                      <p:to>
                                        <p:strVal val="visible"/>
                                      </p:to>
                                    </p:set>
                                    <p:animEffect transition="in" filter="fade">
                                      <p:cBhvr>
                                        <p:cTn id="11" dur="500"/>
                                        <p:tgtEl>
                                          <p:spTgt spid="90"/>
                                        </p:tgtEl>
                                      </p:cBhvr>
                                    </p:animEffect>
                                  </p:childTnLst>
                                </p:cTn>
                              </p:par>
                            </p:childTnLst>
                          </p:cTn>
                        </p:par>
                        <p:par>
                          <p:cTn id="12" fill="hold">
                            <p:stCondLst>
                              <p:cond delay="2800"/>
                            </p:stCondLst>
                            <p:childTnLst>
                              <p:par>
                                <p:cTn id="13" presetID="10" presetClass="entr" presetSubtype="0" fill="hold" grpId="0" nodeType="afterEffect">
                                  <p:stCondLst>
                                    <p:cond delay="750"/>
                                  </p:stCondLst>
                                  <p:iterate type="wd">
                                    <p:tmPct val="10000"/>
                                  </p:iterate>
                                  <p:childTnLst>
                                    <p:set>
                                      <p:cBhvr>
                                        <p:cTn id="14" dur="1" fill="hold">
                                          <p:stCondLst>
                                            <p:cond delay="0"/>
                                          </p:stCondLst>
                                        </p:cTn>
                                        <p:tgtEl>
                                          <p:spTgt spid="92"/>
                                        </p:tgtEl>
                                        <p:attrNameLst>
                                          <p:attrName>style.visibility</p:attrName>
                                        </p:attrNameLst>
                                      </p:cBhvr>
                                      <p:to>
                                        <p:strVal val="visible"/>
                                      </p:to>
                                    </p:set>
                                    <p:animEffect transition="in" filter="fade">
                                      <p:cBhvr>
                                        <p:cTn id="15" dur="500"/>
                                        <p:tgtEl>
                                          <p:spTgt spid="92"/>
                                        </p:tgtEl>
                                      </p:cBhvr>
                                    </p:animEffect>
                                  </p:childTnLst>
                                </p:cTn>
                              </p:par>
                            </p:childTnLst>
                          </p:cTn>
                        </p:par>
                        <p:par>
                          <p:cTn id="16" fill="hold">
                            <p:stCondLst>
                              <p:cond delay="4200"/>
                            </p:stCondLst>
                            <p:childTnLst>
                              <p:par>
                                <p:cTn id="17" presetID="10" presetClass="entr" presetSubtype="0" fill="hold" grpId="0" nodeType="afterEffect">
                                  <p:stCondLst>
                                    <p:cond delay="750"/>
                                  </p:stCondLst>
                                  <p:iterate type="wd">
                                    <p:tmPct val="10000"/>
                                  </p:iterate>
                                  <p:childTnLst>
                                    <p:set>
                                      <p:cBhvr>
                                        <p:cTn id="18" dur="1" fill="hold">
                                          <p:stCondLst>
                                            <p:cond delay="0"/>
                                          </p:stCondLst>
                                        </p:cTn>
                                        <p:tgtEl>
                                          <p:spTgt spid="94"/>
                                        </p:tgtEl>
                                        <p:attrNameLst>
                                          <p:attrName>style.visibility</p:attrName>
                                        </p:attrNameLst>
                                      </p:cBhvr>
                                      <p:to>
                                        <p:strVal val="visible"/>
                                      </p:to>
                                    </p:set>
                                    <p:animEffect transition="in" filter="fade">
                                      <p:cBhvr>
                                        <p:cTn id="19" dur="500"/>
                                        <p:tgtEl>
                                          <p:spTgt spid="9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iterate type="wd">
                                    <p:tmPct val="10000"/>
                                  </p:iterate>
                                  <p:childTnLst>
                                    <p:set>
                                      <p:cBhvr>
                                        <p:cTn id="23" dur="1" fill="hold">
                                          <p:stCondLst>
                                            <p:cond delay="0"/>
                                          </p:stCondLst>
                                        </p:cTn>
                                        <p:tgtEl>
                                          <p:spTgt spid="74"/>
                                        </p:tgtEl>
                                        <p:attrNameLst>
                                          <p:attrName>style.visibility</p:attrName>
                                        </p:attrNameLst>
                                      </p:cBhvr>
                                      <p:to>
                                        <p:strVal val="visible"/>
                                      </p:to>
                                    </p:set>
                                    <p:animEffect transition="in" filter="fade">
                                      <p:cBhvr>
                                        <p:cTn id="24" dur="500"/>
                                        <p:tgtEl>
                                          <p:spTgt spid="7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86"/>
                                        </p:tgtEl>
                                        <p:attrNameLst>
                                          <p:attrName>style.visibility</p:attrName>
                                        </p:attrNameLst>
                                      </p:cBhvr>
                                      <p:to>
                                        <p:strVal val="visible"/>
                                      </p:to>
                                    </p:set>
                                    <p:animEffect transition="in" filter="wipe(left)">
                                      <p:cBhvr>
                                        <p:cTn id="29" dur="500"/>
                                        <p:tgtEl>
                                          <p:spTgt spid="8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55"/>
                                        </p:tgtEl>
                                        <p:attrNameLst>
                                          <p:attrName>style.visibility</p:attrName>
                                        </p:attrNameLst>
                                      </p:cBhvr>
                                      <p:to>
                                        <p:strVal val="visible"/>
                                      </p:to>
                                    </p:set>
                                    <p:animEffect transition="in" filter="wipe(left)">
                                      <p:cBhvr>
                                        <p:cTn id="34" dur="500"/>
                                        <p:tgtEl>
                                          <p:spTgt spid="55"/>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57"/>
                                        </p:tgtEl>
                                        <p:attrNameLst>
                                          <p:attrName>style.visibility</p:attrName>
                                        </p:attrNameLst>
                                      </p:cBhvr>
                                      <p:to>
                                        <p:strVal val="visible"/>
                                      </p:to>
                                    </p:set>
                                    <p:animEffect transition="in" filter="wipe(left)">
                                      <p:cBhvr>
                                        <p:cTn id="39" dur="500"/>
                                        <p:tgtEl>
                                          <p:spTgt spid="57"/>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58"/>
                                        </p:tgtEl>
                                        <p:attrNameLst>
                                          <p:attrName>style.visibility</p:attrName>
                                        </p:attrNameLst>
                                      </p:cBhvr>
                                      <p:to>
                                        <p:strVal val="visible"/>
                                      </p:to>
                                    </p:set>
                                    <p:animEffect transition="in" filter="wipe(left)">
                                      <p:cBhvr>
                                        <p:cTn id="44" dur="500"/>
                                        <p:tgtEl>
                                          <p:spTgt spid="58"/>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62"/>
                                        </p:tgtEl>
                                        <p:attrNameLst>
                                          <p:attrName>style.visibility</p:attrName>
                                        </p:attrNameLst>
                                      </p:cBhvr>
                                      <p:to>
                                        <p:strVal val="visible"/>
                                      </p:to>
                                    </p:set>
                                    <p:animEffect transition="in" filter="wipe(left)">
                                      <p:cBhvr>
                                        <p:cTn id="49" dur="500"/>
                                        <p:tgtEl>
                                          <p:spTgt spid="62"/>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73"/>
                                        </p:tgtEl>
                                        <p:attrNameLst>
                                          <p:attrName>style.visibility</p:attrName>
                                        </p:attrNameLst>
                                      </p:cBhvr>
                                      <p:to>
                                        <p:strVal val="visible"/>
                                      </p:to>
                                    </p:set>
                                    <p:animEffect transition="in" filter="wipe(left)">
                                      <p:cBhvr>
                                        <p:cTn id="54" dur="500"/>
                                        <p:tgtEl>
                                          <p:spTgt spid="73"/>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75"/>
                                        </p:tgtEl>
                                        <p:attrNameLst>
                                          <p:attrName>style.visibility</p:attrName>
                                        </p:attrNameLst>
                                      </p:cBhvr>
                                      <p:to>
                                        <p:strVal val="visible"/>
                                      </p:to>
                                    </p:set>
                                    <p:animEffect transition="in" filter="wipe(left)">
                                      <p:cBhvr>
                                        <p:cTn id="59" dur="500"/>
                                        <p:tgtEl>
                                          <p:spTgt spid="75"/>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76"/>
                                        </p:tgtEl>
                                        <p:attrNameLst>
                                          <p:attrName>style.visibility</p:attrName>
                                        </p:attrNameLst>
                                      </p:cBhvr>
                                      <p:to>
                                        <p:strVal val="visible"/>
                                      </p:to>
                                    </p:set>
                                    <p:animEffect transition="in" filter="wipe(left)">
                                      <p:cBhvr>
                                        <p:cTn id="64" dur="500"/>
                                        <p:tgtEl>
                                          <p:spTgt spid="76"/>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77"/>
                                        </p:tgtEl>
                                        <p:attrNameLst>
                                          <p:attrName>style.visibility</p:attrName>
                                        </p:attrNameLst>
                                      </p:cBhvr>
                                      <p:to>
                                        <p:strVal val="visible"/>
                                      </p:to>
                                    </p:set>
                                    <p:animEffect transition="in" filter="wipe(left)">
                                      <p:cBhvr>
                                        <p:cTn id="69" dur="500"/>
                                        <p:tgtEl>
                                          <p:spTgt spid="77"/>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82"/>
                                        </p:tgtEl>
                                        <p:attrNameLst>
                                          <p:attrName>style.visibility</p:attrName>
                                        </p:attrNameLst>
                                      </p:cBhvr>
                                      <p:to>
                                        <p:strVal val="visible"/>
                                      </p:to>
                                    </p:set>
                                    <p:animEffect transition="in" filter="wipe(left)">
                                      <p:cBhvr>
                                        <p:cTn id="74" dur="500"/>
                                        <p:tgtEl>
                                          <p:spTgt spid="82"/>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8" fill="hold" grpId="0" nodeType="clickEffect">
                                  <p:stCondLst>
                                    <p:cond delay="0"/>
                                  </p:stCondLst>
                                  <p:childTnLst>
                                    <p:set>
                                      <p:cBhvr>
                                        <p:cTn id="78" dur="1" fill="hold">
                                          <p:stCondLst>
                                            <p:cond delay="0"/>
                                          </p:stCondLst>
                                        </p:cTn>
                                        <p:tgtEl>
                                          <p:spTgt spid="84"/>
                                        </p:tgtEl>
                                        <p:attrNameLst>
                                          <p:attrName>style.visibility</p:attrName>
                                        </p:attrNameLst>
                                      </p:cBhvr>
                                      <p:to>
                                        <p:strVal val="visible"/>
                                      </p:to>
                                    </p:set>
                                    <p:animEffect transition="in" filter="wipe(left)">
                                      <p:cBhvr>
                                        <p:cTn id="79" dur="500"/>
                                        <p:tgtEl>
                                          <p:spTgt spid="84"/>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8" fill="hold" grpId="0" nodeType="clickEffect">
                                  <p:stCondLst>
                                    <p:cond delay="0"/>
                                  </p:stCondLst>
                                  <p:childTnLst>
                                    <p:set>
                                      <p:cBhvr>
                                        <p:cTn id="83" dur="1" fill="hold">
                                          <p:stCondLst>
                                            <p:cond delay="0"/>
                                          </p:stCondLst>
                                        </p:cTn>
                                        <p:tgtEl>
                                          <p:spTgt spid="96"/>
                                        </p:tgtEl>
                                        <p:attrNameLst>
                                          <p:attrName>style.visibility</p:attrName>
                                        </p:attrNameLst>
                                      </p:cBhvr>
                                      <p:to>
                                        <p:strVal val="visible"/>
                                      </p:to>
                                    </p:set>
                                    <p:animEffect transition="in" filter="wipe(left)">
                                      <p:cBhvr>
                                        <p:cTn id="84" dur="500"/>
                                        <p:tgtEl>
                                          <p:spTgt spid="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p:bldP spid="86" grpId="0" animBg="1"/>
      <p:bldP spid="90" grpId="0" animBg="1"/>
      <p:bldP spid="92" grpId="0" animBg="1"/>
      <p:bldP spid="94" grpId="0" animBg="1"/>
      <p:bldP spid="95" grpId="0"/>
      <p:bldP spid="55" grpId="0" animBg="1"/>
      <p:bldP spid="57" grpId="0" animBg="1"/>
      <p:bldP spid="58" grpId="0" animBg="1"/>
      <p:bldP spid="62" grpId="0" animBg="1"/>
      <p:bldP spid="73" grpId="0" animBg="1"/>
      <p:bldP spid="75" grpId="0" animBg="1"/>
      <p:bldP spid="76" grpId="0" animBg="1"/>
      <p:bldP spid="77" grpId="0" animBg="1"/>
      <p:bldP spid="82" grpId="0" animBg="1"/>
      <p:bldP spid="84" grpId="0" animBg="1"/>
      <p:bldP spid="9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custDataLst>
              <p:tags r:id="rId1"/>
            </p:custDataLst>
          </p:nvPr>
        </p:nvSpPr>
        <p:spPr/>
        <p:txBody>
          <a:bodyPr/>
          <a:lstStyle/>
          <a:p>
            <a:r>
              <a:rPr lang="fr-FR" dirty="0" smtClean="0"/>
              <a:t>fin</a:t>
            </a:r>
            <a:endParaRPr lang="fr-FR" dirty="0"/>
          </a:p>
        </p:txBody>
      </p:sp>
    </p:spTree>
    <p:extLst>
      <p:ext uri="{BB962C8B-B14F-4D97-AF65-F5344CB8AC3E}">
        <p14:creationId xmlns:p14="http://schemas.microsoft.com/office/powerpoint/2010/main" val="28758621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95536" y="302405"/>
            <a:ext cx="8748464" cy="822339"/>
          </a:xfrm>
        </p:spPr>
        <p:txBody>
          <a:bodyPr>
            <a:normAutofit fontScale="90000"/>
          </a:bodyPr>
          <a:lstStyle/>
          <a:p>
            <a:r>
              <a:rPr lang="fr-FR" dirty="0" smtClean="0"/>
              <a:t>Générateur équivalent de </a:t>
            </a:r>
            <a:r>
              <a:rPr lang="fr-FR" dirty="0" err="1" smtClean="0"/>
              <a:t>Thevenin</a:t>
            </a:r>
            <a:endParaRPr lang="fr-FR" dirty="0"/>
          </a:p>
        </p:txBody>
      </p:sp>
      <p:sp>
        <p:nvSpPr>
          <p:cNvPr id="35" name="Rectangle 72"/>
          <p:cNvSpPr/>
          <p:nvPr>
            <p:custDataLst>
              <p:tags r:id="rId2"/>
            </p:custDataLst>
          </p:nvPr>
        </p:nvSpPr>
        <p:spPr>
          <a:xfrm rot="5400000" flipV="1">
            <a:off x="274971" y="4728595"/>
            <a:ext cx="2541065" cy="782516"/>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7" name="Groupe 46"/>
          <p:cNvGrpSpPr/>
          <p:nvPr>
            <p:custDataLst>
              <p:tags r:id="rId3"/>
            </p:custDataLst>
          </p:nvPr>
        </p:nvGrpSpPr>
        <p:grpSpPr>
          <a:xfrm>
            <a:off x="854965" y="5515027"/>
            <a:ext cx="597234" cy="597234"/>
            <a:chOff x="6400473" y="5085184"/>
            <a:chExt cx="597234" cy="597234"/>
          </a:xfrm>
        </p:grpSpPr>
        <p:sp>
          <p:nvSpPr>
            <p:cNvPr id="48" name="Ellipse 47"/>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9" name="Connecteur droit avec flèche 48"/>
            <p:cNvCxnSpPr>
              <a:stCxn id="48" idx="4"/>
              <a:endCxn id="48"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50" name="Rectangle 49"/>
          <p:cNvSpPr/>
          <p:nvPr>
            <p:custDataLst>
              <p:tags r:id="rId4"/>
            </p:custDataLst>
          </p:nvPr>
        </p:nvSpPr>
        <p:spPr>
          <a:xfrm>
            <a:off x="975526" y="427305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51" name="Rectangle 50"/>
          <p:cNvSpPr/>
          <p:nvPr>
            <p:custDataLst>
              <p:tags r:id="rId5"/>
            </p:custDataLst>
          </p:nvPr>
        </p:nvSpPr>
        <p:spPr>
          <a:xfrm>
            <a:off x="1758705" y="427305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Ellipse 12"/>
          <p:cNvSpPr/>
          <p:nvPr>
            <p:custDataLst>
              <p:tags r:id="rId6"/>
            </p:custDataLst>
          </p:nvPr>
        </p:nvSpPr>
        <p:spPr>
          <a:xfrm>
            <a:off x="1470671" y="3765583"/>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custDataLst>
              <p:tags r:id="rId7"/>
            </p:custDataLst>
          </p:nvPr>
        </p:nvSpPr>
        <p:spPr>
          <a:xfrm>
            <a:off x="1479076" y="6296826"/>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custDataLst>
              <p:tags r:id="rId8"/>
            </p:custDataLst>
          </p:nvPr>
        </p:nvSpPr>
        <p:spPr>
          <a:xfrm>
            <a:off x="1153582" y="335699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1" name="Rectangle 60"/>
          <p:cNvSpPr/>
          <p:nvPr>
            <p:custDataLst>
              <p:tags r:id="rId9"/>
            </p:custDataLst>
          </p:nvPr>
        </p:nvSpPr>
        <p:spPr>
          <a:xfrm>
            <a:off x="1172061" y="6324595"/>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3" name="Espace réservé du contenu 2"/>
          <p:cNvSpPr txBox="1">
            <a:spLocks/>
          </p:cNvSpPr>
          <p:nvPr>
            <p:custDataLst>
              <p:tags r:id="rId10"/>
            </p:custDataLst>
          </p:nvPr>
        </p:nvSpPr>
        <p:spPr>
          <a:xfrm>
            <a:off x="2263443" y="2933099"/>
            <a:ext cx="6629037" cy="10157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On remplace par un trait le générateur E</a:t>
            </a:r>
            <a:r>
              <a:rPr lang="fr-FR" sz="1900" baseline="-25000" dirty="0" smtClean="0"/>
              <a:t>1</a:t>
            </a:r>
          </a:p>
          <a:p>
            <a:pPr marL="0" indent="0" algn="ctr">
              <a:buFont typeface="Arial" panose="020B0604020202020204" pitchFamily="34" charset="0"/>
              <a:buNone/>
            </a:pPr>
            <a:r>
              <a:rPr lang="fr-FR" sz="1900" dirty="0" smtClean="0"/>
              <a:t>R</a:t>
            </a:r>
            <a:r>
              <a:rPr lang="fr-FR" sz="1900" baseline="-25000" dirty="0" smtClean="0"/>
              <a:t>1</a:t>
            </a:r>
            <a:r>
              <a:rPr lang="fr-FR" sz="1900" dirty="0" smtClean="0"/>
              <a:t> se retrouve en parallèle avec R</a:t>
            </a:r>
            <a:r>
              <a:rPr lang="fr-FR" sz="1900" baseline="-25000" dirty="0" smtClean="0"/>
              <a:t>2</a:t>
            </a:r>
            <a:r>
              <a:rPr lang="fr-FR" sz="1900" dirty="0" smtClean="0"/>
              <a:t> et R</a:t>
            </a:r>
            <a:r>
              <a:rPr lang="fr-FR" sz="1900" baseline="-25000" dirty="0" smtClean="0"/>
              <a:t>3</a:t>
            </a:r>
            <a:r>
              <a:rPr lang="fr-FR" sz="1900" dirty="0" smtClean="0"/>
              <a:t> qui sont en séries. On peut donc </a:t>
            </a:r>
            <a:r>
              <a:rPr lang="fr-FR" sz="1900" dirty="0" smtClean="0"/>
              <a:t>écrire: </a:t>
            </a:r>
            <a:endParaRPr lang="fr-FR" sz="1200" dirty="0" smtClean="0"/>
          </a:p>
          <a:p>
            <a:pPr marL="0" indent="0" algn="ctr">
              <a:buNone/>
            </a:pPr>
            <a:endParaRPr lang="fr-FR" dirty="0" smtClean="0"/>
          </a:p>
        </p:txBody>
      </p:sp>
      <p:sp useBgFill="1">
        <p:nvSpPr>
          <p:cNvPr id="40" name="Rectangle 39"/>
          <p:cNvSpPr/>
          <p:nvPr>
            <p:custDataLst>
              <p:tags r:id="rId11"/>
            </p:custDataLst>
          </p:nvPr>
        </p:nvSpPr>
        <p:spPr>
          <a:xfrm>
            <a:off x="1758705" y="550597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8" name="Espace réservé du contenu 2"/>
          <p:cNvSpPr>
            <a:spLocks noGrp="1"/>
          </p:cNvSpPr>
          <p:nvPr>
            <p:ph idx="1"/>
            <p:custDataLst>
              <p:tags r:id="rId12"/>
            </p:custDataLst>
          </p:nvPr>
        </p:nvSpPr>
        <p:spPr>
          <a:xfrm>
            <a:off x="15567" y="1340767"/>
            <a:ext cx="9128433" cy="1592331"/>
          </a:xfrm>
        </p:spPr>
        <p:txBody>
          <a:bodyPr>
            <a:noAutofit/>
          </a:bodyPr>
          <a:lstStyle/>
          <a:p>
            <a:pPr marL="0" indent="0" algn="ctr">
              <a:buNone/>
            </a:pPr>
            <a:r>
              <a:rPr lang="fr-FR" sz="1900" dirty="0" smtClean="0"/>
              <a:t>On appellera </a:t>
            </a:r>
            <a:r>
              <a:rPr lang="fr-FR" sz="1900" dirty="0" err="1" smtClean="0"/>
              <a:t>E</a:t>
            </a:r>
            <a:r>
              <a:rPr lang="fr-FR" sz="1900" baseline="-25000" dirty="0" err="1" smtClean="0"/>
              <a:t>th</a:t>
            </a:r>
            <a:r>
              <a:rPr lang="fr-FR" sz="1900" dirty="0" smtClean="0"/>
              <a:t> la tension du générateur équivalent de </a:t>
            </a:r>
            <a:r>
              <a:rPr lang="fr-FR" sz="1900" dirty="0" err="1" smtClean="0"/>
              <a:t>Thevenin</a:t>
            </a:r>
            <a:r>
              <a:rPr lang="fr-FR" sz="1900" dirty="0" smtClean="0"/>
              <a:t>  et </a:t>
            </a:r>
            <a:r>
              <a:rPr lang="fr-FR" sz="1900" dirty="0" err="1" smtClean="0"/>
              <a:t>R</a:t>
            </a:r>
            <a:r>
              <a:rPr lang="fr-FR" sz="1900" baseline="-25000" dirty="0" err="1" smtClean="0"/>
              <a:t>th</a:t>
            </a:r>
            <a:r>
              <a:rPr lang="fr-FR" sz="1900" dirty="0" smtClean="0"/>
              <a:t> la résistance équivalente.</a:t>
            </a:r>
          </a:p>
          <a:p>
            <a:pPr marL="0" indent="0" algn="ctr">
              <a:buNone/>
            </a:pPr>
            <a:r>
              <a:rPr lang="fr-FR" sz="1900" dirty="0" err="1" smtClean="0"/>
              <a:t>R</a:t>
            </a:r>
            <a:r>
              <a:rPr lang="fr-FR" sz="1900" baseline="-25000" dirty="0" err="1" smtClean="0"/>
              <a:t>th</a:t>
            </a:r>
            <a:r>
              <a:rPr lang="fr-FR" sz="1900" dirty="0" smtClean="0"/>
              <a:t> sera égale à la résistance vue entre les points en mettant à « 0 » le générateur, sans rien raccorder de supplémentaire.   </a:t>
            </a:r>
            <a:endParaRPr lang="fr-FR" sz="1900" dirty="0"/>
          </a:p>
        </p:txBody>
      </p:sp>
      <p:sp useBgFill="1">
        <p:nvSpPr>
          <p:cNvPr id="19" name="Rectangle 18"/>
          <p:cNvSpPr/>
          <p:nvPr>
            <p:custDataLst>
              <p:tags r:id="rId13"/>
            </p:custDataLst>
          </p:nvPr>
        </p:nvSpPr>
        <p:spPr>
          <a:xfrm>
            <a:off x="975526" y="427305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1" name="Rectangle 20"/>
          <p:cNvSpPr/>
          <p:nvPr>
            <p:custDataLst>
              <p:tags r:id="rId14"/>
            </p:custDataLst>
          </p:nvPr>
        </p:nvSpPr>
        <p:spPr>
          <a:xfrm>
            <a:off x="179512" y="544522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cxnSp>
        <p:nvCxnSpPr>
          <p:cNvPr id="22" name="Connecteur droit avec flèche 21"/>
          <p:cNvCxnSpPr/>
          <p:nvPr>
            <p:custDataLst>
              <p:tags r:id="rId15"/>
            </p:custDataLst>
          </p:nvPr>
        </p:nvCxnSpPr>
        <p:spPr>
          <a:xfrm flipH="1" flipV="1">
            <a:off x="1149658" y="5103787"/>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3" name="Connecteur droit avec flèche 22"/>
          <p:cNvCxnSpPr/>
          <p:nvPr>
            <p:custDataLst>
              <p:tags r:id="rId16"/>
            </p:custDataLst>
          </p:nvPr>
        </p:nvCxnSpPr>
        <p:spPr>
          <a:xfrm>
            <a:off x="683568" y="4153095"/>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4" name="Connecteur droit avec flèche 23"/>
          <p:cNvCxnSpPr/>
          <p:nvPr>
            <p:custDataLst>
              <p:tags r:id="rId17"/>
            </p:custDataLst>
          </p:nvPr>
        </p:nvCxnSpPr>
        <p:spPr>
          <a:xfrm flipV="1">
            <a:off x="2339752" y="3948886"/>
            <a:ext cx="0" cy="2432442"/>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5" name="Rectangle 24"/>
          <p:cNvSpPr/>
          <p:nvPr>
            <p:custDataLst>
              <p:tags r:id="rId18"/>
            </p:custDataLst>
          </p:nvPr>
        </p:nvSpPr>
        <p:spPr>
          <a:xfrm>
            <a:off x="645602" y="4831821"/>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26" name="Rectangle 25"/>
          <p:cNvSpPr/>
          <p:nvPr>
            <p:custDataLst>
              <p:tags r:id="rId19"/>
            </p:custDataLst>
          </p:nvPr>
        </p:nvSpPr>
        <p:spPr>
          <a:xfrm>
            <a:off x="141546" y="4257051"/>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27" name="Rectangle 26"/>
          <p:cNvSpPr/>
          <p:nvPr>
            <p:custDataLst>
              <p:tags r:id="rId20"/>
            </p:custDataLst>
          </p:nvPr>
        </p:nvSpPr>
        <p:spPr>
          <a:xfrm>
            <a:off x="2301786" y="401728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AB</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cxnSp>
        <p:nvCxnSpPr>
          <p:cNvPr id="28" name="Connecteur droit avec flèche 27"/>
          <p:cNvCxnSpPr/>
          <p:nvPr>
            <p:custDataLst>
              <p:tags r:id="rId21"/>
            </p:custDataLst>
          </p:nvPr>
        </p:nvCxnSpPr>
        <p:spPr>
          <a:xfrm flipV="1">
            <a:off x="704822" y="5470737"/>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9" name="Espace réservé du contenu 2"/>
          <p:cNvSpPr txBox="1">
            <a:spLocks/>
          </p:cNvSpPr>
          <p:nvPr>
            <p:custDataLst>
              <p:tags r:id="rId22"/>
            </p:custDataLst>
          </p:nvPr>
        </p:nvSpPr>
        <p:spPr>
          <a:xfrm>
            <a:off x="2481551" y="5140807"/>
            <a:ext cx="6629037" cy="66445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On peut simplifier cette écriture avec </a:t>
            </a:r>
            <a:br>
              <a:rPr lang="fr-FR" sz="1900" dirty="0" smtClean="0"/>
            </a:br>
            <a:r>
              <a:rPr lang="fr-FR" sz="1900" dirty="0" smtClean="0"/>
              <a:t>R</a:t>
            </a:r>
            <a:r>
              <a:rPr lang="fr-FR" sz="1900" baseline="-25000" dirty="0" smtClean="0"/>
              <a:t>23</a:t>
            </a:r>
            <a:r>
              <a:rPr lang="fr-FR" sz="1900" dirty="0" smtClean="0"/>
              <a:t> = R</a:t>
            </a:r>
            <a:r>
              <a:rPr lang="fr-FR" sz="1900" baseline="-25000" dirty="0" smtClean="0"/>
              <a:t>2</a:t>
            </a:r>
            <a:r>
              <a:rPr lang="fr-FR" sz="1900" dirty="0" smtClean="0"/>
              <a:t> + </a:t>
            </a:r>
            <a:r>
              <a:rPr lang="fr-FR" sz="1900" dirty="0" smtClean="0"/>
              <a:t>R</a:t>
            </a:r>
            <a:r>
              <a:rPr lang="fr-FR" sz="1900" baseline="-25000" dirty="0" smtClean="0"/>
              <a:t>3</a:t>
            </a:r>
            <a:endParaRPr lang="fr-FR" sz="1900" baseline="-25000" dirty="0" smtClean="0"/>
          </a:p>
        </p:txBody>
      </p:sp>
      <mc:AlternateContent xmlns:mc="http://schemas.openxmlformats.org/markup-compatibility/2006">
        <mc:Choice xmlns:a14="http://schemas.microsoft.com/office/drawing/2010/main" Requires="a14">
          <p:sp>
            <p:nvSpPr>
              <p:cNvPr id="30" name="Espace réservé du contenu 2"/>
              <p:cNvSpPr txBox="1">
                <a:spLocks/>
              </p:cNvSpPr>
              <p:nvPr>
                <p:custDataLst>
                  <p:tags r:id="rId23"/>
                </p:custDataLst>
              </p:nvPr>
            </p:nvSpPr>
            <p:spPr>
              <a:xfrm>
                <a:off x="4319905" y="3958212"/>
                <a:ext cx="2952327" cy="890902"/>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14:m>
                  <m:oMath xmlns:m="http://schemas.openxmlformats.org/officeDocument/2006/math">
                    <m:f>
                      <m:fPr>
                        <m:ctrlPr>
                          <a:rPr lang="fr-FR" i="1" smtClean="0">
                            <a:latin typeface="Cambria Math"/>
                          </a:rPr>
                        </m:ctrlPr>
                      </m:fPr>
                      <m:num>
                        <m:r>
                          <a:rPr lang="fr-FR" b="1" i="1" smtClean="0">
                            <a:latin typeface="Cambria Math"/>
                          </a:rPr>
                          <m:t>𝟏</m:t>
                        </m:r>
                      </m:num>
                      <m:den>
                        <m:r>
                          <a:rPr lang="fr-FR" b="1" i="1" smtClean="0">
                            <a:latin typeface="Cambria Math"/>
                          </a:rPr>
                          <m:t>𝑹</m:t>
                        </m:r>
                        <m:r>
                          <a:rPr lang="fr-FR" b="1" i="1" baseline="-25000" smtClean="0">
                            <a:latin typeface="Cambria Math"/>
                          </a:rPr>
                          <m:t>𝒕𝒉</m:t>
                        </m:r>
                      </m:den>
                    </m:f>
                  </m:oMath>
                </a14:m>
                <a:r>
                  <a:rPr lang="fr-FR" sz="2000" dirty="0" smtClean="0"/>
                  <a:t> </a:t>
                </a:r>
                <a:r>
                  <a:rPr lang="fr-FR" sz="2000" dirty="0" smtClean="0"/>
                  <a:t>=</a:t>
                </a:r>
                <a:r>
                  <a:rPr lang="fr-FR" sz="2000" dirty="0" smtClean="0"/>
                  <a:t> </a:t>
                </a:r>
                <a14:m>
                  <m:oMath xmlns:m="http://schemas.openxmlformats.org/officeDocument/2006/math">
                    <m:f>
                      <m:fPr>
                        <m:ctrlPr>
                          <a:rPr lang="fr-FR" i="1" dirty="0" smtClean="0">
                            <a:latin typeface="Cambria Math"/>
                          </a:rPr>
                        </m:ctrlPr>
                      </m:fPr>
                      <m:num>
                        <m:r>
                          <a:rPr lang="fr-FR" b="1" i="1" dirty="0" smtClean="0">
                            <a:latin typeface="Cambria Math"/>
                          </a:rPr>
                          <m:t>𝟏</m:t>
                        </m:r>
                      </m:num>
                      <m:den>
                        <m:r>
                          <a:rPr lang="fr-FR" b="1" i="1" dirty="0" smtClean="0">
                            <a:latin typeface="Cambria Math"/>
                          </a:rPr>
                          <m:t>𝑹</m:t>
                        </m:r>
                        <m:r>
                          <a:rPr lang="fr-FR" b="1" i="1" baseline="-25000" dirty="0" smtClean="0">
                            <a:latin typeface="Cambria Math"/>
                          </a:rPr>
                          <m:t>𝟏</m:t>
                        </m:r>
                      </m:den>
                    </m:f>
                    <m:r>
                      <a:rPr lang="fr-FR" b="1" i="1" dirty="0" smtClean="0">
                        <a:latin typeface="Cambria Math"/>
                      </a:rPr>
                      <m:t>+ </m:t>
                    </m:r>
                    <m:f>
                      <m:fPr>
                        <m:ctrlPr>
                          <a:rPr lang="fr-FR" b="1" i="1" dirty="0" smtClean="0">
                            <a:latin typeface="Cambria Math"/>
                          </a:rPr>
                        </m:ctrlPr>
                      </m:fPr>
                      <m:num>
                        <m:r>
                          <a:rPr lang="fr-FR" b="1" i="1" dirty="0" smtClean="0">
                            <a:latin typeface="Cambria Math"/>
                          </a:rPr>
                          <m:t>𝟏</m:t>
                        </m:r>
                      </m:num>
                      <m:den>
                        <m:r>
                          <a:rPr lang="fr-FR" b="1" i="1" dirty="0" smtClean="0">
                            <a:latin typeface="Cambria Math"/>
                          </a:rPr>
                          <m:t>𝑹</m:t>
                        </m:r>
                        <m:r>
                          <a:rPr lang="fr-FR" b="1" i="1" baseline="-25000" dirty="0" smtClean="0">
                            <a:latin typeface="Cambria Math"/>
                          </a:rPr>
                          <m:t>𝟐</m:t>
                        </m:r>
                        <m:r>
                          <a:rPr lang="fr-FR" b="1" i="1" dirty="0" smtClean="0">
                            <a:latin typeface="Cambria Math"/>
                          </a:rPr>
                          <m:t>+</m:t>
                        </m:r>
                        <m:r>
                          <a:rPr lang="fr-FR" b="1" i="1" dirty="0" smtClean="0">
                            <a:latin typeface="Cambria Math"/>
                          </a:rPr>
                          <m:t>𝑹</m:t>
                        </m:r>
                        <m:r>
                          <a:rPr lang="fr-FR" b="1" i="1" baseline="-25000" dirty="0" smtClean="0">
                            <a:latin typeface="Cambria Math"/>
                          </a:rPr>
                          <m:t>𝟑</m:t>
                        </m:r>
                      </m:den>
                    </m:f>
                  </m:oMath>
                </a14:m>
                <a:endParaRPr lang="fr-FR" dirty="0" smtClean="0"/>
              </a:p>
              <a:p>
                <a:pPr marL="0" indent="0" algn="ctr">
                  <a:buNone/>
                </a:pPr>
                <a:endParaRPr lang="fr-FR" sz="1200" dirty="0" smtClean="0"/>
              </a:p>
              <a:p>
                <a:pPr marL="0" indent="0" algn="ctr">
                  <a:buNone/>
                </a:pPr>
                <a:endParaRPr lang="fr-FR" dirty="0" smtClean="0"/>
              </a:p>
            </p:txBody>
          </p:sp>
        </mc:Choice>
        <mc:Fallback>
          <p:sp>
            <p:nvSpPr>
              <p:cNvPr id="30" name="Espace réservé du contenu 2"/>
              <p:cNvSpPr txBox="1">
                <a:spLocks noRot="1" noChangeAspect="1" noMove="1" noResize="1" noEditPoints="1" noAdjustHandles="1" noChangeArrowheads="1" noChangeShapeType="1" noTextEdit="1"/>
              </p:cNvSpPr>
              <p:nvPr>
                <p:custDataLst>
                  <p:tags r:id="rId23"/>
                </p:custDataLst>
              </p:nvPr>
            </p:nvSpPr>
            <p:spPr>
              <a:xfrm>
                <a:off x="4319905" y="3958212"/>
                <a:ext cx="2952327" cy="890902"/>
              </a:xfrm>
              <a:prstGeom prst="rect">
                <a:avLst/>
              </a:prstGeom>
              <a:blipFill rotWithShape="1">
                <a:blip r:embed="rId27"/>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31" name="Espace réservé du contenu 2"/>
              <p:cNvSpPr txBox="1">
                <a:spLocks/>
              </p:cNvSpPr>
              <p:nvPr>
                <p:custDataLst>
                  <p:tags r:id="rId24"/>
                </p:custDataLst>
              </p:nvPr>
            </p:nvSpPr>
            <p:spPr>
              <a:xfrm>
                <a:off x="4315670" y="5882940"/>
                <a:ext cx="2524581" cy="858428"/>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err="1" smtClean="0"/>
                  <a:t>R</a:t>
                </a:r>
                <a:r>
                  <a:rPr lang="fr-FR" sz="2000" baseline="-25000" dirty="0" err="1" smtClean="0"/>
                  <a:t>th</a:t>
                </a:r>
                <a:r>
                  <a:rPr lang="fr-FR" sz="2000" baseline="-25000" dirty="0" smtClean="0"/>
                  <a:t> </a:t>
                </a:r>
                <a:r>
                  <a:rPr lang="fr-FR" sz="2000" dirty="0" smtClean="0"/>
                  <a:t>=</a:t>
                </a:r>
                <a:r>
                  <a:rPr lang="fr-FR" sz="3600" dirty="0" smtClean="0"/>
                  <a:t> </a:t>
                </a:r>
                <a14:m>
                  <m:oMath xmlns:m="http://schemas.openxmlformats.org/officeDocument/2006/math">
                    <m:f>
                      <m:fPr>
                        <m:ctrlPr>
                          <a:rPr lang="fr-FR">
                            <a:latin typeface="Cambria Math"/>
                          </a:rPr>
                        </m:ctrlPr>
                      </m:fPr>
                      <m:num>
                        <m:r>
                          <a:rPr lang="fr-FR" b="1" i="0" smtClean="0">
                            <a:latin typeface="Cambria Math"/>
                          </a:rPr>
                          <m:t>𝐑</m:t>
                        </m:r>
                        <m:r>
                          <a:rPr lang="fr-FR" i="0" baseline="-25000">
                            <a:latin typeface="Cambria Math"/>
                          </a:rPr>
                          <m:t>𝟏</m:t>
                        </m:r>
                        <m:r>
                          <a:rPr lang="fr-FR" b="1" i="0" smtClean="0">
                            <a:latin typeface="Cambria Math"/>
                          </a:rPr>
                          <m:t>  </m:t>
                        </m:r>
                        <m:r>
                          <a:rPr lang="fr-FR" b="1" i="0" smtClean="0">
                            <a:latin typeface="Cambria Math"/>
                          </a:rPr>
                          <m:t>𝐑𝟐𝟑</m:t>
                        </m:r>
                      </m:num>
                      <m:den>
                        <m:r>
                          <a:rPr lang="fr-FR" i="0">
                            <a:latin typeface="Cambria Math"/>
                          </a:rPr>
                          <m:t>(</m:t>
                        </m:r>
                        <m:r>
                          <a:rPr lang="fr-FR" i="0">
                            <a:latin typeface="Cambria Math"/>
                          </a:rPr>
                          <m:t>𝐑𝟏</m:t>
                        </m:r>
                        <m:r>
                          <a:rPr lang="fr-FR" i="0">
                            <a:latin typeface="Cambria Math"/>
                          </a:rPr>
                          <m:t>+</m:t>
                        </m:r>
                        <m:r>
                          <a:rPr lang="fr-FR" i="0">
                            <a:latin typeface="Cambria Math"/>
                          </a:rPr>
                          <m:t>𝐑𝟐</m:t>
                        </m:r>
                        <m:r>
                          <a:rPr lang="fr-FR" i="0" baseline="-25000">
                            <a:latin typeface="Cambria Math"/>
                          </a:rPr>
                          <m:t>𝟑</m:t>
                        </m:r>
                        <m:r>
                          <a:rPr lang="fr-FR" i="0">
                            <a:latin typeface="Cambria Math"/>
                          </a:rPr>
                          <m:t>)</m:t>
                        </m:r>
                      </m:den>
                    </m:f>
                  </m:oMath>
                </a14:m>
                <a:endParaRPr lang="fr-FR" dirty="0" smtClean="0"/>
              </a:p>
            </p:txBody>
          </p:sp>
        </mc:Choice>
        <mc:Fallback>
          <p:sp>
            <p:nvSpPr>
              <p:cNvPr id="31" name="Espace réservé du contenu 2"/>
              <p:cNvSpPr txBox="1">
                <a:spLocks noRot="1" noChangeAspect="1" noMove="1" noResize="1" noEditPoints="1" noAdjustHandles="1" noChangeArrowheads="1" noChangeShapeType="1" noTextEdit="1"/>
              </p:cNvSpPr>
              <p:nvPr>
                <p:custDataLst>
                  <p:tags r:id="rId24"/>
                </p:custDataLst>
              </p:nvPr>
            </p:nvSpPr>
            <p:spPr>
              <a:xfrm>
                <a:off x="4315670" y="5882940"/>
                <a:ext cx="2524581" cy="858428"/>
              </a:xfrm>
              <a:prstGeom prst="rect">
                <a:avLst/>
              </a:prstGeom>
              <a:blipFill rotWithShape="1">
                <a:blip r:embed="rId28"/>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Tree>
    <p:extLst>
      <p:ext uri="{BB962C8B-B14F-4D97-AF65-F5344CB8AC3E}">
        <p14:creationId xmlns:p14="http://schemas.microsoft.com/office/powerpoint/2010/main" val="2406688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8">
                                            <p:txEl>
                                              <p:pRg st="0" end="0"/>
                                            </p:txEl>
                                          </p:spTgt>
                                        </p:tgtEl>
                                        <p:attrNameLst>
                                          <p:attrName>style.visibility</p:attrName>
                                        </p:attrNameLst>
                                      </p:cBhvr>
                                      <p:to>
                                        <p:strVal val="visible"/>
                                      </p:to>
                                    </p:set>
                                    <p:animEffect transition="in" filter="fade">
                                      <p:cBhvr>
                                        <p:cTn id="7" dur="250"/>
                                        <p:tgtEl>
                                          <p:spTgt spid="18">
                                            <p:txEl>
                                              <p:pRg st="0" end="0"/>
                                            </p:txEl>
                                          </p:spTgt>
                                        </p:tgtEl>
                                      </p:cBhvr>
                                    </p:animEffect>
                                  </p:childTnLst>
                                </p:cTn>
                              </p:par>
                            </p:childTnLst>
                          </p:cTn>
                        </p:par>
                        <p:par>
                          <p:cTn id="8" fill="hold">
                            <p:stCondLst>
                              <p:cond delay="625"/>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18">
                                            <p:txEl>
                                              <p:pRg st="1" end="1"/>
                                            </p:txEl>
                                          </p:spTgt>
                                        </p:tgtEl>
                                        <p:attrNameLst>
                                          <p:attrName>style.visibility</p:attrName>
                                        </p:attrNameLst>
                                      </p:cBhvr>
                                      <p:to>
                                        <p:strVal val="visible"/>
                                      </p:to>
                                    </p:set>
                                    <p:animEffect transition="in" filter="fade">
                                      <p:cBhvr>
                                        <p:cTn id="11" dur="250"/>
                                        <p:tgtEl>
                                          <p:spTgt spid="18">
                                            <p:txEl>
                                              <p:pRg st="1" end="1"/>
                                            </p:txEl>
                                          </p:spTgt>
                                        </p:tgtEl>
                                      </p:cBhvr>
                                    </p:animEffect>
                                  </p:childTnLst>
                                </p:cTn>
                              </p:par>
                            </p:childTnLst>
                          </p:cTn>
                        </p:par>
                        <p:par>
                          <p:cTn id="12" fill="hold">
                            <p:stCondLst>
                              <p:cond delay="1475"/>
                            </p:stCondLst>
                            <p:childTnLst>
                              <p:par>
                                <p:cTn id="13" presetID="10" presetClass="exit" presetSubtype="0" fill="hold" nodeType="afterEffect">
                                  <p:stCondLst>
                                    <p:cond delay="1500"/>
                                  </p:stCondLst>
                                  <p:childTnLst>
                                    <p:animEffect transition="out" filter="fade">
                                      <p:cBhvr>
                                        <p:cTn id="14" dur="500"/>
                                        <p:tgtEl>
                                          <p:spTgt spid="47"/>
                                        </p:tgtEl>
                                      </p:cBhvr>
                                    </p:animEffect>
                                    <p:set>
                                      <p:cBhvr>
                                        <p:cTn id="15" dur="1" fill="hold">
                                          <p:stCondLst>
                                            <p:cond delay="499"/>
                                          </p:stCondLst>
                                        </p:cTn>
                                        <p:tgtEl>
                                          <p:spTgt spid="47"/>
                                        </p:tgtEl>
                                        <p:attrNameLst>
                                          <p:attrName>style.visibility</p:attrName>
                                        </p:attrNameLst>
                                      </p:cBhvr>
                                      <p:to>
                                        <p:strVal val="hidden"/>
                                      </p:to>
                                    </p:set>
                                  </p:childTnLst>
                                </p:cTn>
                              </p:par>
                            </p:childTnLst>
                          </p:cTn>
                        </p:par>
                        <p:par>
                          <p:cTn id="16" fill="hold">
                            <p:stCondLst>
                              <p:cond delay="3475"/>
                            </p:stCondLst>
                            <p:childTnLst>
                              <p:par>
                                <p:cTn id="17" presetID="10" presetClass="exit" presetSubtype="0" fill="hold" grpId="0" nodeType="afterEffect">
                                  <p:stCondLst>
                                    <p:cond delay="0"/>
                                  </p:stCondLst>
                                  <p:childTnLst>
                                    <p:animEffect transition="out" filter="fade">
                                      <p:cBhvr>
                                        <p:cTn id="18" dur="500"/>
                                        <p:tgtEl>
                                          <p:spTgt spid="25"/>
                                        </p:tgtEl>
                                      </p:cBhvr>
                                    </p:animEffect>
                                    <p:set>
                                      <p:cBhvr>
                                        <p:cTn id="19" dur="1" fill="hold">
                                          <p:stCondLst>
                                            <p:cond delay="499"/>
                                          </p:stCondLst>
                                        </p:cTn>
                                        <p:tgtEl>
                                          <p:spTgt spid="25"/>
                                        </p:tgtEl>
                                        <p:attrNameLst>
                                          <p:attrName>style.visibility</p:attrName>
                                        </p:attrNameLst>
                                      </p:cBhvr>
                                      <p:to>
                                        <p:strVal val="hidden"/>
                                      </p:to>
                                    </p:set>
                                  </p:childTnLst>
                                </p:cTn>
                              </p:par>
                            </p:childTnLst>
                          </p:cTn>
                        </p:par>
                        <p:par>
                          <p:cTn id="20" fill="hold">
                            <p:stCondLst>
                              <p:cond delay="3975"/>
                            </p:stCondLst>
                            <p:childTnLst>
                              <p:par>
                                <p:cTn id="21" presetID="10" presetClass="exit" presetSubtype="0" fill="hold" nodeType="afterEffect">
                                  <p:stCondLst>
                                    <p:cond delay="0"/>
                                  </p:stCondLst>
                                  <p:childTnLst>
                                    <p:animEffect transition="out" filter="fade">
                                      <p:cBhvr>
                                        <p:cTn id="22" dur="500"/>
                                        <p:tgtEl>
                                          <p:spTgt spid="22"/>
                                        </p:tgtEl>
                                      </p:cBhvr>
                                    </p:animEffect>
                                    <p:set>
                                      <p:cBhvr>
                                        <p:cTn id="23" dur="1" fill="hold">
                                          <p:stCondLst>
                                            <p:cond delay="499"/>
                                          </p:stCondLst>
                                        </p:cTn>
                                        <p:tgtEl>
                                          <p:spTgt spid="22"/>
                                        </p:tgtEl>
                                        <p:attrNameLst>
                                          <p:attrName>style.visibility</p:attrName>
                                        </p:attrNameLst>
                                      </p:cBhvr>
                                      <p:to>
                                        <p:strVal val="hidden"/>
                                      </p:to>
                                    </p:set>
                                  </p:childTnLst>
                                </p:cTn>
                              </p:par>
                            </p:childTnLst>
                          </p:cTn>
                        </p:par>
                        <p:par>
                          <p:cTn id="24" fill="hold">
                            <p:stCondLst>
                              <p:cond delay="4475"/>
                            </p:stCondLst>
                            <p:childTnLst>
                              <p:par>
                                <p:cTn id="25" presetID="10" presetClass="exit" presetSubtype="0" fill="hold" nodeType="afterEffect">
                                  <p:stCondLst>
                                    <p:cond delay="0"/>
                                  </p:stCondLst>
                                  <p:childTnLst>
                                    <p:animEffect transition="out" filter="fade">
                                      <p:cBhvr>
                                        <p:cTn id="26" dur="500"/>
                                        <p:tgtEl>
                                          <p:spTgt spid="28"/>
                                        </p:tgtEl>
                                      </p:cBhvr>
                                    </p:animEffect>
                                    <p:set>
                                      <p:cBhvr>
                                        <p:cTn id="27" dur="1" fill="hold">
                                          <p:stCondLst>
                                            <p:cond delay="499"/>
                                          </p:stCondLst>
                                        </p:cTn>
                                        <p:tgtEl>
                                          <p:spTgt spid="28"/>
                                        </p:tgtEl>
                                        <p:attrNameLst>
                                          <p:attrName>style.visibility</p:attrName>
                                        </p:attrNameLst>
                                      </p:cBhvr>
                                      <p:to>
                                        <p:strVal val="hidden"/>
                                      </p:to>
                                    </p:set>
                                  </p:childTnLst>
                                </p:cTn>
                              </p:par>
                            </p:childTnLst>
                          </p:cTn>
                        </p:par>
                        <p:par>
                          <p:cTn id="28" fill="hold">
                            <p:stCondLst>
                              <p:cond delay="4975"/>
                            </p:stCondLst>
                            <p:childTnLst>
                              <p:par>
                                <p:cTn id="29" presetID="10" presetClass="exit" presetSubtype="0" fill="hold" grpId="0" nodeType="afterEffect">
                                  <p:stCondLst>
                                    <p:cond delay="0"/>
                                  </p:stCondLst>
                                  <p:childTnLst>
                                    <p:animEffect transition="out" filter="fade">
                                      <p:cBhvr>
                                        <p:cTn id="30" dur="500"/>
                                        <p:tgtEl>
                                          <p:spTgt spid="21"/>
                                        </p:tgtEl>
                                      </p:cBhvr>
                                    </p:animEffect>
                                    <p:set>
                                      <p:cBhvr>
                                        <p:cTn id="31" dur="1" fill="hold">
                                          <p:stCondLst>
                                            <p:cond delay="499"/>
                                          </p:stCondLst>
                                        </p:cTn>
                                        <p:tgtEl>
                                          <p:spTgt spid="21"/>
                                        </p:tgtEl>
                                        <p:attrNameLst>
                                          <p:attrName>style.visibility</p:attrName>
                                        </p:attrNameLst>
                                      </p:cBhvr>
                                      <p:to>
                                        <p:strVal val="hidden"/>
                                      </p:to>
                                    </p:set>
                                  </p:childTnLst>
                                </p:cTn>
                              </p:par>
                            </p:childTnLst>
                          </p:cTn>
                        </p:par>
                        <p:par>
                          <p:cTn id="32" fill="hold">
                            <p:stCondLst>
                              <p:cond delay="5475"/>
                            </p:stCondLst>
                            <p:childTnLst>
                              <p:par>
                                <p:cTn id="33" presetID="10" presetClass="exit" presetSubtype="0" fill="hold" grpId="0" nodeType="afterEffect">
                                  <p:stCondLst>
                                    <p:cond delay="0"/>
                                  </p:stCondLst>
                                  <p:childTnLst>
                                    <p:animEffect transition="out" filter="fade">
                                      <p:cBhvr>
                                        <p:cTn id="34" dur="500"/>
                                        <p:tgtEl>
                                          <p:spTgt spid="26"/>
                                        </p:tgtEl>
                                      </p:cBhvr>
                                    </p:animEffect>
                                    <p:set>
                                      <p:cBhvr>
                                        <p:cTn id="35" dur="1" fill="hold">
                                          <p:stCondLst>
                                            <p:cond delay="499"/>
                                          </p:stCondLst>
                                        </p:cTn>
                                        <p:tgtEl>
                                          <p:spTgt spid="26"/>
                                        </p:tgtEl>
                                        <p:attrNameLst>
                                          <p:attrName>style.visibility</p:attrName>
                                        </p:attrNameLst>
                                      </p:cBhvr>
                                      <p:to>
                                        <p:strVal val="hidden"/>
                                      </p:to>
                                    </p:set>
                                  </p:childTnLst>
                                </p:cTn>
                              </p:par>
                            </p:childTnLst>
                          </p:cTn>
                        </p:par>
                        <p:par>
                          <p:cTn id="36" fill="hold">
                            <p:stCondLst>
                              <p:cond delay="5975"/>
                            </p:stCondLst>
                            <p:childTnLst>
                              <p:par>
                                <p:cTn id="37" presetID="10" presetClass="exit" presetSubtype="0" fill="hold" nodeType="afterEffect">
                                  <p:stCondLst>
                                    <p:cond delay="0"/>
                                  </p:stCondLst>
                                  <p:childTnLst>
                                    <p:animEffect transition="out" filter="fade">
                                      <p:cBhvr>
                                        <p:cTn id="38" dur="500"/>
                                        <p:tgtEl>
                                          <p:spTgt spid="23"/>
                                        </p:tgtEl>
                                      </p:cBhvr>
                                    </p:animEffect>
                                    <p:set>
                                      <p:cBhvr>
                                        <p:cTn id="39" dur="1" fill="hold">
                                          <p:stCondLst>
                                            <p:cond delay="499"/>
                                          </p:stCondLst>
                                        </p:cTn>
                                        <p:tgtEl>
                                          <p:spTgt spid="23"/>
                                        </p:tgtEl>
                                        <p:attrNameLst>
                                          <p:attrName>style.visibility</p:attrName>
                                        </p:attrNameLst>
                                      </p:cBhvr>
                                      <p:to>
                                        <p:strVal val="hidden"/>
                                      </p:to>
                                    </p:set>
                                  </p:childTnLst>
                                </p:cTn>
                              </p:par>
                            </p:childTnLst>
                          </p:cTn>
                        </p:par>
                        <p:par>
                          <p:cTn id="40" fill="hold">
                            <p:stCondLst>
                              <p:cond delay="6475"/>
                            </p:stCondLst>
                            <p:childTnLst>
                              <p:par>
                                <p:cTn id="41" presetID="10" presetClass="exit" presetSubtype="0" fill="hold" nodeType="afterEffect">
                                  <p:stCondLst>
                                    <p:cond delay="0"/>
                                  </p:stCondLst>
                                  <p:childTnLst>
                                    <p:animEffect transition="out" filter="fade">
                                      <p:cBhvr>
                                        <p:cTn id="42" dur="500"/>
                                        <p:tgtEl>
                                          <p:spTgt spid="24"/>
                                        </p:tgtEl>
                                      </p:cBhvr>
                                    </p:animEffect>
                                    <p:set>
                                      <p:cBhvr>
                                        <p:cTn id="43" dur="1" fill="hold">
                                          <p:stCondLst>
                                            <p:cond delay="499"/>
                                          </p:stCondLst>
                                        </p:cTn>
                                        <p:tgtEl>
                                          <p:spTgt spid="24"/>
                                        </p:tgtEl>
                                        <p:attrNameLst>
                                          <p:attrName>style.visibility</p:attrName>
                                        </p:attrNameLst>
                                      </p:cBhvr>
                                      <p:to>
                                        <p:strVal val="hidden"/>
                                      </p:to>
                                    </p:set>
                                  </p:childTnLst>
                                </p:cTn>
                              </p:par>
                            </p:childTnLst>
                          </p:cTn>
                        </p:par>
                        <p:par>
                          <p:cTn id="44" fill="hold">
                            <p:stCondLst>
                              <p:cond delay="6975"/>
                            </p:stCondLst>
                            <p:childTnLst>
                              <p:par>
                                <p:cTn id="45" presetID="10" presetClass="exit" presetSubtype="0" fill="hold" grpId="0" nodeType="afterEffect">
                                  <p:stCondLst>
                                    <p:cond delay="0"/>
                                  </p:stCondLst>
                                  <p:childTnLst>
                                    <p:animEffect transition="out" filter="fade">
                                      <p:cBhvr>
                                        <p:cTn id="46" dur="500"/>
                                        <p:tgtEl>
                                          <p:spTgt spid="27"/>
                                        </p:tgtEl>
                                      </p:cBhvr>
                                    </p:animEffect>
                                    <p:set>
                                      <p:cBhvr>
                                        <p:cTn id="47" dur="1" fill="hold">
                                          <p:stCondLst>
                                            <p:cond delay="499"/>
                                          </p:stCondLst>
                                        </p:cTn>
                                        <p:tgtEl>
                                          <p:spTgt spid="27"/>
                                        </p:tgtEl>
                                        <p:attrNameLst>
                                          <p:attrName>style.visibility</p:attrName>
                                        </p:attrNameLst>
                                      </p:cBhvr>
                                      <p:to>
                                        <p:strVal val="hidden"/>
                                      </p:to>
                                    </p:set>
                                  </p:childTnLst>
                                </p:cTn>
                              </p:par>
                            </p:childTnLst>
                          </p:cTn>
                        </p:par>
                        <p:par>
                          <p:cTn id="48" fill="hold">
                            <p:stCondLst>
                              <p:cond delay="7475"/>
                            </p:stCondLst>
                            <p:childTnLst>
                              <p:par>
                                <p:cTn id="49" presetID="10" presetClass="entr" presetSubtype="0" fill="hold" grpId="0" nodeType="afterEffect">
                                  <p:stCondLst>
                                    <p:cond delay="0"/>
                                  </p:stCondLst>
                                  <p:iterate type="wd">
                                    <p:tmPct val="10000"/>
                                  </p:iterate>
                                  <p:childTnLst>
                                    <p:set>
                                      <p:cBhvr>
                                        <p:cTn id="50" dur="1" fill="hold">
                                          <p:stCondLst>
                                            <p:cond delay="0"/>
                                          </p:stCondLst>
                                        </p:cTn>
                                        <p:tgtEl>
                                          <p:spTgt spid="63"/>
                                        </p:tgtEl>
                                        <p:attrNameLst>
                                          <p:attrName>style.visibility</p:attrName>
                                        </p:attrNameLst>
                                      </p:cBhvr>
                                      <p:to>
                                        <p:strVal val="visible"/>
                                      </p:to>
                                    </p:set>
                                    <p:animEffect transition="in" filter="fade">
                                      <p:cBhvr>
                                        <p:cTn id="51" dur="500"/>
                                        <p:tgtEl>
                                          <p:spTgt spid="63"/>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iterate type="wd">
                                    <p:tmPct val="10000"/>
                                  </p:iterate>
                                  <p:childTnLst>
                                    <p:set>
                                      <p:cBhvr>
                                        <p:cTn id="55" dur="1" fill="hold">
                                          <p:stCondLst>
                                            <p:cond delay="0"/>
                                          </p:stCondLst>
                                        </p:cTn>
                                        <p:tgtEl>
                                          <p:spTgt spid="29"/>
                                        </p:tgtEl>
                                        <p:attrNameLst>
                                          <p:attrName>style.visibility</p:attrName>
                                        </p:attrNameLst>
                                      </p:cBhvr>
                                      <p:to>
                                        <p:strVal val="visible"/>
                                      </p:to>
                                    </p:set>
                                    <p:animEffect transition="in" filter="fade">
                                      <p:cBhvr>
                                        <p:cTn id="56" dur="500"/>
                                        <p:tgtEl>
                                          <p:spTgt spid="29"/>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iterate type="wd">
                                    <p:tmPct val="10000"/>
                                  </p:iterate>
                                  <p:childTnLst>
                                    <p:set>
                                      <p:cBhvr>
                                        <p:cTn id="60" dur="1" fill="hold">
                                          <p:stCondLst>
                                            <p:cond delay="0"/>
                                          </p:stCondLst>
                                        </p:cTn>
                                        <p:tgtEl>
                                          <p:spTgt spid="30"/>
                                        </p:tgtEl>
                                        <p:attrNameLst>
                                          <p:attrName>style.visibility</p:attrName>
                                        </p:attrNameLst>
                                      </p:cBhvr>
                                      <p:to>
                                        <p:strVal val="visible"/>
                                      </p:to>
                                    </p:set>
                                    <p:animEffect transition="in" filter="fade">
                                      <p:cBhvr>
                                        <p:cTn id="61" dur="500"/>
                                        <p:tgtEl>
                                          <p:spTgt spid="30"/>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iterate type="wd">
                                    <p:tmPct val="10000"/>
                                  </p:iterate>
                                  <p:childTnLst>
                                    <p:set>
                                      <p:cBhvr>
                                        <p:cTn id="65" dur="1" fill="hold">
                                          <p:stCondLst>
                                            <p:cond delay="0"/>
                                          </p:stCondLst>
                                        </p:cTn>
                                        <p:tgtEl>
                                          <p:spTgt spid="31"/>
                                        </p:tgtEl>
                                        <p:attrNameLst>
                                          <p:attrName>style.visibility</p:attrName>
                                        </p:attrNameLst>
                                      </p:cBhvr>
                                      <p:to>
                                        <p:strVal val="visible"/>
                                      </p:to>
                                    </p:set>
                                    <p:animEffect transition="in" filter="fade">
                                      <p:cBhvr>
                                        <p:cTn id="66"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18" grpId="0" build="p"/>
      <p:bldP spid="21" grpId="0"/>
      <p:bldP spid="25" grpId="0"/>
      <p:bldP spid="26" grpId="0"/>
      <p:bldP spid="27" grpId="0"/>
      <p:bldP spid="29" grpId="0"/>
      <p:bldP spid="30" grpId="0"/>
      <p:bldP spid="3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95536" y="302405"/>
            <a:ext cx="8748464" cy="822339"/>
          </a:xfrm>
        </p:spPr>
        <p:txBody>
          <a:bodyPr>
            <a:normAutofit fontScale="90000"/>
          </a:bodyPr>
          <a:lstStyle/>
          <a:p>
            <a:r>
              <a:rPr lang="fr-FR" dirty="0" smtClean="0"/>
              <a:t>Générateur équivalent de </a:t>
            </a:r>
            <a:r>
              <a:rPr lang="fr-FR" dirty="0" err="1" smtClean="0"/>
              <a:t>Thevenin</a:t>
            </a:r>
            <a:endParaRPr lang="fr-FR" dirty="0"/>
          </a:p>
        </p:txBody>
      </p:sp>
      <p:sp>
        <p:nvSpPr>
          <p:cNvPr id="35" name="Rectangle 72"/>
          <p:cNvSpPr/>
          <p:nvPr>
            <p:custDataLst>
              <p:tags r:id="rId2"/>
            </p:custDataLst>
          </p:nvPr>
        </p:nvSpPr>
        <p:spPr>
          <a:xfrm rot="5400000" flipV="1">
            <a:off x="292787" y="3669844"/>
            <a:ext cx="2541065" cy="782516"/>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7" name="Groupe 46"/>
          <p:cNvGrpSpPr/>
          <p:nvPr>
            <p:custDataLst>
              <p:tags r:id="rId3"/>
            </p:custDataLst>
          </p:nvPr>
        </p:nvGrpSpPr>
        <p:grpSpPr>
          <a:xfrm>
            <a:off x="872781" y="4456276"/>
            <a:ext cx="597234" cy="597234"/>
            <a:chOff x="6400473" y="5085184"/>
            <a:chExt cx="597234" cy="597234"/>
          </a:xfrm>
        </p:grpSpPr>
        <p:sp>
          <p:nvSpPr>
            <p:cNvPr id="48" name="Ellipse 47"/>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9" name="Connecteur droit avec flèche 48"/>
            <p:cNvCxnSpPr>
              <a:stCxn id="48" idx="4"/>
              <a:endCxn id="48"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50" name="Rectangle 49"/>
          <p:cNvSpPr/>
          <p:nvPr>
            <p:custDataLst>
              <p:tags r:id="rId4"/>
            </p:custDataLst>
          </p:nvPr>
        </p:nvSpPr>
        <p:spPr>
          <a:xfrm>
            <a:off x="993342" y="3214299"/>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51" name="Rectangle 50"/>
          <p:cNvSpPr/>
          <p:nvPr>
            <p:custDataLst>
              <p:tags r:id="rId5"/>
            </p:custDataLst>
          </p:nvPr>
        </p:nvSpPr>
        <p:spPr>
          <a:xfrm>
            <a:off x="1776521" y="3214299"/>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4" name="Rectangle 53"/>
          <p:cNvSpPr/>
          <p:nvPr>
            <p:custDataLst>
              <p:tags r:id="rId6"/>
            </p:custDataLst>
          </p:nvPr>
        </p:nvSpPr>
        <p:spPr>
          <a:xfrm>
            <a:off x="557368" y="407243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Ellipse 12"/>
          <p:cNvSpPr/>
          <p:nvPr>
            <p:custDataLst>
              <p:tags r:id="rId7"/>
            </p:custDataLst>
          </p:nvPr>
        </p:nvSpPr>
        <p:spPr>
          <a:xfrm>
            <a:off x="1488487" y="2706832"/>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custDataLst>
              <p:tags r:id="rId8"/>
            </p:custDataLst>
          </p:nvPr>
        </p:nvSpPr>
        <p:spPr>
          <a:xfrm>
            <a:off x="1496892" y="5238075"/>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custDataLst>
              <p:tags r:id="rId9"/>
            </p:custDataLst>
          </p:nvPr>
        </p:nvSpPr>
        <p:spPr>
          <a:xfrm>
            <a:off x="1171398" y="2298241"/>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1" name="Rectangle 60"/>
          <p:cNvSpPr/>
          <p:nvPr>
            <p:custDataLst>
              <p:tags r:id="rId10"/>
            </p:custDataLst>
          </p:nvPr>
        </p:nvSpPr>
        <p:spPr>
          <a:xfrm>
            <a:off x="1189877" y="526584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mc:AlternateContent xmlns:mc="http://schemas.openxmlformats.org/markup-compatibility/2006">
        <mc:Choice xmlns:a14="http://schemas.microsoft.com/office/drawing/2010/main" Requires="a14">
          <p:sp>
            <p:nvSpPr>
              <p:cNvPr id="63" name="Espace réservé du contenu 2"/>
              <p:cNvSpPr txBox="1">
                <a:spLocks/>
              </p:cNvSpPr>
              <p:nvPr>
                <p:custDataLst>
                  <p:tags r:id="rId11"/>
                </p:custDataLst>
              </p:nvPr>
            </p:nvSpPr>
            <p:spPr>
              <a:xfrm>
                <a:off x="6525491" y="3153821"/>
                <a:ext cx="2592288" cy="99995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err="1" smtClean="0"/>
                  <a:t>R</a:t>
                </a:r>
                <a:r>
                  <a:rPr lang="fr-FR" sz="2000" baseline="-25000" dirty="0" err="1" smtClean="0"/>
                  <a:t>th</a:t>
                </a:r>
                <a:r>
                  <a:rPr lang="fr-FR" sz="2000" baseline="-25000" dirty="0" smtClean="0"/>
                  <a:t> </a:t>
                </a:r>
                <a:r>
                  <a:rPr lang="fr-FR" sz="2000" dirty="0" smtClean="0"/>
                  <a:t>=</a:t>
                </a:r>
                <a:r>
                  <a:rPr lang="fr-FR" sz="3600" dirty="0" smtClean="0"/>
                  <a:t> </a:t>
                </a:r>
                <a14:m>
                  <m:oMath xmlns:m="http://schemas.openxmlformats.org/officeDocument/2006/math">
                    <m:f>
                      <m:fPr>
                        <m:ctrlPr>
                          <a:rPr lang="fr-FR">
                            <a:latin typeface="Cambria Math"/>
                          </a:rPr>
                        </m:ctrlPr>
                      </m:fPr>
                      <m:num>
                        <m:r>
                          <a:rPr lang="fr-FR" b="1" i="0" smtClean="0">
                            <a:latin typeface="Cambria Math"/>
                          </a:rPr>
                          <m:t>𝐑</m:t>
                        </m:r>
                        <m:r>
                          <a:rPr lang="fr-FR" i="0" baseline="-25000">
                            <a:latin typeface="Cambria Math"/>
                          </a:rPr>
                          <m:t>𝟏</m:t>
                        </m:r>
                        <m:r>
                          <a:rPr lang="fr-FR" b="1" i="0" smtClean="0">
                            <a:latin typeface="Cambria Math"/>
                          </a:rPr>
                          <m:t>  </m:t>
                        </m:r>
                        <m:r>
                          <a:rPr lang="fr-FR" b="1" i="0" smtClean="0">
                            <a:latin typeface="Cambria Math"/>
                          </a:rPr>
                          <m:t>𝐑𝟐𝟑</m:t>
                        </m:r>
                      </m:num>
                      <m:den>
                        <m:r>
                          <a:rPr lang="fr-FR" i="0">
                            <a:latin typeface="Cambria Math"/>
                          </a:rPr>
                          <m:t>(</m:t>
                        </m:r>
                        <m:r>
                          <a:rPr lang="fr-FR" i="0">
                            <a:latin typeface="Cambria Math"/>
                          </a:rPr>
                          <m:t>𝐑𝟏</m:t>
                        </m:r>
                        <m:r>
                          <a:rPr lang="fr-FR" i="0">
                            <a:latin typeface="Cambria Math"/>
                          </a:rPr>
                          <m:t>+</m:t>
                        </m:r>
                        <m:r>
                          <a:rPr lang="fr-FR" i="0">
                            <a:latin typeface="Cambria Math"/>
                          </a:rPr>
                          <m:t>𝐑𝟐</m:t>
                        </m:r>
                        <m:r>
                          <a:rPr lang="fr-FR" i="0" baseline="-25000">
                            <a:latin typeface="Cambria Math"/>
                          </a:rPr>
                          <m:t>𝟑</m:t>
                        </m:r>
                        <m:r>
                          <a:rPr lang="fr-FR" i="0">
                            <a:latin typeface="Cambria Math"/>
                          </a:rPr>
                          <m:t>)</m:t>
                        </m:r>
                      </m:den>
                    </m:f>
                  </m:oMath>
                </a14:m>
                <a:endParaRPr lang="fr-FR" dirty="0" smtClean="0"/>
              </a:p>
            </p:txBody>
          </p:sp>
        </mc:Choice>
        <mc:Fallback>
          <p:sp>
            <p:nvSpPr>
              <p:cNvPr id="63" name="Espace réservé du contenu 2"/>
              <p:cNvSpPr txBox="1">
                <a:spLocks noRot="1" noChangeAspect="1" noMove="1" noResize="1" noEditPoints="1" noAdjustHandles="1" noChangeArrowheads="1" noChangeShapeType="1" noTextEdit="1"/>
              </p:cNvSpPr>
              <p:nvPr>
                <p:custDataLst>
                  <p:tags r:id="rId11"/>
                </p:custDataLst>
              </p:nvPr>
            </p:nvSpPr>
            <p:spPr>
              <a:xfrm>
                <a:off x="6525491" y="3153821"/>
                <a:ext cx="2592288" cy="999957"/>
              </a:xfrm>
              <a:prstGeom prst="rect">
                <a:avLst/>
              </a:prstGeom>
              <a:blipFill rotWithShape="1">
                <a:blip r:embed="rId27"/>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 useBgFill="1">
        <p:nvSpPr>
          <p:cNvPr id="40" name="Rectangle 39"/>
          <p:cNvSpPr/>
          <p:nvPr>
            <p:custDataLst>
              <p:tags r:id="rId12"/>
            </p:custDataLst>
          </p:nvPr>
        </p:nvSpPr>
        <p:spPr>
          <a:xfrm>
            <a:off x="1776521" y="4447219"/>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8" name="Espace réservé du contenu 2"/>
          <p:cNvSpPr>
            <a:spLocks noGrp="1"/>
          </p:cNvSpPr>
          <p:nvPr>
            <p:ph idx="1"/>
            <p:custDataLst>
              <p:tags r:id="rId13"/>
            </p:custDataLst>
          </p:nvPr>
        </p:nvSpPr>
        <p:spPr>
          <a:xfrm>
            <a:off x="15567" y="1340768"/>
            <a:ext cx="9128433" cy="1008112"/>
          </a:xfrm>
        </p:spPr>
        <p:txBody>
          <a:bodyPr>
            <a:noAutofit/>
          </a:bodyPr>
          <a:lstStyle/>
          <a:p>
            <a:pPr marL="0" indent="0" algn="ctr">
              <a:buNone/>
            </a:pPr>
            <a:r>
              <a:rPr lang="fr-FR" sz="1900" dirty="0" smtClean="0"/>
              <a:t>Au final le circuit étudié pourra se représenter avec une résistance et un générateur en série, ce qui simplifiera les études en cas de raccordement supplémentaire entre les points A et B.  </a:t>
            </a:r>
            <a:endParaRPr lang="fr-FR" sz="1900" dirty="0"/>
          </a:p>
        </p:txBody>
      </p:sp>
      <p:sp>
        <p:nvSpPr>
          <p:cNvPr id="17" name="Rectangle 72"/>
          <p:cNvSpPr/>
          <p:nvPr>
            <p:custDataLst>
              <p:tags r:id="rId14"/>
            </p:custDataLst>
          </p:nvPr>
        </p:nvSpPr>
        <p:spPr>
          <a:xfrm rot="5400000" flipV="1">
            <a:off x="4757822" y="3963940"/>
            <a:ext cx="2541063" cy="43961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1 w 2541063"/>
              <a:gd name="connsiteY0" fmla="*/ 0 h 1512394"/>
              <a:gd name="connsiteX1" fmla="*/ 2541063 w 2541063"/>
              <a:gd name="connsiteY1" fmla="*/ 1 h 1512394"/>
              <a:gd name="connsiteX2" fmla="*/ 2520278 w 2541063"/>
              <a:gd name="connsiteY2" fmla="*/ 1512394 h 1512394"/>
              <a:gd name="connsiteX3" fmla="*/ 10392 w 2541063"/>
              <a:gd name="connsiteY3" fmla="*/ 769335 h 1512394"/>
              <a:gd name="connsiteX4" fmla="*/ 1 w 2541063"/>
              <a:gd name="connsiteY4" fmla="*/ 0 h 1512394"/>
              <a:gd name="connsiteX0" fmla="*/ 10392 w 2541063"/>
              <a:gd name="connsiteY0" fmla="*/ 769335 h 1512394"/>
              <a:gd name="connsiteX1" fmla="*/ 1 w 2541063"/>
              <a:gd name="connsiteY1" fmla="*/ 0 h 1512394"/>
              <a:gd name="connsiteX2" fmla="*/ 2541063 w 2541063"/>
              <a:gd name="connsiteY2" fmla="*/ 1 h 1512394"/>
              <a:gd name="connsiteX3" fmla="*/ 2520278 w 2541063"/>
              <a:gd name="connsiteY3" fmla="*/ 1512394 h 1512394"/>
              <a:gd name="connsiteX4" fmla="*/ 101832 w 2541063"/>
              <a:gd name="connsiteY4" fmla="*/ 946064 h 1512394"/>
              <a:gd name="connsiteX0" fmla="*/ 10392 w 2541063"/>
              <a:gd name="connsiteY0" fmla="*/ 769335 h 1512394"/>
              <a:gd name="connsiteX1" fmla="*/ 1 w 2541063"/>
              <a:gd name="connsiteY1" fmla="*/ 0 h 1512394"/>
              <a:gd name="connsiteX2" fmla="*/ 2541063 w 2541063"/>
              <a:gd name="connsiteY2" fmla="*/ 1 h 1512394"/>
              <a:gd name="connsiteX3" fmla="*/ 2520278 w 2541063"/>
              <a:gd name="connsiteY3" fmla="*/ 1512394 h 1512394"/>
              <a:gd name="connsiteX0" fmla="*/ 10392 w 2541063"/>
              <a:gd name="connsiteY0" fmla="*/ 769335 h 849666"/>
              <a:gd name="connsiteX1" fmla="*/ 1 w 2541063"/>
              <a:gd name="connsiteY1" fmla="*/ 0 h 849666"/>
              <a:gd name="connsiteX2" fmla="*/ 2541063 w 2541063"/>
              <a:gd name="connsiteY2" fmla="*/ 1 h 849666"/>
              <a:gd name="connsiteX3" fmla="*/ 2520280 w 2541063"/>
              <a:gd name="connsiteY3" fmla="*/ 849665 h 849666"/>
            </a:gdLst>
            <a:ahLst/>
            <a:cxnLst>
              <a:cxn ang="0">
                <a:pos x="connsiteX0" y="connsiteY0"/>
              </a:cxn>
              <a:cxn ang="0">
                <a:pos x="connsiteX1" y="connsiteY1"/>
              </a:cxn>
              <a:cxn ang="0">
                <a:pos x="connsiteX2" y="connsiteY2"/>
              </a:cxn>
              <a:cxn ang="0">
                <a:pos x="connsiteX3" y="connsiteY3"/>
              </a:cxn>
            </a:cxnLst>
            <a:rect l="l" t="t" r="r" b="b"/>
            <a:pathLst>
              <a:path w="2541063" h="849666">
                <a:moveTo>
                  <a:pt x="10392" y="769335"/>
                </a:moveTo>
                <a:cubicBezTo>
                  <a:pt x="10393" y="265204"/>
                  <a:pt x="0" y="504131"/>
                  <a:pt x="1" y="0"/>
                </a:cubicBezTo>
                <a:lnTo>
                  <a:pt x="2541063" y="1"/>
                </a:lnTo>
                <a:lnTo>
                  <a:pt x="2520280" y="849665"/>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9" name="Groupe 18"/>
          <p:cNvGrpSpPr/>
          <p:nvPr>
            <p:custDataLst>
              <p:tags r:id="rId15"/>
            </p:custDataLst>
          </p:nvPr>
        </p:nvGrpSpPr>
        <p:grpSpPr>
          <a:xfrm>
            <a:off x="5509264" y="4578923"/>
            <a:ext cx="597234" cy="597234"/>
            <a:chOff x="6400473" y="5085184"/>
            <a:chExt cx="597234" cy="597234"/>
          </a:xfrm>
        </p:grpSpPr>
        <p:sp>
          <p:nvSpPr>
            <p:cNvPr id="20" name="Ellipse 19"/>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1" name="Connecteur droit avec flèche 20"/>
            <p:cNvCxnSpPr>
              <a:stCxn id="20" idx="4"/>
              <a:endCxn id="20"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22" name="Rectangle 21"/>
          <p:cNvSpPr/>
          <p:nvPr>
            <p:custDataLst>
              <p:tags r:id="rId16"/>
            </p:custDataLst>
          </p:nvPr>
        </p:nvSpPr>
        <p:spPr>
          <a:xfrm>
            <a:off x="5568125" y="3351357"/>
            <a:ext cx="476674" cy="604886"/>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b="1"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baseline="-25000"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th</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4" name="Rectangle 23"/>
          <p:cNvSpPr/>
          <p:nvPr>
            <p:custDataLst>
              <p:tags r:id="rId17"/>
            </p:custDataLst>
          </p:nvPr>
        </p:nvSpPr>
        <p:spPr>
          <a:xfrm>
            <a:off x="5193851" y="4195077"/>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th</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5" name="Ellipse 24"/>
          <p:cNvSpPr/>
          <p:nvPr>
            <p:custDataLst>
              <p:tags r:id="rId18"/>
            </p:custDataLst>
          </p:nvPr>
        </p:nvSpPr>
        <p:spPr>
          <a:xfrm>
            <a:off x="6124970" y="2829479"/>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Ellipse 25"/>
          <p:cNvSpPr/>
          <p:nvPr>
            <p:custDataLst>
              <p:tags r:id="rId19"/>
            </p:custDataLst>
          </p:nvPr>
        </p:nvSpPr>
        <p:spPr>
          <a:xfrm>
            <a:off x="6133375" y="5360722"/>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p:cNvSpPr/>
          <p:nvPr>
            <p:custDataLst>
              <p:tags r:id="rId20"/>
            </p:custDataLst>
          </p:nvPr>
        </p:nvSpPr>
        <p:spPr>
          <a:xfrm>
            <a:off x="5807881" y="242088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8" name="Rectangle 27"/>
          <p:cNvSpPr/>
          <p:nvPr>
            <p:custDataLst>
              <p:tags r:id="rId21"/>
            </p:custDataLst>
          </p:nvPr>
        </p:nvSpPr>
        <p:spPr>
          <a:xfrm>
            <a:off x="5826360" y="5388491"/>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0" name="Espace réservé du contenu 2"/>
          <p:cNvSpPr txBox="1">
            <a:spLocks/>
          </p:cNvSpPr>
          <p:nvPr>
            <p:custDataLst>
              <p:tags r:id="rId22"/>
            </p:custDataLst>
          </p:nvPr>
        </p:nvSpPr>
        <p:spPr>
          <a:xfrm>
            <a:off x="107504" y="5867967"/>
            <a:ext cx="8964488" cy="801393"/>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Les valeurs des composants du  circuit équivalent</a:t>
            </a:r>
          </a:p>
          <a:p>
            <a:pPr marL="0" indent="0" algn="ctr">
              <a:buNone/>
            </a:pPr>
            <a:r>
              <a:rPr lang="fr-FR" sz="1900" dirty="0" smtClean="0"/>
              <a:t>dépendent de relations qui seront à reconstruire à chaque fois.</a:t>
            </a:r>
          </a:p>
        </p:txBody>
      </p:sp>
      <mc:AlternateContent xmlns:mc="http://schemas.openxmlformats.org/markup-compatibility/2006">
        <mc:Choice xmlns:a14="http://schemas.microsoft.com/office/drawing/2010/main" Requires="a14">
          <p:sp>
            <p:nvSpPr>
              <p:cNvPr id="31" name="Espace réservé du contenu 2"/>
              <p:cNvSpPr txBox="1">
                <a:spLocks/>
              </p:cNvSpPr>
              <p:nvPr>
                <p:custDataLst>
                  <p:tags r:id="rId23"/>
                </p:custDataLst>
              </p:nvPr>
            </p:nvSpPr>
            <p:spPr>
              <a:xfrm>
                <a:off x="6415328" y="4310916"/>
                <a:ext cx="2812613" cy="978094"/>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err="1" smtClean="0"/>
                  <a:t>E</a:t>
                </a:r>
                <a:r>
                  <a:rPr lang="fr-FR" sz="2000" baseline="-25000" dirty="0" err="1" smtClean="0"/>
                  <a:t>th</a:t>
                </a:r>
                <a:r>
                  <a:rPr lang="fr-FR" sz="2000" baseline="-25000" dirty="0" smtClean="0"/>
                  <a:t> </a:t>
                </a:r>
                <a:r>
                  <a:rPr lang="fr-FR" sz="2000" dirty="0" smtClean="0"/>
                  <a:t>=</a:t>
                </a:r>
                <a:r>
                  <a:rPr lang="fr-FR" sz="3600" dirty="0" smtClean="0"/>
                  <a:t> </a:t>
                </a:r>
                <a14:m>
                  <m:oMath xmlns:m="http://schemas.openxmlformats.org/officeDocument/2006/math">
                    <m:f>
                      <m:fPr>
                        <m:ctrlPr>
                          <a:rPr lang="fr-FR">
                            <a:latin typeface="Cambria Math"/>
                          </a:rPr>
                        </m:ctrlPr>
                      </m:fPr>
                      <m:num>
                        <m:r>
                          <a:rPr lang="fr-FR" i="0">
                            <a:latin typeface="Cambria Math"/>
                          </a:rPr>
                          <m:t>𝐄</m:t>
                        </m:r>
                        <m:r>
                          <a:rPr lang="fr-FR" i="0" baseline="-25000">
                            <a:latin typeface="Cambria Math"/>
                          </a:rPr>
                          <m:t>𝟏</m:t>
                        </m:r>
                        <m:r>
                          <a:rPr lang="fr-FR" b="1" i="0" smtClean="0">
                            <a:latin typeface="Cambria Math"/>
                          </a:rPr>
                          <m:t>  (</m:t>
                        </m:r>
                        <m:r>
                          <a:rPr lang="fr-FR" b="1" i="0" smtClean="0">
                            <a:latin typeface="Cambria Math"/>
                          </a:rPr>
                          <m:t>𝐑𝟐</m:t>
                        </m:r>
                        <m:r>
                          <a:rPr lang="fr-FR" b="1" i="0" smtClean="0">
                            <a:latin typeface="Cambria Math"/>
                          </a:rPr>
                          <m:t>+</m:t>
                        </m:r>
                        <m:r>
                          <a:rPr lang="fr-FR" b="1" i="0" smtClean="0">
                            <a:latin typeface="Cambria Math"/>
                          </a:rPr>
                          <m:t>𝐑𝟑</m:t>
                        </m:r>
                        <m:r>
                          <a:rPr lang="fr-FR" b="1" i="0" smtClean="0">
                            <a:latin typeface="Cambria Math"/>
                          </a:rPr>
                          <m:t>)</m:t>
                        </m:r>
                      </m:num>
                      <m:den>
                        <m:r>
                          <a:rPr lang="fr-FR" i="0">
                            <a:latin typeface="Cambria Math"/>
                          </a:rPr>
                          <m:t>(</m:t>
                        </m:r>
                        <m:r>
                          <a:rPr lang="fr-FR" i="0">
                            <a:latin typeface="Cambria Math"/>
                          </a:rPr>
                          <m:t>𝐑𝟏</m:t>
                        </m:r>
                        <m:r>
                          <a:rPr lang="fr-FR" i="0">
                            <a:latin typeface="Cambria Math"/>
                          </a:rPr>
                          <m:t>+</m:t>
                        </m:r>
                        <m:r>
                          <a:rPr lang="fr-FR" i="0">
                            <a:latin typeface="Cambria Math"/>
                          </a:rPr>
                          <m:t>𝐑𝟐</m:t>
                        </m:r>
                        <m:r>
                          <a:rPr lang="fr-FR" i="0">
                            <a:latin typeface="Cambria Math"/>
                          </a:rPr>
                          <m:t>+</m:t>
                        </m:r>
                        <m:r>
                          <a:rPr lang="fr-FR" i="0">
                            <a:latin typeface="Cambria Math"/>
                          </a:rPr>
                          <m:t>𝐑𝟑</m:t>
                        </m:r>
                        <m:r>
                          <a:rPr lang="fr-FR" i="0">
                            <a:latin typeface="Cambria Math"/>
                          </a:rPr>
                          <m:t>)</m:t>
                        </m:r>
                      </m:den>
                    </m:f>
                  </m:oMath>
                </a14:m>
                <a:endParaRPr lang="fr-FR" dirty="0" smtClean="0"/>
              </a:p>
            </p:txBody>
          </p:sp>
        </mc:Choice>
        <mc:Fallback>
          <p:sp>
            <p:nvSpPr>
              <p:cNvPr id="31" name="Espace réservé du contenu 2"/>
              <p:cNvSpPr txBox="1">
                <a:spLocks noRot="1" noChangeAspect="1" noMove="1" noResize="1" noEditPoints="1" noAdjustHandles="1" noChangeArrowheads="1" noChangeShapeType="1" noTextEdit="1"/>
              </p:cNvSpPr>
              <p:nvPr>
                <p:custDataLst>
                  <p:tags r:id="rId23"/>
                </p:custDataLst>
              </p:nvPr>
            </p:nvSpPr>
            <p:spPr>
              <a:xfrm>
                <a:off x="6415328" y="4310916"/>
                <a:ext cx="2812613" cy="978094"/>
              </a:xfrm>
              <a:prstGeom prst="rect">
                <a:avLst/>
              </a:prstGeom>
              <a:blipFill rotWithShape="1">
                <a:blip r:embed="rId28"/>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
        <p:nvSpPr>
          <p:cNvPr id="3" name="Flèche droite 2"/>
          <p:cNvSpPr/>
          <p:nvPr>
            <p:custDataLst>
              <p:tags r:id="rId24"/>
            </p:custDataLst>
          </p:nvPr>
        </p:nvSpPr>
        <p:spPr>
          <a:xfrm>
            <a:off x="2339752" y="3143522"/>
            <a:ext cx="3024336" cy="1941662"/>
          </a:xfrm>
          <a:prstGeom prst="rightArrow">
            <a:avLst/>
          </a:prstGeom>
          <a:gradFill>
            <a:gsLst>
              <a:gs pos="0">
                <a:schemeClr val="bg2">
                  <a:lumMod val="50000"/>
                </a:schemeClr>
              </a:gs>
              <a:gs pos="50000">
                <a:schemeClr val="bg2">
                  <a:lumMod val="10000"/>
                </a:schemeClr>
              </a:gs>
              <a:gs pos="100000">
                <a:schemeClr val="bg2">
                  <a:lumMod val="50000"/>
                </a:schemeClr>
              </a:gs>
            </a:gsLst>
            <a:lin ang="5400000" scaled="0"/>
          </a:gra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Verdana" panose="020B0604030504040204" pitchFamily="34" charset="0"/>
                <a:ea typeface="Verdana" panose="020B0604030504040204" pitchFamily="34" charset="0"/>
                <a:cs typeface="Verdana" panose="020B0604030504040204" pitchFamily="34" charset="0"/>
              </a:rPr>
              <a:t>Circuit équivalent de </a:t>
            </a:r>
            <a:r>
              <a:rPr lang="fr-FR" sz="2000" b="1" dirty="0" err="1" smtClean="0">
                <a:latin typeface="Verdana" panose="020B0604030504040204" pitchFamily="34" charset="0"/>
                <a:ea typeface="Verdana" panose="020B0604030504040204" pitchFamily="34" charset="0"/>
                <a:cs typeface="Verdana" panose="020B0604030504040204" pitchFamily="34" charset="0"/>
              </a:rPr>
              <a:t>Thevenin</a:t>
            </a:r>
            <a:endParaRPr lang="fr-FR" sz="20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0115193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8">
                                            <p:txEl>
                                              <p:pRg st="0" end="0"/>
                                            </p:txEl>
                                          </p:spTgt>
                                        </p:tgtEl>
                                        <p:attrNameLst>
                                          <p:attrName>style.visibility</p:attrName>
                                        </p:attrNameLst>
                                      </p:cBhvr>
                                      <p:to>
                                        <p:strVal val="visible"/>
                                      </p:to>
                                    </p:set>
                                    <p:animEffect transition="in" filter="fade">
                                      <p:cBhvr>
                                        <p:cTn id="7" dur="500"/>
                                        <p:tgtEl>
                                          <p:spTgt spid="1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par>
                          <p:cTn id="13" fill="hold">
                            <p:stCondLst>
                              <p:cond delay="650"/>
                            </p:stCondLst>
                            <p:childTnLst>
                              <p:par>
                                <p:cTn id="14" presetID="10" presetClass="entr" presetSubtype="0" fill="hold" grpId="0" nodeType="afterEffect">
                                  <p:stCondLst>
                                    <p:cond delay="1500"/>
                                  </p:stCondLst>
                                  <p:childTnLst>
                                    <p:set>
                                      <p:cBhvr>
                                        <p:cTn id="15" dur="1" fill="hold">
                                          <p:stCondLst>
                                            <p:cond delay="0"/>
                                          </p:stCondLst>
                                        </p:cTn>
                                        <p:tgtEl>
                                          <p:spTgt spid="25"/>
                                        </p:tgtEl>
                                        <p:attrNameLst>
                                          <p:attrName>style.visibility</p:attrName>
                                        </p:attrNameLst>
                                      </p:cBhvr>
                                      <p:to>
                                        <p:strVal val="visible"/>
                                      </p:to>
                                    </p:set>
                                    <p:animEffect transition="in" filter="fade">
                                      <p:cBhvr>
                                        <p:cTn id="16" dur="500"/>
                                        <p:tgtEl>
                                          <p:spTgt spid="25"/>
                                        </p:tgtEl>
                                      </p:cBhvr>
                                    </p:animEffect>
                                  </p:childTnLst>
                                </p:cTn>
                              </p:par>
                            </p:childTnLst>
                          </p:cTn>
                        </p:par>
                        <p:par>
                          <p:cTn id="17" fill="hold">
                            <p:stCondLst>
                              <p:cond delay="2650"/>
                            </p:stCondLst>
                            <p:childTnLst>
                              <p:par>
                                <p:cTn id="18" presetID="10" presetClass="entr" presetSubtype="0" fill="hold" grpId="0" nodeType="after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fade">
                                      <p:cBhvr>
                                        <p:cTn id="20" dur="500"/>
                                        <p:tgtEl>
                                          <p:spTgt spid="27"/>
                                        </p:tgtEl>
                                      </p:cBhvr>
                                    </p:animEffect>
                                  </p:childTnLst>
                                </p:cTn>
                              </p:par>
                            </p:childTnLst>
                          </p:cTn>
                        </p:par>
                        <p:par>
                          <p:cTn id="21" fill="hold">
                            <p:stCondLst>
                              <p:cond delay="3150"/>
                            </p:stCondLst>
                            <p:childTnLst>
                              <p:par>
                                <p:cTn id="22" presetID="10" presetClass="entr" presetSubtype="0" fill="hold" grpId="0" nodeType="after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500"/>
                                        <p:tgtEl>
                                          <p:spTgt spid="22"/>
                                        </p:tgtEl>
                                      </p:cBhvr>
                                    </p:animEffect>
                                  </p:childTnLst>
                                </p:cTn>
                              </p:par>
                            </p:childTnLst>
                          </p:cTn>
                        </p:par>
                        <p:par>
                          <p:cTn id="25" fill="hold">
                            <p:stCondLst>
                              <p:cond delay="3650"/>
                            </p:stCondLst>
                            <p:childTnLst>
                              <p:par>
                                <p:cTn id="26" presetID="10" presetClass="entr" presetSubtype="0" fill="hold" nodeType="after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childTnLst>
                          </p:cTn>
                        </p:par>
                        <p:par>
                          <p:cTn id="29" fill="hold">
                            <p:stCondLst>
                              <p:cond delay="4150"/>
                            </p:stCondLst>
                            <p:childTnLst>
                              <p:par>
                                <p:cTn id="30" presetID="10" presetClass="entr" presetSubtype="0" fill="hold" grpId="0" nodeType="after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500"/>
                                        <p:tgtEl>
                                          <p:spTgt spid="24"/>
                                        </p:tgtEl>
                                      </p:cBhvr>
                                    </p:animEffect>
                                  </p:childTnLst>
                                </p:cTn>
                              </p:par>
                            </p:childTnLst>
                          </p:cTn>
                        </p:par>
                        <p:par>
                          <p:cTn id="33" fill="hold">
                            <p:stCondLst>
                              <p:cond delay="4650"/>
                            </p:stCondLst>
                            <p:childTnLst>
                              <p:par>
                                <p:cTn id="34" presetID="22" presetClass="entr" presetSubtype="1" fill="hold" grpId="0" nodeType="after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wipe(up)">
                                      <p:cBhvr>
                                        <p:cTn id="36" dur="500"/>
                                        <p:tgtEl>
                                          <p:spTgt spid="17"/>
                                        </p:tgtEl>
                                      </p:cBhvr>
                                    </p:animEffect>
                                  </p:childTnLst>
                                </p:cTn>
                              </p:par>
                            </p:childTnLst>
                          </p:cTn>
                        </p:par>
                        <p:par>
                          <p:cTn id="37" fill="hold">
                            <p:stCondLst>
                              <p:cond delay="5150"/>
                            </p:stCondLst>
                            <p:childTnLst>
                              <p:par>
                                <p:cTn id="38" presetID="10" presetClass="entr" presetSubtype="0" fill="hold" grpId="0" nodeType="after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fade">
                                      <p:cBhvr>
                                        <p:cTn id="40" dur="500"/>
                                        <p:tgtEl>
                                          <p:spTgt spid="26"/>
                                        </p:tgtEl>
                                      </p:cBhvr>
                                    </p:animEffect>
                                  </p:childTnLst>
                                </p:cTn>
                              </p:par>
                            </p:childTnLst>
                          </p:cTn>
                        </p:par>
                        <p:par>
                          <p:cTn id="41" fill="hold">
                            <p:stCondLst>
                              <p:cond delay="5650"/>
                            </p:stCondLst>
                            <p:childTnLst>
                              <p:par>
                                <p:cTn id="42" presetID="10" presetClass="entr" presetSubtype="0" fill="hold" grpId="0" nodeType="afterEffect">
                                  <p:stCondLst>
                                    <p:cond delay="0"/>
                                  </p:stCondLst>
                                  <p:childTnLst>
                                    <p:set>
                                      <p:cBhvr>
                                        <p:cTn id="43" dur="1" fill="hold">
                                          <p:stCondLst>
                                            <p:cond delay="0"/>
                                          </p:stCondLst>
                                        </p:cTn>
                                        <p:tgtEl>
                                          <p:spTgt spid="28"/>
                                        </p:tgtEl>
                                        <p:attrNameLst>
                                          <p:attrName>style.visibility</p:attrName>
                                        </p:attrNameLst>
                                      </p:cBhvr>
                                      <p:to>
                                        <p:strVal val="visible"/>
                                      </p:to>
                                    </p:set>
                                    <p:animEffect transition="in" filter="fade">
                                      <p:cBhvr>
                                        <p:cTn id="44" dur="500"/>
                                        <p:tgtEl>
                                          <p:spTgt spid="28"/>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iterate type="wd">
                                    <p:tmPct val="10000"/>
                                  </p:iterate>
                                  <p:childTnLst>
                                    <p:set>
                                      <p:cBhvr>
                                        <p:cTn id="48" dur="1" fill="hold">
                                          <p:stCondLst>
                                            <p:cond delay="0"/>
                                          </p:stCondLst>
                                        </p:cTn>
                                        <p:tgtEl>
                                          <p:spTgt spid="63"/>
                                        </p:tgtEl>
                                        <p:attrNameLst>
                                          <p:attrName>style.visibility</p:attrName>
                                        </p:attrNameLst>
                                      </p:cBhvr>
                                      <p:to>
                                        <p:strVal val="visible"/>
                                      </p:to>
                                    </p:set>
                                    <p:animEffect transition="in" filter="fade">
                                      <p:cBhvr>
                                        <p:cTn id="49" dur="500"/>
                                        <p:tgtEl>
                                          <p:spTgt spid="63"/>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iterate type="wd">
                                    <p:tmPct val="10000"/>
                                  </p:iterate>
                                  <p:childTnLst>
                                    <p:set>
                                      <p:cBhvr>
                                        <p:cTn id="53" dur="1" fill="hold">
                                          <p:stCondLst>
                                            <p:cond delay="0"/>
                                          </p:stCondLst>
                                        </p:cTn>
                                        <p:tgtEl>
                                          <p:spTgt spid="31"/>
                                        </p:tgtEl>
                                        <p:attrNameLst>
                                          <p:attrName>style.visibility</p:attrName>
                                        </p:attrNameLst>
                                      </p:cBhvr>
                                      <p:to>
                                        <p:strVal val="visible"/>
                                      </p:to>
                                    </p:set>
                                    <p:animEffect transition="in" filter="fade">
                                      <p:cBhvr>
                                        <p:cTn id="54" dur="500"/>
                                        <p:tgtEl>
                                          <p:spTgt spid="31"/>
                                        </p:tgtEl>
                                      </p:cBhvr>
                                    </p:animEffect>
                                  </p:childTnLst>
                                </p:cTn>
                              </p:par>
                            </p:childTnLst>
                          </p:cTn>
                        </p:par>
                        <p:par>
                          <p:cTn id="55" fill="hold">
                            <p:stCondLst>
                              <p:cond delay="1200"/>
                            </p:stCondLst>
                            <p:childTnLst>
                              <p:par>
                                <p:cTn id="56" presetID="10" presetClass="entr" presetSubtype="0" fill="hold" grpId="0" nodeType="afterEffect">
                                  <p:stCondLst>
                                    <p:cond delay="1250"/>
                                  </p:stCondLst>
                                  <p:iterate type="wd">
                                    <p:tmPct val="10000"/>
                                  </p:iterate>
                                  <p:childTnLst>
                                    <p:set>
                                      <p:cBhvr>
                                        <p:cTn id="57" dur="1" fill="hold">
                                          <p:stCondLst>
                                            <p:cond delay="0"/>
                                          </p:stCondLst>
                                        </p:cTn>
                                        <p:tgtEl>
                                          <p:spTgt spid="30"/>
                                        </p:tgtEl>
                                        <p:attrNameLst>
                                          <p:attrName>style.visibility</p:attrName>
                                        </p:attrNameLst>
                                      </p:cBhvr>
                                      <p:to>
                                        <p:strVal val="visible"/>
                                      </p:to>
                                    </p:set>
                                    <p:animEffect transition="in" filter="fade">
                                      <p:cBhvr>
                                        <p:cTn id="58"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18" grpId="0" build="p"/>
      <p:bldP spid="17" grpId="0" animBg="1"/>
      <p:bldP spid="22" grpId="0" animBg="1"/>
      <p:bldP spid="24" grpId="0"/>
      <p:bldP spid="25" grpId="0" animBg="1"/>
      <p:bldP spid="26" grpId="0" animBg="1"/>
      <p:bldP spid="27" grpId="0"/>
      <p:bldP spid="28" grpId="0"/>
      <p:bldP spid="30" grpId="0"/>
      <p:bldP spid="31" grpId="0"/>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72"/>
          <p:cNvSpPr/>
          <p:nvPr>
            <p:custDataLst>
              <p:tags r:id="rId1"/>
            </p:custDataLst>
          </p:nvPr>
        </p:nvSpPr>
        <p:spPr>
          <a:xfrm rot="5400000" flipV="1">
            <a:off x="1264952" y="4117224"/>
            <a:ext cx="1259207" cy="653056"/>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custDataLst>
              <p:tags r:id="rId2"/>
            </p:custDataLst>
          </p:nvPr>
        </p:nvSpPr>
        <p:spPr>
          <a:xfrm>
            <a:off x="395536" y="302405"/>
            <a:ext cx="8748464" cy="822339"/>
          </a:xfrm>
        </p:spPr>
        <p:txBody>
          <a:bodyPr>
            <a:normAutofit fontScale="90000"/>
          </a:bodyPr>
          <a:lstStyle/>
          <a:p>
            <a:r>
              <a:rPr lang="fr-FR" dirty="0" smtClean="0"/>
              <a:t>Générateur équivalent de </a:t>
            </a:r>
            <a:r>
              <a:rPr lang="fr-FR" dirty="0" err="1" smtClean="0"/>
              <a:t>Thevenin</a:t>
            </a:r>
            <a:endParaRPr lang="fr-FR" dirty="0"/>
          </a:p>
        </p:txBody>
      </p:sp>
      <p:sp>
        <p:nvSpPr>
          <p:cNvPr id="35" name="Rectangle 72"/>
          <p:cNvSpPr/>
          <p:nvPr>
            <p:custDataLst>
              <p:tags r:id="rId3"/>
            </p:custDataLst>
          </p:nvPr>
        </p:nvSpPr>
        <p:spPr>
          <a:xfrm rot="5400000" flipV="1">
            <a:off x="-93763" y="4693423"/>
            <a:ext cx="2541065" cy="782516"/>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7" name="Groupe 46"/>
          <p:cNvGrpSpPr/>
          <p:nvPr>
            <p:custDataLst>
              <p:tags r:id="rId4"/>
            </p:custDataLst>
          </p:nvPr>
        </p:nvGrpSpPr>
        <p:grpSpPr>
          <a:xfrm>
            <a:off x="486231" y="5479855"/>
            <a:ext cx="597234" cy="597234"/>
            <a:chOff x="6400473" y="5085184"/>
            <a:chExt cx="597234" cy="597234"/>
          </a:xfrm>
        </p:grpSpPr>
        <p:sp>
          <p:nvSpPr>
            <p:cNvPr id="48" name="Ellipse 47"/>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9" name="Connecteur droit avec flèche 48"/>
            <p:cNvCxnSpPr>
              <a:stCxn id="48" idx="4"/>
              <a:endCxn id="48"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50" name="Rectangle 49"/>
          <p:cNvSpPr/>
          <p:nvPr>
            <p:custDataLst>
              <p:tags r:id="rId5"/>
            </p:custDataLst>
          </p:nvPr>
        </p:nvSpPr>
        <p:spPr>
          <a:xfrm>
            <a:off x="606792" y="4237878"/>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51" name="Rectangle 50"/>
          <p:cNvSpPr/>
          <p:nvPr>
            <p:custDataLst>
              <p:tags r:id="rId6"/>
            </p:custDataLst>
          </p:nvPr>
        </p:nvSpPr>
        <p:spPr>
          <a:xfrm>
            <a:off x="1389971" y="4237878"/>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4" name="Rectangle 53"/>
          <p:cNvSpPr/>
          <p:nvPr>
            <p:custDataLst>
              <p:tags r:id="rId7"/>
            </p:custDataLst>
          </p:nvPr>
        </p:nvSpPr>
        <p:spPr>
          <a:xfrm>
            <a:off x="170818" y="5096009"/>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Ellipse 12"/>
          <p:cNvSpPr/>
          <p:nvPr>
            <p:custDataLst>
              <p:tags r:id="rId8"/>
            </p:custDataLst>
          </p:nvPr>
        </p:nvSpPr>
        <p:spPr>
          <a:xfrm>
            <a:off x="2619090" y="3730410"/>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custDataLst>
              <p:tags r:id="rId9"/>
            </p:custDataLst>
          </p:nvPr>
        </p:nvSpPr>
        <p:spPr>
          <a:xfrm>
            <a:off x="2608801" y="5012272"/>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custDataLst>
              <p:tags r:id="rId10"/>
            </p:custDataLst>
          </p:nvPr>
        </p:nvSpPr>
        <p:spPr>
          <a:xfrm>
            <a:off x="2259050" y="3300451"/>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1" name="Rectangle 60"/>
          <p:cNvSpPr/>
          <p:nvPr>
            <p:custDataLst>
              <p:tags r:id="rId11"/>
            </p:custDataLst>
          </p:nvPr>
        </p:nvSpPr>
        <p:spPr>
          <a:xfrm>
            <a:off x="2301786" y="499749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40" name="Rectangle 39"/>
          <p:cNvSpPr/>
          <p:nvPr>
            <p:custDataLst>
              <p:tags r:id="rId12"/>
            </p:custDataLst>
          </p:nvPr>
        </p:nvSpPr>
        <p:spPr>
          <a:xfrm>
            <a:off x="1389971" y="5470798"/>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8" name="Espace réservé du contenu 2"/>
          <p:cNvSpPr>
            <a:spLocks noGrp="1"/>
          </p:cNvSpPr>
          <p:nvPr>
            <p:ph idx="1"/>
            <p:custDataLst>
              <p:tags r:id="rId13"/>
            </p:custDataLst>
          </p:nvPr>
        </p:nvSpPr>
        <p:spPr>
          <a:xfrm>
            <a:off x="-19929" y="1340768"/>
            <a:ext cx="9128433" cy="1008112"/>
          </a:xfrm>
        </p:spPr>
        <p:txBody>
          <a:bodyPr>
            <a:noAutofit/>
          </a:bodyPr>
          <a:lstStyle/>
          <a:p>
            <a:pPr marL="0" indent="0" algn="ctr">
              <a:buNone/>
            </a:pPr>
            <a:r>
              <a:rPr lang="fr-FR" sz="1900" dirty="0" smtClean="0"/>
              <a:t>Application: retrouvez les caractéristiques du générateur équivalent vu entre les points A et B du circuit ci-dessous</a:t>
            </a:r>
            <a:r>
              <a:rPr lang="fr-FR" sz="1900" dirty="0"/>
              <a:t>. </a:t>
            </a:r>
            <a:br>
              <a:rPr lang="fr-FR" sz="1900" dirty="0"/>
            </a:br>
            <a:r>
              <a:rPr lang="fr-FR" sz="1900" dirty="0"/>
              <a:t>Avec R</a:t>
            </a:r>
            <a:r>
              <a:rPr lang="fr-FR" sz="1900" baseline="-25000" dirty="0"/>
              <a:t>1</a:t>
            </a:r>
            <a:r>
              <a:rPr lang="fr-FR" sz="1900" dirty="0"/>
              <a:t>=50 </a:t>
            </a:r>
            <a:r>
              <a:rPr lang="fr-FR" sz="1900" dirty="0">
                <a:sym typeface="Symbol"/>
              </a:rPr>
              <a:t> ; </a:t>
            </a:r>
            <a:r>
              <a:rPr lang="fr-FR" sz="1900" dirty="0"/>
              <a:t>R</a:t>
            </a:r>
            <a:r>
              <a:rPr lang="fr-FR" sz="1900" baseline="-25000" dirty="0"/>
              <a:t>2</a:t>
            </a:r>
            <a:r>
              <a:rPr lang="fr-FR" sz="1900" dirty="0"/>
              <a:t>=100 </a:t>
            </a:r>
            <a:r>
              <a:rPr lang="fr-FR" sz="1900" dirty="0">
                <a:sym typeface="Symbol"/>
              </a:rPr>
              <a:t> ;</a:t>
            </a:r>
            <a:r>
              <a:rPr lang="fr-FR" sz="1900" dirty="0"/>
              <a:t> R</a:t>
            </a:r>
            <a:r>
              <a:rPr lang="fr-FR" sz="1900" baseline="-25000" dirty="0"/>
              <a:t>3</a:t>
            </a:r>
            <a:r>
              <a:rPr lang="fr-FR" sz="1900" dirty="0"/>
              <a:t>=150 </a:t>
            </a:r>
            <a:r>
              <a:rPr lang="fr-FR" sz="1900" dirty="0">
                <a:sym typeface="Symbol"/>
              </a:rPr>
              <a:t> ; </a:t>
            </a:r>
            <a:r>
              <a:rPr lang="fr-FR" sz="1900" dirty="0"/>
              <a:t>R</a:t>
            </a:r>
            <a:r>
              <a:rPr lang="fr-FR" sz="1900" baseline="-25000" dirty="0"/>
              <a:t>4</a:t>
            </a:r>
            <a:r>
              <a:rPr lang="fr-FR" sz="1900" dirty="0"/>
              <a:t>=200 </a:t>
            </a:r>
            <a:r>
              <a:rPr lang="fr-FR" sz="1900" dirty="0">
                <a:sym typeface="Symbol"/>
              </a:rPr>
              <a:t> ; </a:t>
            </a:r>
            <a:r>
              <a:rPr lang="fr-FR" sz="1900" dirty="0"/>
              <a:t>E</a:t>
            </a:r>
            <a:r>
              <a:rPr lang="fr-FR" sz="1900" baseline="-25000" dirty="0"/>
              <a:t>1</a:t>
            </a:r>
            <a:r>
              <a:rPr lang="fr-FR" sz="1900" dirty="0"/>
              <a:t>=50 </a:t>
            </a:r>
            <a:r>
              <a:rPr lang="fr-FR" sz="1900" dirty="0">
                <a:sym typeface="Symbol"/>
              </a:rPr>
              <a:t>V </a:t>
            </a:r>
            <a:endParaRPr lang="fr-FR" sz="1900" dirty="0"/>
          </a:p>
          <a:p>
            <a:pPr marL="0" indent="0" algn="ctr">
              <a:buNone/>
            </a:pPr>
            <a:r>
              <a:rPr lang="fr-FR" sz="1900" dirty="0" smtClean="0"/>
              <a:t> </a:t>
            </a:r>
            <a:endParaRPr lang="fr-FR" sz="1900" dirty="0"/>
          </a:p>
        </p:txBody>
      </p:sp>
      <p:sp>
        <p:nvSpPr>
          <p:cNvPr id="30" name="Espace réservé du contenu 2"/>
          <p:cNvSpPr txBox="1">
            <a:spLocks/>
          </p:cNvSpPr>
          <p:nvPr>
            <p:custDataLst>
              <p:tags r:id="rId14"/>
            </p:custDataLst>
          </p:nvPr>
        </p:nvSpPr>
        <p:spPr>
          <a:xfrm>
            <a:off x="179512" y="2411583"/>
            <a:ext cx="8964488" cy="801393"/>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Dans un premier temps on peut simplifier le circuit en considérant que R</a:t>
            </a:r>
            <a:r>
              <a:rPr lang="fr-FR" sz="1900" baseline="-25000" dirty="0" smtClean="0"/>
              <a:t>2</a:t>
            </a:r>
            <a:r>
              <a:rPr lang="fr-FR" sz="1900" dirty="0" smtClean="0"/>
              <a:t> et R</a:t>
            </a:r>
            <a:r>
              <a:rPr lang="fr-FR" sz="1900" baseline="-25000" dirty="0" smtClean="0"/>
              <a:t>4</a:t>
            </a:r>
            <a:r>
              <a:rPr lang="fr-FR" sz="1900" dirty="0" smtClean="0"/>
              <a:t> sont vues en parallèle entre les points A et B alors que R</a:t>
            </a:r>
            <a:r>
              <a:rPr lang="fr-FR" sz="1900" baseline="-25000" dirty="0" smtClean="0"/>
              <a:t>1</a:t>
            </a:r>
            <a:r>
              <a:rPr lang="fr-FR" sz="1900" dirty="0" smtClean="0"/>
              <a:t> et R</a:t>
            </a:r>
            <a:r>
              <a:rPr lang="fr-FR" sz="1900" baseline="-25000" dirty="0" smtClean="0"/>
              <a:t>3</a:t>
            </a:r>
            <a:r>
              <a:rPr lang="fr-FR" sz="1900" dirty="0" smtClean="0"/>
              <a:t> sont vues en séries.</a:t>
            </a:r>
          </a:p>
        </p:txBody>
      </p:sp>
      <p:sp>
        <p:nvSpPr>
          <p:cNvPr id="34" name="Rectangle 72"/>
          <p:cNvSpPr/>
          <p:nvPr>
            <p:custDataLst>
              <p:tags r:id="rId15"/>
            </p:custDataLst>
          </p:nvPr>
        </p:nvSpPr>
        <p:spPr>
          <a:xfrm rot="5400000" flipV="1">
            <a:off x="1845229" y="4190005"/>
            <a:ext cx="1259299" cy="50758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1 w 2541063"/>
              <a:gd name="connsiteY0" fmla="*/ 0 h 1512394"/>
              <a:gd name="connsiteX1" fmla="*/ 2541063 w 2541063"/>
              <a:gd name="connsiteY1" fmla="*/ 1 h 1512394"/>
              <a:gd name="connsiteX2" fmla="*/ 2520278 w 2541063"/>
              <a:gd name="connsiteY2" fmla="*/ 1512394 h 1512394"/>
              <a:gd name="connsiteX3" fmla="*/ 3 w 2541063"/>
              <a:gd name="connsiteY3" fmla="*/ 1343953 h 1512394"/>
              <a:gd name="connsiteX4" fmla="*/ 1 w 2541063"/>
              <a:gd name="connsiteY4" fmla="*/ 0 h 1512394"/>
              <a:gd name="connsiteX0" fmla="*/ 3 w 2541063"/>
              <a:gd name="connsiteY0" fmla="*/ 1343953 h 1555717"/>
              <a:gd name="connsiteX1" fmla="*/ 1 w 2541063"/>
              <a:gd name="connsiteY1" fmla="*/ 0 h 1555717"/>
              <a:gd name="connsiteX2" fmla="*/ 2541063 w 2541063"/>
              <a:gd name="connsiteY2" fmla="*/ 1 h 1555717"/>
              <a:gd name="connsiteX3" fmla="*/ 2520278 w 2541063"/>
              <a:gd name="connsiteY3" fmla="*/ 1512394 h 1555717"/>
              <a:gd name="connsiteX4" fmla="*/ 184528 w 2541063"/>
              <a:gd name="connsiteY4" fmla="*/ 1555716 h 1555717"/>
              <a:gd name="connsiteX0" fmla="*/ 7 w 2541063"/>
              <a:gd name="connsiteY0" fmla="*/ 1175512 h 1555717"/>
              <a:gd name="connsiteX1" fmla="*/ 1 w 2541063"/>
              <a:gd name="connsiteY1" fmla="*/ 0 h 1555717"/>
              <a:gd name="connsiteX2" fmla="*/ 2541063 w 2541063"/>
              <a:gd name="connsiteY2" fmla="*/ 1 h 1555717"/>
              <a:gd name="connsiteX3" fmla="*/ 2520278 w 2541063"/>
              <a:gd name="connsiteY3" fmla="*/ 1512394 h 1555717"/>
              <a:gd name="connsiteX4" fmla="*/ 184528 w 2541063"/>
              <a:gd name="connsiteY4" fmla="*/ 1555716 h 1555717"/>
              <a:gd name="connsiteX0" fmla="*/ 7 w 2541063"/>
              <a:gd name="connsiteY0" fmla="*/ 1175512 h 1512394"/>
              <a:gd name="connsiteX1" fmla="*/ 1 w 2541063"/>
              <a:gd name="connsiteY1" fmla="*/ 0 h 1512394"/>
              <a:gd name="connsiteX2" fmla="*/ 2541063 w 2541063"/>
              <a:gd name="connsiteY2" fmla="*/ 1 h 1512394"/>
              <a:gd name="connsiteX3" fmla="*/ 2520278 w 2541063"/>
              <a:gd name="connsiteY3" fmla="*/ 1512394 h 1512394"/>
              <a:gd name="connsiteX0" fmla="*/ 7 w 2541063"/>
              <a:gd name="connsiteY0" fmla="*/ 1175512 h 1175511"/>
              <a:gd name="connsiteX1" fmla="*/ 1 w 2541063"/>
              <a:gd name="connsiteY1" fmla="*/ 0 h 1175511"/>
              <a:gd name="connsiteX2" fmla="*/ 2541063 w 2541063"/>
              <a:gd name="connsiteY2" fmla="*/ 1 h 1175511"/>
              <a:gd name="connsiteX3" fmla="*/ 2499309 w 2541063"/>
              <a:gd name="connsiteY3" fmla="*/ 1103305 h 1175511"/>
              <a:gd name="connsiteX0" fmla="*/ 7 w 2541251"/>
              <a:gd name="connsiteY0" fmla="*/ 1175512 h 1175511"/>
              <a:gd name="connsiteX1" fmla="*/ 1 w 2541251"/>
              <a:gd name="connsiteY1" fmla="*/ 0 h 1175511"/>
              <a:gd name="connsiteX2" fmla="*/ 2541063 w 2541251"/>
              <a:gd name="connsiteY2" fmla="*/ 1 h 1175511"/>
              <a:gd name="connsiteX3" fmla="*/ 2541250 w 2541251"/>
              <a:gd name="connsiteY3" fmla="*/ 1151434 h 1175511"/>
            </a:gdLst>
            <a:ahLst/>
            <a:cxnLst>
              <a:cxn ang="0">
                <a:pos x="connsiteX0" y="connsiteY0"/>
              </a:cxn>
              <a:cxn ang="0">
                <a:pos x="connsiteX1" y="connsiteY1"/>
              </a:cxn>
              <a:cxn ang="0">
                <a:pos x="connsiteX2" y="connsiteY2"/>
              </a:cxn>
              <a:cxn ang="0">
                <a:pos x="connsiteX3" y="connsiteY3"/>
              </a:cxn>
            </a:cxnLst>
            <a:rect l="l" t="t" r="r" b="b"/>
            <a:pathLst>
              <a:path w="2541251" h="1175511">
                <a:moveTo>
                  <a:pt x="7" y="1175512"/>
                </a:moveTo>
                <a:cubicBezTo>
                  <a:pt x="8" y="671381"/>
                  <a:pt x="0" y="504131"/>
                  <a:pt x="1" y="0"/>
                </a:cubicBezTo>
                <a:lnTo>
                  <a:pt x="2541063" y="1"/>
                </a:lnTo>
                <a:cubicBezTo>
                  <a:pt x="2541125" y="383812"/>
                  <a:pt x="2541188" y="767623"/>
                  <a:pt x="2541250" y="1151434"/>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32" name="Rectangle 31"/>
          <p:cNvSpPr/>
          <p:nvPr>
            <p:custDataLst>
              <p:tags r:id="rId16"/>
            </p:custDataLst>
          </p:nvPr>
        </p:nvSpPr>
        <p:spPr>
          <a:xfrm>
            <a:off x="2043026" y="4236555"/>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R4</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mc:AlternateContent xmlns:mc="http://schemas.openxmlformats.org/markup-compatibility/2006">
        <mc:Choice xmlns:a14="http://schemas.microsoft.com/office/drawing/2010/main" Requires="a14">
          <p:sp>
            <p:nvSpPr>
              <p:cNvPr id="36" name="Espace réservé du contenu 2"/>
              <p:cNvSpPr txBox="1">
                <a:spLocks/>
              </p:cNvSpPr>
              <p:nvPr>
                <p:custDataLst>
                  <p:tags r:id="rId17"/>
                </p:custDataLst>
              </p:nvPr>
            </p:nvSpPr>
            <p:spPr>
              <a:xfrm>
                <a:off x="3203848" y="5013176"/>
                <a:ext cx="2592288" cy="99995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t>R</a:t>
                </a:r>
                <a:r>
                  <a:rPr lang="fr-FR" sz="2000" baseline="-25000" dirty="0" smtClean="0"/>
                  <a:t>24 </a:t>
                </a:r>
                <a:r>
                  <a:rPr lang="fr-FR" sz="2000" dirty="0" smtClean="0"/>
                  <a:t>=</a:t>
                </a:r>
                <a:r>
                  <a:rPr lang="fr-FR" sz="3600" dirty="0" smtClean="0"/>
                  <a:t> </a:t>
                </a:r>
                <a14:m>
                  <m:oMath xmlns:m="http://schemas.openxmlformats.org/officeDocument/2006/math">
                    <m:f>
                      <m:fPr>
                        <m:ctrlPr>
                          <a:rPr lang="fr-FR">
                            <a:latin typeface="Cambria Math"/>
                          </a:rPr>
                        </m:ctrlPr>
                      </m:fPr>
                      <m:num>
                        <m:r>
                          <a:rPr lang="fr-FR" b="1" i="0" smtClean="0">
                            <a:latin typeface="Cambria Math"/>
                          </a:rPr>
                          <m:t>𝐑</m:t>
                        </m:r>
                        <m:r>
                          <a:rPr lang="fr-FR" b="1" i="0" baseline="-25000" smtClean="0">
                            <a:latin typeface="Cambria Math"/>
                          </a:rPr>
                          <m:t>𝟐</m:t>
                        </m:r>
                        <m:r>
                          <a:rPr lang="fr-FR" b="1" i="0" smtClean="0">
                            <a:latin typeface="Cambria Math"/>
                          </a:rPr>
                          <m:t>  </m:t>
                        </m:r>
                        <m:r>
                          <a:rPr lang="fr-FR" b="1" i="0" smtClean="0">
                            <a:latin typeface="Cambria Math"/>
                          </a:rPr>
                          <m:t>𝐑𝟒</m:t>
                        </m:r>
                      </m:num>
                      <m:den>
                        <m:r>
                          <a:rPr lang="fr-FR" i="0">
                            <a:latin typeface="Cambria Math"/>
                          </a:rPr>
                          <m:t>(</m:t>
                        </m:r>
                        <m:r>
                          <a:rPr lang="fr-FR" i="0">
                            <a:latin typeface="Cambria Math"/>
                          </a:rPr>
                          <m:t>𝐑</m:t>
                        </m:r>
                        <m:r>
                          <a:rPr lang="fr-FR" b="1" i="0" baseline="-25000" smtClean="0">
                            <a:latin typeface="Cambria Math"/>
                          </a:rPr>
                          <m:t>𝟐</m:t>
                        </m:r>
                        <m:r>
                          <a:rPr lang="fr-FR" i="0">
                            <a:latin typeface="Cambria Math"/>
                          </a:rPr>
                          <m:t>+</m:t>
                        </m:r>
                        <m:r>
                          <a:rPr lang="fr-FR" i="0">
                            <a:latin typeface="Cambria Math"/>
                          </a:rPr>
                          <m:t>𝐑</m:t>
                        </m:r>
                        <m:r>
                          <a:rPr lang="fr-FR" b="1" i="0" baseline="-25000" smtClean="0">
                            <a:latin typeface="Cambria Math"/>
                          </a:rPr>
                          <m:t>𝟒</m:t>
                        </m:r>
                        <m:r>
                          <a:rPr lang="fr-FR" i="0">
                            <a:latin typeface="Cambria Math"/>
                          </a:rPr>
                          <m:t>)</m:t>
                        </m:r>
                      </m:den>
                    </m:f>
                  </m:oMath>
                </a14:m>
                <a:endParaRPr lang="fr-FR" dirty="0" smtClean="0"/>
              </a:p>
            </p:txBody>
          </p:sp>
        </mc:Choice>
        <mc:Fallback>
          <p:sp>
            <p:nvSpPr>
              <p:cNvPr id="36" name="Espace réservé du contenu 2"/>
              <p:cNvSpPr txBox="1">
                <a:spLocks noRot="1" noChangeAspect="1" noMove="1" noResize="1" noEditPoints="1" noAdjustHandles="1" noChangeArrowheads="1" noChangeShapeType="1" noTextEdit="1"/>
              </p:cNvSpPr>
              <p:nvPr>
                <p:custDataLst>
                  <p:tags r:id="rId17"/>
                </p:custDataLst>
              </p:nvPr>
            </p:nvSpPr>
            <p:spPr>
              <a:xfrm>
                <a:off x="3203848" y="5013176"/>
                <a:ext cx="2592288" cy="999957"/>
              </a:xfrm>
              <a:prstGeom prst="rect">
                <a:avLst/>
              </a:prstGeom>
              <a:blipFill rotWithShape="1">
                <a:blip r:embed="rId33"/>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
        <p:nvSpPr>
          <p:cNvPr id="37" name="Espace réservé du contenu 2"/>
          <p:cNvSpPr txBox="1">
            <a:spLocks/>
          </p:cNvSpPr>
          <p:nvPr>
            <p:custDataLst>
              <p:tags r:id="rId18"/>
            </p:custDataLst>
          </p:nvPr>
        </p:nvSpPr>
        <p:spPr>
          <a:xfrm>
            <a:off x="3679957" y="3717032"/>
            <a:ext cx="2258560" cy="423893"/>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t>R</a:t>
            </a:r>
            <a:r>
              <a:rPr lang="fr-FR" sz="2000" baseline="-25000" dirty="0" smtClean="0"/>
              <a:t>13 </a:t>
            </a:r>
            <a:r>
              <a:rPr lang="fr-FR" sz="2000" dirty="0" smtClean="0"/>
              <a:t>=R</a:t>
            </a:r>
            <a:r>
              <a:rPr lang="fr-FR" sz="2000" baseline="-25000" dirty="0" smtClean="0"/>
              <a:t>1</a:t>
            </a:r>
            <a:r>
              <a:rPr lang="fr-FR" sz="2000" dirty="0" smtClean="0"/>
              <a:t> + R</a:t>
            </a:r>
            <a:r>
              <a:rPr lang="fr-FR" sz="2000" baseline="-25000" dirty="0" smtClean="0"/>
              <a:t>3</a:t>
            </a:r>
          </a:p>
        </p:txBody>
      </p:sp>
      <p:sp>
        <p:nvSpPr>
          <p:cNvPr id="39" name="Rectangle 72"/>
          <p:cNvSpPr/>
          <p:nvPr>
            <p:custDataLst>
              <p:tags r:id="rId19"/>
            </p:custDataLst>
          </p:nvPr>
        </p:nvSpPr>
        <p:spPr>
          <a:xfrm rot="5400000" flipV="1">
            <a:off x="6381849" y="4609831"/>
            <a:ext cx="2541065" cy="995008"/>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1" name="Groupe 40"/>
          <p:cNvGrpSpPr/>
          <p:nvPr>
            <p:custDataLst>
              <p:tags r:id="rId20"/>
            </p:custDataLst>
          </p:nvPr>
        </p:nvGrpSpPr>
        <p:grpSpPr>
          <a:xfrm>
            <a:off x="6855597" y="5502508"/>
            <a:ext cx="597234" cy="597234"/>
            <a:chOff x="6400473" y="5085184"/>
            <a:chExt cx="597234" cy="597234"/>
          </a:xfrm>
        </p:grpSpPr>
        <p:sp>
          <p:nvSpPr>
            <p:cNvPr id="42" name="Ellipse 41"/>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3" name="Connecteur droit avec flèche 42"/>
            <p:cNvCxnSpPr>
              <a:stCxn id="42" idx="4"/>
              <a:endCxn id="42"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44" name="Rectangle 43"/>
          <p:cNvSpPr/>
          <p:nvPr>
            <p:custDataLst>
              <p:tags r:id="rId21"/>
            </p:custDataLst>
          </p:nvPr>
        </p:nvSpPr>
        <p:spPr>
          <a:xfrm>
            <a:off x="6855597" y="4087150"/>
            <a:ext cx="597234" cy="910339"/>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13</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6" name="Rectangle 45"/>
          <p:cNvSpPr/>
          <p:nvPr>
            <p:custDataLst>
              <p:tags r:id="rId22"/>
            </p:custDataLst>
          </p:nvPr>
        </p:nvSpPr>
        <p:spPr>
          <a:xfrm>
            <a:off x="6540184" y="511866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2" name="Ellipse 51"/>
          <p:cNvSpPr/>
          <p:nvPr>
            <p:custDataLst>
              <p:tags r:id="rId23"/>
            </p:custDataLst>
          </p:nvPr>
        </p:nvSpPr>
        <p:spPr>
          <a:xfrm>
            <a:off x="8490000" y="3753063"/>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Ellipse 52"/>
          <p:cNvSpPr/>
          <p:nvPr>
            <p:custDataLst>
              <p:tags r:id="rId24"/>
            </p:custDataLst>
          </p:nvPr>
        </p:nvSpPr>
        <p:spPr>
          <a:xfrm>
            <a:off x="8490631" y="6254228"/>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Rectangle 54"/>
          <p:cNvSpPr/>
          <p:nvPr>
            <p:custDataLst>
              <p:tags r:id="rId25"/>
            </p:custDataLst>
          </p:nvPr>
        </p:nvSpPr>
        <p:spPr>
          <a:xfrm>
            <a:off x="8301205" y="333593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6" name="Rectangle 55"/>
          <p:cNvSpPr/>
          <p:nvPr>
            <p:custDataLst>
              <p:tags r:id="rId26"/>
            </p:custDataLst>
          </p:nvPr>
        </p:nvSpPr>
        <p:spPr>
          <a:xfrm>
            <a:off x="8350458" y="623731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8" name="Rectangle 72"/>
          <p:cNvSpPr/>
          <p:nvPr>
            <p:custDataLst>
              <p:tags r:id="rId27"/>
            </p:custDataLst>
          </p:nvPr>
        </p:nvSpPr>
        <p:spPr>
          <a:xfrm rot="5400000" flipV="1">
            <a:off x="7144473" y="4842214"/>
            <a:ext cx="2518411" cy="50758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1 w 2541063"/>
              <a:gd name="connsiteY0" fmla="*/ 0 h 1512394"/>
              <a:gd name="connsiteX1" fmla="*/ 2541063 w 2541063"/>
              <a:gd name="connsiteY1" fmla="*/ 1 h 1512394"/>
              <a:gd name="connsiteX2" fmla="*/ 2520278 w 2541063"/>
              <a:gd name="connsiteY2" fmla="*/ 1512394 h 1512394"/>
              <a:gd name="connsiteX3" fmla="*/ 3 w 2541063"/>
              <a:gd name="connsiteY3" fmla="*/ 1343953 h 1512394"/>
              <a:gd name="connsiteX4" fmla="*/ 1 w 2541063"/>
              <a:gd name="connsiteY4" fmla="*/ 0 h 1512394"/>
              <a:gd name="connsiteX0" fmla="*/ 3 w 2541063"/>
              <a:gd name="connsiteY0" fmla="*/ 1343953 h 1555717"/>
              <a:gd name="connsiteX1" fmla="*/ 1 w 2541063"/>
              <a:gd name="connsiteY1" fmla="*/ 0 h 1555717"/>
              <a:gd name="connsiteX2" fmla="*/ 2541063 w 2541063"/>
              <a:gd name="connsiteY2" fmla="*/ 1 h 1555717"/>
              <a:gd name="connsiteX3" fmla="*/ 2520278 w 2541063"/>
              <a:gd name="connsiteY3" fmla="*/ 1512394 h 1555717"/>
              <a:gd name="connsiteX4" fmla="*/ 184528 w 2541063"/>
              <a:gd name="connsiteY4" fmla="*/ 1555716 h 1555717"/>
              <a:gd name="connsiteX0" fmla="*/ 7 w 2541063"/>
              <a:gd name="connsiteY0" fmla="*/ 1175512 h 1555717"/>
              <a:gd name="connsiteX1" fmla="*/ 1 w 2541063"/>
              <a:gd name="connsiteY1" fmla="*/ 0 h 1555717"/>
              <a:gd name="connsiteX2" fmla="*/ 2541063 w 2541063"/>
              <a:gd name="connsiteY2" fmla="*/ 1 h 1555717"/>
              <a:gd name="connsiteX3" fmla="*/ 2520278 w 2541063"/>
              <a:gd name="connsiteY3" fmla="*/ 1512394 h 1555717"/>
              <a:gd name="connsiteX4" fmla="*/ 184528 w 2541063"/>
              <a:gd name="connsiteY4" fmla="*/ 1555716 h 1555717"/>
              <a:gd name="connsiteX0" fmla="*/ 7 w 2541063"/>
              <a:gd name="connsiteY0" fmla="*/ 1175512 h 1512394"/>
              <a:gd name="connsiteX1" fmla="*/ 1 w 2541063"/>
              <a:gd name="connsiteY1" fmla="*/ 0 h 1512394"/>
              <a:gd name="connsiteX2" fmla="*/ 2541063 w 2541063"/>
              <a:gd name="connsiteY2" fmla="*/ 1 h 1512394"/>
              <a:gd name="connsiteX3" fmla="*/ 2520278 w 2541063"/>
              <a:gd name="connsiteY3" fmla="*/ 1512394 h 1512394"/>
              <a:gd name="connsiteX0" fmla="*/ 7 w 2541063"/>
              <a:gd name="connsiteY0" fmla="*/ 1175512 h 1175511"/>
              <a:gd name="connsiteX1" fmla="*/ 1 w 2541063"/>
              <a:gd name="connsiteY1" fmla="*/ 0 h 1175511"/>
              <a:gd name="connsiteX2" fmla="*/ 2541063 w 2541063"/>
              <a:gd name="connsiteY2" fmla="*/ 1 h 1175511"/>
              <a:gd name="connsiteX3" fmla="*/ 2499309 w 2541063"/>
              <a:gd name="connsiteY3" fmla="*/ 1103305 h 1175511"/>
              <a:gd name="connsiteX0" fmla="*/ 7 w 2541251"/>
              <a:gd name="connsiteY0" fmla="*/ 1175512 h 1175511"/>
              <a:gd name="connsiteX1" fmla="*/ 1 w 2541251"/>
              <a:gd name="connsiteY1" fmla="*/ 0 h 1175511"/>
              <a:gd name="connsiteX2" fmla="*/ 2541063 w 2541251"/>
              <a:gd name="connsiteY2" fmla="*/ 1 h 1175511"/>
              <a:gd name="connsiteX3" fmla="*/ 2541250 w 2541251"/>
              <a:gd name="connsiteY3" fmla="*/ 1151434 h 1175511"/>
            </a:gdLst>
            <a:ahLst/>
            <a:cxnLst>
              <a:cxn ang="0">
                <a:pos x="connsiteX0" y="connsiteY0"/>
              </a:cxn>
              <a:cxn ang="0">
                <a:pos x="connsiteX1" y="connsiteY1"/>
              </a:cxn>
              <a:cxn ang="0">
                <a:pos x="connsiteX2" y="connsiteY2"/>
              </a:cxn>
              <a:cxn ang="0">
                <a:pos x="connsiteX3" y="connsiteY3"/>
              </a:cxn>
            </a:cxnLst>
            <a:rect l="l" t="t" r="r" b="b"/>
            <a:pathLst>
              <a:path w="2541251" h="1175511">
                <a:moveTo>
                  <a:pt x="7" y="1175512"/>
                </a:moveTo>
                <a:cubicBezTo>
                  <a:pt x="8" y="671381"/>
                  <a:pt x="0" y="504131"/>
                  <a:pt x="1" y="0"/>
                </a:cubicBezTo>
                <a:lnTo>
                  <a:pt x="2541063" y="1"/>
                </a:lnTo>
                <a:cubicBezTo>
                  <a:pt x="2541125" y="383812"/>
                  <a:pt x="2541188" y="767623"/>
                  <a:pt x="2541250" y="1151434"/>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45" name="Rectangle 44"/>
          <p:cNvSpPr/>
          <p:nvPr>
            <p:custDataLst>
              <p:tags r:id="rId28"/>
            </p:custDataLst>
          </p:nvPr>
        </p:nvSpPr>
        <p:spPr>
          <a:xfrm>
            <a:off x="7894293" y="4386726"/>
            <a:ext cx="547156" cy="1073965"/>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24</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4" name="Espace réservé du contenu 2"/>
          <p:cNvSpPr txBox="1">
            <a:spLocks/>
          </p:cNvSpPr>
          <p:nvPr>
            <p:custDataLst>
              <p:tags r:id="rId29"/>
            </p:custDataLst>
          </p:nvPr>
        </p:nvSpPr>
        <p:spPr>
          <a:xfrm>
            <a:off x="3042289" y="4246686"/>
            <a:ext cx="3516878" cy="423893"/>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t>R</a:t>
            </a:r>
            <a:r>
              <a:rPr lang="fr-FR" sz="2000" baseline="-25000" dirty="0" smtClean="0"/>
              <a:t>13 </a:t>
            </a:r>
            <a:r>
              <a:rPr lang="fr-FR" sz="2000" dirty="0" smtClean="0"/>
              <a:t>=50+ 150 = 200 </a:t>
            </a:r>
            <a:r>
              <a:rPr lang="fr-FR" sz="2000" dirty="0">
                <a:sym typeface="Symbol"/>
              </a:rPr>
              <a:t></a:t>
            </a:r>
            <a:endParaRPr lang="fr-FR" sz="2000" baseline="-25000" dirty="0" smtClean="0"/>
          </a:p>
        </p:txBody>
      </p:sp>
      <mc:AlternateContent xmlns:mc="http://schemas.openxmlformats.org/markup-compatibility/2006" xmlns:a14="http://schemas.microsoft.com/office/drawing/2010/main">
        <mc:Choice Requires="a14">
          <p:sp>
            <p:nvSpPr>
              <p:cNvPr id="65" name="Espace réservé du contenu 2"/>
              <p:cNvSpPr txBox="1">
                <a:spLocks/>
              </p:cNvSpPr>
              <p:nvPr>
                <p:custDataLst>
                  <p:tags r:id="rId30"/>
                </p:custDataLst>
              </p:nvPr>
            </p:nvSpPr>
            <p:spPr>
              <a:xfrm>
                <a:off x="2748890" y="5957435"/>
                <a:ext cx="3810278" cy="99995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a:t>R</a:t>
                </a:r>
                <a:r>
                  <a:rPr lang="fr-FR" sz="2000" baseline="-25000" dirty="0"/>
                  <a:t>24 </a:t>
                </a:r>
                <a:r>
                  <a:rPr lang="fr-FR" sz="2000" dirty="0"/>
                  <a:t>=</a:t>
                </a:r>
                <a14:m>
                  <m:oMath xmlns:m="http://schemas.openxmlformats.org/officeDocument/2006/math">
                    <m:f>
                      <m:fPr>
                        <m:ctrlPr>
                          <a:rPr lang="fr-FR" i="1">
                            <a:latin typeface="Cambria Math"/>
                          </a:rPr>
                        </m:ctrlPr>
                      </m:fPr>
                      <m:num>
                        <m:r>
                          <a:rPr lang="fr-FR" i="1">
                            <a:latin typeface="Cambria Math"/>
                          </a:rPr>
                          <m:t>𝟏𝟎𝟎</m:t>
                        </m:r>
                        <m:r>
                          <a:rPr lang="fr-FR" i="1">
                            <a:latin typeface="Cambria Math"/>
                          </a:rPr>
                          <m:t> .  </m:t>
                        </m:r>
                        <m:r>
                          <a:rPr lang="fr-FR" i="1">
                            <a:latin typeface="Cambria Math"/>
                          </a:rPr>
                          <m:t>𝟐𝟎𝟎</m:t>
                        </m:r>
                      </m:num>
                      <m:den>
                        <m:r>
                          <a:rPr lang="fr-FR" i="1">
                            <a:latin typeface="Cambria Math"/>
                          </a:rPr>
                          <m:t>(</m:t>
                        </m:r>
                        <m:r>
                          <a:rPr lang="fr-FR" i="1">
                            <a:latin typeface="Cambria Math"/>
                          </a:rPr>
                          <m:t>𝟏𝟎𝟎</m:t>
                        </m:r>
                        <m:r>
                          <a:rPr lang="fr-FR" i="1">
                            <a:latin typeface="Cambria Math"/>
                          </a:rPr>
                          <m:t>+</m:t>
                        </m:r>
                        <m:r>
                          <a:rPr lang="fr-FR" i="1">
                            <a:latin typeface="Cambria Math"/>
                          </a:rPr>
                          <m:t>𝟐𝟎𝟎</m:t>
                        </m:r>
                        <m:r>
                          <a:rPr lang="fr-FR" i="1">
                            <a:latin typeface="Cambria Math"/>
                          </a:rPr>
                          <m:t>)</m:t>
                        </m:r>
                      </m:den>
                    </m:f>
                  </m:oMath>
                </a14:m>
                <a:r>
                  <a:rPr lang="fr-FR" sz="2000" dirty="0"/>
                  <a:t> </a:t>
                </a:r>
                <a:r>
                  <a:rPr lang="fr-FR" sz="2000" dirty="0" smtClean="0"/>
                  <a:t>=66,7</a:t>
                </a:r>
                <a:r>
                  <a:rPr lang="fr-FR" dirty="0">
                    <a:sym typeface="Symbol"/>
                  </a:rPr>
                  <a:t> </a:t>
                </a:r>
                <a:r>
                  <a:rPr lang="fr-FR" sz="2000" dirty="0">
                    <a:sym typeface="Symbol"/>
                  </a:rPr>
                  <a:t></a:t>
                </a:r>
                <a:endParaRPr lang="fr-FR" sz="2000" dirty="0" smtClean="0"/>
              </a:p>
            </p:txBody>
          </p:sp>
        </mc:Choice>
        <mc:Fallback xmlns="">
          <p:sp>
            <p:nvSpPr>
              <p:cNvPr id="65" name="Espace réservé du contenu 2"/>
              <p:cNvSpPr txBox="1">
                <a:spLocks noRot="1" noChangeAspect="1" noMove="1" noResize="1" noEditPoints="1" noAdjustHandles="1" noChangeArrowheads="1" noChangeShapeType="1" noTextEdit="1"/>
              </p:cNvSpPr>
              <p:nvPr>
                <p:custDataLst>
                  <p:tags r:id="rId34"/>
                </p:custDataLst>
              </p:nvPr>
            </p:nvSpPr>
            <p:spPr>
              <a:xfrm>
                <a:off x="2748890" y="5957435"/>
                <a:ext cx="3810278" cy="999957"/>
              </a:xfrm>
              <a:prstGeom prst="rect">
                <a:avLst/>
              </a:prstGeom>
              <a:blipFill rotWithShape="1">
                <a:blip r:embed="rId35"/>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Tree>
    <p:extLst>
      <p:ext uri="{BB962C8B-B14F-4D97-AF65-F5344CB8AC3E}">
        <p14:creationId xmlns:p14="http://schemas.microsoft.com/office/powerpoint/2010/main" val="8428073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8">
                                            <p:txEl>
                                              <p:pRg st="0" end="0"/>
                                            </p:txEl>
                                          </p:spTgt>
                                        </p:tgtEl>
                                        <p:attrNameLst>
                                          <p:attrName>style.visibility</p:attrName>
                                        </p:attrNameLst>
                                      </p:cBhvr>
                                      <p:to>
                                        <p:strVal val="visible"/>
                                      </p:to>
                                    </p:set>
                                    <p:animEffect transition="in" filter="fade">
                                      <p:cBhvr>
                                        <p:cTn id="7" dur="500"/>
                                        <p:tgtEl>
                                          <p:spTgt spid="18">
                                            <p:txEl>
                                              <p:pRg st="0" end="0"/>
                                            </p:txEl>
                                          </p:spTgt>
                                        </p:tgtEl>
                                      </p:cBhvr>
                                    </p:animEffect>
                                  </p:childTnLst>
                                </p:cTn>
                              </p:par>
                            </p:childTnLst>
                          </p:cTn>
                        </p:par>
                        <p:par>
                          <p:cTn id="8" fill="hold">
                            <p:stCondLst>
                              <p:cond delay="21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18">
                                            <p:txEl>
                                              <p:pRg st="1" end="1"/>
                                            </p:txEl>
                                          </p:spTgt>
                                        </p:tgtEl>
                                        <p:attrNameLst>
                                          <p:attrName>style.visibility</p:attrName>
                                        </p:attrNameLst>
                                      </p:cBhvr>
                                      <p:to>
                                        <p:strVal val="visible"/>
                                      </p:to>
                                    </p:set>
                                    <p:animEffect transition="in" filter="fade">
                                      <p:cBhvr>
                                        <p:cTn id="11" dur="500"/>
                                        <p:tgtEl>
                                          <p:spTgt spid="18">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7"/>
                                        </p:tgtEl>
                                        <p:attrNameLst>
                                          <p:attrName>style.visibility</p:attrName>
                                        </p:attrNameLst>
                                      </p:cBhvr>
                                      <p:to>
                                        <p:strVal val="visible"/>
                                      </p:to>
                                    </p:set>
                                    <p:animEffect transition="in" filter="fade">
                                      <p:cBhvr>
                                        <p:cTn id="16" dur="500"/>
                                        <p:tgtEl>
                                          <p:spTgt spid="47"/>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54"/>
                                        </p:tgtEl>
                                        <p:attrNameLst>
                                          <p:attrName>style.visibility</p:attrName>
                                        </p:attrNameLst>
                                      </p:cBhvr>
                                      <p:to>
                                        <p:strVal val="visible"/>
                                      </p:to>
                                    </p:set>
                                    <p:animEffect transition="in" filter="fade">
                                      <p:cBhvr>
                                        <p:cTn id="20" dur="500"/>
                                        <p:tgtEl>
                                          <p:spTgt spid="54"/>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50"/>
                                        </p:tgtEl>
                                        <p:attrNameLst>
                                          <p:attrName>style.visibility</p:attrName>
                                        </p:attrNameLst>
                                      </p:cBhvr>
                                      <p:to>
                                        <p:strVal val="visible"/>
                                      </p:to>
                                    </p:set>
                                    <p:animEffect transition="in" filter="fade">
                                      <p:cBhvr>
                                        <p:cTn id="24" dur="500"/>
                                        <p:tgtEl>
                                          <p:spTgt spid="50"/>
                                        </p:tgtEl>
                                      </p:cBhvr>
                                    </p:animEffect>
                                  </p:childTnLst>
                                </p:cTn>
                              </p:par>
                            </p:childTnLst>
                          </p:cTn>
                        </p:par>
                        <p:par>
                          <p:cTn id="25" fill="hold">
                            <p:stCondLst>
                              <p:cond delay="1500"/>
                            </p:stCondLst>
                            <p:childTnLst>
                              <p:par>
                                <p:cTn id="26" presetID="10" presetClass="entr" presetSubtype="0" fill="hold" grpId="0" nodeType="afterEffect">
                                  <p:stCondLst>
                                    <p:cond delay="0"/>
                                  </p:stCondLst>
                                  <p:childTnLst>
                                    <p:set>
                                      <p:cBhvr>
                                        <p:cTn id="27" dur="1" fill="hold">
                                          <p:stCondLst>
                                            <p:cond delay="0"/>
                                          </p:stCondLst>
                                        </p:cTn>
                                        <p:tgtEl>
                                          <p:spTgt spid="51"/>
                                        </p:tgtEl>
                                        <p:attrNameLst>
                                          <p:attrName>style.visibility</p:attrName>
                                        </p:attrNameLst>
                                      </p:cBhvr>
                                      <p:to>
                                        <p:strVal val="visible"/>
                                      </p:to>
                                    </p:set>
                                    <p:animEffect transition="in" filter="fade">
                                      <p:cBhvr>
                                        <p:cTn id="28" dur="500"/>
                                        <p:tgtEl>
                                          <p:spTgt spid="51"/>
                                        </p:tgtEl>
                                      </p:cBhvr>
                                    </p:animEffect>
                                  </p:childTnLst>
                                </p:cTn>
                              </p:par>
                            </p:childTnLst>
                          </p:cTn>
                        </p:par>
                        <p:par>
                          <p:cTn id="29" fill="hold">
                            <p:stCondLst>
                              <p:cond delay="2000"/>
                            </p:stCondLst>
                            <p:childTnLst>
                              <p:par>
                                <p:cTn id="30" presetID="10" presetClass="entr" presetSubtype="0" fill="hold" grpId="0" nodeType="after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fade">
                                      <p:cBhvr>
                                        <p:cTn id="32" dur="500"/>
                                        <p:tgtEl>
                                          <p:spTgt spid="32"/>
                                        </p:tgtEl>
                                      </p:cBhvr>
                                    </p:animEffect>
                                  </p:childTnLst>
                                </p:cTn>
                              </p:par>
                            </p:childTnLst>
                          </p:cTn>
                        </p:par>
                        <p:par>
                          <p:cTn id="33" fill="hold">
                            <p:stCondLst>
                              <p:cond delay="2500"/>
                            </p:stCondLst>
                            <p:childTnLst>
                              <p:par>
                                <p:cTn id="34" presetID="10" presetClass="entr" presetSubtype="0" fill="hold" grpId="0" nodeType="afterEffect">
                                  <p:stCondLst>
                                    <p:cond delay="0"/>
                                  </p:stCondLst>
                                  <p:childTnLst>
                                    <p:set>
                                      <p:cBhvr>
                                        <p:cTn id="35" dur="1" fill="hold">
                                          <p:stCondLst>
                                            <p:cond delay="0"/>
                                          </p:stCondLst>
                                        </p:cTn>
                                        <p:tgtEl>
                                          <p:spTgt spid="40"/>
                                        </p:tgtEl>
                                        <p:attrNameLst>
                                          <p:attrName>style.visibility</p:attrName>
                                        </p:attrNameLst>
                                      </p:cBhvr>
                                      <p:to>
                                        <p:strVal val="visible"/>
                                      </p:to>
                                    </p:set>
                                    <p:animEffect transition="in" filter="fade">
                                      <p:cBhvr>
                                        <p:cTn id="36" dur="500"/>
                                        <p:tgtEl>
                                          <p:spTgt spid="40"/>
                                        </p:tgtEl>
                                      </p:cBhvr>
                                    </p:animEffect>
                                  </p:childTnLst>
                                </p:cTn>
                              </p:par>
                            </p:childTnLst>
                          </p:cTn>
                        </p:par>
                        <p:par>
                          <p:cTn id="37" fill="hold">
                            <p:stCondLst>
                              <p:cond delay="3000"/>
                            </p:stCondLst>
                            <p:childTnLst>
                              <p:par>
                                <p:cTn id="38" presetID="21" presetClass="entr" presetSubtype="1" fill="hold" grpId="0" nodeType="afterEffect">
                                  <p:stCondLst>
                                    <p:cond delay="0"/>
                                  </p:stCondLst>
                                  <p:childTnLst>
                                    <p:set>
                                      <p:cBhvr>
                                        <p:cTn id="39" dur="1" fill="hold">
                                          <p:stCondLst>
                                            <p:cond delay="0"/>
                                          </p:stCondLst>
                                        </p:cTn>
                                        <p:tgtEl>
                                          <p:spTgt spid="35"/>
                                        </p:tgtEl>
                                        <p:attrNameLst>
                                          <p:attrName>style.visibility</p:attrName>
                                        </p:attrNameLst>
                                      </p:cBhvr>
                                      <p:to>
                                        <p:strVal val="visible"/>
                                      </p:to>
                                    </p:set>
                                    <p:animEffect transition="in" filter="wheel(1)">
                                      <p:cBhvr>
                                        <p:cTn id="40" dur="2000"/>
                                        <p:tgtEl>
                                          <p:spTgt spid="35"/>
                                        </p:tgtEl>
                                      </p:cBhvr>
                                    </p:animEffect>
                                  </p:childTnLst>
                                </p:cTn>
                              </p:par>
                            </p:childTnLst>
                          </p:cTn>
                        </p:par>
                        <p:par>
                          <p:cTn id="41" fill="hold">
                            <p:stCondLst>
                              <p:cond delay="5000"/>
                            </p:stCondLst>
                            <p:childTnLst>
                              <p:par>
                                <p:cTn id="42" presetID="21" presetClass="entr" presetSubtype="1" fill="hold" grpId="0" nodeType="afterEffect">
                                  <p:stCondLst>
                                    <p:cond delay="0"/>
                                  </p:stCondLst>
                                  <p:childTnLst>
                                    <p:set>
                                      <p:cBhvr>
                                        <p:cTn id="43" dur="1" fill="hold">
                                          <p:stCondLst>
                                            <p:cond delay="0"/>
                                          </p:stCondLst>
                                        </p:cTn>
                                        <p:tgtEl>
                                          <p:spTgt spid="33"/>
                                        </p:tgtEl>
                                        <p:attrNameLst>
                                          <p:attrName>style.visibility</p:attrName>
                                        </p:attrNameLst>
                                      </p:cBhvr>
                                      <p:to>
                                        <p:strVal val="visible"/>
                                      </p:to>
                                    </p:set>
                                    <p:animEffect transition="in" filter="wheel(1)">
                                      <p:cBhvr>
                                        <p:cTn id="44" dur="2000"/>
                                        <p:tgtEl>
                                          <p:spTgt spid="33"/>
                                        </p:tgtEl>
                                      </p:cBhvr>
                                    </p:animEffect>
                                  </p:childTnLst>
                                </p:cTn>
                              </p:par>
                            </p:childTnLst>
                          </p:cTn>
                        </p:par>
                        <p:par>
                          <p:cTn id="45" fill="hold">
                            <p:stCondLst>
                              <p:cond delay="7000"/>
                            </p:stCondLst>
                            <p:childTnLst>
                              <p:par>
                                <p:cTn id="46" presetID="21" presetClass="entr" presetSubtype="1" fill="hold" grpId="0" nodeType="afterEffect">
                                  <p:stCondLst>
                                    <p:cond delay="0"/>
                                  </p:stCondLst>
                                  <p:childTnLst>
                                    <p:set>
                                      <p:cBhvr>
                                        <p:cTn id="47" dur="1" fill="hold">
                                          <p:stCondLst>
                                            <p:cond delay="0"/>
                                          </p:stCondLst>
                                        </p:cTn>
                                        <p:tgtEl>
                                          <p:spTgt spid="34"/>
                                        </p:tgtEl>
                                        <p:attrNameLst>
                                          <p:attrName>style.visibility</p:attrName>
                                        </p:attrNameLst>
                                      </p:cBhvr>
                                      <p:to>
                                        <p:strVal val="visible"/>
                                      </p:to>
                                    </p:set>
                                    <p:animEffect transition="in" filter="wheel(1)">
                                      <p:cBhvr>
                                        <p:cTn id="48" dur="2000"/>
                                        <p:tgtEl>
                                          <p:spTgt spid="34"/>
                                        </p:tgtEl>
                                      </p:cBhvr>
                                    </p:animEffect>
                                  </p:childTnLst>
                                </p:cTn>
                              </p:par>
                            </p:childTnLst>
                          </p:cTn>
                        </p:par>
                        <p:par>
                          <p:cTn id="49" fill="hold">
                            <p:stCondLst>
                              <p:cond delay="9000"/>
                            </p:stCondLst>
                            <p:childTnLst>
                              <p:par>
                                <p:cTn id="50" presetID="10" presetClass="entr" presetSubtype="0" fill="hold" grpId="0" nodeType="after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500"/>
                                        <p:tgtEl>
                                          <p:spTgt spid="13"/>
                                        </p:tgtEl>
                                      </p:cBhvr>
                                    </p:animEffect>
                                  </p:childTnLst>
                                </p:cTn>
                              </p:par>
                            </p:childTnLst>
                          </p:cTn>
                        </p:par>
                        <p:par>
                          <p:cTn id="53" fill="hold">
                            <p:stCondLst>
                              <p:cond delay="9500"/>
                            </p:stCondLst>
                            <p:childTnLst>
                              <p:par>
                                <p:cTn id="54" presetID="10" presetClass="entr" presetSubtype="0" fill="hold" grpId="0" nodeType="afterEffect">
                                  <p:stCondLst>
                                    <p:cond delay="0"/>
                                  </p:stCondLst>
                                  <p:childTnLst>
                                    <p:set>
                                      <p:cBhvr>
                                        <p:cTn id="55" dur="1" fill="hold">
                                          <p:stCondLst>
                                            <p:cond delay="0"/>
                                          </p:stCondLst>
                                        </p:cTn>
                                        <p:tgtEl>
                                          <p:spTgt spid="60"/>
                                        </p:tgtEl>
                                        <p:attrNameLst>
                                          <p:attrName>style.visibility</p:attrName>
                                        </p:attrNameLst>
                                      </p:cBhvr>
                                      <p:to>
                                        <p:strVal val="visible"/>
                                      </p:to>
                                    </p:set>
                                    <p:animEffect transition="in" filter="fade">
                                      <p:cBhvr>
                                        <p:cTn id="56" dur="500"/>
                                        <p:tgtEl>
                                          <p:spTgt spid="60"/>
                                        </p:tgtEl>
                                      </p:cBhvr>
                                    </p:animEffect>
                                  </p:childTnLst>
                                </p:cTn>
                              </p:par>
                            </p:childTnLst>
                          </p:cTn>
                        </p:par>
                        <p:par>
                          <p:cTn id="57" fill="hold">
                            <p:stCondLst>
                              <p:cond delay="10000"/>
                            </p:stCondLst>
                            <p:childTnLst>
                              <p:par>
                                <p:cTn id="58" presetID="10" presetClass="entr" presetSubtype="0" fill="hold" grpId="0" nodeType="afterEffect">
                                  <p:stCondLst>
                                    <p:cond delay="0"/>
                                  </p:stCondLst>
                                  <p:childTnLst>
                                    <p:set>
                                      <p:cBhvr>
                                        <p:cTn id="59" dur="1" fill="hold">
                                          <p:stCondLst>
                                            <p:cond delay="0"/>
                                          </p:stCondLst>
                                        </p:cTn>
                                        <p:tgtEl>
                                          <p:spTgt spid="59"/>
                                        </p:tgtEl>
                                        <p:attrNameLst>
                                          <p:attrName>style.visibility</p:attrName>
                                        </p:attrNameLst>
                                      </p:cBhvr>
                                      <p:to>
                                        <p:strVal val="visible"/>
                                      </p:to>
                                    </p:set>
                                    <p:animEffect transition="in" filter="fade">
                                      <p:cBhvr>
                                        <p:cTn id="60" dur="500"/>
                                        <p:tgtEl>
                                          <p:spTgt spid="59"/>
                                        </p:tgtEl>
                                      </p:cBhvr>
                                    </p:animEffect>
                                  </p:childTnLst>
                                </p:cTn>
                              </p:par>
                            </p:childTnLst>
                          </p:cTn>
                        </p:par>
                        <p:par>
                          <p:cTn id="61" fill="hold">
                            <p:stCondLst>
                              <p:cond delay="10500"/>
                            </p:stCondLst>
                            <p:childTnLst>
                              <p:par>
                                <p:cTn id="62" presetID="10" presetClass="entr" presetSubtype="0" fill="hold" grpId="0" nodeType="afterEffect">
                                  <p:stCondLst>
                                    <p:cond delay="0"/>
                                  </p:stCondLst>
                                  <p:childTnLst>
                                    <p:set>
                                      <p:cBhvr>
                                        <p:cTn id="63" dur="1" fill="hold">
                                          <p:stCondLst>
                                            <p:cond delay="0"/>
                                          </p:stCondLst>
                                        </p:cTn>
                                        <p:tgtEl>
                                          <p:spTgt spid="61"/>
                                        </p:tgtEl>
                                        <p:attrNameLst>
                                          <p:attrName>style.visibility</p:attrName>
                                        </p:attrNameLst>
                                      </p:cBhvr>
                                      <p:to>
                                        <p:strVal val="visible"/>
                                      </p:to>
                                    </p:set>
                                    <p:animEffect transition="in" filter="fade">
                                      <p:cBhvr>
                                        <p:cTn id="64" dur="500"/>
                                        <p:tgtEl>
                                          <p:spTgt spid="61"/>
                                        </p:tgtEl>
                                      </p:cBhvr>
                                    </p:animEffect>
                                  </p:childTnLst>
                                </p:cTn>
                              </p:par>
                              <p:par>
                                <p:cTn id="65" presetID="10" presetClass="entr" presetSubtype="0" fill="hold" grpId="0" nodeType="withEffect">
                                  <p:stCondLst>
                                    <p:cond delay="0"/>
                                  </p:stCondLst>
                                  <p:iterate type="wd">
                                    <p:tmPct val="10000"/>
                                  </p:iterate>
                                  <p:childTnLst>
                                    <p:set>
                                      <p:cBhvr>
                                        <p:cTn id="66" dur="1" fill="hold">
                                          <p:stCondLst>
                                            <p:cond delay="0"/>
                                          </p:stCondLst>
                                        </p:cTn>
                                        <p:tgtEl>
                                          <p:spTgt spid="30"/>
                                        </p:tgtEl>
                                        <p:attrNameLst>
                                          <p:attrName>style.visibility</p:attrName>
                                        </p:attrNameLst>
                                      </p:cBhvr>
                                      <p:to>
                                        <p:strVal val="visible"/>
                                      </p:to>
                                    </p:set>
                                    <p:animEffect transition="in" filter="fade">
                                      <p:cBhvr>
                                        <p:cTn id="67" dur="500"/>
                                        <p:tgtEl>
                                          <p:spTgt spid="30"/>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iterate type="wd">
                                    <p:tmPct val="10000"/>
                                  </p:iterate>
                                  <p:childTnLst>
                                    <p:set>
                                      <p:cBhvr>
                                        <p:cTn id="71" dur="1" fill="hold">
                                          <p:stCondLst>
                                            <p:cond delay="0"/>
                                          </p:stCondLst>
                                        </p:cTn>
                                        <p:tgtEl>
                                          <p:spTgt spid="37"/>
                                        </p:tgtEl>
                                        <p:attrNameLst>
                                          <p:attrName>style.visibility</p:attrName>
                                        </p:attrNameLst>
                                      </p:cBhvr>
                                      <p:to>
                                        <p:strVal val="visible"/>
                                      </p:to>
                                    </p:set>
                                    <p:animEffect transition="in" filter="fade">
                                      <p:cBhvr>
                                        <p:cTn id="72" dur="500"/>
                                        <p:tgtEl>
                                          <p:spTgt spid="37"/>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iterate type="wd">
                                    <p:tmPct val="10000"/>
                                  </p:iterate>
                                  <p:childTnLst>
                                    <p:set>
                                      <p:cBhvr>
                                        <p:cTn id="76" dur="1" fill="hold">
                                          <p:stCondLst>
                                            <p:cond delay="0"/>
                                          </p:stCondLst>
                                        </p:cTn>
                                        <p:tgtEl>
                                          <p:spTgt spid="64"/>
                                        </p:tgtEl>
                                        <p:attrNameLst>
                                          <p:attrName>style.visibility</p:attrName>
                                        </p:attrNameLst>
                                      </p:cBhvr>
                                      <p:to>
                                        <p:strVal val="visible"/>
                                      </p:to>
                                    </p:set>
                                    <p:animEffect transition="in" filter="fade">
                                      <p:cBhvr>
                                        <p:cTn id="77" dur="500"/>
                                        <p:tgtEl>
                                          <p:spTgt spid="64"/>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iterate type="wd">
                                    <p:tmPct val="10000"/>
                                  </p:iterate>
                                  <p:childTnLst>
                                    <p:set>
                                      <p:cBhvr>
                                        <p:cTn id="81" dur="1" fill="hold">
                                          <p:stCondLst>
                                            <p:cond delay="0"/>
                                          </p:stCondLst>
                                        </p:cTn>
                                        <p:tgtEl>
                                          <p:spTgt spid="36"/>
                                        </p:tgtEl>
                                        <p:attrNameLst>
                                          <p:attrName>style.visibility</p:attrName>
                                        </p:attrNameLst>
                                      </p:cBhvr>
                                      <p:to>
                                        <p:strVal val="visible"/>
                                      </p:to>
                                    </p:set>
                                    <p:animEffect transition="in" filter="fade">
                                      <p:cBhvr>
                                        <p:cTn id="82" dur="500"/>
                                        <p:tgtEl>
                                          <p:spTgt spid="36"/>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iterate type="wd">
                                    <p:tmPct val="10000"/>
                                  </p:iterate>
                                  <p:childTnLst>
                                    <p:set>
                                      <p:cBhvr>
                                        <p:cTn id="86" dur="1" fill="hold">
                                          <p:stCondLst>
                                            <p:cond delay="0"/>
                                          </p:stCondLst>
                                        </p:cTn>
                                        <p:tgtEl>
                                          <p:spTgt spid="65"/>
                                        </p:tgtEl>
                                        <p:attrNameLst>
                                          <p:attrName>style.visibility</p:attrName>
                                        </p:attrNameLst>
                                      </p:cBhvr>
                                      <p:to>
                                        <p:strVal val="visible"/>
                                      </p:to>
                                    </p:set>
                                    <p:animEffect transition="in" filter="fade">
                                      <p:cBhvr>
                                        <p:cTn id="87" dur="500"/>
                                        <p:tgtEl>
                                          <p:spTgt spid="65"/>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iterate type="wd">
                                    <p:tmPct val="10000"/>
                                  </p:iterate>
                                  <p:childTnLst>
                                    <p:set>
                                      <p:cBhvr>
                                        <p:cTn id="91" dur="1" fill="hold">
                                          <p:stCondLst>
                                            <p:cond delay="0"/>
                                          </p:stCondLst>
                                        </p:cTn>
                                        <p:tgtEl>
                                          <p:spTgt spid="46"/>
                                        </p:tgtEl>
                                        <p:attrNameLst>
                                          <p:attrName>style.visibility</p:attrName>
                                        </p:attrNameLst>
                                      </p:cBhvr>
                                      <p:to>
                                        <p:strVal val="visible"/>
                                      </p:to>
                                    </p:set>
                                    <p:animEffect transition="in" filter="fade">
                                      <p:cBhvr>
                                        <p:cTn id="92" dur="500"/>
                                        <p:tgtEl>
                                          <p:spTgt spid="46"/>
                                        </p:tgtEl>
                                      </p:cBhvr>
                                    </p:animEffect>
                                  </p:childTnLst>
                                </p:cTn>
                              </p:par>
                            </p:childTnLst>
                          </p:cTn>
                        </p:par>
                        <p:par>
                          <p:cTn id="93" fill="hold">
                            <p:stCondLst>
                              <p:cond delay="500"/>
                            </p:stCondLst>
                            <p:childTnLst>
                              <p:par>
                                <p:cTn id="94" presetID="10" presetClass="entr" presetSubtype="0" fill="hold" nodeType="afterEffect">
                                  <p:stCondLst>
                                    <p:cond delay="0"/>
                                  </p:stCondLst>
                                  <p:iterate type="wd">
                                    <p:tmPct val="10000"/>
                                  </p:iterate>
                                  <p:childTnLst>
                                    <p:set>
                                      <p:cBhvr>
                                        <p:cTn id="95" dur="1" fill="hold">
                                          <p:stCondLst>
                                            <p:cond delay="0"/>
                                          </p:stCondLst>
                                        </p:cTn>
                                        <p:tgtEl>
                                          <p:spTgt spid="41"/>
                                        </p:tgtEl>
                                        <p:attrNameLst>
                                          <p:attrName>style.visibility</p:attrName>
                                        </p:attrNameLst>
                                      </p:cBhvr>
                                      <p:to>
                                        <p:strVal val="visible"/>
                                      </p:to>
                                    </p:set>
                                    <p:animEffect transition="in" filter="fade">
                                      <p:cBhvr>
                                        <p:cTn id="96" dur="500"/>
                                        <p:tgtEl>
                                          <p:spTgt spid="41"/>
                                        </p:tgtEl>
                                      </p:cBhvr>
                                    </p:animEffect>
                                  </p:childTnLst>
                                </p:cTn>
                              </p:par>
                            </p:childTnLst>
                          </p:cTn>
                        </p:par>
                        <p:par>
                          <p:cTn id="97" fill="hold">
                            <p:stCondLst>
                              <p:cond delay="1000"/>
                            </p:stCondLst>
                            <p:childTnLst>
                              <p:par>
                                <p:cTn id="98" presetID="10" presetClass="entr" presetSubtype="0" fill="hold" grpId="0" nodeType="afterEffect">
                                  <p:stCondLst>
                                    <p:cond delay="0"/>
                                  </p:stCondLst>
                                  <p:iterate type="wd">
                                    <p:tmPct val="10000"/>
                                  </p:iterate>
                                  <p:childTnLst>
                                    <p:set>
                                      <p:cBhvr>
                                        <p:cTn id="99" dur="1" fill="hold">
                                          <p:stCondLst>
                                            <p:cond delay="0"/>
                                          </p:stCondLst>
                                        </p:cTn>
                                        <p:tgtEl>
                                          <p:spTgt spid="44"/>
                                        </p:tgtEl>
                                        <p:attrNameLst>
                                          <p:attrName>style.visibility</p:attrName>
                                        </p:attrNameLst>
                                      </p:cBhvr>
                                      <p:to>
                                        <p:strVal val="visible"/>
                                      </p:to>
                                    </p:set>
                                    <p:animEffect transition="in" filter="fade">
                                      <p:cBhvr>
                                        <p:cTn id="100" dur="500"/>
                                        <p:tgtEl>
                                          <p:spTgt spid="44"/>
                                        </p:tgtEl>
                                      </p:cBhvr>
                                    </p:animEffect>
                                  </p:childTnLst>
                                </p:cTn>
                              </p:par>
                            </p:childTnLst>
                          </p:cTn>
                        </p:par>
                        <p:par>
                          <p:cTn id="101" fill="hold">
                            <p:stCondLst>
                              <p:cond delay="1500"/>
                            </p:stCondLst>
                            <p:childTnLst>
                              <p:par>
                                <p:cTn id="102" presetID="10" presetClass="entr" presetSubtype="0" fill="hold" grpId="0" nodeType="afterEffect">
                                  <p:stCondLst>
                                    <p:cond delay="0"/>
                                  </p:stCondLst>
                                  <p:iterate type="wd">
                                    <p:tmPct val="10000"/>
                                  </p:iterate>
                                  <p:childTnLst>
                                    <p:set>
                                      <p:cBhvr>
                                        <p:cTn id="103" dur="1" fill="hold">
                                          <p:stCondLst>
                                            <p:cond delay="0"/>
                                          </p:stCondLst>
                                        </p:cTn>
                                        <p:tgtEl>
                                          <p:spTgt spid="45"/>
                                        </p:tgtEl>
                                        <p:attrNameLst>
                                          <p:attrName>style.visibility</p:attrName>
                                        </p:attrNameLst>
                                      </p:cBhvr>
                                      <p:to>
                                        <p:strVal val="visible"/>
                                      </p:to>
                                    </p:set>
                                    <p:animEffect transition="in" filter="fade">
                                      <p:cBhvr>
                                        <p:cTn id="104" dur="500"/>
                                        <p:tgtEl>
                                          <p:spTgt spid="45"/>
                                        </p:tgtEl>
                                      </p:cBhvr>
                                    </p:animEffect>
                                  </p:childTnLst>
                                </p:cTn>
                              </p:par>
                            </p:childTnLst>
                          </p:cTn>
                        </p:par>
                        <p:par>
                          <p:cTn id="105" fill="hold">
                            <p:stCondLst>
                              <p:cond delay="2000"/>
                            </p:stCondLst>
                            <p:childTnLst>
                              <p:par>
                                <p:cTn id="106" presetID="21" presetClass="entr" presetSubtype="1" fill="hold" grpId="0" nodeType="afterEffect">
                                  <p:stCondLst>
                                    <p:cond delay="0"/>
                                  </p:stCondLst>
                                  <p:childTnLst>
                                    <p:set>
                                      <p:cBhvr>
                                        <p:cTn id="107" dur="1" fill="hold">
                                          <p:stCondLst>
                                            <p:cond delay="0"/>
                                          </p:stCondLst>
                                        </p:cTn>
                                        <p:tgtEl>
                                          <p:spTgt spid="39"/>
                                        </p:tgtEl>
                                        <p:attrNameLst>
                                          <p:attrName>style.visibility</p:attrName>
                                        </p:attrNameLst>
                                      </p:cBhvr>
                                      <p:to>
                                        <p:strVal val="visible"/>
                                      </p:to>
                                    </p:set>
                                    <p:animEffect transition="in" filter="wheel(1)">
                                      <p:cBhvr>
                                        <p:cTn id="108" dur="2000"/>
                                        <p:tgtEl>
                                          <p:spTgt spid="39"/>
                                        </p:tgtEl>
                                      </p:cBhvr>
                                    </p:animEffect>
                                  </p:childTnLst>
                                </p:cTn>
                              </p:par>
                            </p:childTnLst>
                          </p:cTn>
                        </p:par>
                        <p:par>
                          <p:cTn id="109" fill="hold">
                            <p:stCondLst>
                              <p:cond delay="4000"/>
                            </p:stCondLst>
                            <p:childTnLst>
                              <p:par>
                                <p:cTn id="110" presetID="21" presetClass="entr" presetSubtype="1" fill="hold" grpId="0" nodeType="afterEffect">
                                  <p:stCondLst>
                                    <p:cond delay="0"/>
                                  </p:stCondLst>
                                  <p:childTnLst>
                                    <p:set>
                                      <p:cBhvr>
                                        <p:cTn id="111" dur="1" fill="hold">
                                          <p:stCondLst>
                                            <p:cond delay="0"/>
                                          </p:stCondLst>
                                        </p:cTn>
                                        <p:tgtEl>
                                          <p:spTgt spid="58"/>
                                        </p:tgtEl>
                                        <p:attrNameLst>
                                          <p:attrName>style.visibility</p:attrName>
                                        </p:attrNameLst>
                                      </p:cBhvr>
                                      <p:to>
                                        <p:strVal val="visible"/>
                                      </p:to>
                                    </p:set>
                                    <p:animEffect transition="in" filter="wheel(1)">
                                      <p:cBhvr>
                                        <p:cTn id="112" dur="2000"/>
                                        <p:tgtEl>
                                          <p:spTgt spid="58"/>
                                        </p:tgtEl>
                                      </p:cBhvr>
                                    </p:animEffect>
                                  </p:childTnLst>
                                </p:cTn>
                              </p:par>
                            </p:childTnLst>
                          </p:cTn>
                        </p:par>
                        <p:par>
                          <p:cTn id="113" fill="hold">
                            <p:stCondLst>
                              <p:cond delay="6000"/>
                            </p:stCondLst>
                            <p:childTnLst>
                              <p:par>
                                <p:cTn id="114" presetID="10" presetClass="entr" presetSubtype="0" fill="hold" grpId="0" nodeType="afterEffect">
                                  <p:stCondLst>
                                    <p:cond delay="0"/>
                                  </p:stCondLst>
                                  <p:childTnLst>
                                    <p:set>
                                      <p:cBhvr>
                                        <p:cTn id="115" dur="1" fill="hold">
                                          <p:stCondLst>
                                            <p:cond delay="0"/>
                                          </p:stCondLst>
                                        </p:cTn>
                                        <p:tgtEl>
                                          <p:spTgt spid="52"/>
                                        </p:tgtEl>
                                        <p:attrNameLst>
                                          <p:attrName>style.visibility</p:attrName>
                                        </p:attrNameLst>
                                      </p:cBhvr>
                                      <p:to>
                                        <p:strVal val="visible"/>
                                      </p:to>
                                    </p:set>
                                    <p:animEffect transition="in" filter="fade">
                                      <p:cBhvr>
                                        <p:cTn id="116" dur="500"/>
                                        <p:tgtEl>
                                          <p:spTgt spid="52"/>
                                        </p:tgtEl>
                                      </p:cBhvr>
                                    </p:animEffect>
                                  </p:childTnLst>
                                </p:cTn>
                              </p:par>
                            </p:childTnLst>
                          </p:cTn>
                        </p:par>
                        <p:par>
                          <p:cTn id="117" fill="hold">
                            <p:stCondLst>
                              <p:cond delay="6500"/>
                            </p:stCondLst>
                            <p:childTnLst>
                              <p:par>
                                <p:cTn id="118" presetID="10" presetClass="entr" presetSubtype="0" fill="hold" grpId="0" nodeType="afterEffect">
                                  <p:stCondLst>
                                    <p:cond delay="0"/>
                                  </p:stCondLst>
                                  <p:childTnLst>
                                    <p:set>
                                      <p:cBhvr>
                                        <p:cTn id="119" dur="1" fill="hold">
                                          <p:stCondLst>
                                            <p:cond delay="0"/>
                                          </p:stCondLst>
                                        </p:cTn>
                                        <p:tgtEl>
                                          <p:spTgt spid="55"/>
                                        </p:tgtEl>
                                        <p:attrNameLst>
                                          <p:attrName>style.visibility</p:attrName>
                                        </p:attrNameLst>
                                      </p:cBhvr>
                                      <p:to>
                                        <p:strVal val="visible"/>
                                      </p:to>
                                    </p:set>
                                    <p:animEffect transition="in" filter="fade">
                                      <p:cBhvr>
                                        <p:cTn id="120" dur="500"/>
                                        <p:tgtEl>
                                          <p:spTgt spid="55"/>
                                        </p:tgtEl>
                                      </p:cBhvr>
                                    </p:animEffect>
                                  </p:childTnLst>
                                </p:cTn>
                              </p:par>
                            </p:childTnLst>
                          </p:cTn>
                        </p:par>
                        <p:par>
                          <p:cTn id="121" fill="hold">
                            <p:stCondLst>
                              <p:cond delay="7000"/>
                            </p:stCondLst>
                            <p:childTnLst>
                              <p:par>
                                <p:cTn id="122" presetID="10" presetClass="entr" presetSubtype="0" fill="hold" grpId="0" nodeType="afterEffect">
                                  <p:stCondLst>
                                    <p:cond delay="0"/>
                                  </p:stCondLst>
                                  <p:childTnLst>
                                    <p:set>
                                      <p:cBhvr>
                                        <p:cTn id="123" dur="1" fill="hold">
                                          <p:stCondLst>
                                            <p:cond delay="0"/>
                                          </p:stCondLst>
                                        </p:cTn>
                                        <p:tgtEl>
                                          <p:spTgt spid="53"/>
                                        </p:tgtEl>
                                        <p:attrNameLst>
                                          <p:attrName>style.visibility</p:attrName>
                                        </p:attrNameLst>
                                      </p:cBhvr>
                                      <p:to>
                                        <p:strVal val="visible"/>
                                      </p:to>
                                    </p:set>
                                    <p:animEffect transition="in" filter="fade">
                                      <p:cBhvr>
                                        <p:cTn id="124" dur="500"/>
                                        <p:tgtEl>
                                          <p:spTgt spid="53"/>
                                        </p:tgtEl>
                                      </p:cBhvr>
                                    </p:animEffect>
                                  </p:childTnLst>
                                </p:cTn>
                              </p:par>
                            </p:childTnLst>
                          </p:cTn>
                        </p:par>
                        <p:par>
                          <p:cTn id="125" fill="hold">
                            <p:stCondLst>
                              <p:cond delay="7500"/>
                            </p:stCondLst>
                            <p:childTnLst>
                              <p:par>
                                <p:cTn id="126" presetID="10" presetClass="entr" presetSubtype="0" fill="hold" grpId="0" nodeType="afterEffect">
                                  <p:stCondLst>
                                    <p:cond delay="0"/>
                                  </p:stCondLst>
                                  <p:childTnLst>
                                    <p:set>
                                      <p:cBhvr>
                                        <p:cTn id="127" dur="1" fill="hold">
                                          <p:stCondLst>
                                            <p:cond delay="0"/>
                                          </p:stCondLst>
                                        </p:cTn>
                                        <p:tgtEl>
                                          <p:spTgt spid="56"/>
                                        </p:tgtEl>
                                        <p:attrNameLst>
                                          <p:attrName>style.visibility</p:attrName>
                                        </p:attrNameLst>
                                      </p:cBhvr>
                                      <p:to>
                                        <p:strVal val="visible"/>
                                      </p:to>
                                    </p:set>
                                    <p:animEffect transition="in" filter="fade">
                                      <p:cBhvr>
                                        <p:cTn id="128"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5" grpId="0" animBg="1"/>
      <p:bldP spid="50" grpId="0" animBg="1"/>
      <p:bldP spid="51" grpId="0" animBg="1"/>
      <p:bldP spid="54" grpId="0"/>
      <p:bldP spid="13" grpId="0" animBg="1"/>
      <p:bldP spid="59" grpId="0" animBg="1"/>
      <p:bldP spid="60" grpId="0"/>
      <p:bldP spid="61" grpId="0"/>
      <p:bldP spid="40" grpId="0" animBg="1"/>
      <p:bldP spid="18" grpId="0" build="p"/>
      <p:bldP spid="30" grpId="0"/>
      <p:bldP spid="34" grpId="0" animBg="1"/>
      <p:bldP spid="32" grpId="0" animBg="1"/>
      <p:bldP spid="36" grpId="0"/>
      <p:bldP spid="37" grpId="0"/>
      <p:bldP spid="39" grpId="0" animBg="1"/>
      <p:bldP spid="44" grpId="0" animBg="1"/>
      <p:bldP spid="46" grpId="0"/>
      <p:bldP spid="52" grpId="0" animBg="1"/>
      <p:bldP spid="53" grpId="0" animBg="1"/>
      <p:bldP spid="55" grpId="0"/>
      <p:bldP spid="56" grpId="0"/>
      <p:bldP spid="58" grpId="0" animBg="1"/>
      <p:bldP spid="45" grpId="0" animBg="1"/>
      <p:bldP spid="64" grpId="0"/>
      <p:bldP spid="6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95536" y="302405"/>
            <a:ext cx="8748464" cy="822339"/>
          </a:xfrm>
        </p:spPr>
        <p:txBody>
          <a:bodyPr>
            <a:normAutofit fontScale="90000"/>
          </a:bodyPr>
          <a:lstStyle/>
          <a:p>
            <a:r>
              <a:rPr lang="fr-FR" dirty="0" smtClean="0"/>
              <a:t>Générateur équivalent de </a:t>
            </a:r>
            <a:r>
              <a:rPr lang="fr-FR" dirty="0" err="1" smtClean="0"/>
              <a:t>Thevenin</a:t>
            </a:r>
            <a:endParaRPr lang="fr-FR" dirty="0"/>
          </a:p>
        </p:txBody>
      </p:sp>
      <mc:AlternateContent xmlns:mc="http://schemas.openxmlformats.org/markup-compatibility/2006">
        <mc:Choice xmlns:a14="http://schemas.microsoft.com/office/drawing/2010/main" Requires="a14">
          <p:sp>
            <p:nvSpPr>
              <p:cNvPr id="63" name="Espace réservé du contenu 2"/>
              <p:cNvSpPr txBox="1">
                <a:spLocks/>
              </p:cNvSpPr>
              <p:nvPr>
                <p:custDataLst>
                  <p:tags r:id="rId2"/>
                </p:custDataLst>
              </p:nvPr>
            </p:nvSpPr>
            <p:spPr>
              <a:xfrm>
                <a:off x="6525491" y="3153821"/>
                <a:ext cx="2592288" cy="99995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t>R</a:t>
                </a:r>
                <a:r>
                  <a:rPr lang="fr-FR" sz="2000" baseline="-25000" dirty="0" err="1" smtClean="0"/>
                  <a:t>th</a:t>
                </a:r>
                <a:r>
                  <a:rPr lang="fr-FR" sz="2000" baseline="-25000" dirty="0" smtClean="0"/>
                  <a:t> </a:t>
                </a:r>
                <a:r>
                  <a:rPr lang="fr-FR" sz="2000" dirty="0" smtClean="0"/>
                  <a:t>=</a:t>
                </a:r>
                <a:r>
                  <a:rPr lang="fr-FR" sz="3600" dirty="0" smtClean="0"/>
                  <a:t> </a:t>
                </a:r>
                <a14:m>
                  <m:oMath xmlns:m="http://schemas.openxmlformats.org/officeDocument/2006/math">
                    <m:f>
                      <m:fPr>
                        <m:ctrlPr>
                          <a:rPr lang="fr-FR">
                            <a:latin typeface="Cambria Math"/>
                          </a:rPr>
                        </m:ctrlPr>
                      </m:fPr>
                      <m:num>
                        <m:r>
                          <a:rPr lang="fr-FR" b="1" i="0" smtClean="0">
                            <a:latin typeface="Cambria Math"/>
                          </a:rPr>
                          <m:t>𝐑</m:t>
                        </m:r>
                        <m:r>
                          <a:rPr lang="fr-FR" i="0" baseline="-25000">
                            <a:latin typeface="Cambria Math"/>
                          </a:rPr>
                          <m:t>𝟏</m:t>
                        </m:r>
                        <m:r>
                          <a:rPr lang="fr-FR" b="1" i="0" baseline="-25000" smtClean="0">
                            <a:latin typeface="Cambria Math"/>
                          </a:rPr>
                          <m:t>𝟑</m:t>
                        </m:r>
                        <m:r>
                          <a:rPr lang="fr-FR" b="1" i="0" smtClean="0">
                            <a:latin typeface="Cambria Math"/>
                          </a:rPr>
                          <m:t>  </m:t>
                        </m:r>
                        <m:r>
                          <a:rPr lang="fr-FR" b="1" i="0" smtClean="0">
                            <a:latin typeface="Cambria Math"/>
                          </a:rPr>
                          <m:t>𝐑𝟐𝟒</m:t>
                        </m:r>
                      </m:num>
                      <m:den>
                        <m:r>
                          <a:rPr lang="fr-FR" i="0">
                            <a:latin typeface="Cambria Math"/>
                          </a:rPr>
                          <m:t>(</m:t>
                        </m:r>
                        <m:r>
                          <a:rPr lang="fr-FR" i="0">
                            <a:latin typeface="Cambria Math"/>
                          </a:rPr>
                          <m:t>𝐑𝟏</m:t>
                        </m:r>
                        <m:r>
                          <a:rPr lang="fr-FR" b="1" i="0" baseline="-25000" smtClean="0">
                            <a:latin typeface="Cambria Math"/>
                          </a:rPr>
                          <m:t>𝟑</m:t>
                        </m:r>
                        <m:r>
                          <a:rPr lang="fr-FR" i="0">
                            <a:latin typeface="Cambria Math"/>
                          </a:rPr>
                          <m:t>+</m:t>
                        </m:r>
                        <m:r>
                          <a:rPr lang="fr-FR" i="0">
                            <a:latin typeface="Cambria Math"/>
                          </a:rPr>
                          <m:t>𝐑𝟐</m:t>
                        </m:r>
                        <m:r>
                          <a:rPr lang="fr-FR" b="1" i="0" baseline="-25000" smtClean="0">
                            <a:latin typeface="Cambria Math"/>
                          </a:rPr>
                          <m:t>𝟒</m:t>
                        </m:r>
                        <m:r>
                          <a:rPr lang="fr-FR" i="0">
                            <a:latin typeface="Cambria Math"/>
                          </a:rPr>
                          <m:t>)</m:t>
                        </m:r>
                      </m:den>
                    </m:f>
                  </m:oMath>
                </a14:m>
                <a:endParaRPr lang="fr-FR" dirty="0" smtClean="0"/>
              </a:p>
            </p:txBody>
          </p:sp>
        </mc:Choice>
        <mc:Fallback>
          <p:sp>
            <p:nvSpPr>
              <p:cNvPr id="63" name="Espace réservé du contenu 2"/>
              <p:cNvSpPr txBox="1">
                <a:spLocks noRot="1" noChangeAspect="1" noMove="1" noResize="1" noEditPoints="1" noAdjustHandles="1" noChangeArrowheads="1" noChangeShapeType="1" noTextEdit="1"/>
              </p:cNvSpPr>
              <p:nvPr>
                <p:custDataLst>
                  <p:tags r:id="rId2"/>
                </p:custDataLst>
              </p:nvPr>
            </p:nvSpPr>
            <p:spPr>
              <a:xfrm>
                <a:off x="6525491" y="3153821"/>
                <a:ext cx="2592288" cy="999957"/>
              </a:xfrm>
              <a:prstGeom prst="rect">
                <a:avLst/>
              </a:prstGeom>
              <a:blipFill rotWithShape="1">
                <a:blip r:embed="rId28"/>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
        <p:nvSpPr>
          <p:cNvPr id="17" name="Rectangle 72"/>
          <p:cNvSpPr/>
          <p:nvPr>
            <p:custDataLst>
              <p:tags r:id="rId3"/>
            </p:custDataLst>
          </p:nvPr>
        </p:nvSpPr>
        <p:spPr>
          <a:xfrm rot="5400000" flipV="1">
            <a:off x="4757822" y="3963940"/>
            <a:ext cx="2541063" cy="43961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1 w 2541063"/>
              <a:gd name="connsiteY0" fmla="*/ 0 h 1512394"/>
              <a:gd name="connsiteX1" fmla="*/ 2541063 w 2541063"/>
              <a:gd name="connsiteY1" fmla="*/ 1 h 1512394"/>
              <a:gd name="connsiteX2" fmla="*/ 2520278 w 2541063"/>
              <a:gd name="connsiteY2" fmla="*/ 1512394 h 1512394"/>
              <a:gd name="connsiteX3" fmla="*/ 10392 w 2541063"/>
              <a:gd name="connsiteY3" fmla="*/ 769335 h 1512394"/>
              <a:gd name="connsiteX4" fmla="*/ 1 w 2541063"/>
              <a:gd name="connsiteY4" fmla="*/ 0 h 1512394"/>
              <a:gd name="connsiteX0" fmla="*/ 10392 w 2541063"/>
              <a:gd name="connsiteY0" fmla="*/ 769335 h 1512394"/>
              <a:gd name="connsiteX1" fmla="*/ 1 w 2541063"/>
              <a:gd name="connsiteY1" fmla="*/ 0 h 1512394"/>
              <a:gd name="connsiteX2" fmla="*/ 2541063 w 2541063"/>
              <a:gd name="connsiteY2" fmla="*/ 1 h 1512394"/>
              <a:gd name="connsiteX3" fmla="*/ 2520278 w 2541063"/>
              <a:gd name="connsiteY3" fmla="*/ 1512394 h 1512394"/>
              <a:gd name="connsiteX4" fmla="*/ 101832 w 2541063"/>
              <a:gd name="connsiteY4" fmla="*/ 946064 h 1512394"/>
              <a:gd name="connsiteX0" fmla="*/ 10392 w 2541063"/>
              <a:gd name="connsiteY0" fmla="*/ 769335 h 1512394"/>
              <a:gd name="connsiteX1" fmla="*/ 1 w 2541063"/>
              <a:gd name="connsiteY1" fmla="*/ 0 h 1512394"/>
              <a:gd name="connsiteX2" fmla="*/ 2541063 w 2541063"/>
              <a:gd name="connsiteY2" fmla="*/ 1 h 1512394"/>
              <a:gd name="connsiteX3" fmla="*/ 2520278 w 2541063"/>
              <a:gd name="connsiteY3" fmla="*/ 1512394 h 1512394"/>
              <a:gd name="connsiteX0" fmla="*/ 10392 w 2541063"/>
              <a:gd name="connsiteY0" fmla="*/ 769335 h 849666"/>
              <a:gd name="connsiteX1" fmla="*/ 1 w 2541063"/>
              <a:gd name="connsiteY1" fmla="*/ 0 h 849666"/>
              <a:gd name="connsiteX2" fmla="*/ 2541063 w 2541063"/>
              <a:gd name="connsiteY2" fmla="*/ 1 h 849666"/>
              <a:gd name="connsiteX3" fmla="*/ 2520280 w 2541063"/>
              <a:gd name="connsiteY3" fmla="*/ 849665 h 849666"/>
            </a:gdLst>
            <a:ahLst/>
            <a:cxnLst>
              <a:cxn ang="0">
                <a:pos x="connsiteX0" y="connsiteY0"/>
              </a:cxn>
              <a:cxn ang="0">
                <a:pos x="connsiteX1" y="connsiteY1"/>
              </a:cxn>
              <a:cxn ang="0">
                <a:pos x="connsiteX2" y="connsiteY2"/>
              </a:cxn>
              <a:cxn ang="0">
                <a:pos x="connsiteX3" y="connsiteY3"/>
              </a:cxn>
            </a:cxnLst>
            <a:rect l="l" t="t" r="r" b="b"/>
            <a:pathLst>
              <a:path w="2541063" h="849666">
                <a:moveTo>
                  <a:pt x="10392" y="769335"/>
                </a:moveTo>
                <a:cubicBezTo>
                  <a:pt x="10393" y="265204"/>
                  <a:pt x="0" y="504131"/>
                  <a:pt x="1" y="0"/>
                </a:cubicBezTo>
                <a:lnTo>
                  <a:pt x="2541063" y="1"/>
                </a:lnTo>
                <a:lnTo>
                  <a:pt x="2520280" y="849665"/>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9" name="Groupe 18"/>
          <p:cNvGrpSpPr/>
          <p:nvPr>
            <p:custDataLst>
              <p:tags r:id="rId4"/>
            </p:custDataLst>
          </p:nvPr>
        </p:nvGrpSpPr>
        <p:grpSpPr>
          <a:xfrm>
            <a:off x="5509264" y="4578923"/>
            <a:ext cx="597234" cy="597234"/>
            <a:chOff x="6400473" y="5085184"/>
            <a:chExt cx="597234" cy="597234"/>
          </a:xfrm>
        </p:grpSpPr>
        <p:sp>
          <p:nvSpPr>
            <p:cNvPr id="20" name="Ellipse 19"/>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1" name="Connecteur droit avec flèche 20"/>
            <p:cNvCxnSpPr>
              <a:stCxn id="20" idx="4"/>
              <a:endCxn id="20"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22" name="Rectangle 21"/>
          <p:cNvSpPr/>
          <p:nvPr>
            <p:custDataLst>
              <p:tags r:id="rId5"/>
            </p:custDataLst>
          </p:nvPr>
        </p:nvSpPr>
        <p:spPr>
          <a:xfrm>
            <a:off x="5568125" y="3351357"/>
            <a:ext cx="476674" cy="604886"/>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b="1"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baseline="-25000"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th</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4" name="Rectangle 23"/>
          <p:cNvSpPr/>
          <p:nvPr>
            <p:custDataLst>
              <p:tags r:id="rId6"/>
            </p:custDataLst>
          </p:nvPr>
        </p:nvSpPr>
        <p:spPr>
          <a:xfrm>
            <a:off x="5193851" y="4195077"/>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th</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5" name="Ellipse 24"/>
          <p:cNvSpPr/>
          <p:nvPr>
            <p:custDataLst>
              <p:tags r:id="rId7"/>
            </p:custDataLst>
          </p:nvPr>
        </p:nvSpPr>
        <p:spPr>
          <a:xfrm>
            <a:off x="6124970" y="2829479"/>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Ellipse 25"/>
          <p:cNvSpPr/>
          <p:nvPr>
            <p:custDataLst>
              <p:tags r:id="rId8"/>
            </p:custDataLst>
          </p:nvPr>
        </p:nvSpPr>
        <p:spPr>
          <a:xfrm>
            <a:off x="6133375" y="5360722"/>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p:cNvSpPr/>
          <p:nvPr>
            <p:custDataLst>
              <p:tags r:id="rId9"/>
            </p:custDataLst>
          </p:nvPr>
        </p:nvSpPr>
        <p:spPr>
          <a:xfrm>
            <a:off x="5807881" y="242088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8" name="Rectangle 27"/>
          <p:cNvSpPr/>
          <p:nvPr>
            <p:custDataLst>
              <p:tags r:id="rId10"/>
            </p:custDataLst>
          </p:nvPr>
        </p:nvSpPr>
        <p:spPr>
          <a:xfrm>
            <a:off x="5826360" y="5388491"/>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mc:AlternateContent xmlns:mc="http://schemas.openxmlformats.org/markup-compatibility/2006">
        <mc:Choice xmlns:a14="http://schemas.microsoft.com/office/drawing/2010/main" Requires="a14">
          <p:sp>
            <p:nvSpPr>
              <p:cNvPr id="31" name="Espace réservé du contenu 2"/>
              <p:cNvSpPr txBox="1">
                <a:spLocks/>
              </p:cNvSpPr>
              <p:nvPr>
                <p:custDataLst>
                  <p:tags r:id="rId11"/>
                </p:custDataLst>
              </p:nvPr>
            </p:nvSpPr>
            <p:spPr>
              <a:xfrm>
                <a:off x="6415328" y="4310916"/>
                <a:ext cx="2812613" cy="978094"/>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t>E</a:t>
                </a:r>
                <a:r>
                  <a:rPr lang="fr-FR" sz="2000" baseline="-25000" dirty="0" err="1" smtClean="0"/>
                  <a:t>th</a:t>
                </a:r>
                <a:r>
                  <a:rPr lang="fr-FR" sz="2000" baseline="-25000" dirty="0" smtClean="0"/>
                  <a:t> </a:t>
                </a:r>
                <a:r>
                  <a:rPr lang="fr-FR" sz="2000" dirty="0" smtClean="0"/>
                  <a:t>=</a:t>
                </a:r>
                <a:r>
                  <a:rPr lang="fr-FR" sz="3600" dirty="0" smtClean="0"/>
                  <a:t> </a:t>
                </a:r>
                <a14:m>
                  <m:oMath xmlns:m="http://schemas.openxmlformats.org/officeDocument/2006/math">
                    <m:f>
                      <m:fPr>
                        <m:ctrlPr>
                          <a:rPr lang="fr-FR">
                            <a:latin typeface="Cambria Math"/>
                          </a:rPr>
                        </m:ctrlPr>
                      </m:fPr>
                      <m:num>
                        <m:r>
                          <a:rPr lang="fr-FR" i="0">
                            <a:latin typeface="Cambria Math"/>
                          </a:rPr>
                          <m:t>𝐄</m:t>
                        </m:r>
                        <m:r>
                          <a:rPr lang="fr-FR" i="0" baseline="-25000">
                            <a:latin typeface="Cambria Math"/>
                          </a:rPr>
                          <m:t>𝟏</m:t>
                        </m:r>
                        <m:r>
                          <a:rPr lang="fr-FR" b="1" i="0" smtClean="0">
                            <a:latin typeface="Cambria Math"/>
                          </a:rPr>
                          <m:t>  </m:t>
                        </m:r>
                        <m:r>
                          <a:rPr lang="fr-FR" b="1" i="0" smtClean="0">
                            <a:latin typeface="Cambria Math"/>
                          </a:rPr>
                          <m:t>𝐑𝟐𝟒</m:t>
                        </m:r>
                      </m:num>
                      <m:den>
                        <m:r>
                          <a:rPr lang="fr-FR" i="0">
                            <a:latin typeface="Cambria Math"/>
                          </a:rPr>
                          <m:t>(</m:t>
                        </m:r>
                        <m:r>
                          <a:rPr lang="fr-FR" i="0">
                            <a:latin typeface="Cambria Math"/>
                          </a:rPr>
                          <m:t>𝐑𝟏</m:t>
                        </m:r>
                        <m:r>
                          <a:rPr lang="fr-FR" b="1" i="0" baseline="-25000" smtClean="0">
                            <a:latin typeface="Cambria Math"/>
                          </a:rPr>
                          <m:t>𝟑</m:t>
                        </m:r>
                        <m:r>
                          <a:rPr lang="fr-FR" i="0">
                            <a:latin typeface="Cambria Math"/>
                          </a:rPr>
                          <m:t>+</m:t>
                        </m:r>
                        <m:r>
                          <a:rPr lang="fr-FR" i="0">
                            <a:latin typeface="Cambria Math"/>
                          </a:rPr>
                          <m:t>𝐑𝟐</m:t>
                        </m:r>
                        <m:r>
                          <a:rPr lang="fr-FR" b="1" i="0" baseline="-25000" smtClean="0">
                            <a:latin typeface="Cambria Math"/>
                          </a:rPr>
                          <m:t>𝟒</m:t>
                        </m:r>
                        <m:r>
                          <a:rPr lang="fr-FR" i="0">
                            <a:latin typeface="Cambria Math"/>
                          </a:rPr>
                          <m:t>)</m:t>
                        </m:r>
                      </m:den>
                    </m:f>
                  </m:oMath>
                </a14:m>
                <a:endParaRPr lang="fr-FR" dirty="0" smtClean="0"/>
              </a:p>
            </p:txBody>
          </p:sp>
        </mc:Choice>
        <mc:Fallback>
          <p:sp>
            <p:nvSpPr>
              <p:cNvPr id="31" name="Espace réservé du contenu 2"/>
              <p:cNvSpPr txBox="1">
                <a:spLocks noRot="1" noChangeAspect="1" noMove="1" noResize="1" noEditPoints="1" noAdjustHandles="1" noChangeArrowheads="1" noChangeShapeType="1" noTextEdit="1"/>
              </p:cNvSpPr>
              <p:nvPr>
                <p:custDataLst>
                  <p:tags r:id="rId11"/>
                </p:custDataLst>
              </p:nvPr>
            </p:nvSpPr>
            <p:spPr>
              <a:xfrm>
                <a:off x="6415328" y="4310916"/>
                <a:ext cx="2812613" cy="978094"/>
              </a:xfrm>
              <a:prstGeom prst="rect">
                <a:avLst/>
              </a:prstGeom>
              <a:blipFill rotWithShape="1">
                <a:blip r:embed="rId29"/>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
        <p:nvSpPr>
          <p:cNvPr id="3" name="Flèche droite 2"/>
          <p:cNvSpPr/>
          <p:nvPr>
            <p:custDataLst>
              <p:tags r:id="rId12"/>
            </p:custDataLst>
          </p:nvPr>
        </p:nvSpPr>
        <p:spPr>
          <a:xfrm>
            <a:off x="2339752" y="3143522"/>
            <a:ext cx="3024336" cy="1941662"/>
          </a:xfrm>
          <a:prstGeom prst="rightArrow">
            <a:avLst/>
          </a:prstGeom>
          <a:gradFill>
            <a:gsLst>
              <a:gs pos="0">
                <a:schemeClr val="bg2">
                  <a:lumMod val="50000"/>
                </a:schemeClr>
              </a:gs>
              <a:gs pos="50000">
                <a:schemeClr val="bg2">
                  <a:lumMod val="10000"/>
                </a:schemeClr>
              </a:gs>
              <a:gs pos="100000">
                <a:schemeClr val="bg2">
                  <a:lumMod val="50000"/>
                </a:schemeClr>
              </a:gs>
            </a:gsLst>
            <a:lin ang="5400000" scaled="0"/>
          </a:gra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Verdana" panose="020B0604030504040204" pitchFamily="34" charset="0"/>
                <a:ea typeface="Verdana" panose="020B0604030504040204" pitchFamily="34" charset="0"/>
                <a:cs typeface="Verdana" panose="020B0604030504040204" pitchFamily="34" charset="0"/>
              </a:rPr>
              <a:t>Circuit équivalent de </a:t>
            </a:r>
            <a:r>
              <a:rPr lang="fr-FR" sz="2000" b="1" dirty="0" err="1" smtClean="0">
                <a:latin typeface="Verdana" panose="020B0604030504040204" pitchFamily="34" charset="0"/>
                <a:ea typeface="Verdana" panose="020B0604030504040204" pitchFamily="34" charset="0"/>
                <a:cs typeface="Verdana" panose="020B0604030504040204" pitchFamily="34" charset="0"/>
              </a:rPr>
              <a:t>Thevenin</a:t>
            </a:r>
            <a:endParaRPr lang="fr-FR" sz="2000" b="1" dirty="0">
              <a:latin typeface="Verdana" panose="020B0604030504040204" pitchFamily="34" charset="0"/>
              <a:ea typeface="Verdana" panose="020B0604030504040204" pitchFamily="34" charset="0"/>
              <a:cs typeface="Verdana" panose="020B0604030504040204" pitchFamily="34" charset="0"/>
            </a:endParaRPr>
          </a:p>
        </p:txBody>
      </p:sp>
      <p:sp>
        <p:nvSpPr>
          <p:cNvPr id="32" name="Rectangle 72"/>
          <p:cNvSpPr/>
          <p:nvPr>
            <p:custDataLst>
              <p:tags r:id="rId13"/>
            </p:custDataLst>
          </p:nvPr>
        </p:nvSpPr>
        <p:spPr>
          <a:xfrm rot="5400000" flipV="1">
            <a:off x="9499" y="3633640"/>
            <a:ext cx="2541065" cy="995008"/>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3" name="Groupe 32"/>
          <p:cNvGrpSpPr/>
          <p:nvPr>
            <p:custDataLst>
              <p:tags r:id="rId14"/>
            </p:custDataLst>
          </p:nvPr>
        </p:nvGrpSpPr>
        <p:grpSpPr>
          <a:xfrm>
            <a:off x="483247" y="4526317"/>
            <a:ext cx="597234" cy="597234"/>
            <a:chOff x="6400473" y="5085184"/>
            <a:chExt cx="597234" cy="597234"/>
          </a:xfrm>
        </p:grpSpPr>
        <p:sp>
          <p:nvSpPr>
            <p:cNvPr id="34" name="Ellipse 33"/>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6" name="Connecteur droit avec flèche 35"/>
            <p:cNvCxnSpPr>
              <a:stCxn id="34" idx="4"/>
              <a:endCxn id="34"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37" name="Rectangle 36"/>
          <p:cNvSpPr/>
          <p:nvPr>
            <p:custDataLst>
              <p:tags r:id="rId15"/>
            </p:custDataLst>
          </p:nvPr>
        </p:nvSpPr>
        <p:spPr>
          <a:xfrm>
            <a:off x="483247" y="3110959"/>
            <a:ext cx="597234" cy="910339"/>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13</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8" name="Rectangle 37"/>
          <p:cNvSpPr/>
          <p:nvPr>
            <p:custDataLst>
              <p:tags r:id="rId16"/>
            </p:custDataLst>
          </p:nvPr>
        </p:nvSpPr>
        <p:spPr>
          <a:xfrm>
            <a:off x="167834" y="4142471"/>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9" name="Ellipse 38"/>
          <p:cNvSpPr/>
          <p:nvPr>
            <p:custDataLst>
              <p:tags r:id="rId17"/>
            </p:custDataLst>
          </p:nvPr>
        </p:nvSpPr>
        <p:spPr>
          <a:xfrm>
            <a:off x="2117650" y="2776872"/>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Ellipse 40"/>
          <p:cNvSpPr/>
          <p:nvPr>
            <p:custDataLst>
              <p:tags r:id="rId18"/>
            </p:custDataLst>
          </p:nvPr>
        </p:nvSpPr>
        <p:spPr>
          <a:xfrm>
            <a:off x="2118281" y="5278037"/>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Rectangle 41"/>
          <p:cNvSpPr/>
          <p:nvPr>
            <p:custDataLst>
              <p:tags r:id="rId19"/>
            </p:custDataLst>
          </p:nvPr>
        </p:nvSpPr>
        <p:spPr>
          <a:xfrm>
            <a:off x="2157770" y="501317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3" name="Rectangle 72"/>
          <p:cNvSpPr/>
          <p:nvPr>
            <p:custDataLst>
              <p:tags r:id="rId20"/>
            </p:custDataLst>
          </p:nvPr>
        </p:nvSpPr>
        <p:spPr>
          <a:xfrm rot="5400000" flipV="1">
            <a:off x="772123" y="3866023"/>
            <a:ext cx="2518411" cy="50758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1 w 2541063"/>
              <a:gd name="connsiteY0" fmla="*/ 0 h 1512394"/>
              <a:gd name="connsiteX1" fmla="*/ 2541063 w 2541063"/>
              <a:gd name="connsiteY1" fmla="*/ 1 h 1512394"/>
              <a:gd name="connsiteX2" fmla="*/ 2520278 w 2541063"/>
              <a:gd name="connsiteY2" fmla="*/ 1512394 h 1512394"/>
              <a:gd name="connsiteX3" fmla="*/ 3 w 2541063"/>
              <a:gd name="connsiteY3" fmla="*/ 1343953 h 1512394"/>
              <a:gd name="connsiteX4" fmla="*/ 1 w 2541063"/>
              <a:gd name="connsiteY4" fmla="*/ 0 h 1512394"/>
              <a:gd name="connsiteX0" fmla="*/ 3 w 2541063"/>
              <a:gd name="connsiteY0" fmla="*/ 1343953 h 1555717"/>
              <a:gd name="connsiteX1" fmla="*/ 1 w 2541063"/>
              <a:gd name="connsiteY1" fmla="*/ 0 h 1555717"/>
              <a:gd name="connsiteX2" fmla="*/ 2541063 w 2541063"/>
              <a:gd name="connsiteY2" fmla="*/ 1 h 1555717"/>
              <a:gd name="connsiteX3" fmla="*/ 2520278 w 2541063"/>
              <a:gd name="connsiteY3" fmla="*/ 1512394 h 1555717"/>
              <a:gd name="connsiteX4" fmla="*/ 184528 w 2541063"/>
              <a:gd name="connsiteY4" fmla="*/ 1555716 h 1555717"/>
              <a:gd name="connsiteX0" fmla="*/ 7 w 2541063"/>
              <a:gd name="connsiteY0" fmla="*/ 1175512 h 1555717"/>
              <a:gd name="connsiteX1" fmla="*/ 1 w 2541063"/>
              <a:gd name="connsiteY1" fmla="*/ 0 h 1555717"/>
              <a:gd name="connsiteX2" fmla="*/ 2541063 w 2541063"/>
              <a:gd name="connsiteY2" fmla="*/ 1 h 1555717"/>
              <a:gd name="connsiteX3" fmla="*/ 2520278 w 2541063"/>
              <a:gd name="connsiteY3" fmla="*/ 1512394 h 1555717"/>
              <a:gd name="connsiteX4" fmla="*/ 184528 w 2541063"/>
              <a:gd name="connsiteY4" fmla="*/ 1555716 h 1555717"/>
              <a:gd name="connsiteX0" fmla="*/ 7 w 2541063"/>
              <a:gd name="connsiteY0" fmla="*/ 1175512 h 1512394"/>
              <a:gd name="connsiteX1" fmla="*/ 1 w 2541063"/>
              <a:gd name="connsiteY1" fmla="*/ 0 h 1512394"/>
              <a:gd name="connsiteX2" fmla="*/ 2541063 w 2541063"/>
              <a:gd name="connsiteY2" fmla="*/ 1 h 1512394"/>
              <a:gd name="connsiteX3" fmla="*/ 2520278 w 2541063"/>
              <a:gd name="connsiteY3" fmla="*/ 1512394 h 1512394"/>
              <a:gd name="connsiteX0" fmla="*/ 7 w 2541063"/>
              <a:gd name="connsiteY0" fmla="*/ 1175512 h 1175511"/>
              <a:gd name="connsiteX1" fmla="*/ 1 w 2541063"/>
              <a:gd name="connsiteY1" fmla="*/ 0 h 1175511"/>
              <a:gd name="connsiteX2" fmla="*/ 2541063 w 2541063"/>
              <a:gd name="connsiteY2" fmla="*/ 1 h 1175511"/>
              <a:gd name="connsiteX3" fmla="*/ 2499309 w 2541063"/>
              <a:gd name="connsiteY3" fmla="*/ 1103305 h 1175511"/>
              <a:gd name="connsiteX0" fmla="*/ 7 w 2541251"/>
              <a:gd name="connsiteY0" fmla="*/ 1175512 h 1175511"/>
              <a:gd name="connsiteX1" fmla="*/ 1 w 2541251"/>
              <a:gd name="connsiteY1" fmla="*/ 0 h 1175511"/>
              <a:gd name="connsiteX2" fmla="*/ 2541063 w 2541251"/>
              <a:gd name="connsiteY2" fmla="*/ 1 h 1175511"/>
              <a:gd name="connsiteX3" fmla="*/ 2541250 w 2541251"/>
              <a:gd name="connsiteY3" fmla="*/ 1151434 h 1175511"/>
            </a:gdLst>
            <a:ahLst/>
            <a:cxnLst>
              <a:cxn ang="0">
                <a:pos x="connsiteX0" y="connsiteY0"/>
              </a:cxn>
              <a:cxn ang="0">
                <a:pos x="connsiteX1" y="connsiteY1"/>
              </a:cxn>
              <a:cxn ang="0">
                <a:pos x="connsiteX2" y="connsiteY2"/>
              </a:cxn>
              <a:cxn ang="0">
                <a:pos x="connsiteX3" y="connsiteY3"/>
              </a:cxn>
            </a:cxnLst>
            <a:rect l="l" t="t" r="r" b="b"/>
            <a:pathLst>
              <a:path w="2541251" h="1175511">
                <a:moveTo>
                  <a:pt x="7" y="1175512"/>
                </a:moveTo>
                <a:cubicBezTo>
                  <a:pt x="8" y="671381"/>
                  <a:pt x="0" y="504131"/>
                  <a:pt x="1" y="0"/>
                </a:cubicBezTo>
                <a:lnTo>
                  <a:pt x="2541063" y="1"/>
                </a:lnTo>
                <a:cubicBezTo>
                  <a:pt x="2541125" y="383812"/>
                  <a:pt x="2541188" y="767623"/>
                  <a:pt x="2541250" y="1151434"/>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44" name="Rectangle 43"/>
          <p:cNvSpPr/>
          <p:nvPr>
            <p:custDataLst>
              <p:tags r:id="rId21"/>
            </p:custDataLst>
          </p:nvPr>
        </p:nvSpPr>
        <p:spPr>
          <a:xfrm>
            <a:off x="1521943" y="3410535"/>
            <a:ext cx="547156" cy="1073965"/>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24</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5" name="Espace réservé du contenu 2"/>
          <p:cNvSpPr txBox="1">
            <a:spLocks/>
          </p:cNvSpPr>
          <p:nvPr>
            <p:custDataLst>
              <p:tags r:id="rId22"/>
            </p:custDataLst>
          </p:nvPr>
        </p:nvSpPr>
        <p:spPr>
          <a:xfrm>
            <a:off x="-19929" y="1484784"/>
            <a:ext cx="9128433" cy="1008112"/>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Application: retrouvez les caractéristiques du générateur équivalent vu entre les points A et B du circuit ci-dessous.</a:t>
            </a:r>
          </a:p>
          <a:p>
            <a:pPr marL="0" indent="0" algn="ctr">
              <a:buNone/>
            </a:pPr>
            <a:r>
              <a:rPr lang="fr-FR" sz="1900" dirty="0" smtClean="0"/>
              <a:t>Avec R</a:t>
            </a:r>
            <a:r>
              <a:rPr lang="fr-FR" sz="1900" baseline="-25000" dirty="0" smtClean="0"/>
              <a:t>1</a:t>
            </a:r>
            <a:r>
              <a:rPr lang="fr-FR" sz="1900" dirty="0" smtClean="0"/>
              <a:t>=50 </a:t>
            </a:r>
            <a:r>
              <a:rPr lang="fr-FR" sz="1900" dirty="0" smtClean="0">
                <a:sym typeface="Symbol"/>
              </a:rPr>
              <a:t> ; </a:t>
            </a:r>
            <a:r>
              <a:rPr lang="fr-FR" sz="1900" dirty="0" smtClean="0"/>
              <a:t>R</a:t>
            </a:r>
            <a:r>
              <a:rPr lang="fr-FR" sz="1900" baseline="-25000" dirty="0" smtClean="0"/>
              <a:t>2</a:t>
            </a:r>
            <a:r>
              <a:rPr lang="fr-FR" sz="1900" dirty="0" smtClean="0"/>
              <a:t>=100 </a:t>
            </a:r>
            <a:r>
              <a:rPr lang="fr-FR" sz="1900" dirty="0">
                <a:sym typeface="Symbol"/>
              </a:rPr>
              <a:t> </a:t>
            </a:r>
            <a:r>
              <a:rPr lang="fr-FR" sz="1900" dirty="0" smtClean="0">
                <a:sym typeface="Symbol"/>
              </a:rPr>
              <a:t>;</a:t>
            </a:r>
            <a:r>
              <a:rPr lang="fr-FR" sz="1900" dirty="0"/>
              <a:t> </a:t>
            </a:r>
            <a:r>
              <a:rPr lang="fr-FR" sz="1900" dirty="0" smtClean="0"/>
              <a:t>R</a:t>
            </a:r>
            <a:r>
              <a:rPr lang="fr-FR" sz="1900" baseline="-25000" dirty="0" smtClean="0"/>
              <a:t>3</a:t>
            </a:r>
            <a:r>
              <a:rPr lang="fr-FR" sz="1900" dirty="0" smtClean="0"/>
              <a:t>=150 </a:t>
            </a:r>
            <a:r>
              <a:rPr lang="fr-FR" sz="1900" dirty="0">
                <a:sym typeface="Symbol"/>
              </a:rPr>
              <a:t> </a:t>
            </a:r>
            <a:r>
              <a:rPr lang="fr-FR" sz="1900" dirty="0" smtClean="0">
                <a:sym typeface="Symbol"/>
              </a:rPr>
              <a:t>; </a:t>
            </a:r>
            <a:r>
              <a:rPr lang="fr-FR" sz="1900" dirty="0" smtClean="0"/>
              <a:t>R</a:t>
            </a:r>
            <a:r>
              <a:rPr lang="fr-FR" sz="1900" baseline="-25000" dirty="0" smtClean="0"/>
              <a:t>4</a:t>
            </a:r>
            <a:r>
              <a:rPr lang="fr-FR" sz="1900" dirty="0" smtClean="0"/>
              <a:t>=200 </a:t>
            </a:r>
            <a:r>
              <a:rPr lang="fr-FR" sz="1900" dirty="0">
                <a:sym typeface="Symbol"/>
              </a:rPr>
              <a:t> ;</a:t>
            </a:r>
            <a:r>
              <a:rPr lang="fr-FR" sz="1900" dirty="0" smtClean="0">
                <a:sym typeface="Symbol"/>
              </a:rPr>
              <a:t> </a:t>
            </a:r>
            <a:r>
              <a:rPr lang="fr-FR" sz="1900" dirty="0" smtClean="0"/>
              <a:t>E</a:t>
            </a:r>
            <a:r>
              <a:rPr lang="fr-FR" sz="1900" baseline="-25000" dirty="0" smtClean="0"/>
              <a:t>1</a:t>
            </a:r>
            <a:r>
              <a:rPr lang="fr-FR" sz="1900" dirty="0" smtClean="0"/>
              <a:t>=50 </a:t>
            </a:r>
            <a:r>
              <a:rPr lang="fr-FR" sz="1900" dirty="0" smtClean="0">
                <a:sym typeface="Symbol"/>
              </a:rPr>
              <a:t>V </a:t>
            </a:r>
            <a:endParaRPr lang="fr-FR" sz="1900" dirty="0"/>
          </a:p>
        </p:txBody>
      </p:sp>
      <mc:AlternateContent xmlns:mc="http://schemas.openxmlformats.org/markup-compatibility/2006" xmlns:a14="http://schemas.microsoft.com/office/drawing/2010/main">
        <mc:Choice Requires="a14">
          <p:sp>
            <p:nvSpPr>
              <p:cNvPr id="46" name="Espace réservé du contenu 2"/>
              <p:cNvSpPr txBox="1">
                <a:spLocks/>
              </p:cNvSpPr>
              <p:nvPr>
                <p:custDataLst>
                  <p:tags r:id="rId23"/>
                </p:custDataLst>
              </p:nvPr>
            </p:nvSpPr>
            <p:spPr>
              <a:xfrm>
                <a:off x="251520" y="5717966"/>
                <a:ext cx="3899696" cy="99995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err="1" smtClean="0"/>
                  <a:t>R</a:t>
                </a:r>
                <a:r>
                  <a:rPr lang="fr-FR" sz="2000" baseline="-25000" dirty="0" err="1" smtClean="0"/>
                  <a:t>th</a:t>
                </a:r>
                <a:r>
                  <a:rPr lang="fr-FR" sz="2000" baseline="-25000" dirty="0" smtClean="0"/>
                  <a:t> </a:t>
                </a:r>
                <a:r>
                  <a:rPr lang="fr-FR" sz="2000" dirty="0" smtClean="0"/>
                  <a:t>=</a:t>
                </a:r>
                <a14:m>
                  <m:oMath xmlns:m="http://schemas.openxmlformats.org/officeDocument/2006/math">
                    <m:f>
                      <m:fPr>
                        <m:ctrlPr>
                          <a:rPr lang="fr-FR" i="1">
                            <a:latin typeface="Cambria Math"/>
                          </a:rPr>
                        </m:ctrlPr>
                      </m:fPr>
                      <m:num>
                        <m:r>
                          <a:rPr lang="fr-FR" i="1">
                            <a:latin typeface="Cambria Math"/>
                          </a:rPr>
                          <m:t>𝟐𝟎𝟎</m:t>
                        </m:r>
                        <m:r>
                          <a:rPr lang="fr-FR" i="1">
                            <a:latin typeface="Cambria Math"/>
                          </a:rPr>
                          <m:t> .   </m:t>
                        </m:r>
                        <m:r>
                          <a:rPr lang="fr-FR" i="1">
                            <a:latin typeface="Cambria Math"/>
                          </a:rPr>
                          <m:t>𝟔𝟔</m:t>
                        </m:r>
                        <m:r>
                          <a:rPr lang="fr-FR" i="1">
                            <a:latin typeface="Cambria Math"/>
                          </a:rPr>
                          <m:t>,</m:t>
                        </m:r>
                        <m:r>
                          <a:rPr lang="fr-FR" i="1">
                            <a:latin typeface="Cambria Math"/>
                          </a:rPr>
                          <m:t>𝟕</m:t>
                        </m:r>
                      </m:num>
                      <m:den>
                        <m:r>
                          <a:rPr lang="fr-FR" i="1">
                            <a:latin typeface="Cambria Math"/>
                          </a:rPr>
                          <m:t>(</m:t>
                        </m:r>
                        <m:r>
                          <a:rPr lang="fr-FR" i="1">
                            <a:latin typeface="Cambria Math"/>
                          </a:rPr>
                          <m:t>𝟐𝟎𝟎</m:t>
                        </m:r>
                        <m:r>
                          <a:rPr lang="fr-FR" i="1">
                            <a:latin typeface="Cambria Math"/>
                          </a:rPr>
                          <m:t>+</m:t>
                        </m:r>
                        <m:r>
                          <a:rPr lang="fr-FR" i="1">
                            <a:latin typeface="Cambria Math"/>
                          </a:rPr>
                          <m:t>𝟔𝟔</m:t>
                        </m:r>
                        <m:r>
                          <a:rPr lang="fr-FR" i="1">
                            <a:latin typeface="Cambria Math"/>
                          </a:rPr>
                          <m:t>,</m:t>
                        </m:r>
                        <m:r>
                          <a:rPr lang="fr-FR" i="1">
                            <a:latin typeface="Cambria Math"/>
                          </a:rPr>
                          <m:t>𝟕</m:t>
                        </m:r>
                        <m:r>
                          <a:rPr lang="fr-FR" i="1">
                            <a:latin typeface="Cambria Math"/>
                          </a:rPr>
                          <m:t>)</m:t>
                        </m:r>
                      </m:den>
                    </m:f>
                  </m:oMath>
                </a14:m>
                <a:r>
                  <a:rPr lang="fr-FR" sz="2000" dirty="0" smtClean="0"/>
                  <a:t> =50 </a:t>
                </a:r>
                <a:r>
                  <a:rPr lang="fr-FR" sz="2000" dirty="0">
                    <a:sym typeface="Symbol"/>
                  </a:rPr>
                  <a:t></a:t>
                </a:r>
                <a:r>
                  <a:rPr lang="fr-FR" dirty="0">
                    <a:sym typeface="Symbol"/>
                  </a:rPr>
                  <a:t> </a:t>
                </a:r>
                <a:endParaRPr lang="fr-FR" dirty="0" smtClean="0">
                  <a:sym typeface="Symbol"/>
                </a:endParaRPr>
              </a:p>
            </p:txBody>
          </p:sp>
        </mc:Choice>
        <mc:Fallback xmlns="">
          <p:sp>
            <p:nvSpPr>
              <p:cNvPr id="46" name="Espace réservé du contenu 2"/>
              <p:cNvSpPr txBox="1">
                <a:spLocks noRot="1" noChangeAspect="1" noMove="1" noResize="1" noEditPoints="1" noAdjustHandles="1" noChangeArrowheads="1" noChangeShapeType="1" noTextEdit="1"/>
              </p:cNvSpPr>
              <p:nvPr>
                <p:custDataLst>
                  <p:tags r:id="rId30"/>
                </p:custDataLst>
              </p:nvPr>
            </p:nvSpPr>
            <p:spPr>
              <a:xfrm>
                <a:off x="251520" y="5717966"/>
                <a:ext cx="3899696" cy="999957"/>
              </a:xfrm>
              <a:prstGeom prst="rect">
                <a:avLst/>
              </a:prstGeom>
              <a:blipFill rotWithShape="1">
                <a:blip r:embed="rId31"/>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2" name="Espace réservé du contenu 2"/>
              <p:cNvSpPr txBox="1">
                <a:spLocks/>
              </p:cNvSpPr>
              <p:nvPr>
                <p:custDataLst>
                  <p:tags r:id="rId24"/>
                </p:custDataLst>
              </p:nvPr>
            </p:nvSpPr>
            <p:spPr>
              <a:xfrm>
                <a:off x="5076056" y="5739829"/>
                <a:ext cx="4032448" cy="978094"/>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err="1"/>
                  <a:t>E</a:t>
                </a:r>
                <a:r>
                  <a:rPr lang="fr-FR" sz="2000" baseline="-25000" dirty="0" err="1"/>
                  <a:t>th</a:t>
                </a:r>
                <a:r>
                  <a:rPr lang="fr-FR" sz="2000" baseline="-25000" dirty="0"/>
                  <a:t> </a:t>
                </a:r>
                <a:r>
                  <a:rPr lang="fr-FR" sz="2000" dirty="0" smtClean="0"/>
                  <a:t>=</a:t>
                </a:r>
                <a:r>
                  <a:rPr lang="fr-FR" sz="3600" dirty="0"/>
                  <a:t> </a:t>
                </a:r>
                <a14:m>
                  <m:oMath xmlns:m="http://schemas.openxmlformats.org/officeDocument/2006/math">
                    <m:f>
                      <m:fPr>
                        <m:ctrlPr>
                          <a:rPr lang="fr-FR" sz="3600" i="1">
                            <a:latin typeface="Cambria Math"/>
                          </a:rPr>
                        </m:ctrlPr>
                      </m:fPr>
                      <m:num>
                        <m:r>
                          <a:rPr lang="fr-FR" sz="3600" i="1">
                            <a:latin typeface="Cambria Math"/>
                          </a:rPr>
                          <m:t>𝟓𝟎</m:t>
                        </m:r>
                        <m:r>
                          <a:rPr lang="fr-FR" sz="3600" i="1">
                            <a:latin typeface="Cambria Math"/>
                          </a:rPr>
                          <m:t> .  </m:t>
                        </m:r>
                        <m:r>
                          <a:rPr lang="fr-FR" sz="3600" i="1">
                            <a:latin typeface="Cambria Math"/>
                          </a:rPr>
                          <m:t>𝟔𝟔</m:t>
                        </m:r>
                        <m:r>
                          <a:rPr lang="fr-FR" sz="3600" i="1">
                            <a:latin typeface="Cambria Math"/>
                          </a:rPr>
                          <m:t>,</m:t>
                        </m:r>
                        <m:r>
                          <a:rPr lang="fr-FR" sz="3600" i="1">
                            <a:latin typeface="Cambria Math"/>
                          </a:rPr>
                          <m:t>𝟕</m:t>
                        </m:r>
                      </m:num>
                      <m:den>
                        <m:r>
                          <a:rPr lang="fr-FR" sz="3600" i="1">
                            <a:latin typeface="Cambria Math"/>
                          </a:rPr>
                          <m:t>(</m:t>
                        </m:r>
                        <m:r>
                          <a:rPr lang="fr-FR" sz="3600" i="1">
                            <a:latin typeface="Cambria Math"/>
                          </a:rPr>
                          <m:t>𝟐𝟎𝟎</m:t>
                        </m:r>
                        <m:r>
                          <a:rPr lang="fr-FR" sz="3600" i="1">
                            <a:latin typeface="Cambria Math"/>
                          </a:rPr>
                          <m:t>+</m:t>
                        </m:r>
                        <m:r>
                          <a:rPr lang="fr-FR" sz="3600" i="1">
                            <a:latin typeface="Cambria Math"/>
                          </a:rPr>
                          <m:t>𝟔𝟔</m:t>
                        </m:r>
                        <m:r>
                          <a:rPr lang="fr-FR" sz="3600" i="1">
                            <a:latin typeface="Cambria Math"/>
                          </a:rPr>
                          <m:t>,</m:t>
                        </m:r>
                        <m:r>
                          <a:rPr lang="fr-FR" sz="3600" i="1">
                            <a:latin typeface="Cambria Math"/>
                          </a:rPr>
                          <m:t>𝟕</m:t>
                        </m:r>
                        <m:r>
                          <a:rPr lang="fr-FR" sz="3600" i="1">
                            <a:latin typeface="Cambria Math"/>
                          </a:rPr>
                          <m:t>)</m:t>
                        </m:r>
                      </m:den>
                    </m:f>
                  </m:oMath>
                </a14:m>
                <a:r>
                  <a:rPr lang="fr-FR" sz="2000" dirty="0" smtClean="0"/>
                  <a:t>= 12,5 V</a:t>
                </a:r>
              </a:p>
            </p:txBody>
          </p:sp>
        </mc:Choice>
        <mc:Fallback xmlns="">
          <p:sp>
            <p:nvSpPr>
              <p:cNvPr id="52" name="Espace réservé du contenu 2"/>
              <p:cNvSpPr txBox="1">
                <a:spLocks noRot="1" noChangeAspect="1" noMove="1" noResize="1" noEditPoints="1" noAdjustHandles="1" noChangeArrowheads="1" noChangeShapeType="1" noTextEdit="1"/>
              </p:cNvSpPr>
              <p:nvPr>
                <p:custDataLst>
                  <p:tags r:id="rId32"/>
                </p:custDataLst>
              </p:nvPr>
            </p:nvSpPr>
            <p:spPr>
              <a:xfrm>
                <a:off x="5076056" y="5739829"/>
                <a:ext cx="4032448" cy="978094"/>
              </a:xfrm>
              <a:prstGeom prst="rect">
                <a:avLst/>
              </a:prstGeom>
              <a:blipFill rotWithShape="1">
                <a:blip r:embed="rId33"/>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
        <p:nvSpPr>
          <p:cNvPr id="53" name="Rectangle 52"/>
          <p:cNvSpPr/>
          <p:nvPr>
            <p:custDataLst>
              <p:tags r:id="rId25"/>
            </p:custDataLst>
          </p:nvPr>
        </p:nvSpPr>
        <p:spPr>
          <a:xfrm>
            <a:off x="2157770" y="245522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548767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8"/>
                                        </p:tgtEl>
                                        <p:attrNameLst>
                                          <p:attrName>style.visibility</p:attrName>
                                        </p:attrNameLst>
                                      </p:cBhvr>
                                      <p:to>
                                        <p:strVal val="visible"/>
                                      </p:to>
                                    </p:set>
                                    <p:animEffect transition="in" filter="fade">
                                      <p:cBhvr>
                                        <p:cTn id="11" dur="500"/>
                                        <p:tgtEl>
                                          <p:spTgt spid="3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fade">
                                      <p:cBhvr>
                                        <p:cTn id="15" dur="500"/>
                                        <p:tgtEl>
                                          <p:spTgt spid="37"/>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44"/>
                                        </p:tgtEl>
                                        <p:attrNameLst>
                                          <p:attrName>style.visibility</p:attrName>
                                        </p:attrNameLst>
                                      </p:cBhvr>
                                      <p:to>
                                        <p:strVal val="visible"/>
                                      </p:to>
                                    </p:set>
                                    <p:animEffect transition="in" filter="fade">
                                      <p:cBhvr>
                                        <p:cTn id="19" dur="500"/>
                                        <p:tgtEl>
                                          <p:spTgt spid="44"/>
                                        </p:tgtEl>
                                      </p:cBhvr>
                                    </p:animEffect>
                                  </p:childTnLst>
                                </p:cTn>
                              </p:par>
                            </p:childTnLst>
                          </p:cTn>
                        </p:par>
                        <p:par>
                          <p:cTn id="20" fill="hold">
                            <p:stCondLst>
                              <p:cond delay="2000"/>
                            </p:stCondLst>
                            <p:childTnLst>
                              <p:par>
                                <p:cTn id="21" presetID="21" presetClass="entr" presetSubtype="1" fill="hold" grpId="0" nodeType="after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wheel(1)">
                                      <p:cBhvr>
                                        <p:cTn id="23" dur="2000"/>
                                        <p:tgtEl>
                                          <p:spTgt spid="32"/>
                                        </p:tgtEl>
                                      </p:cBhvr>
                                    </p:animEffect>
                                  </p:childTnLst>
                                </p:cTn>
                              </p:par>
                            </p:childTnLst>
                          </p:cTn>
                        </p:par>
                        <p:par>
                          <p:cTn id="24" fill="hold">
                            <p:stCondLst>
                              <p:cond delay="4000"/>
                            </p:stCondLst>
                            <p:childTnLst>
                              <p:par>
                                <p:cTn id="25" presetID="21" presetClass="entr" presetSubtype="1" fill="hold" grpId="0" nodeType="after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wheel(1)">
                                      <p:cBhvr>
                                        <p:cTn id="27" dur="2000"/>
                                        <p:tgtEl>
                                          <p:spTgt spid="43"/>
                                        </p:tgtEl>
                                      </p:cBhvr>
                                    </p:animEffect>
                                  </p:childTnLst>
                                </p:cTn>
                              </p:par>
                            </p:childTnLst>
                          </p:cTn>
                        </p:par>
                        <p:par>
                          <p:cTn id="28" fill="hold">
                            <p:stCondLst>
                              <p:cond delay="6000"/>
                            </p:stCondLst>
                            <p:childTnLst>
                              <p:par>
                                <p:cTn id="29" presetID="10" presetClass="entr" presetSubtype="0" fill="hold" grpId="0" nodeType="after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fade">
                                      <p:cBhvr>
                                        <p:cTn id="31" dur="500"/>
                                        <p:tgtEl>
                                          <p:spTgt spid="39"/>
                                        </p:tgtEl>
                                      </p:cBhvr>
                                    </p:animEffect>
                                  </p:childTnLst>
                                </p:cTn>
                              </p:par>
                            </p:childTnLst>
                          </p:cTn>
                        </p:par>
                        <p:par>
                          <p:cTn id="32" fill="hold">
                            <p:stCondLst>
                              <p:cond delay="6500"/>
                            </p:stCondLst>
                            <p:childTnLst>
                              <p:par>
                                <p:cTn id="33" presetID="10" presetClass="entr" presetSubtype="0" fill="hold" grpId="0" nodeType="afterEffect">
                                  <p:stCondLst>
                                    <p:cond delay="0"/>
                                  </p:stCondLst>
                                  <p:childTnLst>
                                    <p:set>
                                      <p:cBhvr>
                                        <p:cTn id="34" dur="1" fill="hold">
                                          <p:stCondLst>
                                            <p:cond delay="0"/>
                                          </p:stCondLst>
                                        </p:cTn>
                                        <p:tgtEl>
                                          <p:spTgt spid="53"/>
                                        </p:tgtEl>
                                        <p:attrNameLst>
                                          <p:attrName>style.visibility</p:attrName>
                                        </p:attrNameLst>
                                      </p:cBhvr>
                                      <p:to>
                                        <p:strVal val="visible"/>
                                      </p:to>
                                    </p:set>
                                    <p:animEffect transition="in" filter="fade">
                                      <p:cBhvr>
                                        <p:cTn id="35" dur="500"/>
                                        <p:tgtEl>
                                          <p:spTgt spid="53"/>
                                        </p:tgtEl>
                                      </p:cBhvr>
                                    </p:animEffect>
                                  </p:childTnLst>
                                </p:cTn>
                              </p:par>
                            </p:childTnLst>
                          </p:cTn>
                        </p:par>
                        <p:par>
                          <p:cTn id="36" fill="hold">
                            <p:stCondLst>
                              <p:cond delay="7000"/>
                            </p:stCondLst>
                            <p:childTnLst>
                              <p:par>
                                <p:cTn id="37" presetID="10" presetClass="entr" presetSubtype="0" fill="hold" grpId="0" nodeType="afterEffect">
                                  <p:stCondLst>
                                    <p:cond delay="0"/>
                                  </p:stCondLst>
                                  <p:childTnLst>
                                    <p:set>
                                      <p:cBhvr>
                                        <p:cTn id="38" dur="1" fill="hold">
                                          <p:stCondLst>
                                            <p:cond delay="0"/>
                                          </p:stCondLst>
                                        </p:cTn>
                                        <p:tgtEl>
                                          <p:spTgt spid="41"/>
                                        </p:tgtEl>
                                        <p:attrNameLst>
                                          <p:attrName>style.visibility</p:attrName>
                                        </p:attrNameLst>
                                      </p:cBhvr>
                                      <p:to>
                                        <p:strVal val="visible"/>
                                      </p:to>
                                    </p:set>
                                    <p:animEffect transition="in" filter="fade">
                                      <p:cBhvr>
                                        <p:cTn id="39" dur="500"/>
                                        <p:tgtEl>
                                          <p:spTgt spid="41"/>
                                        </p:tgtEl>
                                      </p:cBhvr>
                                    </p:animEffect>
                                  </p:childTnLst>
                                </p:cTn>
                              </p:par>
                            </p:childTnLst>
                          </p:cTn>
                        </p:par>
                        <p:par>
                          <p:cTn id="40" fill="hold">
                            <p:stCondLst>
                              <p:cond delay="7500"/>
                            </p:stCondLst>
                            <p:childTnLst>
                              <p:par>
                                <p:cTn id="41" presetID="10" presetClass="entr" presetSubtype="0" fill="hold" grpId="0" nodeType="afterEffect">
                                  <p:stCondLst>
                                    <p:cond delay="0"/>
                                  </p:stCondLst>
                                  <p:childTnLst>
                                    <p:set>
                                      <p:cBhvr>
                                        <p:cTn id="42" dur="1" fill="hold">
                                          <p:stCondLst>
                                            <p:cond delay="0"/>
                                          </p:stCondLst>
                                        </p:cTn>
                                        <p:tgtEl>
                                          <p:spTgt spid="42"/>
                                        </p:tgtEl>
                                        <p:attrNameLst>
                                          <p:attrName>style.visibility</p:attrName>
                                        </p:attrNameLst>
                                      </p:cBhvr>
                                      <p:to>
                                        <p:strVal val="visible"/>
                                      </p:to>
                                    </p:set>
                                    <p:animEffect transition="in" filter="fade">
                                      <p:cBhvr>
                                        <p:cTn id="43" dur="500"/>
                                        <p:tgtEl>
                                          <p:spTgt spid="42"/>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iterate type="wd">
                                    <p:tmPct val="10000"/>
                                  </p:iterate>
                                  <p:childTnLst>
                                    <p:set>
                                      <p:cBhvr>
                                        <p:cTn id="47" dur="1" fill="hold">
                                          <p:stCondLst>
                                            <p:cond delay="0"/>
                                          </p:stCondLst>
                                        </p:cTn>
                                        <p:tgtEl>
                                          <p:spTgt spid="3"/>
                                        </p:tgtEl>
                                        <p:attrNameLst>
                                          <p:attrName>style.visibility</p:attrName>
                                        </p:attrNameLst>
                                      </p:cBhvr>
                                      <p:to>
                                        <p:strVal val="visible"/>
                                      </p:to>
                                    </p:set>
                                    <p:animEffect transition="in" filter="fade">
                                      <p:cBhvr>
                                        <p:cTn id="48" dur="500"/>
                                        <p:tgtEl>
                                          <p:spTgt spid="3"/>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fade">
                                      <p:cBhvr>
                                        <p:cTn id="53" dur="500"/>
                                        <p:tgtEl>
                                          <p:spTgt spid="24"/>
                                        </p:tgtEl>
                                      </p:cBhvr>
                                    </p:animEffect>
                                  </p:childTnLst>
                                </p:cTn>
                              </p:par>
                            </p:childTnLst>
                          </p:cTn>
                        </p:par>
                        <p:par>
                          <p:cTn id="54" fill="hold">
                            <p:stCondLst>
                              <p:cond delay="500"/>
                            </p:stCondLst>
                            <p:childTnLst>
                              <p:par>
                                <p:cTn id="55" presetID="10" presetClass="entr" presetSubtype="0" fill="hold" nodeType="after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fade">
                                      <p:cBhvr>
                                        <p:cTn id="57" dur="500"/>
                                        <p:tgtEl>
                                          <p:spTgt spid="19"/>
                                        </p:tgtEl>
                                      </p:cBhvr>
                                    </p:animEffect>
                                  </p:childTnLst>
                                </p:cTn>
                              </p:par>
                            </p:childTnLst>
                          </p:cTn>
                        </p:par>
                        <p:par>
                          <p:cTn id="58" fill="hold">
                            <p:stCondLst>
                              <p:cond delay="1000"/>
                            </p:stCondLst>
                            <p:childTnLst>
                              <p:par>
                                <p:cTn id="59" presetID="10" presetClass="entr" presetSubtype="0" fill="hold" grpId="0" nodeType="afterEffect">
                                  <p:stCondLst>
                                    <p:cond delay="0"/>
                                  </p:stCondLst>
                                  <p:childTnLst>
                                    <p:set>
                                      <p:cBhvr>
                                        <p:cTn id="60" dur="1" fill="hold">
                                          <p:stCondLst>
                                            <p:cond delay="0"/>
                                          </p:stCondLst>
                                        </p:cTn>
                                        <p:tgtEl>
                                          <p:spTgt spid="22"/>
                                        </p:tgtEl>
                                        <p:attrNameLst>
                                          <p:attrName>style.visibility</p:attrName>
                                        </p:attrNameLst>
                                      </p:cBhvr>
                                      <p:to>
                                        <p:strVal val="visible"/>
                                      </p:to>
                                    </p:set>
                                    <p:animEffect transition="in" filter="fade">
                                      <p:cBhvr>
                                        <p:cTn id="61" dur="500"/>
                                        <p:tgtEl>
                                          <p:spTgt spid="22"/>
                                        </p:tgtEl>
                                      </p:cBhvr>
                                    </p:animEffect>
                                  </p:childTnLst>
                                </p:cTn>
                              </p:par>
                            </p:childTnLst>
                          </p:cTn>
                        </p:par>
                        <p:par>
                          <p:cTn id="62" fill="hold">
                            <p:stCondLst>
                              <p:cond delay="1500"/>
                            </p:stCondLst>
                            <p:childTnLst>
                              <p:par>
                                <p:cTn id="63" presetID="21" presetClass="entr" presetSubtype="1" fill="hold" grpId="0" nodeType="afterEffect">
                                  <p:stCondLst>
                                    <p:cond delay="0"/>
                                  </p:stCondLst>
                                  <p:childTnLst>
                                    <p:set>
                                      <p:cBhvr>
                                        <p:cTn id="64" dur="1" fill="hold">
                                          <p:stCondLst>
                                            <p:cond delay="0"/>
                                          </p:stCondLst>
                                        </p:cTn>
                                        <p:tgtEl>
                                          <p:spTgt spid="17"/>
                                        </p:tgtEl>
                                        <p:attrNameLst>
                                          <p:attrName>style.visibility</p:attrName>
                                        </p:attrNameLst>
                                      </p:cBhvr>
                                      <p:to>
                                        <p:strVal val="visible"/>
                                      </p:to>
                                    </p:set>
                                    <p:animEffect transition="in" filter="wheel(1)">
                                      <p:cBhvr>
                                        <p:cTn id="65" dur="2000"/>
                                        <p:tgtEl>
                                          <p:spTgt spid="17"/>
                                        </p:tgtEl>
                                      </p:cBhvr>
                                    </p:animEffect>
                                  </p:childTnLst>
                                </p:cTn>
                              </p:par>
                            </p:childTnLst>
                          </p:cTn>
                        </p:par>
                        <p:par>
                          <p:cTn id="66" fill="hold">
                            <p:stCondLst>
                              <p:cond delay="3500"/>
                            </p:stCondLst>
                            <p:childTnLst>
                              <p:par>
                                <p:cTn id="67" presetID="10" presetClass="entr" presetSubtype="0" fill="hold" grpId="0" nodeType="afterEffect">
                                  <p:stCondLst>
                                    <p:cond delay="0"/>
                                  </p:stCondLst>
                                  <p:childTnLst>
                                    <p:set>
                                      <p:cBhvr>
                                        <p:cTn id="68" dur="1" fill="hold">
                                          <p:stCondLst>
                                            <p:cond delay="0"/>
                                          </p:stCondLst>
                                        </p:cTn>
                                        <p:tgtEl>
                                          <p:spTgt spid="27"/>
                                        </p:tgtEl>
                                        <p:attrNameLst>
                                          <p:attrName>style.visibility</p:attrName>
                                        </p:attrNameLst>
                                      </p:cBhvr>
                                      <p:to>
                                        <p:strVal val="visible"/>
                                      </p:to>
                                    </p:set>
                                    <p:animEffect transition="in" filter="fade">
                                      <p:cBhvr>
                                        <p:cTn id="69" dur="500"/>
                                        <p:tgtEl>
                                          <p:spTgt spid="27"/>
                                        </p:tgtEl>
                                      </p:cBhvr>
                                    </p:animEffect>
                                  </p:childTnLst>
                                </p:cTn>
                              </p:par>
                            </p:childTnLst>
                          </p:cTn>
                        </p:par>
                        <p:par>
                          <p:cTn id="70" fill="hold">
                            <p:stCondLst>
                              <p:cond delay="4000"/>
                            </p:stCondLst>
                            <p:childTnLst>
                              <p:par>
                                <p:cTn id="71" presetID="10" presetClass="entr" presetSubtype="0" fill="hold" grpId="0" nodeType="afterEffect">
                                  <p:stCondLst>
                                    <p:cond delay="0"/>
                                  </p:stCondLst>
                                  <p:childTnLst>
                                    <p:set>
                                      <p:cBhvr>
                                        <p:cTn id="72" dur="1" fill="hold">
                                          <p:stCondLst>
                                            <p:cond delay="0"/>
                                          </p:stCondLst>
                                        </p:cTn>
                                        <p:tgtEl>
                                          <p:spTgt spid="25"/>
                                        </p:tgtEl>
                                        <p:attrNameLst>
                                          <p:attrName>style.visibility</p:attrName>
                                        </p:attrNameLst>
                                      </p:cBhvr>
                                      <p:to>
                                        <p:strVal val="visible"/>
                                      </p:to>
                                    </p:set>
                                    <p:animEffect transition="in" filter="fade">
                                      <p:cBhvr>
                                        <p:cTn id="73" dur="500"/>
                                        <p:tgtEl>
                                          <p:spTgt spid="25"/>
                                        </p:tgtEl>
                                      </p:cBhvr>
                                    </p:animEffect>
                                  </p:childTnLst>
                                </p:cTn>
                              </p:par>
                            </p:childTnLst>
                          </p:cTn>
                        </p:par>
                        <p:par>
                          <p:cTn id="74" fill="hold">
                            <p:stCondLst>
                              <p:cond delay="4500"/>
                            </p:stCondLst>
                            <p:childTnLst>
                              <p:par>
                                <p:cTn id="75" presetID="10" presetClass="entr" presetSubtype="0" fill="hold" grpId="0" nodeType="afterEffect">
                                  <p:stCondLst>
                                    <p:cond delay="0"/>
                                  </p:stCondLst>
                                  <p:childTnLst>
                                    <p:set>
                                      <p:cBhvr>
                                        <p:cTn id="76" dur="1" fill="hold">
                                          <p:stCondLst>
                                            <p:cond delay="0"/>
                                          </p:stCondLst>
                                        </p:cTn>
                                        <p:tgtEl>
                                          <p:spTgt spid="26"/>
                                        </p:tgtEl>
                                        <p:attrNameLst>
                                          <p:attrName>style.visibility</p:attrName>
                                        </p:attrNameLst>
                                      </p:cBhvr>
                                      <p:to>
                                        <p:strVal val="visible"/>
                                      </p:to>
                                    </p:set>
                                    <p:animEffect transition="in" filter="fade">
                                      <p:cBhvr>
                                        <p:cTn id="77" dur="500"/>
                                        <p:tgtEl>
                                          <p:spTgt spid="26"/>
                                        </p:tgtEl>
                                      </p:cBhvr>
                                    </p:animEffect>
                                  </p:childTnLst>
                                </p:cTn>
                              </p:par>
                            </p:childTnLst>
                          </p:cTn>
                        </p:par>
                        <p:par>
                          <p:cTn id="78" fill="hold">
                            <p:stCondLst>
                              <p:cond delay="5000"/>
                            </p:stCondLst>
                            <p:childTnLst>
                              <p:par>
                                <p:cTn id="79" presetID="10" presetClass="entr" presetSubtype="0" fill="hold" grpId="0" nodeType="afterEffect">
                                  <p:stCondLst>
                                    <p:cond delay="0"/>
                                  </p:stCondLst>
                                  <p:childTnLst>
                                    <p:set>
                                      <p:cBhvr>
                                        <p:cTn id="80" dur="1" fill="hold">
                                          <p:stCondLst>
                                            <p:cond delay="0"/>
                                          </p:stCondLst>
                                        </p:cTn>
                                        <p:tgtEl>
                                          <p:spTgt spid="28"/>
                                        </p:tgtEl>
                                        <p:attrNameLst>
                                          <p:attrName>style.visibility</p:attrName>
                                        </p:attrNameLst>
                                      </p:cBhvr>
                                      <p:to>
                                        <p:strVal val="visible"/>
                                      </p:to>
                                    </p:set>
                                    <p:animEffect transition="in" filter="fade">
                                      <p:cBhvr>
                                        <p:cTn id="81" dur="500"/>
                                        <p:tgtEl>
                                          <p:spTgt spid="28"/>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iterate type="wd">
                                    <p:tmPct val="10000"/>
                                  </p:iterate>
                                  <p:childTnLst>
                                    <p:set>
                                      <p:cBhvr>
                                        <p:cTn id="85" dur="1" fill="hold">
                                          <p:stCondLst>
                                            <p:cond delay="0"/>
                                          </p:stCondLst>
                                        </p:cTn>
                                        <p:tgtEl>
                                          <p:spTgt spid="63"/>
                                        </p:tgtEl>
                                        <p:attrNameLst>
                                          <p:attrName>style.visibility</p:attrName>
                                        </p:attrNameLst>
                                      </p:cBhvr>
                                      <p:to>
                                        <p:strVal val="visible"/>
                                      </p:to>
                                    </p:set>
                                    <p:animEffect transition="in" filter="fade">
                                      <p:cBhvr>
                                        <p:cTn id="86" dur="500"/>
                                        <p:tgtEl>
                                          <p:spTgt spid="63"/>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grpId="0" nodeType="clickEffect">
                                  <p:stCondLst>
                                    <p:cond delay="0"/>
                                  </p:stCondLst>
                                  <p:iterate type="wd">
                                    <p:tmPct val="10000"/>
                                  </p:iterate>
                                  <p:childTnLst>
                                    <p:set>
                                      <p:cBhvr>
                                        <p:cTn id="90" dur="1" fill="hold">
                                          <p:stCondLst>
                                            <p:cond delay="0"/>
                                          </p:stCondLst>
                                        </p:cTn>
                                        <p:tgtEl>
                                          <p:spTgt spid="31"/>
                                        </p:tgtEl>
                                        <p:attrNameLst>
                                          <p:attrName>style.visibility</p:attrName>
                                        </p:attrNameLst>
                                      </p:cBhvr>
                                      <p:to>
                                        <p:strVal val="visible"/>
                                      </p:to>
                                    </p:set>
                                    <p:animEffect transition="in" filter="fade">
                                      <p:cBhvr>
                                        <p:cTn id="91" dur="500"/>
                                        <p:tgtEl>
                                          <p:spTgt spid="31"/>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grpId="0" nodeType="clickEffect">
                                  <p:stCondLst>
                                    <p:cond delay="0"/>
                                  </p:stCondLst>
                                  <p:iterate type="wd">
                                    <p:tmPct val="10000"/>
                                  </p:iterate>
                                  <p:childTnLst>
                                    <p:set>
                                      <p:cBhvr>
                                        <p:cTn id="95" dur="1" fill="hold">
                                          <p:stCondLst>
                                            <p:cond delay="0"/>
                                          </p:stCondLst>
                                        </p:cTn>
                                        <p:tgtEl>
                                          <p:spTgt spid="46"/>
                                        </p:tgtEl>
                                        <p:attrNameLst>
                                          <p:attrName>style.visibility</p:attrName>
                                        </p:attrNameLst>
                                      </p:cBhvr>
                                      <p:to>
                                        <p:strVal val="visible"/>
                                      </p:to>
                                    </p:set>
                                    <p:animEffect transition="in" filter="fade">
                                      <p:cBhvr>
                                        <p:cTn id="96" dur="500"/>
                                        <p:tgtEl>
                                          <p:spTgt spid="46"/>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grpId="0" nodeType="clickEffect">
                                  <p:stCondLst>
                                    <p:cond delay="0"/>
                                  </p:stCondLst>
                                  <p:iterate type="wd">
                                    <p:tmPct val="10000"/>
                                  </p:iterate>
                                  <p:childTnLst>
                                    <p:set>
                                      <p:cBhvr>
                                        <p:cTn id="100" dur="1" fill="hold">
                                          <p:stCondLst>
                                            <p:cond delay="0"/>
                                          </p:stCondLst>
                                        </p:cTn>
                                        <p:tgtEl>
                                          <p:spTgt spid="52"/>
                                        </p:tgtEl>
                                        <p:attrNameLst>
                                          <p:attrName>style.visibility</p:attrName>
                                        </p:attrNameLst>
                                      </p:cBhvr>
                                      <p:to>
                                        <p:strVal val="visible"/>
                                      </p:to>
                                    </p:set>
                                    <p:animEffect transition="in" filter="fade">
                                      <p:cBhvr>
                                        <p:cTn id="101"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17" grpId="0" animBg="1"/>
      <p:bldP spid="22" grpId="0" animBg="1"/>
      <p:bldP spid="24" grpId="0"/>
      <p:bldP spid="25" grpId="0" animBg="1"/>
      <p:bldP spid="26" grpId="0" animBg="1"/>
      <p:bldP spid="27" grpId="0"/>
      <p:bldP spid="28" grpId="0"/>
      <p:bldP spid="31" grpId="0"/>
      <p:bldP spid="3" grpId="0" animBg="1"/>
      <p:bldP spid="32" grpId="0" animBg="1"/>
      <p:bldP spid="37" grpId="0" animBg="1"/>
      <p:bldP spid="38" grpId="0"/>
      <p:bldP spid="39" grpId="0" animBg="1"/>
      <p:bldP spid="41" grpId="0" animBg="1"/>
      <p:bldP spid="42" grpId="0"/>
      <p:bldP spid="43" grpId="0" animBg="1"/>
      <p:bldP spid="44" grpId="0" animBg="1"/>
      <p:bldP spid="46" grpId="0"/>
      <p:bldP spid="52" grpId="0"/>
      <p:bldP spid="5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72"/>
          <p:cNvSpPr/>
          <p:nvPr>
            <p:custDataLst>
              <p:tags r:id="rId1"/>
            </p:custDataLst>
          </p:nvPr>
        </p:nvSpPr>
        <p:spPr>
          <a:xfrm rot="5400000" flipV="1">
            <a:off x="4373968" y="5145244"/>
            <a:ext cx="1263416" cy="57931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0 w 2541065"/>
              <a:gd name="connsiteY0" fmla="*/ 1512394 h 1689123"/>
              <a:gd name="connsiteX1" fmla="*/ 3 w 2541065"/>
              <a:gd name="connsiteY1" fmla="*/ 0 h 1689123"/>
              <a:gd name="connsiteX2" fmla="*/ 2541065 w 2541065"/>
              <a:gd name="connsiteY2" fmla="*/ 1 h 1689123"/>
              <a:gd name="connsiteX3" fmla="*/ 2520280 w 2541065"/>
              <a:gd name="connsiteY3" fmla="*/ 1512394 h 1689123"/>
              <a:gd name="connsiteX4" fmla="*/ 184525 w 2541065"/>
              <a:gd name="connsiteY4" fmla="*/ 1689123 h 1689123"/>
              <a:gd name="connsiteX0" fmla="*/ 29292 w 2541063"/>
              <a:gd name="connsiteY0" fmla="*/ 1119668 h 1689123"/>
              <a:gd name="connsiteX1" fmla="*/ 1 w 2541063"/>
              <a:gd name="connsiteY1" fmla="*/ 0 h 1689123"/>
              <a:gd name="connsiteX2" fmla="*/ 2541063 w 2541063"/>
              <a:gd name="connsiteY2" fmla="*/ 1 h 1689123"/>
              <a:gd name="connsiteX3" fmla="*/ 2520278 w 2541063"/>
              <a:gd name="connsiteY3" fmla="*/ 1512394 h 1689123"/>
              <a:gd name="connsiteX4" fmla="*/ 184523 w 2541063"/>
              <a:gd name="connsiteY4" fmla="*/ 1689123 h 1689123"/>
              <a:gd name="connsiteX0" fmla="*/ 29292 w 2541063"/>
              <a:gd name="connsiteY0" fmla="*/ 1119668 h 1512394"/>
              <a:gd name="connsiteX1" fmla="*/ 1 w 2541063"/>
              <a:gd name="connsiteY1" fmla="*/ 0 h 1512394"/>
              <a:gd name="connsiteX2" fmla="*/ 2541063 w 2541063"/>
              <a:gd name="connsiteY2" fmla="*/ 1 h 1512394"/>
              <a:gd name="connsiteX3" fmla="*/ 2520278 w 2541063"/>
              <a:gd name="connsiteY3" fmla="*/ 1512394 h 1512394"/>
              <a:gd name="connsiteX0" fmla="*/ 29292 w 2549567"/>
              <a:gd name="connsiteY0" fmla="*/ 1119668 h 1119669"/>
              <a:gd name="connsiteX1" fmla="*/ 1 w 2549567"/>
              <a:gd name="connsiteY1" fmla="*/ 0 h 1119669"/>
              <a:gd name="connsiteX2" fmla="*/ 2541063 w 2549567"/>
              <a:gd name="connsiteY2" fmla="*/ 1 h 1119669"/>
              <a:gd name="connsiteX3" fmla="*/ 2549567 w 2549567"/>
              <a:gd name="connsiteY3" fmla="*/ 1007452 h 1119669"/>
            </a:gdLst>
            <a:ahLst/>
            <a:cxnLst>
              <a:cxn ang="0">
                <a:pos x="connsiteX0" y="connsiteY0"/>
              </a:cxn>
              <a:cxn ang="0">
                <a:pos x="connsiteX1" y="connsiteY1"/>
              </a:cxn>
              <a:cxn ang="0">
                <a:pos x="connsiteX2" y="connsiteY2"/>
              </a:cxn>
              <a:cxn ang="0">
                <a:pos x="connsiteX3" y="connsiteY3"/>
              </a:cxn>
            </a:cxnLst>
            <a:rect l="l" t="t" r="r" b="b"/>
            <a:pathLst>
              <a:path w="2549567" h="1119669">
                <a:moveTo>
                  <a:pt x="29292" y="1119668"/>
                </a:moveTo>
                <a:cubicBezTo>
                  <a:pt x="29293" y="615537"/>
                  <a:pt x="0" y="504131"/>
                  <a:pt x="1" y="0"/>
                </a:cubicBezTo>
                <a:lnTo>
                  <a:pt x="2541063" y="1"/>
                </a:lnTo>
                <a:cubicBezTo>
                  <a:pt x="2543898" y="335818"/>
                  <a:pt x="2546732" y="671635"/>
                  <a:pt x="2549567" y="1007452"/>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custDataLst>
              <p:tags r:id="rId2"/>
            </p:custDataLst>
          </p:nvPr>
        </p:nvSpPr>
        <p:spPr>
          <a:xfrm>
            <a:off x="395536" y="302405"/>
            <a:ext cx="8748464" cy="822339"/>
          </a:xfrm>
        </p:spPr>
        <p:txBody>
          <a:bodyPr>
            <a:normAutofit fontScale="90000"/>
          </a:bodyPr>
          <a:lstStyle/>
          <a:p>
            <a:r>
              <a:rPr lang="fr-FR" dirty="0" smtClean="0"/>
              <a:t>Générateur équivalent de Norton</a:t>
            </a:r>
            <a:endParaRPr lang="fr-FR" dirty="0"/>
          </a:p>
        </p:txBody>
      </p:sp>
      <p:sp>
        <p:nvSpPr>
          <p:cNvPr id="3" name="Espace réservé du contenu 2"/>
          <p:cNvSpPr>
            <a:spLocks noGrp="1"/>
          </p:cNvSpPr>
          <p:nvPr>
            <p:ph idx="1"/>
            <p:custDataLst>
              <p:tags r:id="rId3"/>
            </p:custDataLst>
          </p:nvPr>
        </p:nvSpPr>
        <p:spPr>
          <a:xfrm>
            <a:off x="15567" y="1700808"/>
            <a:ext cx="9128433" cy="2664296"/>
          </a:xfrm>
        </p:spPr>
        <p:txBody>
          <a:bodyPr>
            <a:noAutofit/>
          </a:bodyPr>
          <a:lstStyle/>
          <a:p>
            <a:pPr marL="0" indent="0" algn="ctr">
              <a:buNone/>
            </a:pPr>
            <a:r>
              <a:rPr lang="fr-FR" sz="1900" dirty="0" smtClean="0"/>
              <a:t>Un deuxième type de générateur existe, le générateur de courant. Si ce générateur était parfait, il maintiendrait dans le circuit de charge un courant constant, quelle que soit la valeur de cette charge. Intéressant pour certains circuits, il est toujours limité par une résistance de défaut en parallèle sur le générateur.   On appelle cette représentation le générateur équivalent de Norton, et tout circuit pourra être ramené à ce modèle pour faciliter des calculs…</a:t>
            </a:r>
          </a:p>
        </p:txBody>
      </p:sp>
      <p:sp>
        <p:nvSpPr>
          <p:cNvPr id="35" name="Rectangle 72"/>
          <p:cNvSpPr/>
          <p:nvPr>
            <p:custDataLst>
              <p:tags r:id="rId4"/>
            </p:custDataLst>
          </p:nvPr>
        </p:nvSpPr>
        <p:spPr>
          <a:xfrm rot="5400000" flipV="1">
            <a:off x="3710646" y="5041538"/>
            <a:ext cx="1259203" cy="782516"/>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7" name="Groupe 46"/>
          <p:cNvGrpSpPr/>
          <p:nvPr>
            <p:custDataLst>
              <p:tags r:id="rId5"/>
            </p:custDataLst>
          </p:nvPr>
        </p:nvGrpSpPr>
        <p:grpSpPr>
          <a:xfrm>
            <a:off x="3649709" y="5187038"/>
            <a:ext cx="597234" cy="597234"/>
            <a:chOff x="6400473" y="5085184"/>
            <a:chExt cx="597234" cy="597234"/>
          </a:xfrm>
        </p:grpSpPr>
        <p:sp useBgFill="1">
          <p:nvSpPr>
            <p:cNvPr id="48" name="Ellipse 47"/>
            <p:cNvSpPr/>
            <p:nvPr/>
          </p:nvSpPr>
          <p:spPr>
            <a:xfrm>
              <a:off x="6400473" y="5085184"/>
              <a:ext cx="597234" cy="597234"/>
            </a:xfrm>
            <a:prstGeom prst="ellipse">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9" name="Connecteur droit avec flèche 48"/>
            <p:cNvCxnSpPr/>
            <p:nvPr/>
          </p:nvCxnSpPr>
          <p:spPr>
            <a:xfrm rot="16200000" flipV="1">
              <a:off x="6699090" y="5085184"/>
              <a:ext cx="0" cy="597234"/>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useBgFill="1">
        <p:nvSpPr>
          <p:cNvPr id="51" name="Rectangle 50"/>
          <p:cNvSpPr/>
          <p:nvPr>
            <p:custDataLst>
              <p:tags r:id="rId6"/>
            </p:custDataLst>
          </p:nvPr>
        </p:nvSpPr>
        <p:spPr>
          <a:xfrm>
            <a:off x="4553449" y="5144764"/>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RN</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4" name="Rectangle 53"/>
          <p:cNvSpPr/>
          <p:nvPr>
            <p:custDataLst>
              <p:tags r:id="rId7"/>
            </p:custDataLst>
          </p:nvPr>
        </p:nvSpPr>
        <p:spPr>
          <a:xfrm>
            <a:off x="3334296" y="480319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N</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Ellipse 12"/>
          <p:cNvSpPr/>
          <p:nvPr>
            <p:custDataLst>
              <p:tags r:id="rId8"/>
            </p:custDataLst>
          </p:nvPr>
        </p:nvSpPr>
        <p:spPr>
          <a:xfrm>
            <a:off x="5173124" y="4741652"/>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custDataLst>
              <p:tags r:id="rId9"/>
            </p:custDataLst>
          </p:nvPr>
        </p:nvSpPr>
        <p:spPr>
          <a:xfrm>
            <a:off x="5211599" y="5996606"/>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custDataLst>
              <p:tags r:id="rId10"/>
            </p:custDataLst>
          </p:nvPr>
        </p:nvSpPr>
        <p:spPr>
          <a:xfrm>
            <a:off x="4866109" y="432231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1" name="Rectangle 60"/>
          <p:cNvSpPr/>
          <p:nvPr>
            <p:custDataLst>
              <p:tags r:id="rId11"/>
            </p:custDataLst>
          </p:nvPr>
        </p:nvSpPr>
        <p:spPr>
          <a:xfrm>
            <a:off x="4885093" y="597765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 name="Rectangle 5"/>
          <p:cNvSpPr/>
          <p:nvPr>
            <p:custDataLst>
              <p:tags r:id="rId12"/>
            </p:custDataLst>
          </p:nvPr>
        </p:nvSpPr>
        <p:spPr>
          <a:xfrm>
            <a:off x="539552" y="4663352"/>
            <a:ext cx="2232248" cy="1120920"/>
          </a:xfrm>
          <a:prstGeom prst="wedgeRectCallout">
            <a:avLst>
              <a:gd name="adj1" fmla="val 87848"/>
              <a:gd name="adj2" fmla="val 16620"/>
            </a:avLst>
          </a:prstGeom>
          <a:gradFill flip="none" rotWithShape="1">
            <a:gsLst>
              <a:gs pos="0">
                <a:schemeClr val="bg2">
                  <a:lumMod val="25000"/>
                </a:schemeClr>
              </a:gs>
              <a:gs pos="100000">
                <a:schemeClr val="bg2">
                  <a:lumMod val="10000"/>
                </a:schemeClr>
              </a:gs>
            </a:gsLst>
            <a:path path="shape">
              <a:fillToRect l="50000" t="50000" r="50000" b="50000"/>
            </a:path>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Verdana" panose="020B0604030504040204" pitchFamily="34" charset="0"/>
                <a:ea typeface="Verdana" panose="020B0604030504040204" pitchFamily="34" charset="0"/>
                <a:cs typeface="Verdana" panose="020B0604030504040204" pitchFamily="34" charset="0"/>
              </a:rPr>
              <a:t>Générateur de courant parfait</a:t>
            </a:r>
            <a:endParaRPr lang="fr-FR" sz="2000" b="1" dirty="0">
              <a:latin typeface="Verdana" panose="020B0604030504040204" pitchFamily="34" charset="0"/>
              <a:ea typeface="Verdana" panose="020B0604030504040204" pitchFamily="34" charset="0"/>
              <a:cs typeface="Verdana" panose="020B0604030504040204" pitchFamily="34" charset="0"/>
            </a:endParaRPr>
          </a:p>
        </p:txBody>
      </p:sp>
      <p:sp>
        <p:nvSpPr>
          <p:cNvPr id="21" name="Rectangle 20"/>
          <p:cNvSpPr/>
          <p:nvPr>
            <p:custDataLst>
              <p:tags r:id="rId13"/>
            </p:custDataLst>
          </p:nvPr>
        </p:nvSpPr>
        <p:spPr>
          <a:xfrm>
            <a:off x="6516216" y="4561302"/>
            <a:ext cx="2232248" cy="1540256"/>
          </a:xfrm>
          <a:prstGeom prst="wedgeRectCallout">
            <a:avLst>
              <a:gd name="adj1" fmla="val -124121"/>
              <a:gd name="adj2" fmla="val 17"/>
            </a:avLst>
          </a:prstGeom>
          <a:gradFill flip="none" rotWithShape="1">
            <a:gsLst>
              <a:gs pos="0">
                <a:schemeClr val="bg2">
                  <a:lumMod val="25000"/>
                </a:schemeClr>
              </a:gs>
              <a:gs pos="100000">
                <a:schemeClr val="bg2">
                  <a:lumMod val="10000"/>
                </a:schemeClr>
              </a:gs>
            </a:gsLst>
            <a:path path="shape">
              <a:fillToRect l="50000" t="50000" r="50000" b="50000"/>
            </a:path>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Verdana" panose="020B0604030504040204" pitchFamily="34" charset="0"/>
                <a:ea typeface="Verdana" panose="020B0604030504040204" pitchFamily="34" charset="0"/>
                <a:cs typeface="Verdana" panose="020B0604030504040204" pitchFamily="34" charset="0"/>
              </a:rPr>
              <a:t>Résistance de défaut du générateur de courant</a:t>
            </a:r>
            <a:endParaRPr lang="fr-FR" sz="20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4822977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6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7"/>
                                        </p:tgtEl>
                                        <p:attrNameLst>
                                          <p:attrName>style.visibility</p:attrName>
                                        </p:attrNameLst>
                                      </p:cBhvr>
                                      <p:to>
                                        <p:strVal val="visible"/>
                                      </p:to>
                                    </p:set>
                                    <p:animEffect transition="in" filter="fade">
                                      <p:cBhvr>
                                        <p:cTn id="16" dur="500"/>
                                        <p:tgtEl>
                                          <p:spTgt spid="47"/>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54"/>
                                        </p:tgtEl>
                                        <p:attrNameLst>
                                          <p:attrName>style.visibility</p:attrName>
                                        </p:attrNameLst>
                                      </p:cBhvr>
                                      <p:to>
                                        <p:strVal val="visible"/>
                                      </p:to>
                                    </p:set>
                                    <p:animEffect transition="in" filter="fade">
                                      <p:cBhvr>
                                        <p:cTn id="20" dur="500"/>
                                        <p:tgtEl>
                                          <p:spTgt spid="54"/>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51"/>
                                        </p:tgtEl>
                                        <p:attrNameLst>
                                          <p:attrName>style.visibility</p:attrName>
                                        </p:attrNameLst>
                                      </p:cBhvr>
                                      <p:to>
                                        <p:strVal val="visible"/>
                                      </p:to>
                                    </p:set>
                                    <p:animEffect transition="in" filter="fade">
                                      <p:cBhvr>
                                        <p:cTn id="24" dur="500"/>
                                        <p:tgtEl>
                                          <p:spTgt spid="51"/>
                                        </p:tgtEl>
                                      </p:cBhvr>
                                    </p:animEffect>
                                  </p:childTnLst>
                                </p:cTn>
                              </p:par>
                            </p:childTnLst>
                          </p:cTn>
                        </p:par>
                        <p:par>
                          <p:cTn id="25" fill="hold">
                            <p:stCondLst>
                              <p:cond delay="1500"/>
                            </p:stCondLst>
                            <p:childTnLst>
                              <p:par>
                                <p:cTn id="26" presetID="21" presetClass="entr" presetSubtype="1" fill="hold" grpId="0" nodeType="after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wheel(1)">
                                      <p:cBhvr>
                                        <p:cTn id="28" dur="2000"/>
                                        <p:tgtEl>
                                          <p:spTgt spid="35"/>
                                        </p:tgtEl>
                                      </p:cBhvr>
                                    </p:animEffect>
                                  </p:childTnLst>
                                </p:cTn>
                              </p:par>
                            </p:childTnLst>
                          </p:cTn>
                        </p:par>
                        <p:par>
                          <p:cTn id="29" fill="hold">
                            <p:stCondLst>
                              <p:cond delay="3500"/>
                            </p:stCondLst>
                            <p:childTnLst>
                              <p:par>
                                <p:cTn id="30" presetID="21" presetClass="entr" presetSubtype="1" fill="hold" grpId="0" nodeType="after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wheel(1)">
                                      <p:cBhvr>
                                        <p:cTn id="32" dur="2000"/>
                                        <p:tgtEl>
                                          <p:spTgt spid="17"/>
                                        </p:tgtEl>
                                      </p:cBhvr>
                                    </p:animEffect>
                                  </p:childTnLst>
                                </p:cTn>
                              </p:par>
                            </p:childTnLst>
                          </p:cTn>
                        </p:par>
                        <p:par>
                          <p:cTn id="33" fill="hold">
                            <p:stCondLst>
                              <p:cond delay="5500"/>
                            </p:stCondLst>
                            <p:childTnLst>
                              <p:par>
                                <p:cTn id="34" presetID="10" presetClass="entr" presetSubtype="0" fill="hold" grpId="0" nodeType="after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500"/>
                                        <p:tgtEl>
                                          <p:spTgt spid="13"/>
                                        </p:tgtEl>
                                      </p:cBhvr>
                                    </p:animEffect>
                                  </p:childTnLst>
                                </p:cTn>
                              </p:par>
                            </p:childTnLst>
                          </p:cTn>
                        </p:par>
                        <p:par>
                          <p:cTn id="37" fill="hold">
                            <p:stCondLst>
                              <p:cond delay="6000"/>
                            </p:stCondLst>
                            <p:childTnLst>
                              <p:par>
                                <p:cTn id="38" presetID="10" presetClass="entr" presetSubtype="0" fill="hold" grpId="0" nodeType="afterEffect">
                                  <p:stCondLst>
                                    <p:cond delay="0"/>
                                  </p:stCondLst>
                                  <p:childTnLst>
                                    <p:set>
                                      <p:cBhvr>
                                        <p:cTn id="39" dur="1" fill="hold">
                                          <p:stCondLst>
                                            <p:cond delay="0"/>
                                          </p:stCondLst>
                                        </p:cTn>
                                        <p:tgtEl>
                                          <p:spTgt spid="60"/>
                                        </p:tgtEl>
                                        <p:attrNameLst>
                                          <p:attrName>style.visibility</p:attrName>
                                        </p:attrNameLst>
                                      </p:cBhvr>
                                      <p:to>
                                        <p:strVal val="visible"/>
                                      </p:to>
                                    </p:set>
                                    <p:animEffect transition="in" filter="fade">
                                      <p:cBhvr>
                                        <p:cTn id="40" dur="500"/>
                                        <p:tgtEl>
                                          <p:spTgt spid="60"/>
                                        </p:tgtEl>
                                      </p:cBhvr>
                                    </p:animEffect>
                                  </p:childTnLst>
                                </p:cTn>
                              </p:par>
                            </p:childTnLst>
                          </p:cTn>
                        </p:par>
                        <p:par>
                          <p:cTn id="41" fill="hold">
                            <p:stCondLst>
                              <p:cond delay="6500"/>
                            </p:stCondLst>
                            <p:childTnLst>
                              <p:par>
                                <p:cTn id="42" presetID="10" presetClass="entr" presetSubtype="0" fill="hold" grpId="0" nodeType="afterEffect">
                                  <p:stCondLst>
                                    <p:cond delay="0"/>
                                  </p:stCondLst>
                                  <p:childTnLst>
                                    <p:set>
                                      <p:cBhvr>
                                        <p:cTn id="43" dur="1" fill="hold">
                                          <p:stCondLst>
                                            <p:cond delay="0"/>
                                          </p:stCondLst>
                                        </p:cTn>
                                        <p:tgtEl>
                                          <p:spTgt spid="61"/>
                                        </p:tgtEl>
                                        <p:attrNameLst>
                                          <p:attrName>style.visibility</p:attrName>
                                        </p:attrNameLst>
                                      </p:cBhvr>
                                      <p:to>
                                        <p:strVal val="visible"/>
                                      </p:to>
                                    </p:set>
                                    <p:animEffect transition="in" filter="fade">
                                      <p:cBhvr>
                                        <p:cTn id="44" dur="500"/>
                                        <p:tgtEl>
                                          <p:spTgt spid="61"/>
                                        </p:tgtEl>
                                      </p:cBhvr>
                                    </p:animEffect>
                                  </p:childTnLst>
                                </p:cTn>
                              </p:par>
                            </p:childTnLst>
                          </p:cTn>
                        </p:par>
                        <p:par>
                          <p:cTn id="45" fill="hold">
                            <p:stCondLst>
                              <p:cond delay="7000"/>
                            </p:stCondLst>
                            <p:childTnLst>
                              <p:par>
                                <p:cTn id="46" presetID="10" presetClass="entr" presetSubtype="0" fill="hold" grpId="0" nodeType="afterEffect">
                                  <p:stCondLst>
                                    <p:cond delay="0"/>
                                  </p:stCondLst>
                                  <p:childTnLst>
                                    <p:set>
                                      <p:cBhvr>
                                        <p:cTn id="47" dur="1" fill="hold">
                                          <p:stCondLst>
                                            <p:cond delay="0"/>
                                          </p:stCondLst>
                                        </p:cTn>
                                        <p:tgtEl>
                                          <p:spTgt spid="59"/>
                                        </p:tgtEl>
                                        <p:attrNameLst>
                                          <p:attrName>style.visibility</p:attrName>
                                        </p:attrNameLst>
                                      </p:cBhvr>
                                      <p:to>
                                        <p:strVal val="visible"/>
                                      </p:to>
                                    </p:set>
                                    <p:animEffect transition="in" filter="fade">
                                      <p:cBhvr>
                                        <p:cTn id="48" dur="500"/>
                                        <p:tgtEl>
                                          <p:spTgt spid="59"/>
                                        </p:tgtEl>
                                      </p:cBhvr>
                                    </p:animEffect>
                                  </p:childTnLst>
                                </p:cTn>
                              </p:par>
                            </p:childTnLst>
                          </p:cTn>
                        </p:par>
                        <p:par>
                          <p:cTn id="49" fill="hold">
                            <p:stCondLst>
                              <p:cond delay="7500"/>
                            </p:stCondLst>
                            <p:childTnLst>
                              <p:par>
                                <p:cTn id="50" presetID="10" presetClass="entr" presetSubtype="0" fill="hold" grpId="0" nodeType="afterEffect">
                                  <p:stCondLst>
                                    <p:cond delay="0"/>
                                  </p:stCondLst>
                                  <p:iterate type="wd">
                                    <p:tmPct val="10000"/>
                                  </p:iterate>
                                  <p:childTnLst>
                                    <p:set>
                                      <p:cBhvr>
                                        <p:cTn id="51" dur="1" fill="hold">
                                          <p:stCondLst>
                                            <p:cond delay="0"/>
                                          </p:stCondLst>
                                        </p:cTn>
                                        <p:tgtEl>
                                          <p:spTgt spid="6"/>
                                        </p:tgtEl>
                                        <p:attrNameLst>
                                          <p:attrName>style.visibility</p:attrName>
                                        </p:attrNameLst>
                                      </p:cBhvr>
                                      <p:to>
                                        <p:strVal val="visible"/>
                                      </p:to>
                                    </p:set>
                                    <p:animEffect transition="in" filter="fade">
                                      <p:cBhvr>
                                        <p:cTn id="52" dur="500"/>
                                        <p:tgtEl>
                                          <p:spTgt spid="6"/>
                                        </p:tgtEl>
                                      </p:cBhvr>
                                    </p:animEffect>
                                  </p:childTnLst>
                                </p:cTn>
                              </p:par>
                            </p:childTnLst>
                          </p:cTn>
                        </p:par>
                        <p:par>
                          <p:cTn id="53" fill="hold">
                            <p:stCondLst>
                              <p:cond delay="8150"/>
                            </p:stCondLst>
                            <p:childTnLst>
                              <p:par>
                                <p:cTn id="54" presetID="10" presetClass="entr" presetSubtype="0" fill="hold" grpId="0" nodeType="afterEffect">
                                  <p:stCondLst>
                                    <p:cond delay="0"/>
                                  </p:stCondLst>
                                  <p:iterate type="wd">
                                    <p:tmPct val="10000"/>
                                  </p:iterate>
                                  <p:childTnLst>
                                    <p:set>
                                      <p:cBhvr>
                                        <p:cTn id="55" dur="1" fill="hold">
                                          <p:stCondLst>
                                            <p:cond delay="0"/>
                                          </p:stCondLst>
                                        </p:cTn>
                                        <p:tgtEl>
                                          <p:spTgt spid="21"/>
                                        </p:tgtEl>
                                        <p:attrNameLst>
                                          <p:attrName>style.visibility</p:attrName>
                                        </p:attrNameLst>
                                      </p:cBhvr>
                                      <p:to>
                                        <p:strVal val="visible"/>
                                      </p:to>
                                    </p:set>
                                    <p:animEffect transition="in" filter="fade">
                                      <p:cBhvr>
                                        <p:cTn id="5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 grpId="0"/>
      <p:bldP spid="3" grpId="0" build="p"/>
      <p:bldP spid="35" grpId="0" animBg="1"/>
      <p:bldP spid="51" grpId="0" animBg="1"/>
      <p:bldP spid="54" grpId="0"/>
      <p:bldP spid="13" grpId="0" animBg="1"/>
      <p:bldP spid="59" grpId="0" animBg="1"/>
      <p:bldP spid="60" grpId="0"/>
      <p:bldP spid="61" grpId="0"/>
      <p:bldP spid="6" grpId="0" animBg="1"/>
      <p:bldP spid="2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72"/>
          <p:cNvSpPr/>
          <p:nvPr>
            <p:custDataLst>
              <p:tags r:id="rId1"/>
            </p:custDataLst>
          </p:nvPr>
        </p:nvSpPr>
        <p:spPr>
          <a:xfrm rot="5400000" flipV="1">
            <a:off x="1718653" y="4900000"/>
            <a:ext cx="1263416" cy="57931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0 w 2541065"/>
              <a:gd name="connsiteY0" fmla="*/ 1512394 h 1689123"/>
              <a:gd name="connsiteX1" fmla="*/ 3 w 2541065"/>
              <a:gd name="connsiteY1" fmla="*/ 0 h 1689123"/>
              <a:gd name="connsiteX2" fmla="*/ 2541065 w 2541065"/>
              <a:gd name="connsiteY2" fmla="*/ 1 h 1689123"/>
              <a:gd name="connsiteX3" fmla="*/ 2520280 w 2541065"/>
              <a:gd name="connsiteY3" fmla="*/ 1512394 h 1689123"/>
              <a:gd name="connsiteX4" fmla="*/ 184525 w 2541065"/>
              <a:gd name="connsiteY4" fmla="*/ 1689123 h 1689123"/>
              <a:gd name="connsiteX0" fmla="*/ 29292 w 2541063"/>
              <a:gd name="connsiteY0" fmla="*/ 1119668 h 1689123"/>
              <a:gd name="connsiteX1" fmla="*/ 1 w 2541063"/>
              <a:gd name="connsiteY1" fmla="*/ 0 h 1689123"/>
              <a:gd name="connsiteX2" fmla="*/ 2541063 w 2541063"/>
              <a:gd name="connsiteY2" fmla="*/ 1 h 1689123"/>
              <a:gd name="connsiteX3" fmla="*/ 2520278 w 2541063"/>
              <a:gd name="connsiteY3" fmla="*/ 1512394 h 1689123"/>
              <a:gd name="connsiteX4" fmla="*/ 184523 w 2541063"/>
              <a:gd name="connsiteY4" fmla="*/ 1689123 h 1689123"/>
              <a:gd name="connsiteX0" fmla="*/ 29292 w 2541063"/>
              <a:gd name="connsiteY0" fmla="*/ 1119668 h 1512394"/>
              <a:gd name="connsiteX1" fmla="*/ 1 w 2541063"/>
              <a:gd name="connsiteY1" fmla="*/ 0 h 1512394"/>
              <a:gd name="connsiteX2" fmla="*/ 2541063 w 2541063"/>
              <a:gd name="connsiteY2" fmla="*/ 1 h 1512394"/>
              <a:gd name="connsiteX3" fmla="*/ 2520278 w 2541063"/>
              <a:gd name="connsiteY3" fmla="*/ 1512394 h 1512394"/>
              <a:gd name="connsiteX0" fmla="*/ 29292 w 2549567"/>
              <a:gd name="connsiteY0" fmla="*/ 1119668 h 1119669"/>
              <a:gd name="connsiteX1" fmla="*/ 1 w 2549567"/>
              <a:gd name="connsiteY1" fmla="*/ 0 h 1119669"/>
              <a:gd name="connsiteX2" fmla="*/ 2541063 w 2549567"/>
              <a:gd name="connsiteY2" fmla="*/ 1 h 1119669"/>
              <a:gd name="connsiteX3" fmla="*/ 2549567 w 2549567"/>
              <a:gd name="connsiteY3" fmla="*/ 1007452 h 1119669"/>
            </a:gdLst>
            <a:ahLst/>
            <a:cxnLst>
              <a:cxn ang="0">
                <a:pos x="connsiteX0" y="connsiteY0"/>
              </a:cxn>
              <a:cxn ang="0">
                <a:pos x="connsiteX1" y="connsiteY1"/>
              </a:cxn>
              <a:cxn ang="0">
                <a:pos x="connsiteX2" y="connsiteY2"/>
              </a:cxn>
              <a:cxn ang="0">
                <a:pos x="connsiteX3" y="connsiteY3"/>
              </a:cxn>
            </a:cxnLst>
            <a:rect l="l" t="t" r="r" b="b"/>
            <a:pathLst>
              <a:path w="2549567" h="1119669">
                <a:moveTo>
                  <a:pt x="29292" y="1119668"/>
                </a:moveTo>
                <a:cubicBezTo>
                  <a:pt x="29293" y="615537"/>
                  <a:pt x="0" y="504131"/>
                  <a:pt x="1" y="0"/>
                </a:cubicBezTo>
                <a:lnTo>
                  <a:pt x="2541063" y="1"/>
                </a:lnTo>
                <a:cubicBezTo>
                  <a:pt x="2543898" y="335818"/>
                  <a:pt x="2546732" y="671635"/>
                  <a:pt x="2549567" y="1007452"/>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custDataLst>
              <p:tags r:id="rId2"/>
            </p:custDataLst>
          </p:nvPr>
        </p:nvSpPr>
        <p:spPr>
          <a:xfrm>
            <a:off x="395536" y="302405"/>
            <a:ext cx="8748464" cy="822339"/>
          </a:xfrm>
        </p:spPr>
        <p:txBody>
          <a:bodyPr>
            <a:normAutofit fontScale="90000"/>
          </a:bodyPr>
          <a:lstStyle/>
          <a:p>
            <a:r>
              <a:rPr lang="fr-FR" dirty="0" smtClean="0"/>
              <a:t>Générateur équivalent de Norton</a:t>
            </a:r>
            <a:endParaRPr lang="fr-FR" dirty="0"/>
          </a:p>
        </p:txBody>
      </p:sp>
      <p:sp>
        <p:nvSpPr>
          <p:cNvPr id="35" name="Rectangle 72"/>
          <p:cNvSpPr/>
          <p:nvPr>
            <p:custDataLst>
              <p:tags r:id="rId3"/>
            </p:custDataLst>
          </p:nvPr>
        </p:nvSpPr>
        <p:spPr>
          <a:xfrm rot="5400000" flipV="1">
            <a:off x="1055331" y="4796294"/>
            <a:ext cx="1259203" cy="782516"/>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7" name="Groupe 46"/>
          <p:cNvGrpSpPr/>
          <p:nvPr>
            <p:custDataLst>
              <p:tags r:id="rId4"/>
            </p:custDataLst>
          </p:nvPr>
        </p:nvGrpSpPr>
        <p:grpSpPr>
          <a:xfrm>
            <a:off x="994394" y="4941794"/>
            <a:ext cx="597234" cy="597234"/>
            <a:chOff x="6400473" y="5085184"/>
            <a:chExt cx="597234" cy="597234"/>
          </a:xfrm>
        </p:grpSpPr>
        <p:sp useBgFill="1">
          <p:nvSpPr>
            <p:cNvPr id="48" name="Ellipse 47"/>
            <p:cNvSpPr/>
            <p:nvPr/>
          </p:nvSpPr>
          <p:spPr>
            <a:xfrm>
              <a:off x="6400473" y="5085184"/>
              <a:ext cx="597234" cy="597234"/>
            </a:xfrm>
            <a:prstGeom prst="ellipse">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9" name="Connecteur droit avec flèche 48"/>
            <p:cNvCxnSpPr/>
            <p:nvPr/>
          </p:nvCxnSpPr>
          <p:spPr>
            <a:xfrm rot="16200000" flipV="1">
              <a:off x="6699090" y="5085184"/>
              <a:ext cx="0" cy="597234"/>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useBgFill="1">
        <p:nvSpPr>
          <p:cNvPr id="51" name="Rectangle 50"/>
          <p:cNvSpPr/>
          <p:nvPr>
            <p:custDataLst>
              <p:tags r:id="rId5"/>
            </p:custDataLst>
          </p:nvPr>
        </p:nvSpPr>
        <p:spPr>
          <a:xfrm>
            <a:off x="1898134" y="489952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RN</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4" name="Rectangle 53"/>
          <p:cNvSpPr/>
          <p:nvPr>
            <p:custDataLst>
              <p:tags r:id="rId6"/>
            </p:custDataLst>
          </p:nvPr>
        </p:nvSpPr>
        <p:spPr>
          <a:xfrm>
            <a:off x="678981" y="455794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N</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Ellipse 12"/>
          <p:cNvSpPr/>
          <p:nvPr>
            <p:custDataLst>
              <p:tags r:id="rId7"/>
            </p:custDataLst>
          </p:nvPr>
        </p:nvSpPr>
        <p:spPr>
          <a:xfrm>
            <a:off x="2517809" y="4496408"/>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custDataLst>
              <p:tags r:id="rId8"/>
            </p:custDataLst>
          </p:nvPr>
        </p:nvSpPr>
        <p:spPr>
          <a:xfrm>
            <a:off x="2556284" y="5751362"/>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custDataLst>
              <p:tags r:id="rId9"/>
            </p:custDataLst>
          </p:nvPr>
        </p:nvSpPr>
        <p:spPr>
          <a:xfrm>
            <a:off x="2210794" y="407707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1" name="Rectangle 60"/>
          <p:cNvSpPr/>
          <p:nvPr>
            <p:custDataLst>
              <p:tags r:id="rId10"/>
            </p:custDataLst>
          </p:nvPr>
        </p:nvSpPr>
        <p:spPr>
          <a:xfrm>
            <a:off x="2229778" y="573240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3" name="Espace réservé du contenu 2"/>
          <p:cNvSpPr txBox="1">
            <a:spLocks/>
          </p:cNvSpPr>
          <p:nvPr>
            <p:custDataLst>
              <p:tags r:id="rId11"/>
            </p:custDataLst>
          </p:nvPr>
        </p:nvSpPr>
        <p:spPr>
          <a:xfrm>
            <a:off x="288032" y="1541360"/>
            <a:ext cx="8820472" cy="2679728"/>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a:t>On appellera </a:t>
            </a:r>
            <a:r>
              <a:rPr lang="fr-FR" sz="1900" dirty="0" smtClean="0"/>
              <a:t>I</a:t>
            </a:r>
            <a:r>
              <a:rPr lang="fr-FR" sz="1900" baseline="-25000" dirty="0" smtClean="0"/>
              <a:t>N</a:t>
            </a:r>
            <a:r>
              <a:rPr lang="fr-FR" sz="1900" dirty="0" smtClean="0"/>
              <a:t> le courant </a:t>
            </a:r>
            <a:r>
              <a:rPr lang="fr-FR" sz="1900" dirty="0"/>
              <a:t>du générateur équivalent de </a:t>
            </a:r>
            <a:r>
              <a:rPr lang="fr-FR" sz="1900" dirty="0" smtClean="0"/>
              <a:t>Norton  </a:t>
            </a:r>
            <a:r>
              <a:rPr lang="fr-FR" sz="1900" dirty="0"/>
              <a:t>et </a:t>
            </a:r>
            <a:r>
              <a:rPr lang="fr-FR" sz="1900" dirty="0" smtClean="0"/>
              <a:t>R</a:t>
            </a:r>
            <a:r>
              <a:rPr lang="fr-FR" sz="1900" baseline="-25000" dirty="0" smtClean="0"/>
              <a:t>N</a:t>
            </a:r>
            <a:r>
              <a:rPr lang="fr-FR" sz="1900" dirty="0" smtClean="0"/>
              <a:t> </a:t>
            </a:r>
            <a:r>
              <a:rPr lang="fr-FR" sz="1900" dirty="0"/>
              <a:t>la résistance équivalente.</a:t>
            </a:r>
          </a:p>
          <a:p>
            <a:pPr marL="0" indent="0" algn="ctr">
              <a:buNone/>
            </a:pPr>
            <a:r>
              <a:rPr lang="fr-FR" sz="1900" dirty="0" smtClean="0"/>
              <a:t>Plus </a:t>
            </a:r>
            <a:r>
              <a:rPr lang="fr-FR" sz="1900" dirty="0"/>
              <a:t>R</a:t>
            </a:r>
            <a:r>
              <a:rPr lang="fr-FR" sz="1900" baseline="-25000" dirty="0"/>
              <a:t>N</a:t>
            </a:r>
            <a:r>
              <a:rPr lang="fr-FR" sz="1900" dirty="0" smtClean="0"/>
              <a:t> sera grand et plus le générateur de courant se rapprochera de la perfection, en étant capable de délivrer un courant constant quelle que soit la charge (raccordée entre A et B). Très intéressant dans le cas de circuits de transmission d’informations, ou la longueur du câble ne doit pas influer sur le résultat.</a:t>
            </a:r>
            <a:endParaRPr lang="fr-FR" dirty="0" smtClean="0"/>
          </a:p>
        </p:txBody>
      </p:sp>
      <p:sp>
        <p:nvSpPr>
          <p:cNvPr id="18" name="Espace réservé du contenu 2"/>
          <p:cNvSpPr txBox="1">
            <a:spLocks/>
          </p:cNvSpPr>
          <p:nvPr>
            <p:custDataLst>
              <p:tags r:id="rId12"/>
            </p:custDataLst>
          </p:nvPr>
        </p:nvSpPr>
        <p:spPr>
          <a:xfrm>
            <a:off x="3419872" y="4734116"/>
            <a:ext cx="5472473" cy="998292"/>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Tout circuit vu entre deux points, pourra se ramener à </a:t>
            </a:r>
            <a:br>
              <a:rPr lang="fr-FR" sz="1900" dirty="0" smtClean="0"/>
            </a:br>
            <a:r>
              <a:rPr lang="fr-FR" sz="1900" dirty="0" smtClean="0"/>
              <a:t>un générateur de courant dit </a:t>
            </a:r>
            <a:br>
              <a:rPr lang="fr-FR" sz="1900" dirty="0" smtClean="0"/>
            </a:br>
            <a:r>
              <a:rPr lang="fr-FR" sz="1900" dirty="0" smtClean="0"/>
              <a:t>« générateur équivalent de Norton ».</a:t>
            </a:r>
          </a:p>
        </p:txBody>
      </p:sp>
    </p:spTree>
    <p:extLst>
      <p:ext uri="{BB962C8B-B14F-4D97-AF65-F5344CB8AC3E}">
        <p14:creationId xmlns:p14="http://schemas.microsoft.com/office/powerpoint/2010/main" val="37569593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63"/>
                                        </p:tgtEl>
                                        <p:attrNameLst>
                                          <p:attrName>style.visibility</p:attrName>
                                        </p:attrNameLst>
                                      </p:cBhvr>
                                      <p:to>
                                        <p:strVal val="visible"/>
                                      </p:to>
                                    </p:set>
                                    <p:animEffect transition="in" filter="fade">
                                      <p:cBhvr>
                                        <p:cTn id="7" dur="500"/>
                                        <p:tgtEl>
                                          <p:spTgt spid="63"/>
                                        </p:tgtEl>
                                      </p:cBhvr>
                                    </p:animEffect>
                                  </p:childTnLst>
                                </p:cTn>
                              </p:par>
                            </p:childTnLst>
                          </p:cTn>
                        </p:par>
                        <p:par>
                          <p:cTn id="8" fill="hold">
                            <p:stCondLst>
                              <p:cond delay="4250"/>
                            </p:stCondLst>
                            <p:childTnLst>
                              <p:par>
                                <p:cTn id="9" presetID="10" presetClass="entr" presetSubtype="0" fill="hold" grpId="0" nodeType="afterEffect">
                                  <p:stCondLst>
                                    <p:cond delay="2000"/>
                                  </p:stCondLst>
                                  <p:iterate type="wd">
                                    <p:tmPct val="10000"/>
                                  </p:iterate>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18"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e2bd78d6a719a45a1efc07874704161c64cd39"/>
  <p:tag name="ISPRING_ULTRA_SCORM_COURSE_ID" val="BB60671C-B175-40F7-9AA3-00DD58BF18D9"/>
  <p:tag name="ISPRING_SCORM_RATE_SLIDES" val="1"/>
  <p:tag name="ISPRING_SCORM_PASSING_SCORE" val="100.0000000000"/>
  <p:tag name="ISPRINGONLINEFOLDERID" val="0"/>
  <p:tag name="ISPRINGONLINEFOLDERPATH" val="Content List"/>
  <p:tag name="ISPRINGCLOUDFOLDERID" val="0"/>
  <p:tag name="ISPRINGCLOUDFOLDERPATH" val="Content List"/>
  <p:tag name="ISPRING_PLAYERS_CUSTOMIZATION" val="UEsDBBQAAgAIADGanUXO8+LqUwQAAA0QAAAdAAAAdW5pdmVyc2FsL2NvbW1vbl9tZXNzYWdlcy5sbmetV/9u2zYQ/r9A34EQUGADNrcd0KIYEgeyxNhCZMmV6DjZDwiMxNhEKDGVKLfZX3uaPdieZEdKbuykg6SkgG1YtO+74913H49HJ19ygbasrLgsjq23ozcWYkUqM16sj60lOf35g4UqRYuMClmwY6uQFjoZv3xxJGixrumawfeXLxA6yllVwWM11k/3z4hnx9ZikjjhfGEHl4kfTsNk4k2tsSPzW1rcIV+u5R/lD7+8//Dl7bv3Px69bi37AMVz2/cPoZBBevemB1BAotBPAA37SYAviDXWn8PswiXxvQBb4/bLMOtFhM+tsf7stFtGEQ5IEvueixMvToKQmFz4mGDXGl/KGm3oliEl0Zazz0htGFRS8ZKhSvDM/JBKWChq1uXMDee2FyQRjknkOcQLA2scy7K8+8nA0lptZAnuKpTxil4JlhmfwBnz+23JKnBNFXAKwUttOPxT5pQXo07Xkb3ygmlCwtCPExy4uxVrjIsMuSXVbgaiRHaMIwAoacXKJ9gmhmXGHNlCDEOYedOZD2+iQ5jx9UbAWw2NY4GhBgtWdFkBR3AE7IrjVRi5OmngClF0S6vqsyyzA37sF6oL2AucECjokD1wojF2wFBjDspRlixVXWBzHMf2FCeT8AKIDH0XDrEIz6DdzoZYXOIYWgTHXTaBfe5NbU143WI7/u/6K6WazuIO0TQFO52+LZd1BSs6pdAFptOqYV5i/HEJVfNs/xtd3ABCYk291nzLIIQy62YPaIqDXc2fj0vvt+TU9nzsJkAoN1wlxIiddkZBHgqpEBVC6g2AX5ptaZEydMVSWgPh7+BvGc/M33SxTSSfav4XoqqVlletKgUuvng1el5oHvFBTVe0LHr0+QOoA018vNm8rmCnSrH8VnXtYi8To+8SxXP3pbvufzfVpy7P3NED/0O3EzfCNPGg2ydc9rfAcBRp8YXTQ/S38oJTcLRo9A0E0CuuB/gMwhYgkOipGOeQ+YMQzqEiA+xXeBJ7ROeYXVVcdZ7ZplBNvb/NkRSGJMEUu+fJFbuW0P+C0W1zdIOEG+KMnuBsECH2JosDnW5RAgho3YwPEJLgOew/64G5nONdBht5PcjEStYiM3Im+I2RWKhNnbPHM8t1KXOzKmi166VG4U+eE0Wzuahxuhhw9sbYjpxZ4tiBg/W4q3tY9DQCLuuYfBInvj3R5kDqnKp0A+fKtayLrCdQM7G6+NQGsDalMaNluvn37396YjyIpFlF7eqvg0CgQ7Uu4a9gvwdSserPLhBiTw7tzEMfq3bC39n1HPiJB3T4LpM0bQ6tXOawNOr2C2xri2YTYjuzORAyNvyTdZl2jyn7CHM7OgNRMrOoNZ7T8gYUjUgpBqGYVGsCqmHe7y9ZtRK8YENsn3cm6A0Tb5HYrmtunNB8gqc3zVmawVydtldPAVfPvmDOzA5A8B7gsYyrgYDmjNnJCzR683zf5tvHR87Xp8pc3I9e793j/wNQSwMEFAACAAgAMZqdRWcfI7+uBAAAixYAACcAAAB1bml2ZXJzYWwvZmxhc2hfcHVibGlzaGluZ19zZXR0aW5ncy54bWzNWN1y4jYUvucpNO7s5cbJNukmGSBDEjNhlr9ip9mdTocRtsBqZMkrybDsVZ+mD9Yn6REKBEJ+5O6QZnJBLJ/v05F0fj6revYtY2hKpKKC17yDvX0PER6LhPJJzbuOmu+PPaQ05glmgpOax4WHzuqVal6MGFVpSLQGU4WAhqvTXNe8VOv81Pdns9keVbk0bwUrNPCrvVhkfi6JIlwT6ecMz+FHz3OivHqlglDVDnVEUjCCaAIucGq8w6zJsEo935qNcHw7kaLgyYVgQiI5GdW8n44b5m9pY6kuaUa4WZyqw6AZ1qc4SajxB7OQficoJXSSguMH+4cemtFEpzXvw6GhAXN/m2ZBbheBDc2FgNVwfcefEY0TrLF9tBNKMiYStpWoupYFAdKNsTVLTb7p1YAdSuYcZzSO4A0yW1XzLqPhIGgGg6B7EQyvB23rqjMiakXtwAkTtluXwbDbi4JweBV12qVBUfA5KgEq65kzfX8QhEE3CgbD81avJMLdqXtM0Gm02iUxN8F52IrKztRtdMpC+le9rhvm6ks/GLRb3U/DqNdrR63+PWoRw2vRWvU3A78KCSIKuR7eOi2yEceUQdF4EOOKaCg7DMsJiUSTQjKOMVPEQ3/mZPJrgRnVc5OgUJ1uCckbKiexHpjsq3kmo7x7OksIjkFKrlL76GSV2R+PN5bu29nvl/Wol9VV0eqnQotX9v5g/2jl/snh8+4/4WgVa43jFIqYXtag9ZGl1VjwjaMxz2gkWLJaEslGJOnijKyV5vCW8iZYHnhoDEHEYLENSTHzENWw+HgFVsVIaaoXzaC5bomAC5oOQZ1wazPiFEu1ETGrfTf1N67/3hWaqD/sXtihp0wDnqBLiWfQlFzM+4S7mF3BMTFzVEQ6OSGxKmGJGoy5GA+WCedi3MHylkgUCcGc7PvLsEItPhZOvmeQQy6GN2SkqCYupufUaeobUbAEzUWBGL0lSAsE3hcZ/JcStN650ViKbDEK4kIjxSiE4JSSGUnOXCb6AlNkBSBB1+SMaDvD14J+RyMyFhJ4CZ5CsME4VZZ/rxRxjpW6J8VLH9/Z/tfqXgaf35kF4mSKQUuUI4cKQLJc74Ifw9q5gCkYE7CbaxSwMzEuIKzN+SQ0WZi5LNN57hRPF4duDnJBCsdNwR/LCS9iqFWUF8SVMMYcCc7mCMeQXsqE0JSKQsGIDRZLrf6TgxaKKF+4OoGSCpPJxK1A7B98+Pnw6JePxyene/4/f/39/lnQXY/vM2xms03+4lll6Ix8oEJfwD2h9txQDzTfC6AnlZ8zrqybz6hAZ+QjWtAZ+1AROgO3dOELyGfU4Ra2KWRmyk2ydZ6PfyjcSZvt3l/1jSZ5XKIstNRbVChh0BhcXCHY6et2FJ66ZHZXINiwOIXSMDbfuS6Y3nUExxE49fNB8JuTG3AuTmUtCJ3oek7r+OSod0xP76/1cydxgCV3lH//u2kXxMPEKhWQD4xmoJOSV+sLP1Kln8rqXRb4nRW+VyleP/R9ZSvfjooXwTJOIYh2Fnhvvjnscnvf0o7Zp9WNzsYVzupqYfPO07zJKKcZ7KNRsquL0vrR4X7Vf/xVpQJsmxfI9cq/UEsDBBQAAgAIADGanUXimsFEswIAAFEKAAAhAAAAdW5pdmVyc2FsL2ZsYXNoX3NraW5fc2V0dGluZ3MueG1slVbbbtswDH3fVwTZe91d0wFqgDbNgALdWqxF32WbsYXIkiHJ6fL307WWEjvxQhSIyHPEi0imSG4JW36YzVDBKRfPoBRhlTSaoJuR8nqed0pxdlFwpoCpC8ZFg+l8+fGn/aDMIs+x+A7EVM4GF9C7WdjPFIr38W1hZIxQ8KbFbP/AK36R42JbCd6x8mxo9b4FQQnbauTlj8VqPeqAEqnuFTRJTOsrI9MorQApwYT0fW3kLIviHGjwdGk/Ezm9q9PZH9B2RBJlaTefjIzRWlxBWuSrGyPjeKZvT19lYeQ0QcFfpaFfPhsZhVK8B5FefvfVyCiDt137Pz3SCl6Zgqac04/4zqEcl3r8TFSXRs4STELG0dlX8OWxud5FIP81nntkxlVw+mTqerAQzKPnFJZKdICycHI2WfO3x07p+Qj2WNNjnnTMT7iTMarX9bg/8EZYGYG8oke8cto1sHLhRsBU3+NXq1u7KZYbTKXHvuuiAAXsvDKKsFf2yN+6qkfISNkjnykp4ZHR/RH80OI44YVvsX/L08XXVmBYH0O9wilYjacHM7cycu0VAdPwEpbShPNCGjCvhjKrcyFlRzEhhnekwopw9svg8r1NRqLswOAbbbitkCKKwlC32Rj1jo7fy57PN6P7Sehzc+eZ0hv8eo6VwkXd6J8kOZ95nh4Rfc08G2aYHanhIO7Zhk/kNFhsQbxwTqd6YVxBjLVpj4G5G6wxOMqiEqBsuMbIXzJUfNY1OYi1fjMCoWlSncPVpKqp/lOvBN6gTAkjRsdUtb6OYfLek5HCNwBgUdShY93BWZqOKkJhB2HuI4VNeCwzJHWHjjXbjXqAjYrbzWsm9aNfE32jxLjUMEB41XENM5wl7XmPS5te4Vza1JKxDxs4ujpZymGXmeaLQU7hmym5WtuPi6iV5l/Jf1BLAwQUAAIACAAxmp1F7X6u7YIEAACcFQAAJgAAAHVuaXZlcnNhbC9odG1sX3B1Ymxpc2hpbmdfc2V0dGluZ3MueG1szVhRc+I2EH7Pr9C4c48HyTXpJRkgQxJnYI4ABae5m06HEZbAamTJlWQ47qm/pj/sfsmtUCAQApHbS66TB2J5v0+7693VZ1fOPqccTajSTIpqcFDaDxAVsSRMjKvBTXT19jhA2mBBMJeCVgMhA3RW26tk+ZAznfSpMWCqEdAIfZqZapAYk52Wy9PptMR0puxdyXMD/LoUy7ScKaqpMFSVM45n8GNmGdVBbW8PoYpbupYk5xQxAi4IZr3DvGFSHpSd1RDHd2Mlc0EuJJcKqfGwGvx0XLd/CxvHdMlSKmxsugaLdtmcYkKYdQfzPvtCUULZOAG/D/YPAzRlxCTV4N2hpQHz8ibNnNzFgC3NhYRghLnnT6nBBBvsLt2Gio6ogqxSXTMqp0C6trZiaehns1xwS2QmcMriCO4gm6lqcBkNeuFV2AvbF+HgptdyrnojombUCr0w/VbzMhy0O1HYHzSi61ZhUBR+jAqAinrmTd/thf2wHYW9wXmzUxDh79QDJryuN1sFMbfheb8ZFd2pXb8uCuk2Om0/TONTN+y1mu0Pg6jTaUXN7gNqXsMr1Voprxd+BRpE5mq1vE2Sp0OBGYeZ8ajGNTUwdThWYxrJKwbNOMJc0wD9mdHxrznmzMxsg8JwuqM0q+uMxqZnu68a2I4KHugcITgGLbls7aOTZWe/P14Lvex2fwjrSS8ry5nVTaSRr+z9wf7R0v2Tw93ub3G0go3BcQJDzCxm0OrKwmokxdqjsddoKDlZhjSCKuEQTV0xzAPEDEQXL+8amwNzxTjUj8UelEbCbIQXJ1jptRpYZtJO1Lj2e1saqv9w0bmlbaahIOhS4SmcMj7mXSp8zBqQeG6TT5WXEwrrApaozrmPcW/RQj7G11jdUYUiKbmXfXdRKKgpRtLL9xS6wsfwlg41M9TH9Jx5bX0rc07QTOaIszuKjETgfZ7CfwlFq2cxGimZzlc51gZpzghFE0anlJz5bPQJtkhzQIJQyTg1boe/cvYFDelIKuCleALFButMO/5SIeIMa/1Aihc+vnEnWrN9GX58YwPEZIJBHRQjh56maWZegh9D7ELCFpxLyOYKBWQmxjmUtX0+hJG5mU+Y3nsneDJ/6PZBzknhcTPwx3HCjRhmDRM59SWMsUBS8BnCMbSXtiU0YTLXsOKKxVHrf+WggyIm5q6OQb7CZor4DYj9g3c/Hx798v745LRU/vr3P293gu5P7S7Hdjd3bF/s1HreyEe68hncFv3mh3qk4p4BbdVy3riibu7Qdd7IJ9SdN/axxvMGbii9Z5A79N4G9kqq1I4bsvE8n5b+92Jl8+yvlK1SeFp0zNXR62iOfljvXTQQ5O6mFfVPfXq1LRGkIE6g2Uf2XdQH07mJIMGh1wndC3/zcgMy7TWowr4XXccrjg+eCsae0t2VE9rruMdKeAq6H27aBjkwdtoDBAFnKSgf8mqT/r/M3W19+pIj+8VG2auMo93vQG5Yfa9xRLGKEyiLFyulHz/Av2vC/k85cFfLLyNrn0KWr+jr3w73YH39i2pt7xtQSwMEFAACAAgAMZqdRZH2JEugAQAALQYAAB8AAAB1bml2ZXJzYWwvaHRtbF9za2luX3NldHRpbmdzLmpzjZRNb8IwDIbv/Ioqu06IfcJ2Q4NJSBwmjdu0QyimVKRxlIQOhvjvq8NX06aD+NK8evo6duRsW1GxWMyi12jrvt3+w987DUizegW3vi4a9Ix0ZkQ6g0magUglsAqSH389ybszETJm0plON59ka0p+DAO0Cmg6oJmAlge0n4C2Jm3OhSmLv15hh6L2BZW6PF1Zi7Ido7QgbVuizrhj2M27W+X6KjDmoC+gcx6DZ9p1q4k8Oz51KcpcjJnicjPGBNtTHi8TjSs5a8q/2CjQxX0v90Dnpfs29OxEauzIQlZNPOxRNJNKgzFwyPs8pAjCgk9BlHw7bv2Desb1gip0nprUHun+HUWZVjyBWpd6fQofk4VXrZtdijpnYW33xMM9hUcIvgFdsxo8UnggqpW64gKVxoQ6UkPrPT+hAvkslckhdYciyNFhybape+dC3fEHzBshrIzQIjCRWdO7ccXU2+DgmkrWcWjmRUiUIRFDogqJ+Un0zmOrDwntvyLGreXxIiveh+JppJ6DKb5Bj+QcSci4XoKeIIqiou9LZ/df511r9wdQSwMEFAACAAgAMZqdRRra6juqAAAAHwEAABoAAAB1bml2ZXJzYWwvaTE4bl9wcmVzZXRzLnhtbJ2PMQ/CIBCFd34FuV2wW9MA3UzcHHQ2FVFJ6NFw1PrzhdQYZ4dL7l3e915O9a8x8KdL5CNqaMQWuEMbrx7vGk7H3aYFTnnA6xAiOg0YgfeGKd+0eEiOXCZeIpA0PHKeOimXZRGeplQSKIY5l2ASNo6yzBhRVlJOKwor2/m/6M8NDGOcq8vsQ96jKXtRq4VTshoqc3YoPN4iyGpQ8uuuys6US0URSv48ZtgbUEsDBBQAAgAIADGanUWUE7MiaQAAAG4AAAAcAAAAdW5pdmVyc2FsL2xvY2FsX3NldHRpbmdzLnhtbA3MMQ6DMAxA0Z1TWN4p7daBwMZWltIDWMRFkRwbkYDg9mT7w9Nv+zMKHLylYOrw9XgisM7mgy4Of9NQvxFSJvUkpuxQDaHvqlZsJvlyzgUmWIUu3iaOJTKPFIscdhGo4VNe/8Aem666AVBLAwQUAAIACACgeD1FzoIJN+wCAACICAAAFAAAAHVuaXZlcnNhbC9wbGF5ZXIueG1srVVNb9swDD2nwP6DoXutpF3XNJBbdAWKHdahQNZtt0C1GVuLbXmSXDf99aP8bc/pVmAHAzbF90jxkTS7ek5i5wmUFjL1yMKdEwdSXwYiDT3y8PX2eEmuLt8dsSzme1COCDySp8ICeEycALSvRGYQfM9N5JGewUVm4mRKSCXMHrnPkLuLtCTvjmbokmqPRMZkK0qLonCFRkQaahnnlkS7vkxopkBDakDRKg3iNNiV+Tsan0Sm1Owz0D1kZt4euCZpOZ61GJAUp65UIT2Zzxf0x93ntR9Bwo9Fqg1PfSAOVnJWlvKR+7s7GeQxaGubsSrJNRhjkyhtM2ZWYrFMHa18j1QOmwS05iFoN05DQissnQCzbcx1VPPoAa3l1TtR85Z+G/u9adxK5WjnnOWPsdARHvUhnXUSyOgwKkvK65Yd9NB00K1lIo6CX7lQEJSf39oWmS9IFbDtuDJPVxc+HuDbLfeNVPsbhGEX1Qq6rWhuJZpbgloOt42+7ihIc9stcJMraEo1Y08iAPmFK8VtW1walQOjI2ONpUMwo9WVa5E6QVhkkvjsH7SxfiNpfurXlCkB/0OYT0jU1kSkATzfCvQxkGBNDWCxrc01WezamF1OOn9Men09MFU51qLgRRzDVQg4hgE3nHZ2eggKimt08XM1wvYODoIjEUYxPmaSYXx6kCbhajfJ0Ds4CI6lv5uAtua2jHRcx1EztR3E6MQ6YX6ujUzES9megz1jVmUfvjZyzdF1JtqD8/kfoziI0QzmlkysLvvW21fN4b2dU6M7n01WWQbdivMAJs8qr2YW8mzkE8CW57G56efU7MMedJTz1HRMc33HfpfFWryAU4jA/ukWp7YmEdie8ciH5WmPAfXE7TIIX5qmIjJaS1KpeUg5hrV5ElBUmGpWPqLqoZJ5Goy0cbPu56Bj3FXXCrgTwxYzXZxg88nMI+/xpb7LxdlFd5XzxUWDLfO6rwJXubxhVdcJd51B635tL8LqmcfX31BLAwQUAAIACAAxmp1FNdvZrWgBAADzAgAAKQAAAHVuaXZlcnNhbC9za2luX2N1c3RvbWl6YXRpb25fc2V0dGluZ3MueG1sjVLbahsxEH3PV4j8gCWNbgtbg67FkIdCE/K89aphiaMtK4WEoo+vNq1x3Lq0mqeZc+YMMzp9fpySfc5lfpq+D2Wa0+dYypQe8vYKoX4/H+bl0xJzLHlzqtxPaZxfdunrvNZaNZchjcMy2hXNW4zC20NKauVUy5hhFEnmqVfIeW4b1oHrwDbMUWL7zW8SP3WXuI+pXFbtN2fonw27lONSdmmMr1s4Z7+Hzjf4uAzj1Hh5K9ga9Ti1OrYGYoRL7ivVACCQ5Y44XKXspCbIY8YxVKMoUECEc9KJSiTl0LLQiabCfCcQk4xRV6mnrRtpbRy1VUJHiG7TvOpsDcFIjBEhBJirXEAwGDU2NA0Naj0gODAgqjaaKEDBBhNY9c4Ly5GiXmBcmTGA8em4p+3en+tU/e91juf8h+DFL7iIrt7aXDBXv39elka+jU/fDkOJ6MuQ4278cB3ubm6uf3nyzb9HxmrUtvFfff0DUEsDBBQAAgAIADGanUVKoLPZIxgAACgqAAAXAAAAdW5pdmVyc2FsL3VuaXZlcnNhbC5wbmftWmtYkum6xmkmp5nMymmcPORKK/Z00BGXmgd0VZo1Y1rTwTwglZqTBhSKhnKYpsamLM1cSWTAVJM2qeARFBQ7igbKmAkaApUK6acySoCcZH82s9bea6/9Y+///eDmfb+L6+O93+d+n/t54Du/OybK4ROXTyAQiMPOHRHfQiALqOBr0ccLwSvnv5pJA9/ssr6N2gph9riNgZMP07fs2gKB1BV/ajn8EThfdGJHfBYEsuTR/MtOgLmbCoF82bYzYsu+U8mT8m8Kj+e2CKZbK1ohyL9VbF34OgLm1FvyycLPVuyxX/7jjt2Lru+JWHRhydalovvffPbh2g8/i6BFfGDn45XlWyc2Nqm7jJqrlbyqe4x7crlx4+xv/UBCZj+KWHXPQHp5fKWCZJ5sCFQStBOXAhWbDS8yWXYQyH34vZV9xWOduFNQmF9d4hfgEr1L6dWvQmHKPKAmZzs4H4jkzoTCbFqGrdEPnN4Pe0ZxnL2+ERw6gaPWORMwGTH/sSjTzGn0B+DIbWuq4m/Gyu/J04XIxr5m89AcBDJ01FO7cPlKDQpNhkDQDSWdBMu0QDM9lCUO2skv2BvR4UM2CnPxuv44GV7zA1GvCWw3dhst5DktQzYmyLkgCy/uS6fjK2hl0867eF9LQohDWIRETem/KW1IdTcAOQshzVXbPbUP7D1C89/2RimDps0DgrAcfadX8Q1ApcZW/nSRRbYCaszCNRUz2rFKRpiH4XWhD1urdIyF654fhKQqc+KlQp92QpgGUSwKPZriqjDChx2JE0cHxwD+dtU2R3g2ST5uALarfJk+kPv58oOp6Njn2HrT748cGfaiYHoVbT2Ms+zq/eiBmuGpSsSjE8485gbtmmbesUrsvU7RcJbrMWPbVrR7e1VKVOJHRwMnl3o6QQ4pej39sMsToWfPdxvaNES1dntMaiY/WqjxR8GnrT25fG3PbCe0wn9TO0tWExuIDYLeRpqeUXrUXTl+zJifM5M25b/BhZSZV1DB5Wa1hL2ySDh8XJg3xiU1yZsSzUrzq1F1iwmeB/uwIsnoeN+zjaV3a2L3SI8BMBzcJ1Gs5x61ZCBivW2zgnBSOnxwLtxmFOdOIlXdsCbF5sizjPUw7cCLjlQ4WjKNj+63hheX5l0cDT7KD+3JJBrjpXBOnIol+1Irybu16ht5HoxfaswwVxHybyXmTpjc6ple0js8DzvIiabbBEQA9mGZkyi4LvZuzZ76hd9V9O88TET4QEnxARSQcuJwrUo4ehelxsZsz1RUQ2U9Gpx7fduFrm3MxO78xZUXRJbJw0W7dp7q5x84sXYpbJOZPvD1xbQ80tG8XcJRi6gx3PLKUd2uxpYhw1eKGhNiUV7DsE1SaF+GIoHsramnc5n+4gxEnHc6MovYQHjoK+tpFDUs/LoiTfFCEy3UZ5h8b6yHNVzS+V5ntLSnE1aFr6QI8aHPsUEd8eyKUeytRiamJlDwpbCfCxgSYuGrslyzgZYdztR4g2mgJzhDPkiSEPuzdkj2iO3rHFAQSE6gCzXIV7goaaTvzIWiYN/urqRf8X5waG7QzSqn9itOj0ScIqFm0UASEydpFCGhpfHIbud4NI+5cT6kFXsjVQc8mWGno3fUPKB8LHx7o5Fy41rc92nGGyNSVDIMPiwdrVeYBLj6ouscyV6Qt0qZBgdwk9VAgo9AKw63xWw+SkBUJiU/CliPlp7si1lJxQ9JoOeMVDOpA7Og6shX9cc7+kdDCzL4FjpONd2gcJ45KJpNiHqujeDQC0fyUF5+w+u/+uaHAEChC/plq78WowHz1oT6P5CU7q4R06+RtAhV6okNfVkwJLQCd+W6U5u/yzck1ihbhlCLQ4F6mVJ4U4ri0XeCofNvZLPtDq6mnKz6MKECGuP0QzzmCbIjnU5waUZ4b6mTb0816rAIgYgjzmNLcCgDXBjlnU6oyWxLgqHbigQnnnZG3+hP8Q/PCvXjT9laWNDOcd8rgt3e6QnwnAxaibKBrnOFlKQBDuX7VWOSrJKNDUS39CH9qX5CGq1M6QenNMgTAqRrpfBhLILz6hPIfXSRPpAaFF8VuxT7+jpeslk4mlBBkjSbznotxzVFp9L80Ty57iw2H3bdaXQS6kKlO/2pw0BfGFAqwtHdSh+nhZ2uxqUloTXV4RQn+opba4WpL8JKWjR/ULDe6hSZOOQz1FgYZ7iCBoMB2FX2i6os9OkVh4FKUskwzZjJ5yZltJUIvnZXT01TzDsrcoGWTv1J93iDXi/WxnZMmtyuAHuk/tIN2hETS2gHqS2/HXk0ZgDGD3PoXDSRV8+hZ6tS0XC7mtgtGe64D6il7aJE2dPg8bMNFYjPqPFRFel8U1vMPccWtM7sO/S4MzoplRpMWiQkHKG+Ac9OghWV1l2Oh5FVwlBqGcNIpHRWx0Y4xosl3HZgtPk/YF5b4g2vkorP5nTnb6wsEg0ps8JZgbEwvqdfn0Sw3Tt90M0gogj9N7GBGt3INWZxu0WkCVLI87yfRapy5Lp8ZoqEgZOiEmQ1wEFpoDlZWgmeDkdQROlrYFmv46Cnqm40j0b4Ufza+Bc+z2xOS4h5k/Ei79tyJ8sNS39jcHz1aEZCmVifkSdp73ENCqrRpc5xe84lc1KCIlNHBvbV4uqVstglgGaZ07EV3/tvomQmPK+7FBF/KbaxP4eHqubEP0l5AoQBgwmGXJ4mns/EdLCAp5pFwhdT+2XUExdkZKJI5Vum3FAL469a0JJksIVKxn1pAOXYipI0BMbTpz3uF6R+VsZUe8qHg70TcpP0bvXJymqeqssCBIOmJ9+RCgM+K3nQPaq3h7wMcKIGXu48hckyL4CcKD8vct2R2sppsdpBmrsjVA5rYArZn17oBIF87/t/QcfWt8++SQdN9astqaC3frX9Pb7H9/ge3+N7fI/v8T2+x/f4Ht/je3yP7/H/jKrT0uT8ycUQCGTdT9Egdvx/0e0z6vxvxj10on6wAUo/9XqiEGl5PQgNN+7UX04pS6GkXEsZdB9OaXbgyKzBARBIEhpOmegZRhcm2WYfOJJqpcaj8z8yEzhTMk+p7Zpalh+l2sBqxeqpYkJFW/2EjwAmaAyRlKKHJ3PupSyA3B+dm6G0D3U5UrB8KhHQ46/ip44sGA2Qp9kMTbmpYda3fZMrRk4EVcjr6NmJGE6Ke3k6Ha9KCkQBvVEecLOWYbMwp9tnn/j0rCJbprOUxp5chT9tGD/9xFkZpBfDDUPwPolsrbam70BLdwY/DknU0Y/5k6Qy3S1z5+MA5nXNN0jTsztmPALgSZygzudIiQ90kGbyTIXtcZZil24SQ+bJNftVY2Vtn2JlMeTahtxUxZMf2pXYaF4KfIytQAs2BwTFk39/YC+OHeKNJRaHznTyOtbu9gvb4uQIf/ubUTxJcIsqIr6GCSwpHuaBkJvUy1Uyz1Wk2VefKv/SiTVS0/yQu4RWz1dlx3B4BLtPHrWOfXKQMCitDjeMRiMp5dgJzN9S5bzWuy2rIIZYBSR/ok7wQl3D+0Vm2M8RIa7ITs1097R5NfC+TULmVkNxstZNXGvQvpinWfUMRtAxjSp+7W4upBMaB5wnSpqEpma+m8F/YObL5IcwCmd1WeBn2MRRrOKLu7JqzyaV0HozbDCmsYYRzNcQNZnbmpKyPYKyXQfPcQngmtTccI8NsNhph58Q/JqXeZChcGNFpIGAk2ab+eNlLZnYxFwz6eMS/LZsQd63nG7ZLRljW7/0k9xLDyOeunziPL1TNTYSMKjIOV9nGeoge0srLy56cKH1cUK3E4684z4q/KpIQ5GzneVRS+TbvdWkvH7CinKg+ZjA8pyZ6ipnxzHt71tL2vsBetXULbQtTg7L3ZV8pmIubG+qYimokOcoLfuNXs0dP9tezn4KjQSgO2lndxETOqZxHESkKqAZi3fN2KOlJKQH2vYvy+0ljnBlAzh+FVOJyy4WpLxht42XBRWgZVVoKjhxOJFhHB9BzIWIaqa+qOamTd0ioNgyG/G8yPUWKGEuSvG5fC4pjvZ7bt8BWall/0PPvo9Ux3AcufWiCG1dDcuVovL7N2UtBtcthzk7KM0Kwwtjbi/K9eXzqZnw7L6xogf3ElXMp+S+Z+5niD/9+12/5n+A7w1dJLJsSjJwTrnF8We4BVZTIHUlEnn+kg4Di6O289EuOsOVlXHAeop1lyrNUAKgU6TGKfDk6J7vTfdpe/tskDH3tvLMo3syPfhlX3BRLG4a91Xw6ZVytl3M2I/Oyd8xGFP1U5vn+dUr5/ScyZMD/SBFDGHYNT3c2BXbY30TFR4cvgdZmW7RR3LLulr3CHNhcKF0FAe/U6HG1vhAv3HubphTxFNCIt7JL/RxzgDuBS7bnIXgRRydcna2Spcuopjs457qRxjDnSdjjvejSmW3tsKWUWRrMR88d7VbQTPG+7K9S3XV02W1iZTBAsX4PXPnalmnFcsAsO2e2iqkdXwQaTNJbfmNttzNb1tq39FZ74ygLJbPvovb4BLOKx3kJUwwR2nE3Js6+I7QkD1T60Nn/BXGK73isrzEH1nQuoHvXe48tZjq4+3631lo5u8Od7yHo+sM6Lv4Jf3uwE55gGOdew4tx30+IDEDwIjVU8ZaX2a6PiHZD6TEFOH4RS4rrvpvOhzXNzN2+FLsUglqn12CtoaD+Ohwh1qdZkeRtbl6nEN7AdUn5KPcpM+50n74Ki9xKdlmVto0JaQcUpC4WBZor113pCLNkgbd+IdUunLYYnlVYUcUZxI84DmdwI5kgIvP7QeVs4+pVV4dIRAzrUsrwwa+xNM68bN6fBYt/aq0NEGg94fWM6N5byw2mLzuIE6YtFa61txcVAVcs3Zq4og/XR2mCGWOj+oVF8WAgiuSrBbcSlJr/GJdqLqHSKjX4JhFVLswuUDU4F1+5u+H83/OIJCYw5mJzu4DujVrtM9/L1daKmiVZuK3/xrnBW5Iw6mLed6iWuIUYjSzEbislnrfB6XG1iLXiEfxm349TDvQLhXHzPOJdhjkuLAxB6eqZAH3vxzBTHPVdxCIv+77rkY9JFvNWhlXA2WFU5PFOpn6hemrqg/QHvLpeSp3Cpqi2Lsa+BXoc9Fi4GiBrmntA+rNIkHaozRWH2/zW5DG51TZmTrToJiUE1ajKOmspWHyzxwXYBwPyQ/JjJy+LHz+OaXijRzWx02B/ypTrWY/YvYxb8s8Xs5yBSltvtcOE/cys3prifwpdluCWs49PtDDmZvIliXjhKl3pUzdwEiE+rffJsDEcLzdZtXI1L8QUw+KXzlRgOZgdTLSfvlZ3eS1C48WA3ns8Uttur0PN5avFrcDrbzxoq55tfqn2jKG2MdyxgoT1plp0rILE6ho6XTbxIC7p+HS1LUkVWpJvH16PnaZLCSpYPLBoOIvsmmZTuLAppFD4JRMM+5cTYhav52l5DzSc1f9kS1WHQmZCJ4M5lrtilj5oZLKUvyD1o23xi89cZn54Zp6bEo+CqazSUuVsOC6wvoHl32HylqHbxAvbWsPkIGSGlg35z+4WKZ9bcr2pXDUljthJ+5p9YspNKS0Mj9z94Hf0AxKbr97KSjF/ZKb+pYXd/Q4mavzr8MHtZjiw8+nad+V7p9ylfu2XOy0KIWAPpPYcpuprRaOqNc7Xryu3v1HXl4qOyw9Ju2ddDxBkA/XFVTRDRJW8dHmCdrou3SLHdzdx2PQ3o1jYkhLHETz+fe4XNvLh40Yw9SSPdPXAhWwtp6WrLkktVyGz4DLa+kaaSVDR0hcllONKckG1b5N7y/dZKYEJlT539sDa3OFkRBxP+IKdKW9/XkE3pi0171UeGMjDJD/OAXs1624nade/Uj/8jjm8uSsLsYZdwalVsaIR7nzf7tF3Q3J5Igapw7GjrPxP03WAo0A6CwwsmXYQ8w3dmPo4ZfjVlKOyWH3ebhigQtb3JJITbYd3OIgJ/TOp/293q4ZeYaGvvlxQ1WoPW44BMy4RTX5YS+kkdust/1xPYjT11arh4xlIlNo/HDWVFtC+J3qzd3ijeU3gYsInCAV9I6ri1sUTcpBcR6ienvX28UAqUPfPaTLrKfyYzY00QorkFG50d5Z9Z3VruGPTEswSw7Ke8dp51wkxnHENHfL1/LdMie629Did+pvQV9OiLImb/s3VpWl34usE7c9rG8GKe2W0QYWcTLTMPvQmX9C/8qRPEtYVbcoDlhV7H8cafH+Fmq3kjv27wwLW0mjjw+Zx1R6w7N5TfHBiowt3mnurCVdaYE7KulZUrxF77/20f6b+xgTo8amMNG9a/CI3OgDclhc127znk0NqL8jzEesIGVAebssmB/nziOO8v+MWAp8sLMnaoUxT30vJGnJkW7Kai0TSFTXhGT+moaNYuEiUJUV6hn9Eg9cVOfu4Qwqjjh6q/RHcBPnq5Btx88hKhFRnPBEslmm7Ambmy5mnEulH/KeGSmNpYtL8Q3RHO+X7WAOoGtgSW/302pM23eQcvpuz3tMRVLAcXUiOeedcTK/ZfmslPwmEk/5b+KiFrjJtOJwZRh00mtbMpR7rJeWJQUe65GUtuPwNGtEtlR6pzD7zzA2eQDQkpX68yKTJF2FGM6TeQguiIYCuSlYaun2o79wpQtu3NwwfUHggrVPCt/uE/Qm6DIgUJdcE83WXBBdpwtbTmPxiKipj5uiL/G+o9W1lRj+h0EdHy19Gksc34s6mAPDlI1JPrLEGU5VO3MXywIN7JmDVTfz6T7v3IU2CXQE15BYfx42RLVgI4tsbEu25xl5qAU3HjrFhvaG+Uyu39ZTyDvWG6kyoQSfsBbj6UN0DEaKYBw6ejfLsg0nSHlHC8AlI505JS1TKTuRI7MjByOadk8a9A5DKaDvO8mnm592eZUm/6tZNDwlRzBYD5jLWgodSb+fSZ9/wENMMvCUJ4UE0BbDbQl/dRZ+utdwajAKNBUdbbhwq19x3Se/WqrDz715l7+S1vjUNsnRpsjhdxE6Gpf5HXNbIIaD+n4v2LvMnRzT6vYvD6Q8STY8iFlzHcZP3os1egLY80wXJfGLpuKpU2BpwLwCNMFXGdmpHVL7ffPOmHJFKAvMzITj22pO4ggs16G1hh+HoNzhkyv+Wc3+U0dVljNhRleR/1+8HJ+C/YdajcWHWOc7kcH0cPNgwJFmI7f2dbJ8OM1DPuw743lgNWW15heV74FxzfaMzuGaxNix+YKlJZrodKe87Karx7u4mDvrBpfICfNlWdprm7D1EjelDvwQQAI1yxYccfbUFrwp0v2CLudEgisoJox4qRnJ1XbU3Hz2nisngVDjrG2Bx+x9nmo4582tC/m4YgoRrGmv5F4ENN95uyy/pcP9LHy3fW7b3pUVTPbh5D93LU8/mC5TV/KqQ5aAiuBNjFUy0MWPmBEqh953IsMUoskH5vsa+PQXiL8/zuEbQPubJAwREPtOsqam64unwEhDC/Dao1bT8QILnTU+Yeq/848yer42exJ5mnqzvB10/F/h+oGUyazniH73M/Pdy1XyLv1vrK7P/6VnuNpJwIz/F4n/pTBntc48bZoL07L/LKJNQuTcs1X/o4qu5rKEKgzjj/3he+fzcHuetHEFwrCYk9gSFLgZ8w1V1Nw6Vj6TW8i1InHCoUif1t+38mzm5dTAiH/2UvGj7Z5jc68Y85W05sOd3phKtcdcFzmtvuBTTpTz/qGq/NYJL3JxL3wddHIm0GO+Scm6oOaX//xHg+ZndGnMTaW/pg0Zru9tzSKCbSyiqJtF0lVpncZREcmj2zxMvw3mtpvlAYeaB0lWANm+4W6zFBo2fV4Pbm4Kef96oCcATEBJjt+bAa6NrNpFad8yoc+/iuemaS5ss4WLCifcqZqruX4xY59pkpQSGUqaoh2LJZsmPkXObnUtpYnK07g4O5sPmXLyYmlhdRaj3XgCDplipLR35bRPYvl4iuubLzDYKXdqrjUmJ6MyT20KUKDNbuUUJMlowfiFG1rETXvi6YSZLi3+j/wCud82s30Acfx7hDhQk7EgjVE0vU6tKFkpyIMa2lTPwWVUyCYvp5R+J1KmqzJ/MLY4iFiE0Q1qpJfor6cXQWoZPAnETMfwpQayh33kuqFUcbjNYrSJKbYXqVdPUiWbFkAgoqVUCARycdl/Q/xLnRSJgf7jocVWo6r8vx5V5ChJPNrH4My8Axl2Qt9+JtbPDgJpLspOK9B2in7XkG082rJ/PA5JA69IEjG0tukO18mt4NXar8MrvGzkzSFmj/ENP0NKm1aOg1chOyNjIphbD/3wn1BLAwQUAAIACAAxmp1FQx559k0AAABqAAAAGwAAAHVuaXZlcnNhbC91bml2ZXJzYWwucG5nLnhtbLOxr8jNUShLLSrOzM+zVTLUM1Cyt+PlsikoSi3LTC1XqACKGekZQICSQqWtkgkStzwzpSTDVsnC0hwhlpGamZ5RYqtkZm4MF9QHGgkAUEsBAgAAFAACAAgAMZqdRc7z4upTBAAADRAAAB0AAAAAAAAAAQAAAAAAAAAAAHVuaXZlcnNhbC9jb21tb25fbWVzc2FnZXMubG5nUEsBAgAAFAACAAgAMZqdRWcfI7+uBAAAixYAACcAAAAAAAAAAQAAAAAAjgQAAHVuaXZlcnNhbC9mbGFzaF9wdWJsaXNoaW5nX3NldHRpbmdzLnhtbFBLAQIAABQAAgAIADGanUXimsFEswIAAFEKAAAhAAAAAAAAAAEAAAAAAIEJAAB1bml2ZXJzYWwvZmxhc2hfc2tpbl9zZXR0aW5ncy54bWxQSwECAAAUAAIACAAxmp1F7X6u7YIEAACcFQAAJgAAAAAAAAABAAAAAABzDAAAdW5pdmVyc2FsL2h0bWxfcHVibGlzaGluZ19zZXR0aW5ncy54bWxQSwECAAAUAAIACAAxmp1FkfYkS6ABAAAtBgAAHwAAAAAAAAABAAAAAAA5EQAAdW5pdmVyc2FsL2h0bWxfc2tpbl9zZXR0aW5ncy5qc1BLAQIAABQAAgAIADGanUUa2uo7qgAAAB8BAAAaAAAAAAAAAAEAAAAAABYTAAB1bml2ZXJzYWwvaTE4bl9wcmVzZXRzLnhtbFBLAQIAABQAAgAIADGanUWUE7MiaQAAAG4AAAAcAAAAAAAAAAEAAAAAAPgTAAB1bml2ZXJzYWwvbG9jYWxfc2V0dGluZ3MueG1sUEsBAgAAFAACAAgAoHg9Rc6CCTfsAgAAiAgAABQAAAAAAAAAAQAAAAAAmxQAAHVuaXZlcnNhbC9wbGF5ZXIueG1sUEsBAgAAFAACAAgAMZqdRTXb2a1oAQAA8wIAACkAAAAAAAAAAQAAAAAAuRcAAHVuaXZlcnNhbC9za2luX2N1c3RvbWl6YXRpb25fc2V0dGluZ3MueG1sUEsBAgAAFAACAAgAMZqdRUqgs9kjGAAAKCoAABcAAAAAAAAAAAAAAAAAaBkAAHVuaXZlcnNhbC91bml2ZXJzYWwucG5nUEsBAgAAFAACAAgAMZqdRUMeefZNAAAAagAAABsAAAAAAAAAAQAAAAAAwDEAAHVuaXZlcnNhbC91bml2ZXJzYWwucG5nLnhtbFBLBQYAAAAACwALAEkDAABGMgAAAAA="/>
  <p:tag name="ISPRING_SCORM_USE_CUSTOM_PASSING_SCORE" val="1"/>
  <p:tag name="ISPRING_SCORM_ENDPOINT" val="&lt;endpoint&gt;&lt;enable&gt;0&lt;/enable&gt;&lt;lrs&gt;http://&lt;/lrs&gt;&lt;auth&gt;0&lt;/auth&gt;&lt;login&gt;&lt;/login&gt;&lt;password&gt;&lt;/password&gt;&lt;key&gt;&lt;/key&gt;&lt;name&gt;&lt;/name&gt;&lt;email&gt;&lt;/email&gt;&lt;/endpoint&gt;&#10;"/>
  <p:tag name="ISPRING_ULTRA_SCORM_COURCE_TITLE" val="Le continu et ses lois (thevenin, norton, superposition)F"/>
  <p:tag name="ISPRING_ULTRA_SCORM_LESSON_TITLE" val="Le continu et ses lois (thevenin, norton, superposition)F"/>
  <p:tag name="ISPRING_PRESENTATION_TITLE" val="Le continu et ses lois (thevenin, norton, superposition) F"/>
</p:tagLst>
</file>

<file path=ppt/tags/tag10.xml><?xml version="1.0" encoding="utf-8"?>
<p:tagLst xmlns:a="http://schemas.openxmlformats.org/drawingml/2006/main" xmlns:r="http://schemas.openxmlformats.org/officeDocument/2006/relationships" xmlns:p="http://schemas.openxmlformats.org/presentationml/2006/main">
  <p:tag name="NUM" val="7"/>
</p:tagLst>
</file>

<file path=ppt/tags/tag100.xml><?xml version="1.0" encoding="utf-8"?>
<p:tagLst xmlns:a="http://schemas.openxmlformats.org/drawingml/2006/main" xmlns:r="http://schemas.openxmlformats.org/officeDocument/2006/relationships" xmlns:p="http://schemas.openxmlformats.org/presentationml/2006/main">
  <p:tag name="NUM" val="6"/>
</p:tagLst>
</file>

<file path=ppt/tags/tag101.xml><?xml version="1.0" encoding="utf-8"?>
<p:tagLst xmlns:a="http://schemas.openxmlformats.org/drawingml/2006/main" xmlns:r="http://schemas.openxmlformats.org/officeDocument/2006/relationships" xmlns:p="http://schemas.openxmlformats.org/presentationml/2006/main">
  <p:tag name="NUM" val="7"/>
</p:tagLst>
</file>

<file path=ppt/tags/tag102.xml><?xml version="1.0" encoding="utf-8"?>
<p:tagLst xmlns:a="http://schemas.openxmlformats.org/drawingml/2006/main" xmlns:r="http://schemas.openxmlformats.org/officeDocument/2006/relationships" xmlns:p="http://schemas.openxmlformats.org/presentationml/2006/main">
  <p:tag name="NUM" val="8"/>
</p:tagLst>
</file>

<file path=ppt/tags/tag103.xml><?xml version="1.0" encoding="utf-8"?>
<p:tagLst xmlns:a="http://schemas.openxmlformats.org/drawingml/2006/main" xmlns:r="http://schemas.openxmlformats.org/officeDocument/2006/relationships" xmlns:p="http://schemas.openxmlformats.org/presentationml/2006/main">
  <p:tag name="NUM" val="9"/>
</p:tagLst>
</file>

<file path=ppt/tags/tag104.xml><?xml version="1.0" encoding="utf-8"?>
<p:tagLst xmlns:a="http://schemas.openxmlformats.org/drawingml/2006/main" xmlns:r="http://schemas.openxmlformats.org/officeDocument/2006/relationships" xmlns:p="http://schemas.openxmlformats.org/presentationml/2006/main">
  <p:tag name="NUM" val="10"/>
</p:tagLst>
</file>

<file path=ppt/tags/tag105.xml><?xml version="1.0" encoding="utf-8"?>
<p:tagLst xmlns:a="http://schemas.openxmlformats.org/drawingml/2006/main" xmlns:r="http://schemas.openxmlformats.org/officeDocument/2006/relationships" xmlns:p="http://schemas.openxmlformats.org/presentationml/2006/main">
  <p:tag name="NUM" val="11"/>
</p:tagLst>
</file>

<file path=ppt/tags/tag106.xml><?xml version="1.0" encoding="utf-8"?>
<p:tagLst xmlns:a="http://schemas.openxmlformats.org/drawingml/2006/main" xmlns:r="http://schemas.openxmlformats.org/officeDocument/2006/relationships" xmlns:p="http://schemas.openxmlformats.org/presentationml/2006/main">
  <p:tag name="NUM" val="12"/>
</p:tagLst>
</file>

<file path=ppt/tags/tag107.xml><?xml version="1.0" encoding="utf-8"?>
<p:tagLst xmlns:a="http://schemas.openxmlformats.org/drawingml/2006/main" xmlns:r="http://schemas.openxmlformats.org/officeDocument/2006/relationships" xmlns:p="http://schemas.openxmlformats.org/presentationml/2006/main">
  <p:tag name="NUM" val="13"/>
</p:tagLst>
</file>

<file path=ppt/tags/tag108.xml><?xml version="1.0" encoding="utf-8"?>
<p:tagLst xmlns:a="http://schemas.openxmlformats.org/drawingml/2006/main" xmlns:r="http://schemas.openxmlformats.org/officeDocument/2006/relationships" xmlns:p="http://schemas.openxmlformats.org/presentationml/2006/main">
  <p:tag name="NUM" val="14"/>
</p:tagLst>
</file>

<file path=ppt/tags/tag109.xml><?xml version="1.0" encoding="utf-8"?>
<p:tagLst xmlns:a="http://schemas.openxmlformats.org/drawingml/2006/main" xmlns:r="http://schemas.openxmlformats.org/officeDocument/2006/relationships" xmlns:p="http://schemas.openxmlformats.org/presentationml/2006/main">
  <p:tag name="NUM" val="15"/>
</p:tagLst>
</file>

<file path=ppt/tags/tag11.xml><?xml version="1.0" encoding="utf-8"?>
<p:tagLst xmlns:a="http://schemas.openxmlformats.org/drawingml/2006/main" xmlns:r="http://schemas.openxmlformats.org/officeDocument/2006/relationships" xmlns:p="http://schemas.openxmlformats.org/presentationml/2006/main">
  <p:tag name="NUM" val="8"/>
</p:tagLst>
</file>

<file path=ppt/tags/tag110.xml><?xml version="1.0" encoding="utf-8"?>
<p:tagLst xmlns:a="http://schemas.openxmlformats.org/drawingml/2006/main" xmlns:r="http://schemas.openxmlformats.org/officeDocument/2006/relationships" xmlns:p="http://schemas.openxmlformats.org/presentationml/2006/main">
  <p:tag name="NUM" val="16"/>
</p:tagLst>
</file>

<file path=ppt/tags/tag111.xml><?xml version="1.0" encoding="utf-8"?>
<p:tagLst xmlns:a="http://schemas.openxmlformats.org/drawingml/2006/main" xmlns:r="http://schemas.openxmlformats.org/officeDocument/2006/relationships" xmlns:p="http://schemas.openxmlformats.org/presentationml/2006/main">
  <p:tag name="NUM" val="17"/>
</p:tagLst>
</file>

<file path=ppt/tags/tag112.xml><?xml version="1.0" encoding="utf-8"?>
<p:tagLst xmlns:a="http://schemas.openxmlformats.org/drawingml/2006/main" xmlns:r="http://schemas.openxmlformats.org/officeDocument/2006/relationships" xmlns:p="http://schemas.openxmlformats.org/presentationml/2006/main">
  <p:tag name="NUM" val="18"/>
</p:tagLst>
</file>

<file path=ppt/tags/tag113.xml><?xml version="1.0" encoding="utf-8"?>
<p:tagLst xmlns:a="http://schemas.openxmlformats.org/drawingml/2006/main" xmlns:r="http://schemas.openxmlformats.org/officeDocument/2006/relationships" xmlns:p="http://schemas.openxmlformats.org/presentationml/2006/main">
  <p:tag name="NUM" val="19"/>
</p:tagLst>
</file>

<file path=ppt/tags/tag114.xml><?xml version="1.0" encoding="utf-8"?>
<p:tagLst xmlns:a="http://schemas.openxmlformats.org/drawingml/2006/main" xmlns:r="http://schemas.openxmlformats.org/officeDocument/2006/relationships" xmlns:p="http://schemas.openxmlformats.org/presentationml/2006/main">
  <p:tag name="NUM" val="20"/>
</p:tagLst>
</file>

<file path=ppt/tags/tag115.xml><?xml version="1.0" encoding="utf-8"?>
<p:tagLst xmlns:a="http://schemas.openxmlformats.org/drawingml/2006/main" xmlns:r="http://schemas.openxmlformats.org/officeDocument/2006/relationships" xmlns:p="http://schemas.openxmlformats.org/presentationml/2006/main">
  <p:tag name="NUM" val="21"/>
</p:tagLst>
</file>

<file path=ppt/tags/tag116.xml><?xml version="1.0" encoding="utf-8"?>
<p:tagLst xmlns:a="http://schemas.openxmlformats.org/drawingml/2006/main" xmlns:r="http://schemas.openxmlformats.org/officeDocument/2006/relationships" xmlns:p="http://schemas.openxmlformats.org/presentationml/2006/main">
  <p:tag name="NUM" val="22"/>
</p:tagLst>
</file>

<file path=ppt/tags/tag117.xml><?xml version="1.0" encoding="utf-8"?>
<p:tagLst xmlns:a="http://schemas.openxmlformats.org/drawingml/2006/main" xmlns:r="http://schemas.openxmlformats.org/officeDocument/2006/relationships" xmlns:p="http://schemas.openxmlformats.org/presentationml/2006/main">
  <p:tag name="NUM" val="23"/>
</p:tagLst>
</file>

<file path=ppt/tags/tag118.xml><?xml version="1.0" encoding="utf-8"?>
<p:tagLst xmlns:a="http://schemas.openxmlformats.org/drawingml/2006/main" xmlns:r="http://schemas.openxmlformats.org/officeDocument/2006/relationships" xmlns:p="http://schemas.openxmlformats.org/presentationml/2006/main">
  <p:tag name="NUM" val="24"/>
</p:tagLst>
</file>

<file path=ppt/tags/tag119.xml><?xml version="1.0" encoding="utf-8"?>
<p:tagLst xmlns:a="http://schemas.openxmlformats.org/drawingml/2006/main" xmlns:r="http://schemas.openxmlformats.org/officeDocument/2006/relationships" xmlns:p="http://schemas.openxmlformats.org/presentationml/2006/main">
  <p:tag name="NUM" val="25"/>
</p:tagLst>
</file>

<file path=ppt/tags/tag12.xml><?xml version="1.0" encoding="utf-8"?>
<p:tagLst xmlns:a="http://schemas.openxmlformats.org/drawingml/2006/main" xmlns:r="http://schemas.openxmlformats.org/officeDocument/2006/relationships" xmlns:p="http://schemas.openxmlformats.org/presentationml/2006/main">
  <p:tag name="NUM" val="9"/>
</p:tagLst>
</file>

<file path=ppt/tags/tag120.xml><?xml version="1.0" encoding="utf-8"?>
<p:tagLst xmlns:a="http://schemas.openxmlformats.org/drawingml/2006/main" xmlns:r="http://schemas.openxmlformats.org/officeDocument/2006/relationships" xmlns:p="http://schemas.openxmlformats.org/presentationml/2006/main">
  <p:tag name="NUM" val="26"/>
</p:tagLst>
</file>

<file path=ppt/tags/tag121.xml><?xml version="1.0" encoding="utf-8"?>
<p:tagLst xmlns:a="http://schemas.openxmlformats.org/drawingml/2006/main" xmlns:r="http://schemas.openxmlformats.org/officeDocument/2006/relationships" xmlns:p="http://schemas.openxmlformats.org/presentationml/2006/main">
  <p:tag name="NUM" val="27"/>
</p:tagLst>
</file>

<file path=ppt/tags/tag122.xml><?xml version="1.0" encoding="utf-8"?>
<p:tagLst xmlns:a="http://schemas.openxmlformats.org/drawingml/2006/main" xmlns:r="http://schemas.openxmlformats.org/officeDocument/2006/relationships" xmlns:p="http://schemas.openxmlformats.org/presentationml/2006/main">
  <p:tag name="NUM" val="28"/>
</p:tagLst>
</file>

<file path=ppt/tags/tag123.xml><?xml version="1.0" encoding="utf-8"?>
<p:tagLst xmlns:a="http://schemas.openxmlformats.org/drawingml/2006/main" xmlns:r="http://schemas.openxmlformats.org/officeDocument/2006/relationships" xmlns:p="http://schemas.openxmlformats.org/presentationml/2006/main">
  <p:tag name="NUM" val="29"/>
</p:tagLst>
</file>

<file path=ppt/tags/tag124.xml><?xml version="1.0" encoding="utf-8"?>
<p:tagLst xmlns:a="http://schemas.openxmlformats.org/drawingml/2006/main" xmlns:r="http://schemas.openxmlformats.org/officeDocument/2006/relationships" xmlns:p="http://schemas.openxmlformats.org/presentationml/2006/main">
  <p:tag name="NUM" val="30"/>
</p:tagLst>
</file>

<file path=ppt/tags/tag125.xml><?xml version="1.0" encoding="utf-8"?>
<p:tagLst xmlns:a="http://schemas.openxmlformats.org/drawingml/2006/main" xmlns:r="http://schemas.openxmlformats.org/officeDocument/2006/relationships" xmlns:p="http://schemas.openxmlformats.org/presentationml/2006/main">
  <p:tag name="NUM" val="1"/>
</p:tagLst>
</file>

<file path=ppt/tags/tag126.xml><?xml version="1.0" encoding="utf-8"?>
<p:tagLst xmlns:a="http://schemas.openxmlformats.org/drawingml/2006/main" xmlns:r="http://schemas.openxmlformats.org/officeDocument/2006/relationships" xmlns:p="http://schemas.openxmlformats.org/presentationml/2006/main">
  <p:tag name="NUM" val="2"/>
</p:tagLst>
</file>

<file path=ppt/tags/tag127.xml><?xml version="1.0" encoding="utf-8"?>
<p:tagLst xmlns:a="http://schemas.openxmlformats.org/drawingml/2006/main" xmlns:r="http://schemas.openxmlformats.org/officeDocument/2006/relationships" xmlns:p="http://schemas.openxmlformats.org/presentationml/2006/main">
  <p:tag name="NUM" val="3"/>
</p:tagLst>
</file>

<file path=ppt/tags/tag128.xml><?xml version="1.0" encoding="utf-8"?>
<p:tagLst xmlns:a="http://schemas.openxmlformats.org/drawingml/2006/main" xmlns:r="http://schemas.openxmlformats.org/officeDocument/2006/relationships" xmlns:p="http://schemas.openxmlformats.org/presentationml/2006/main">
  <p:tag name="NUM" val="4"/>
</p:tagLst>
</file>

<file path=ppt/tags/tag129.xml><?xml version="1.0" encoding="utf-8"?>
<p:tagLst xmlns:a="http://schemas.openxmlformats.org/drawingml/2006/main" xmlns:r="http://schemas.openxmlformats.org/officeDocument/2006/relationships" xmlns:p="http://schemas.openxmlformats.org/presentationml/2006/main">
  <p:tag name="NUM" val="5"/>
</p:tagLst>
</file>

<file path=ppt/tags/tag13.xml><?xml version="1.0" encoding="utf-8"?>
<p:tagLst xmlns:a="http://schemas.openxmlformats.org/drawingml/2006/main" xmlns:r="http://schemas.openxmlformats.org/officeDocument/2006/relationships" xmlns:p="http://schemas.openxmlformats.org/presentationml/2006/main">
  <p:tag name="NUM" val="10"/>
</p:tagLst>
</file>

<file path=ppt/tags/tag130.xml><?xml version="1.0" encoding="utf-8"?>
<p:tagLst xmlns:a="http://schemas.openxmlformats.org/drawingml/2006/main" xmlns:r="http://schemas.openxmlformats.org/officeDocument/2006/relationships" xmlns:p="http://schemas.openxmlformats.org/presentationml/2006/main">
  <p:tag name="NUM" val="6"/>
</p:tagLst>
</file>

<file path=ppt/tags/tag131.xml><?xml version="1.0" encoding="utf-8"?>
<p:tagLst xmlns:a="http://schemas.openxmlformats.org/drawingml/2006/main" xmlns:r="http://schemas.openxmlformats.org/officeDocument/2006/relationships" xmlns:p="http://schemas.openxmlformats.org/presentationml/2006/main">
  <p:tag name="NUM" val="7"/>
</p:tagLst>
</file>

<file path=ppt/tags/tag132.xml><?xml version="1.0" encoding="utf-8"?>
<p:tagLst xmlns:a="http://schemas.openxmlformats.org/drawingml/2006/main" xmlns:r="http://schemas.openxmlformats.org/officeDocument/2006/relationships" xmlns:p="http://schemas.openxmlformats.org/presentationml/2006/main">
  <p:tag name="NUM" val="8"/>
</p:tagLst>
</file>

<file path=ppt/tags/tag133.xml><?xml version="1.0" encoding="utf-8"?>
<p:tagLst xmlns:a="http://schemas.openxmlformats.org/drawingml/2006/main" xmlns:r="http://schemas.openxmlformats.org/officeDocument/2006/relationships" xmlns:p="http://schemas.openxmlformats.org/presentationml/2006/main">
  <p:tag name="NUM" val="9"/>
</p:tagLst>
</file>

<file path=ppt/tags/tag134.xml><?xml version="1.0" encoding="utf-8"?>
<p:tagLst xmlns:a="http://schemas.openxmlformats.org/drawingml/2006/main" xmlns:r="http://schemas.openxmlformats.org/officeDocument/2006/relationships" xmlns:p="http://schemas.openxmlformats.org/presentationml/2006/main">
  <p:tag name="NUM" val="10"/>
</p:tagLst>
</file>

<file path=ppt/tags/tag135.xml><?xml version="1.0" encoding="utf-8"?>
<p:tagLst xmlns:a="http://schemas.openxmlformats.org/drawingml/2006/main" xmlns:r="http://schemas.openxmlformats.org/officeDocument/2006/relationships" xmlns:p="http://schemas.openxmlformats.org/presentationml/2006/main">
  <p:tag name="NUM" val="11"/>
</p:tagLst>
</file>

<file path=ppt/tags/tag136.xml><?xml version="1.0" encoding="utf-8"?>
<p:tagLst xmlns:a="http://schemas.openxmlformats.org/drawingml/2006/main" xmlns:r="http://schemas.openxmlformats.org/officeDocument/2006/relationships" xmlns:p="http://schemas.openxmlformats.org/presentationml/2006/main">
  <p:tag name="NUM" val="12"/>
</p:tagLst>
</file>

<file path=ppt/tags/tag137.xml><?xml version="1.0" encoding="utf-8"?>
<p:tagLst xmlns:a="http://schemas.openxmlformats.org/drawingml/2006/main" xmlns:r="http://schemas.openxmlformats.org/officeDocument/2006/relationships" xmlns:p="http://schemas.openxmlformats.org/presentationml/2006/main">
  <p:tag name="NUM" val="13"/>
</p:tagLst>
</file>

<file path=ppt/tags/tag138.xml><?xml version="1.0" encoding="utf-8"?>
<p:tagLst xmlns:a="http://schemas.openxmlformats.org/drawingml/2006/main" xmlns:r="http://schemas.openxmlformats.org/officeDocument/2006/relationships" xmlns:p="http://schemas.openxmlformats.org/presentationml/2006/main">
  <p:tag name="NUM" val="14"/>
</p:tagLst>
</file>

<file path=ppt/tags/tag139.xml><?xml version="1.0" encoding="utf-8"?>
<p:tagLst xmlns:a="http://schemas.openxmlformats.org/drawingml/2006/main" xmlns:r="http://schemas.openxmlformats.org/officeDocument/2006/relationships" xmlns:p="http://schemas.openxmlformats.org/presentationml/2006/main">
  <p:tag name="NUM" val="15"/>
</p:tagLst>
</file>

<file path=ppt/tags/tag14.xml><?xml version="1.0" encoding="utf-8"?>
<p:tagLst xmlns:a="http://schemas.openxmlformats.org/drawingml/2006/main" xmlns:r="http://schemas.openxmlformats.org/officeDocument/2006/relationships" xmlns:p="http://schemas.openxmlformats.org/presentationml/2006/main">
  <p:tag name="NUM" val="11"/>
</p:tagLst>
</file>

<file path=ppt/tags/tag140.xml><?xml version="1.0" encoding="utf-8"?>
<p:tagLst xmlns:a="http://schemas.openxmlformats.org/drawingml/2006/main" xmlns:r="http://schemas.openxmlformats.org/officeDocument/2006/relationships" xmlns:p="http://schemas.openxmlformats.org/presentationml/2006/main">
  <p:tag name="NUM" val="16"/>
</p:tagLst>
</file>

<file path=ppt/tags/tag141.xml><?xml version="1.0" encoding="utf-8"?>
<p:tagLst xmlns:a="http://schemas.openxmlformats.org/drawingml/2006/main" xmlns:r="http://schemas.openxmlformats.org/officeDocument/2006/relationships" xmlns:p="http://schemas.openxmlformats.org/presentationml/2006/main">
  <p:tag name="NUM" val="17"/>
</p:tagLst>
</file>

<file path=ppt/tags/tag142.xml><?xml version="1.0" encoding="utf-8"?>
<p:tagLst xmlns:a="http://schemas.openxmlformats.org/drawingml/2006/main" xmlns:r="http://schemas.openxmlformats.org/officeDocument/2006/relationships" xmlns:p="http://schemas.openxmlformats.org/presentationml/2006/main">
  <p:tag name="NUM" val="18"/>
</p:tagLst>
</file>

<file path=ppt/tags/tag143.xml><?xml version="1.0" encoding="utf-8"?>
<p:tagLst xmlns:a="http://schemas.openxmlformats.org/drawingml/2006/main" xmlns:r="http://schemas.openxmlformats.org/officeDocument/2006/relationships" xmlns:p="http://schemas.openxmlformats.org/presentationml/2006/main">
  <p:tag name="NUM" val="19"/>
</p:tagLst>
</file>

<file path=ppt/tags/tag144.xml><?xml version="1.0" encoding="utf-8"?>
<p:tagLst xmlns:a="http://schemas.openxmlformats.org/drawingml/2006/main" xmlns:r="http://schemas.openxmlformats.org/officeDocument/2006/relationships" xmlns:p="http://schemas.openxmlformats.org/presentationml/2006/main">
  <p:tag name="NUM" val="20"/>
</p:tagLst>
</file>

<file path=ppt/tags/tag145.xml><?xml version="1.0" encoding="utf-8"?>
<p:tagLst xmlns:a="http://schemas.openxmlformats.org/drawingml/2006/main" xmlns:r="http://schemas.openxmlformats.org/officeDocument/2006/relationships" xmlns:p="http://schemas.openxmlformats.org/presentationml/2006/main">
  <p:tag name="NUM" val="21"/>
</p:tagLst>
</file>

<file path=ppt/tags/tag146.xml><?xml version="1.0" encoding="utf-8"?>
<p:tagLst xmlns:a="http://schemas.openxmlformats.org/drawingml/2006/main" xmlns:r="http://schemas.openxmlformats.org/officeDocument/2006/relationships" xmlns:p="http://schemas.openxmlformats.org/presentationml/2006/main">
  <p:tag name="NUM" val="22"/>
</p:tagLst>
</file>

<file path=ppt/tags/tag147.xml><?xml version="1.0" encoding="utf-8"?>
<p:tagLst xmlns:a="http://schemas.openxmlformats.org/drawingml/2006/main" xmlns:r="http://schemas.openxmlformats.org/officeDocument/2006/relationships" xmlns:p="http://schemas.openxmlformats.org/presentationml/2006/main">
  <p:tag name="NUM" val="23"/>
</p:tagLst>
</file>

<file path=ppt/tags/tag148.xml><?xml version="1.0" encoding="utf-8"?>
<p:tagLst xmlns:a="http://schemas.openxmlformats.org/drawingml/2006/main" xmlns:r="http://schemas.openxmlformats.org/officeDocument/2006/relationships" xmlns:p="http://schemas.openxmlformats.org/presentationml/2006/main">
  <p:tag name="NUM" val="24"/>
</p:tagLst>
</file>

<file path=ppt/tags/tag149.xml><?xml version="1.0" encoding="utf-8"?>
<p:tagLst xmlns:a="http://schemas.openxmlformats.org/drawingml/2006/main" xmlns:r="http://schemas.openxmlformats.org/officeDocument/2006/relationships" xmlns:p="http://schemas.openxmlformats.org/presentationml/2006/main">
  <p:tag name="NUM" val="25"/>
</p:tagLst>
</file>

<file path=ppt/tags/tag15.xml><?xml version="1.0" encoding="utf-8"?>
<p:tagLst xmlns:a="http://schemas.openxmlformats.org/drawingml/2006/main" xmlns:r="http://schemas.openxmlformats.org/officeDocument/2006/relationships" xmlns:p="http://schemas.openxmlformats.org/presentationml/2006/main">
  <p:tag name="NUM" val="12"/>
</p:tagLst>
</file>

<file path=ppt/tags/tag150.xml><?xml version="1.0" encoding="utf-8"?>
<p:tagLst xmlns:a="http://schemas.openxmlformats.org/drawingml/2006/main" xmlns:r="http://schemas.openxmlformats.org/officeDocument/2006/relationships" xmlns:p="http://schemas.openxmlformats.org/presentationml/2006/main">
  <p:tag name="NUM" val="1"/>
</p:tagLst>
</file>

<file path=ppt/tags/tag151.xml><?xml version="1.0" encoding="utf-8"?>
<p:tagLst xmlns:a="http://schemas.openxmlformats.org/drawingml/2006/main" xmlns:r="http://schemas.openxmlformats.org/officeDocument/2006/relationships" xmlns:p="http://schemas.openxmlformats.org/presentationml/2006/main">
  <p:tag name="NUM" val="2"/>
</p:tagLst>
</file>

<file path=ppt/tags/tag152.xml><?xml version="1.0" encoding="utf-8"?>
<p:tagLst xmlns:a="http://schemas.openxmlformats.org/drawingml/2006/main" xmlns:r="http://schemas.openxmlformats.org/officeDocument/2006/relationships" xmlns:p="http://schemas.openxmlformats.org/presentationml/2006/main">
  <p:tag name="NUM" val="3"/>
</p:tagLst>
</file>

<file path=ppt/tags/tag153.xml><?xml version="1.0" encoding="utf-8"?>
<p:tagLst xmlns:a="http://schemas.openxmlformats.org/drawingml/2006/main" xmlns:r="http://schemas.openxmlformats.org/officeDocument/2006/relationships" xmlns:p="http://schemas.openxmlformats.org/presentationml/2006/main">
  <p:tag name="NUM" val="4"/>
</p:tagLst>
</file>

<file path=ppt/tags/tag154.xml><?xml version="1.0" encoding="utf-8"?>
<p:tagLst xmlns:a="http://schemas.openxmlformats.org/drawingml/2006/main" xmlns:r="http://schemas.openxmlformats.org/officeDocument/2006/relationships" xmlns:p="http://schemas.openxmlformats.org/presentationml/2006/main">
  <p:tag name="NUM" val="5"/>
</p:tagLst>
</file>

<file path=ppt/tags/tag155.xml><?xml version="1.0" encoding="utf-8"?>
<p:tagLst xmlns:a="http://schemas.openxmlformats.org/drawingml/2006/main" xmlns:r="http://schemas.openxmlformats.org/officeDocument/2006/relationships" xmlns:p="http://schemas.openxmlformats.org/presentationml/2006/main">
  <p:tag name="NUM" val="6"/>
</p:tagLst>
</file>

<file path=ppt/tags/tag156.xml><?xml version="1.0" encoding="utf-8"?>
<p:tagLst xmlns:a="http://schemas.openxmlformats.org/drawingml/2006/main" xmlns:r="http://schemas.openxmlformats.org/officeDocument/2006/relationships" xmlns:p="http://schemas.openxmlformats.org/presentationml/2006/main">
  <p:tag name="NUM" val="7"/>
</p:tagLst>
</file>

<file path=ppt/tags/tag157.xml><?xml version="1.0" encoding="utf-8"?>
<p:tagLst xmlns:a="http://schemas.openxmlformats.org/drawingml/2006/main" xmlns:r="http://schemas.openxmlformats.org/officeDocument/2006/relationships" xmlns:p="http://schemas.openxmlformats.org/presentationml/2006/main">
  <p:tag name="NUM" val="8"/>
</p:tagLst>
</file>

<file path=ppt/tags/tag158.xml><?xml version="1.0" encoding="utf-8"?>
<p:tagLst xmlns:a="http://schemas.openxmlformats.org/drawingml/2006/main" xmlns:r="http://schemas.openxmlformats.org/officeDocument/2006/relationships" xmlns:p="http://schemas.openxmlformats.org/presentationml/2006/main">
  <p:tag name="NUM" val="9"/>
</p:tagLst>
</file>

<file path=ppt/tags/tag159.xml><?xml version="1.0" encoding="utf-8"?>
<p:tagLst xmlns:a="http://schemas.openxmlformats.org/drawingml/2006/main" xmlns:r="http://schemas.openxmlformats.org/officeDocument/2006/relationships" xmlns:p="http://schemas.openxmlformats.org/presentationml/2006/main">
  <p:tag name="NUM" val="10"/>
</p:tagLst>
</file>

<file path=ppt/tags/tag16.xml><?xml version="1.0" encoding="utf-8"?>
<p:tagLst xmlns:a="http://schemas.openxmlformats.org/drawingml/2006/main" xmlns:r="http://schemas.openxmlformats.org/officeDocument/2006/relationships" xmlns:p="http://schemas.openxmlformats.org/presentationml/2006/main">
  <p:tag name="NUM" val="13"/>
</p:tagLst>
</file>

<file path=ppt/tags/tag160.xml><?xml version="1.0" encoding="utf-8"?>
<p:tagLst xmlns:a="http://schemas.openxmlformats.org/drawingml/2006/main" xmlns:r="http://schemas.openxmlformats.org/officeDocument/2006/relationships" xmlns:p="http://schemas.openxmlformats.org/presentationml/2006/main">
  <p:tag name="NUM" val="11"/>
</p:tagLst>
</file>

<file path=ppt/tags/tag161.xml><?xml version="1.0" encoding="utf-8"?>
<p:tagLst xmlns:a="http://schemas.openxmlformats.org/drawingml/2006/main" xmlns:r="http://schemas.openxmlformats.org/officeDocument/2006/relationships" xmlns:p="http://schemas.openxmlformats.org/presentationml/2006/main">
  <p:tag name="NUM" val="12"/>
</p:tagLst>
</file>

<file path=ppt/tags/tag162.xml><?xml version="1.0" encoding="utf-8"?>
<p:tagLst xmlns:a="http://schemas.openxmlformats.org/drawingml/2006/main" xmlns:r="http://schemas.openxmlformats.org/officeDocument/2006/relationships" xmlns:p="http://schemas.openxmlformats.org/presentationml/2006/main">
  <p:tag name="NUM" val="13"/>
</p:tagLst>
</file>

<file path=ppt/tags/tag163.xml><?xml version="1.0" encoding="utf-8"?>
<p:tagLst xmlns:a="http://schemas.openxmlformats.org/drawingml/2006/main" xmlns:r="http://schemas.openxmlformats.org/officeDocument/2006/relationships" xmlns:p="http://schemas.openxmlformats.org/presentationml/2006/main">
  <p:tag name="NUM" val="1"/>
</p:tagLst>
</file>

<file path=ppt/tags/tag164.xml><?xml version="1.0" encoding="utf-8"?>
<p:tagLst xmlns:a="http://schemas.openxmlformats.org/drawingml/2006/main" xmlns:r="http://schemas.openxmlformats.org/officeDocument/2006/relationships" xmlns:p="http://schemas.openxmlformats.org/presentationml/2006/main">
  <p:tag name="NUM" val="2"/>
</p:tagLst>
</file>

<file path=ppt/tags/tag165.xml><?xml version="1.0" encoding="utf-8"?>
<p:tagLst xmlns:a="http://schemas.openxmlformats.org/drawingml/2006/main" xmlns:r="http://schemas.openxmlformats.org/officeDocument/2006/relationships" xmlns:p="http://schemas.openxmlformats.org/presentationml/2006/main">
  <p:tag name="NUM" val="3"/>
</p:tagLst>
</file>

<file path=ppt/tags/tag166.xml><?xml version="1.0" encoding="utf-8"?>
<p:tagLst xmlns:a="http://schemas.openxmlformats.org/drawingml/2006/main" xmlns:r="http://schemas.openxmlformats.org/officeDocument/2006/relationships" xmlns:p="http://schemas.openxmlformats.org/presentationml/2006/main">
  <p:tag name="NUM" val="4"/>
</p:tagLst>
</file>

<file path=ppt/tags/tag167.xml><?xml version="1.0" encoding="utf-8"?>
<p:tagLst xmlns:a="http://schemas.openxmlformats.org/drawingml/2006/main" xmlns:r="http://schemas.openxmlformats.org/officeDocument/2006/relationships" xmlns:p="http://schemas.openxmlformats.org/presentationml/2006/main">
  <p:tag name="NUM" val="5"/>
</p:tagLst>
</file>

<file path=ppt/tags/tag168.xml><?xml version="1.0" encoding="utf-8"?>
<p:tagLst xmlns:a="http://schemas.openxmlformats.org/drawingml/2006/main" xmlns:r="http://schemas.openxmlformats.org/officeDocument/2006/relationships" xmlns:p="http://schemas.openxmlformats.org/presentationml/2006/main">
  <p:tag name="NUM" val="6"/>
</p:tagLst>
</file>

<file path=ppt/tags/tag169.xml><?xml version="1.0" encoding="utf-8"?>
<p:tagLst xmlns:a="http://schemas.openxmlformats.org/drawingml/2006/main" xmlns:r="http://schemas.openxmlformats.org/officeDocument/2006/relationships" xmlns:p="http://schemas.openxmlformats.org/presentationml/2006/main">
  <p:tag name="NUM" val="7"/>
</p:tagLst>
</file>

<file path=ppt/tags/tag17.xml><?xml version="1.0" encoding="utf-8"?>
<p:tagLst xmlns:a="http://schemas.openxmlformats.org/drawingml/2006/main" xmlns:r="http://schemas.openxmlformats.org/officeDocument/2006/relationships" xmlns:p="http://schemas.openxmlformats.org/presentationml/2006/main">
  <p:tag name="NUM" val="14"/>
</p:tagLst>
</file>

<file path=ppt/tags/tag170.xml><?xml version="1.0" encoding="utf-8"?>
<p:tagLst xmlns:a="http://schemas.openxmlformats.org/drawingml/2006/main" xmlns:r="http://schemas.openxmlformats.org/officeDocument/2006/relationships" xmlns:p="http://schemas.openxmlformats.org/presentationml/2006/main">
  <p:tag name="NUM" val="8"/>
</p:tagLst>
</file>

<file path=ppt/tags/tag171.xml><?xml version="1.0" encoding="utf-8"?>
<p:tagLst xmlns:a="http://schemas.openxmlformats.org/drawingml/2006/main" xmlns:r="http://schemas.openxmlformats.org/officeDocument/2006/relationships" xmlns:p="http://schemas.openxmlformats.org/presentationml/2006/main">
  <p:tag name="NUM" val="9"/>
</p:tagLst>
</file>

<file path=ppt/tags/tag172.xml><?xml version="1.0" encoding="utf-8"?>
<p:tagLst xmlns:a="http://schemas.openxmlformats.org/drawingml/2006/main" xmlns:r="http://schemas.openxmlformats.org/officeDocument/2006/relationships" xmlns:p="http://schemas.openxmlformats.org/presentationml/2006/main">
  <p:tag name="NUM" val="10"/>
</p:tagLst>
</file>

<file path=ppt/tags/tag173.xml><?xml version="1.0" encoding="utf-8"?>
<p:tagLst xmlns:a="http://schemas.openxmlformats.org/drawingml/2006/main" xmlns:r="http://schemas.openxmlformats.org/officeDocument/2006/relationships" xmlns:p="http://schemas.openxmlformats.org/presentationml/2006/main">
  <p:tag name="NUM" val="11"/>
</p:tagLst>
</file>

<file path=ppt/tags/tag174.xml><?xml version="1.0" encoding="utf-8"?>
<p:tagLst xmlns:a="http://schemas.openxmlformats.org/drawingml/2006/main" xmlns:r="http://schemas.openxmlformats.org/officeDocument/2006/relationships" xmlns:p="http://schemas.openxmlformats.org/presentationml/2006/main">
  <p:tag name="NUM" val="12"/>
</p:tagLst>
</file>

<file path=ppt/tags/tag175.xml><?xml version="1.0" encoding="utf-8"?>
<p:tagLst xmlns:a="http://schemas.openxmlformats.org/drawingml/2006/main" xmlns:r="http://schemas.openxmlformats.org/officeDocument/2006/relationships" xmlns:p="http://schemas.openxmlformats.org/presentationml/2006/main">
  <p:tag name="NUM" val="1"/>
</p:tagLst>
</file>

<file path=ppt/tags/tag176.xml><?xml version="1.0" encoding="utf-8"?>
<p:tagLst xmlns:a="http://schemas.openxmlformats.org/drawingml/2006/main" xmlns:r="http://schemas.openxmlformats.org/officeDocument/2006/relationships" xmlns:p="http://schemas.openxmlformats.org/presentationml/2006/main">
  <p:tag name="NUM" val="2"/>
</p:tagLst>
</file>

<file path=ppt/tags/tag177.xml><?xml version="1.0" encoding="utf-8"?>
<p:tagLst xmlns:a="http://schemas.openxmlformats.org/drawingml/2006/main" xmlns:r="http://schemas.openxmlformats.org/officeDocument/2006/relationships" xmlns:p="http://schemas.openxmlformats.org/presentationml/2006/main">
  <p:tag name="NUM" val="3"/>
</p:tagLst>
</file>

<file path=ppt/tags/tag178.xml><?xml version="1.0" encoding="utf-8"?>
<p:tagLst xmlns:a="http://schemas.openxmlformats.org/drawingml/2006/main" xmlns:r="http://schemas.openxmlformats.org/officeDocument/2006/relationships" xmlns:p="http://schemas.openxmlformats.org/presentationml/2006/main">
  <p:tag name="NUM" val="4"/>
</p:tagLst>
</file>

<file path=ppt/tags/tag179.xml><?xml version="1.0" encoding="utf-8"?>
<p:tagLst xmlns:a="http://schemas.openxmlformats.org/drawingml/2006/main" xmlns:r="http://schemas.openxmlformats.org/officeDocument/2006/relationships" xmlns:p="http://schemas.openxmlformats.org/presentationml/2006/main">
  <p:tag name="NUM" val="5"/>
</p:tagLst>
</file>

<file path=ppt/tags/tag18.xml><?xml version="1.0" encoding="utf-8"?>
<p:tagLst xmlns:a="http://schemas.openxmlformats.org/drawingml/2006/main" xmlns:r="http://schemas.openxmlformats.org/officeDocument/2006/relationships" xmlns:p="http://schemas.openxmlformats.org/presentationml/2006/main">
  <p:tag name="NUM" val="15"/>
</p:tagLst>
</file>

<file path=ppt/tags/tag180.xml><?xml version="1.0" encoding="utf-8"?>
<p:tagLst xmlns:a="http://schemas.openxmlformats.org/drawingml/2006/main" xmlns:r="http://schemas.openxmlformats.org/officeDocument/2006/relationships" xmlns:p="http://schemas.openxmlformats.org/presentationml/2006/main">
  <p:tag name="NUM" val="6"/>
</p:tagLst>
</file>

<file path=ppt/tags/tag181.xml><?xml version="1.0" encoding="utf-8"?>
<p:tagLst xmlns:a="http://schemas.openxmlformats.org/drawingml/2006/main" xmlns:r="http://schemas.openxmlformats.org/officeDocument/2006/relationships" xmlns:p="http://schemas.openxmlformats.org/presentationml/2006/main">
  <p:tag name="NUM" val="7"/>
</p:tagLst>
</file>

<file path=ppt/tags/tag182.xml><?xml version="1.0" encoding="utf-8"?>
<p:tagLst xmlns:a="http://schemas.openxmlformats.org/drawingml/2006/main" xmlns:r="http://schemas.openxmlformats.org/officeDocument/2006/relationships" xmlns:p="http://schemas.openxmlformats.org/presentationml/2006/main">
  <p:tag name="NUM" val="8"/>
</p:tagLst>
</file>

<file path=ppt/tags/tag183.xml><?xml version="1.0" encoding="utf-8"?>
<p:tagLst xmlns:a="http://schemas.openxmlformats.org/drawingml/2006/main" xmlns:r="http://schemas.openxmlformats.org/officeDocument/2006/relationships" xmlns:p="http://schemas.openxmlformats.org/presentationml/2006/main">
  <p:tag name="NUM" val="9"/>
</p:tagLst>
</file>

<file path=ppt/tags/tag184.xml><?xml version="1.0" encoding="utf-8"?>
<p:tagLst xmlns:a="http://schemas.openxmlformats.org/drawingml/2006/main" xmlns:r="http://schemas.openxmlformats.org/officeDocument/2006/relationships" xmlns:p="http://schemas.openxmlformats.org/presentationml/2006/main">
  <p:tag name="NUM" val="10"/>
</p:tagLst>
</file>

<file path=ppt/tags/tag185.xml><?xml version="1.0" encoding="utf-8"?>
<p:tagLst xmlns:a="http://schemas.openxmlformats.org/drawingml/2006/main" xmlns:r="http://schemas.openxmlformats.org/officeDocument/2006/relationships" xmlns:p="http://schemas.openxmlformats.org/presentationml/2006/main">
  <p:tag name="NUM" val="11"/>
</p:tagLst>
</file>

<file path=ppt/tags/tag186.xml><?xml version="1.0" encoding="utf-8"?>
<p:tagLst xmlns:a="http://schemas.openxmlformats.org/drawingml/2006/main" xmlns:r="http://schemas.openxmlformats.org/officeDocument/2006/relationships" xmlns:p="http://schemas.openxmlformats.org/presentationml/2006/main">
  <p:tag name="NUM" val="12"/>
</p:tagLst>
</file>

<file path=ppt/tags/tag187.xml><?xml version="1.0" encoding="utf-8"?>
<p:tagLst xmlns:a="http://schemas.openxmlformats.org/drawingml/2006/main" xmlns:r="http://schemas.openxmlformats.org/officeDocument/2006/relationships" xmlns:p="http://schemas.openxmlformats.org/presentationml/2006/main">
  <p:tag name="NUM" val="13"/>
</p:tagLst>
</file>

<file path=ppt/tags/tag188.xml><?xml version="1.0" encoding="utf-8"?>
<p:tagLst xmlns:a="http://schemas.openxmlformats.org/drawingml/2006/main" xmlns:r="http://schemas.openxmlformats.org/officeDocument/2006/relationships" xmlns:p="http://schemas.openxmlformats.org/presentationml/2006/main">
  <p:tag name="NUM" val="14"/>
</p:tagLst>
</file>

<file path=ppt/tags/tag189.xml><?xml version="1.0" encoding="utf-8"?>
<p:tagLst xmlns:a="http://schemas.openxmlformats.org/drawingml/2006/main" xmlns:r="http://schemas.openxmlformats.org/officeDocument/2006/relationships" xmlns:p="http://schemas.openxmlformats.org/presentationml/2006/main">
  <p:tag name="NUM" val="15"/>
</p:tagLst>
</file>

<file path=ppt/tags/tag19.xml><?xml version="1.0" encoding="utf-8"?>
<p:tagLst xmlns:a="http://schemas.openxmlformats.org/drawingml/2006/main" xmlns:r="http://schemas.openxmlformats.org/officeDocument/2006/relationships" xmlns:p="http://schemas.openxmlformats.org/presentationml/2006/main">
  <p:tag name="NUM" val="16"/>
</p:tagLst>
</file>

<file path=ppt/tags/tag190.xml><?xml version="1.0" encoding="utf-8"?>
<p:tagLst xmlns:a="http://schemas.openxmlformats.org/drawingml/2006/main" xmlns:r="http://schemas.openxmlformats.org/officeDocument/2006/relationships" xmlns:p="http://schemas.openxmlformats.org/presentationml/2006/main">
  <p:tag name="NUM" val="16"/>
</p:tagLst>
</file>

<file path=ppt/tags/tag191.xml><?xml version="1.0" encoding="utf-8"?>
<p:tagLst xmlns:a="http://schemas.openxmlformats.org/drawingml/2006/main" xmlns:r="http://schemas.openxmlformats.org/officeDocument/2006/relationships" xmlns:p="http://schemas.openxmlformats.org/presentationml/2006/main">
  <p:tag name="NUM" val="17"/>
</p:tagLst>
</file>

<file path=ppt/tags/tag192.xml><?xml version="1.0" encoding="utf-8"?>
<p:tagLst xmlns:a="http://schemas.openxmlformats.org/drawingml/2006/main" xmlns:r="http://schemas.openxmlformats.org/officeDocument/2006/relationships" xmlns:p="http://schemas.openxmlformats.org/presentationml/2006/main">
  <p:tag name="NUM" val="18"/>
</p:tagLst>
</file>

<file path=ppt/tags/tag193.xml><?xml version="1.0" encoding="utf-8"?>
<p:tagLst xmlns:a="http://schemas.openxmlformats.org/drawingml/2006/main" xmlns:r="http://schemas.openxmlformats.org/officeDocument/2006/relationships" xmlns:p="http://schemas.openxmlformats.org/presentationml/2006/main">
  <p:tag name="NUM" val="19"/>
</p:tagLst>
</file>

<file path=ppt/tags/tag194.xml><?xml version="1.0" encoding="utf-8"?>
<p:tagLst xmlns:a="http://schemas.openxmlformats.org/drawingml/2006/main" xmlns:r="http://schemas.openxmlformats.org/officeDocument/2006/relationships" xmlns:p="http://schemas.openxmlformats.org/presentationml/2006/main">
  <p:tag name="NUM" val="20"/>
</p:tagLst>
</file>

<file path=ppt/tags/tag195.xml><?xml version="1.0" encoding="utf-8"?>
<p:tagLst xmlns:a="http://schemas.openxmlformats.org/drawingml/2006/main" xmlns:r="http://schemas.openxmlformats.org/officeDocument/2006/relationships" xmlns:p="http://schemas.openxmlformats.org/presentationml/2006/main">
  <p:tag name="NUM" val="21"/>
</p:tagLst>
</file>

<file path=ppt/tags/tag196.xml><?xml version="1.0" encoding="utf-8"?>
<p:tagLst xmlns:a="http://schemas.openxmlformats.org/drawingml/2006/main" xmlns:r="http://schemas.openxmlformats.org/officeDocument/2006/relationships" xmlns:p="http://schemas.openxmlformats.org/presentationml/2006/main">
  <p:tag name="NUM" val="22"/>
</p:tagLst>
</file>

<file path=ppt/tags/tag197.xml><?xml version="1.0" encoding="utf-8"?>
<p:tagLst xmlns:a="http://schemas.openxmlformats.org/drawingml/2006/main" xmlns:r="http://schemas.openxmlformats.org/officeDocument/2006/relationships" xmlns:p="http://schemas.openxmlformats.org/presentationml/2006/main">
  <p:tag name="NUM" val="23"/>
</p:tagLst>
</file>

<file path=ppt/tags/tag198.xml><?xml version="1.0" encoding="utf-8"?>
<p:tagLst xmlns:a="http://schemas.openxmlformats.org/drawingml/2006/main" xmlns:r="http://schemas.openxmlformats.org/officeDocument/2006/relationships" xmlns:p="http://schemas.openxmlformats.org/presentationml/2006/main">
  <p:tag name="NUM" val="24"/>
</p:tagLst>
</file>

<file path=ppt/tags/tag199.xml><?xml version="1.0" encoding="utf-8"?>
<p:tagLst xmlns:a="http://schemas.openxmlformats.org/drawingml/2006/main" xmlns:r="http://schemas.openxmlformats.org/officeDocument/2006/relationships" xmlns:p="http://schemas.openxmlformats.org/presentationml/2006/main">
  <p:tag name="NUM" val="25"/>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17"/>
</p:tagLst>
</file>

<file path=ppt/tags/tag200.xml><?xml version="1.0" encoding="utf-8"?>
<p:tagLst xmlns:a="http://schemas.openxmlformats.org/drawingml/2006/main" xmlns:r="http://schemas.openxmlformats.org/officeDocument/2006/relationships" xmlns:p="http://schemas.openxmlformats.org/presentationml/2006/main">
  <p:tag name="NUM" val="26"/>
</p:tagLst>
</file>

<file path=ppt/tags/tag201.xml><?xml version="1.0" encoding="utf-8"?>
<p:tagLst xmlns:a="http://schemas.openxmlformats.org/drawingml/2006/main" xmlns:r="http://schemas.openxmlformats.org/officeDocument/2006/relationships" xmlns:p="http://schemas.openxmlformats.org/presentationml/2006/main">
  <p:tag name="NUM" val="1"/>
</p:tagLst>
</file>

<file path=ppt/tags/tag202.xml><?xml version="1.0" encoding="utf-8"?>
<p:tagLst xmlns:a="http://schemas.openxmlformats.org/drawingml/2006/main" xmlns:r="http://schemas.openxmlformats.org/officeDocument/2006/relationships" xmlns:p="http://schemas.openxmlformats.org/presentationml/2006/main">
  <p:tag name="NUM" val="2"/>
</p:tagLst>
</file>

<file path=ppt/tags/tag203.xml><?xml version="1.0" encoding="utf-8"?>
<p:tagLst xmlns:a="http://schemas.openxmlformats.org/drawingml/2006/main" xmlns:r="http://schemas.openxmlformats.org/officeDocument/2006/relationships" xmlns:p="http://schemas.openxmlformats.org/presentationml/2006/main">
  <p:tag name="NUM" val="3"/>
</p:tagLst>
</file>

<file path=ppt/tags/tag204.xml><?xml version="1.0" encoding="utf-8"?>
<p:tagLst xmlns:a="http://schemas.openxmlformats.org/drawingml/2006/main" xmlns:r="http://schemas.openxmlformats.org/officeDocument/2006/relationships" xmlns:p="http://schemas.openxmlformats.org/presentationml/2006/main">
  <p:tag name="NUM" val="4"/>
</p:tagLst>
</file>

<file path=ppt/tags/tag205.xml><?xml version="1.0" encoding="utf-8"?>
<p:tagLst xmlns:a="http://schemas.openxmlformats.org/drawingml/2006/main" xmlns:r="http://schemas.openxmlformats.org/officeDocument/2006/relationships" xmlns:p="http://schemas.openxmlformats.org/presentationml/2006/main">
  <p:tag name="NUM" val="5"/>
</p:tagLst>
</file>

<file path=ppt/tags/tag206.xml><?xml version="1.0" encoding="utf-8"?>
<p:tagLst xmlns:a="http://schemas.openxmlformats.org/drawingml/2006/main" xmlns:r="http://schemas.openxmlformats.org/officeDocument/2006/relationships" xmlns:p="http://schemas.openxmlformats.org/presentationml/2006/main">
  <p:tag name="NUM" val="6"/>
</p:tagLst>
</file>

<file path=ppt/tags/tag207.xml><?xml version="1.0" encoding="utf-8"?>
<p:tagLst xmlns:a="http://schemas.openxmlformats.org/drawingml/2006/main" xmlns:r="http://schemas.openxmlformats.org/officeDocument/2006/relationships" xmlns:p="http://schemas.openxmlformats.org/presentationml/2006/main">
  <p:tag name="NUM" val="7"/>
</p:tagLst>
</file>

<file path=ppt/tags/tag208.xml><?xml version="1.0" encoding="utf-8"?>
<p:tagLst xmlns:a="http://schemas.openxmlformats.org/drawingml/2006/main" xmlns:r="http://schemas.openxmlformats.org/officeDocument/2006/relationships" xmlns:p="http://schemas.openxmlformats.org/presentationml/2006/main">
  <p:tag name="NUM" val="8"/>
</p:tagLst>
</file>

<file path=ppt/tags/tag209.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8"/>
</p:tagLst>
</file>

<file path=ppt/tags/tag210.xml><?xml version="1.0" encoding="utf-8"?>
<p:tagLst xmlns:a="http://schemas.openxmlformats.org/drawingml/2006/main" xmlns:r="http://schemas.openxmlformats.org/officeDocument/2006/relationships" xmlns:p="http://schemas.openxmlformats.org/presentationml/2006/main">
  <p:tag name="NUM" val="10"/>
</p:tagLst>
</file>

<file path=ppt/tags/tag211.xml><?xml version="1.0" encoding="utf-8"?>
<p:tagLst xmlns:a="http://schemas.openxmlformats.org/drawingml/2006/main" xmlns:r="http://schemas.openxmlformats.org/officeDocument/2006/relationships" xmlns:p="http://schemas.openxmlformats.org/presentationml/2006/main">
  <p:tag name="NUM" val="11"/>
</p:tagLst>
</file>

<file path=ppt/tags/tag212.xml><?xml version="1.0" encoding="utf-8"?>
<p:tagLst xmlns:a="http://schemas.openxmlformats.org/drawingml/2006/main" xmlns:r="http://schemas.openxmlformats.org/officeDocument/2006/relationships" xmlns:p="http://schemas.openxmlformats.org/presentationml/2006/main">
  <p:tag name="NUM" val="12"/>
</p:tagLst>
</file>

<file path=ppt/tags/tag213.xml><?xml version="1.0" encoding="utf-8"?>
<p:tagLst xmlns:a="http://schemas.openxmlformats.org/drawingml/2006/main" xmlns:r="http://schemas.openxmlformats.org/officeDocument/2006/relationships" xmlns:p="http://schemas.openxmlformats.org/presentationml/2006/main">
  <p:tag name="NUM" val="13"/>
</p:tagLst>
</file>

<file path=ppt/tags/tag214.xml><?xml version="1.0" encoding="utf-8"?>
<p:tagLst xmlns:a="http://schemas.openxmlformats.org/drawingml/2006/main" xmlns:r="http://schemas.openxmlformats.org/officeDocument/2006/relationships" xmlns:p="http://schemas.openxmlformats.org/presentationml/2006/main">
  <p:tag name="NUM" val="14"/>
</p:tagLst>
</file>

<file path=ppt/tags/tag215.xml><?xml version="1.0" encoding="utf-8"?>
<p:tagLst xmlns:a="http://schemas.openxmlformats.org/drawingml/2006/main" xmlns:r="http://schemas.openxmlformats.org/officeDocument/2006/relationships" xmlns:p="http://schemas.openxmlformats.org/presentationml/2006/main">
  <p:tag name="NUM" val="15"/>
</p:tagLst>
</file>

<file path=ppt/tags/tag216.xml><?xml version="1.0" encoding="utf-8"?>
<p:tagLst xmlns:a="http://schemas.openxmlformats.org/drawingml/2006/main" xmlns:r="http://schemas.openxmlformats.org/officeDocument/2006/relationships" xmlns:p="http://schemas.openxmlformats.org/presentationml/2006/main">
  <p:tag name="NUM" val="16"/>
</p:tagLst>
</file>

<file path=ppt/tags/tag217.xml><?xml version="1.0" encoding="utf-8"?>
<p:tagLst xmlns:a="http://schemas.openxmlformats.org/drawingml/2006/main" xmlns:r="http://schemas.openxmlformats.org/officeDocument/2006/relationships" xmlns:p="http://schemas.openxmlformats.org/presentationml/2006/main">
  <p:tag name="NUM" val="17"/>
</p:tagLst>
</file>

<file path=ppt/tags/tag218.xml><?xml version="1.0" encoding="utf-8"?>
<p:tagLst xmlns:a="http://schemas.openxmlformats.org/drawingml/2006/main" xmlns:r="http://schemas.openxmlformats.org/officeDocument/2006/relationships" xmlns:p="http://schemas.openxmlformats.org/presentationml/2006/main">
  <p:tag name="NUM" val="18"/>
</p:tagLst>
</file>

<file path=ppt/tags/tag219.xml><?xml version="1.0" encoding="utf-8"?>
<p:tagLst xmlns:a="http://schemas.openxmlformats.org/drawingml/2006/main" xmlns:r="http://schemas.openxmlformats.org/officeDocument/2006/relationships" xmlns:p="http://schemas.openxmlformats.org/presentationml/2006/main">
  <p:tag name="NUM" val="19"/>
</p:tagLst>
</file>

<file path=ppt/tags/tag22.xml><?xml version="1.0" encoding="utf-8"?>
<p:tagLst xmlns:a="http://schemas.openxmlformats.org/drawingml/2006/main" xmlns:r="http://schemas.openxmlformats.org/officeDocument/2006/relationships" xmlns:p="http://schemas.openxmlformats.org/presentationml/2006/main">
  <p:tag name="NUM" val="19"/>
</p:tagLst>
</file>

<file path=ppt/tags/tag220.xml><?xml version="1.0" encoding="utf-8"?>
<p:tagLst xmlns:a="http://schemas.openxmlformats.org/drawingml/2006/main" xmlns:r="http://schemas.openxmlformats.org/officeDocument/2006/relationships" xmlns:p="http://schemas.openxmlformats.org/presentationml/2006/main">
  <p:tag name="NUM" val="20"/>
</p:tagLst>
</file>

<file path=ppt/tags/tag221.xml><?xml version="1.0" encoding="utf-8"?>
<p:tagLst xmlns:a="http://schemas.openxmlformats.org/drawingml/2006/main" xmlns:r="http://schemas.openxmlformats.org/officeDocument/2006/relationships" xmlns:p="http://schemas.openxmlformats.org/presentationml/2006/main">
  <p:tag name="NUM" val="21"/>
</p:tagLst>
</file>

<file path=ppt/tags/tag222.xml><?xml version="1.0" encoding="utf-8"?>
<p:tagLst xmlns:a="http://schemas.openxmlformats.org/drawingml/2006/main" xmlns:r="http://schemas.openxmlformats.org/officeDocument/2006/relationships" xmlns:p="http://schemas.openxmlformats.org/presentationml/2006/main">
  <p:tag name="NUM" val="22"/>
</p:tagLst>
</file>

<file path=ppt/tags/tag223.xml><?xml version="1.0" encoding="utf-8"?>
<p:tagLst xmlns:a="http://schemas.openxmlformats.org/drawingml/2006/main" xmlns:r="http://schemas.openxmlformats.org/officeDocument/2006/relationships" xmlns:p="http://schemas.openxmlformats.org/presentationml/2006/main">
  <p:tag name="NUM" val="23"/>
</p:tagLst>
</file>

<file path=ppt/tags/tag224.xml><?xml version="1.0" encoding="utf-8"?>
<p:tagLst xmlns:a="http://schemas.openxmlformats.org/drawingml/2006/main" xmlns:r="http://schemas.openxmlformats.org/officeDocument/2006/relationships" xmlns:p="http://schemas.openxmlformats.org/presentationml/2006/main">
  <p:tag name="NUM" val="24"/>
</p:tagLst>
</file>

<file path=ppt/tags/tag225.xml><?xml version="1.0" encoding="utf-8"?>
<p:tagLst xmlns:a="http://schemas.openxmlformats.org/drawingml/2006/main" xmlns:r="http://schemas.openxmlformats.org/officeDocument/2006/relationships" xmlns:p="http://schemas.openxmlformats.org/presentationml/2006/main">
  <p:tag name="NUM" val="25"/>
</p:tagLst>
</file>

<file path=ppt/tags/tag226.xml><?xml version="1.0" encoding="utf-8"?>
<p:tagLst xmlns:a="http://schemas.openxmlformats.org/drawingml/2006/main" xmlns:r="http://schemas.openxmlformats.org/officeDocument/2006/relationships" xmlns:p="http://schemas.openxmlformats.org/presentationml/2006/main">
  <p:tag name="NUM" val="1"/>
</p:tagLst>
</file>

<file path=ppt/tags/tag227.xml><?xml version="1.0" encoding="utf-8"?>
<p:tagLst xmlns:a="http://schemas.openxmlformats.org/drawingml/2006/main" xmlns:r="http://schemas.openxmlformats.org/officeDocument/2006/relationships" xmlns:p="http://schemas.openxmlformats.org/presentationml/2006/main">
  <p:tag name="NUM" val="2"/>
</p:tagLst>
</file>

<file path=ppt/tags/tag228.xml><?xml version="1.0" encoding="utf-8"?>
<p:tagLst xmlns:a="http://schemas.openxmlformats.org/drawingml/2006/main" xmlns:r="http://schemas.openxmlformats.org/officeDocument/2006/relationships" xmlns:p="http://schemas.openxmlformats.org/presentationml/2006/main">
  <p:tag name="NUM" val="3"/>
</p:tagLst>
</file>

<file path=ppt/tags/tag229.xml><?xml version="1.0" encoding="utf-8"?>
<p:tagLst xmlns:a="http://schemas.openxmlformats.org/drawingml/2006/main" xmlns:r="http://schemas.openxmlformats.org/officeDocument/2006/relationships" xmlns:p="http://schemas.openxmlformats.org/presentationml/2006/main">
  <p:tag name="NUM" val="4"/>
</p:tagLst>
</file>

<file path=ppt/tags/tag23.xml><?xml version="1.0" encoding="utf-8"?>
<p:tagLst xmlns:a="http://schemas.openxmlformats.org/drawingml/2006/main" xmlns:r="http://schemas.openxmlformats.org/officeDocument/2006/relationships" xmlns:p="http://schemas.openxmlformats.org/presentationml/2006/main">
  <p:tag name="NUM" val="20"/>
</p:tagLst>
</file>

<file path=ppt/tags/tag230.xml><?xml version="1.0" encoding="utf-8"?>
<p:tagLst xmlns:a="http://schemas.openxmlformats.org/drawingml/2006/main" xmlns:r="http://schemas.openxmlformats.org/officeDocument/2006/relationships" xmlns:p="http://schemas.openxmlformats.org/presentationml/2006/main">
  <p:tag name="NUM" val="5"/>
</p:tagLst>
</file>

<file path=ppt/tags/tag231.xml><?xml version="1.0" encoding="utf-8"?>
<p:tagLst xmlns:a="http://schemas.openxmlformats.org/drawingml/2006/main" xmlns:r="http://schemas.openxmlformats.org/officeDocument/2006/relationships" xmlns:p="http://schemas.openxmlformats.org/presentationml/2006/main">
  <p:tag name="NUM" val="6"/>
</p:tagLst>
</file>

<file path=ppt/tags/tag232.xml><?xml version="1.0" encoding="utf-8"?>
<p:tagLst xmlns:a="http://schemas.openxmlformats.org/drawingml/2006/main" xmlns:r="http://schemas.openxmlformats.org/officeDocument/2006/relationships" xmlns:p="http://schemas.openxmlformats.org/presentationml/2006/main">
  <p:tag name="NUM" val="7"/>
</p:tagLst>
</file>

<file path=ppt/tags/tag233.xml><?xml version="1.0" encoding="utf-8"?>
<p:tagLst xmlns:a="http://schemas.openxmlformats.org/drawingml/2006/main" xmlns:r="http://schemas.openxmlformats.org/officeDocument/2006/relationships" xmlns:p="http://schemas.openxmlformats.org/presentationml/2006/main">
  <p:tag name="NUM" val="8"/>
</p:tagLst>
</file>

<file path=ppt/tags/tag234.xml><?xml version="1.0" encoding="utf-8"?>
<p:tagLst xmlns:a="http://schemas.openxmlformats.org/drawingml/2006/main" xmlns:r="http://schemas.openxmlformats.org/officeDocument/2006/relationships" xmlns:p="http://schemas.openxmlformats.org/presentationml/2006/main">
  <p:tag name="NUM" val="9"/>
</p:tagLst>
</file>

<file path=ppt/tags/tag235.xml><?xml version="1.0" encoding="utf-8"?>
<p:tagLst xmlns:a="http://schemas.openxmlformats.org/drawingml/2006/main" xmlns:r="http://schemas.openxmlformats.org/officeDocument/2006/relationships" xmlns:p="http://schemas.openxmlformats.org/presentationml/2006/main">
  <p:tag name="NUM" val="10"/>
</p:tagLst>
</file>

<file path=ppt/tags/tag236.xml><?xml version="1.0" encoding="utf-8"?>
<p:tagLst xmlns:a="http://schemas.openxmlformats.org/drawingml/2006/main" xmlns:r="http://schemas.openxmlformats.org/officeDocument/2006/relationships" xmlns:p="http://schemas.openxmlformats.org/presentationml/2006/main">
  <p:tag name="NUM" val="11"/>
</p:tagLst>
</file>

<file path=ppt/tags/tag237.xml><?xml version="1.0" encoding="utf-8"?>
<p:tagLst xmlns:a="http://schemas.openxmlformats.org/drawingml/2006/main" xmlns:r="http://schemas.openxmlformats.org/officeDocument/2006/relationships" xmlns:p="http://schemas.openxmlformats.org/presentationml/2006/main">
  <p:tag name="NUM" val="12"/>
</p:tagLst>
</file>

<file path=ppt/tags/tag238.xml><?xml version="1.0" encoding="utf-8"?>
<p:tagLst xmlns:a="http://schemas.openxmlformats.org/drawingml/2006/main" xmlns:r="http://schemas.openxmlformats.org/officeDocument/2006/relationships" xmlns:p="http://schemas.openxmlformats.org/presentationml/2006/main">
  <p:tag name="NUM" val="13"/>
</p:tagLst>
</file>

<file path=ppt/tags/tag239.xml><?xml version="1.0" encoding="utf-8"?>
<p:tagLst xmlns:a="http://schemas.openxmlformats.org/drawingml/2006/main" xmlns:r="http://schemas.openxmlformats.org/officeDocument/2006/relationships" xmlns:p="http://schemas.openxmlformats.org/presentationml/2006/main">
  <p:tag name="NUM" val="14"/>
</p:tagLst>
</file>

<file path=ppt/tags/tag24.xml><?xml version="1.0" encoding="utf-8"?>
<p:tagLst xmlns:a="http://schemas.openxmlformats.org/drawingml/2006/main" xmlns:r="http://schemas.openxmlformats.org/officeDocument/2006/relationships" xmlns:p="http://schemas.openxmlformats.org/presentationml/2006/main">
  <p:tag name="NUM" val="21"/>
</p:tagLst>
</file>

<file path=ppt/tags/tag240.xml><?xml version="1.0" encoding="utf-8"?>
<p:tagLst xmlns:a="http://schemas.openxmlformats.org/drawingml/2006/main" xmlns:r="http://schemas.openxmlformats.org/officeDocument/2006/relationships" xmlns:p="http://schemas.openxmlformats.org/presentationml/2006/main">
  <p:tag name="NUM" val="15"/>
</p:tagLst>
</file>

<file path=ppt/tags/tag241.xml><?xml version="1.0" encoding="utf-8"?>
<p:tagLst xmlns:a="http://schemas.openxmlformats.org/drawingml/2006/main" xmlns:r="http://schemas.openxmlformats.org/officeDocument/2006/relationships" xmlns:p="http://schemas.openxmlformats.org/presentationml/2006/main">
  <p:tag name="NUM" val="16"/>
</p:tagLst>
</file>

<file path=ppt/tags/tag242.xml><?xml version="1.0" encoding="utf-8"?>
<p:tagLst xmlns:a="http://schemas.openxmlformats.org/drawingml/2006/main" xmlns:r="http://schemas.openxmlformats.org/officeDocument/2006/relationships" xmlns:p="http://schemas.openxmlformats.org/presentationml/2006/main">
  <p:tag name="NUM" val="17"/>
</p:tagLst>
</file>

<file path=ppt/tags/tag243.xml><?xml version="1.0" encoding="utf-8"?>
<p:tagLst xmlns:a="http://schemas.openxmlformats.org/drawingml/2006/main" xmlns:r="http://schemas.openxmlformats.org/officeDocument/2006/relationships" xmlns:p="http://schemas.openxmlformats.org/presentationml/2006/main">
  <p:tag name="NUM" val="18"/>
</p:tagLst>
</file>

<file path=ppt/tags/tag244.xml><?xml version="1.0" encoding="utf-8"?>
<p:tagLst xmlns:a="http://schemas.openxmlformats.org/drawingml/2006/main" xmlns:r="http://schemas.openxmlformats.org/officeDocument/2006/relationships" xmlns:p="http://schemas.openxmlformats.org/presentationml/2006/main">
  <p:tag name="NUM" val="19"/>
</p:tagLst>
</file>

<file path=ppt/tags/tag245.xml><?xml version="1.0" encoding="utf-8"?>
<p:tagLst xmlns:a="http://schemas.openxmlformats.org/drawingml/2006/main" xmlns:r="http://schemas.openxmlformats.org/officeDocument/2006/relationships" xmlns:p="http://schemas.openxmlformats.org/presentationml/2006/main">
  <p:tag name="NUM" val="20"/>
</p:tagLst>
</file>

<file path=ppt/tags/tag246.xml><?xml version="1.0" encoding="utf-8"?>
<p:tagLst xmlns:a="http://schemas.openxmlformats.org/drawingml/2006/main" xmlns:r="http://schemas.openxmlformats.org/officeDocument/2006/relationships" xmlns:p="http://schemas.openxmlformats.org/presentationml/2006/main">
  <p:tag name="NUM" val="21"/>
</p:tagLst>
</file>

<file path=ppt/tags/tag247.xml><?xml version="1.0" encoding="utf-8"?>
<p:tagLst xmlns:a="http://schemas.openxmlformats.org/drawingml/2006/main" xmlns:r="http://schemas.openxmlformats.org/officeDocument/2006/relationships" xmlns:p="http://schemas.openxmlformats.org/presentationml/2006/main">
  <p:tag name="NUM" val="22"/>
</p:tagLst>
</file>

<file path=ppt/tags/tag248.xml><?xml version="1.0" encoding="utf-8"?>
<p:tagLst xmlns:a="http://schemas.openxmlformats.org/drawingml/2006/main" xmlns:r="http://schemas.openxmlformats.org/officeDocument/2006/relationships" xmlns:p="http://schemas.openxmlformats.org/presentationml/2006/main">
  <p:tag name="NUM" val="23"/>
</p:tagLst>
</file>

<file path=ppt/tags/tag249.xml><?xml version="1.0" encoding="utf-8"?>
<p:tagLst xmlns:a="http://schemas.openxmlformats.org/drawingml/2006/main" xmlns:r="http://schemas.openxmlformats.org/officeDocument/2006/relationships" xmlns:p="http://schemas.openxmlformats.org/presentationml/2006/main">
  <p:tag name="NUM" val="24"/>
</p:tagLst>
</file>

<file path=ppt/tags/tag25.xml><?xml version="1.0" encoding="utf-8"?>
<p:tagLst xmlns:a="http://schemas.openxmlformats.org/drawingml/2006/main" xmlns:r="http://schemas.openxmlformats.org/officeDocument/2006/relationships" xmlns:p="http://schemas.openxmlformats.org/presentationml/2006/main">
  <p:tag name="NUM" val="12"/>
</p:tagLst>
</file>

<file path=ppt/tags/tag250.xml><?xml version="1.0" encoding="utf-8"?>
<p:tagLst xmlns:a="http://schemas.openxmlformats.org/drawingml/2006/main" xmlns:r="http://schemas.openxmlformats.org/officeDocument/2006/relationships" xmlns:p="http://schemas.openxmlformats.org/presentationml/2006/main">
  <p:tag name="NUM" val="25"/>
</p:tagLst>
</file>

<file path=ppt/tags/tag251.xml><?xml version="1.0" encoding="utf-8"?>
<p:tagLst xmlns:a="http://schemas.openxmlformats.org/drawingml/2006/main" xmlns:r="http://schemas.openxmlformats.org/officeDocument/2006/relationships" xmlns:p="http://schemas.openxmlformats.org/presentationml/2006/main">
  <p:tag name="NUM" val="26"/>
</p:tagLst>
</file>

<file path=ppt/tags/tag252.xml><?xml version="1.0" encoding="utf-8"?>
<p:tagLst xmlns:a="http://schemas.openxmlformats.org/drawingml/2006/main" xmlns:r="http://schemas.openxmlformats.org/officeDocument/2006/relationships" xmlns:p="http://schemas.openxmlformats.org/presentationml/2006/main">
  <p:tag name="NUM" val="27"/>
</p:tagLst>
</file>

<file path=ppt/tags/tag253.xml><?xml version="1.0" encoding="utf-8"?>
<p:tagLst xmlns:a="http://schemas.openxmlformats.org/drawingml/2006/main" xmlns:r="http://schemas.openxmlformats.org/officeDocument/2006/relationships" xmlns:p="http://schemas.openxmlformats.org/presentationml/2006/main">
  <p:tag name="NUM" val="1"/>
</p:tagLst>
</file>

<file path=ppt/tags/tag254.xml><?xml version="1.0" encoding="utf-8"?>
<p:tagLst xmlns:a="http://schemas.openxmlformats.org/drawingml/2006/main" xmlns:r="http://schemas.openxmlformats.org/officeDocument/2006/relationships" xmlns:p="http://schemas.openxmlformats.org/presentationml/2006/main">
  <p:tag name="NUM" val="2"/>
</p:tagLst>
</file>

<file path=ppt/tags/tag255.xml><?xml version="1.0" encoding="utf-8"?>
<p:tagLst xmlns:a="http://schemas.openxmlformats.org/drawingml/2006/main" xmlns:r="http://schemas.openxmlformats.org/officeDocument/2006/relationships" xmlns:p="http://schemas.openxmlformats.org/presentationml/2006/main">
  <p:tag name="NUM" val="3"/>
</p:tagLst>
</file>

<file path=ppt/tags/tag256.xml><?xml version="1.0" encoding="utf-8"?>
<p:tagLst xmlns:a="http://schemas.openxmlformats.org/drawingml/2006/main" xmlns:r="http://schemas.openxmlformats.org/officeDocument/2006/relationships" xmlns:p="http://schemas.openxmlformats.org/presentationml/2006/main">
  <p:tag name="NUM" val="4"/>
</p:tagLst>
</file>

<file path=ppt/tags/tag257.xml><?xml version="1.0" encoding="utf-8"?>
<p:tagLst xmlns:a="http://schemas.openxmlformats.org/drawingml/2006/main" xmlns:r="http://schemas.openxmlformats.org/officeDocument/2006/relationships" xmlns:p="http://schemas.openxmlformats.org/presentationml/2006/main">
  <p:tag name="NUM" val="5"/>
</p:tagLst>
</file>

<file path=ppt/tags/tag258.xml><?xml version="1.0" encoding="utf-8"?>
<p:tagLst xmlns:a="http://schemas.openxmlformats.org/drawingml/2006/main" xmlns:r="http://schemas.openxmlformats.org/officeDocument/2006/relationships" xmlns:p="http://schemas.openxmlformats.org/presentationml/2006/main">
  <p:tag name="NUM" val="6"/>
</p:tagLst>
</file>

<file path=ppt/tags/tag259.xml><?xml version="1.0" encoding="utf-8"?>
<p:tagLst xmlns:a="http://schemas.openxmlformats.org/drawingml/2006/main" xmlns:r="http://schemas.openxmlformats.org/officeDocument/2006/relationships" xmlns:p="http://schemas.openxmlformats.org/presentationml/2006/main">
  <p:tag name="NUM" val="7"/>
</p:tagLst>
</file>

<file path=ppt/tags/tag26.xml><?xml version="1.0" encoding="utf-8"?>
<p:tagLst xmlns:a="http://schemas.openxmlformats.org/drawingml/2006/main" xmlns:r="http://schemas.openxmlformats.org/officeDocument/2006/relationships" xmlns:p="http://schemas.openxmlformats.org/presentationml/2006/main">
  <p:tag name="NUM" val="1"/>
</p:tagLst>
</file>

<file path=ppt/tags/tag260.xml><?xml version="1.0" encoding="utf-8"?>
<p:tagLst xmlns:a="http://schemas.openxmlformats.org/drawingml/2006/main" xmlns:r="http://schemas.openxmlformats.org/officeDocument/2006/relationships" xmlns:p="http://schemas.openxmlformats.org/presentationml/2006/main">
  <p:tag name="NUM" val="8"/>
</p:tagLst>
</file>

<file path=ppt/tags/tag261.xml><?xml version="1.0" encoding="utf-8"?>
<p:tagLst xmlns:a="http://schemas.openxmlformats.org/drawingml/2006/main" xmlns:r="http://schemas.openxmlformats.org/officeDocument/2006/relationships" xmlns:p="http://schemas.openxmlformats.org/presentationml/2006/main">
  <p:tag name="NUM" val="9"/>
</p:tagLst>
</file>

<file path=ppt/tags/tag262.xml><?xml version="1.0" encoding="utf-8"?>
<p:tagLst xmlns:a="http://schemas.openxmlformats.org/drawingml/2006/main" xmlns:r="http://schemas.openxmlformats.org/officeDocument/2006/relationships" xmlns:p="http://schemas.openxmlformats.org/presentationml/2006/main">
  <p:tag name="NUM" val="10"/>
</p:tagLst>
</file>

<file path=ppt/tags/tag263.xml><?xml version="1.0" encoding="utf-8"?>
<p:tagLst xmlns:a="http://schemas.openxmlformats.org/drawingml/2006/main" xmlns:r="http://schemas.openxmlformats.org/officeDocument/2006/relationships" xmlns:p="http://schemas.openxmlformats.org/presentationml/2006/main">
  <p:tag name="NUM" val="11"/>
</p:tagLst>
</file>

<file path=ppt/tags/tag264.xml><?xml version="1.0" encoding="utf-8"?>
<p:tagLst xmlns:a="http://schemas.openxmlformats.org/drawingml/2006/main" xmlns:r="http://schemas.openxmlformats.org/officeDocument/2006/relationships" xmlns:p="http://schemas.openxmlformats.org/presentationml/2006/main">
  <p:tag name="NUM" val="12"/>
</p:tagLst>
</file>

<file path=ppt/tags/tag265.xml><?xml version="1.0" encoding="utf-8"?>
<p:tagLst xmlns:a="http://schemas.openxmlformats.org/drawingml/2006/main" xmlns:r="http://schemas.openxmlformats.org/officeDocument/2006/relationships" xmlns:p="http://schemas.openxmlformats.org/presentationml/2006/main">
  <p:tag name="NUM" val="13"/>
</p:tagLst>
</file>

<file path=ppt/tags/tag266.xml><?xml version="1.0" encoding="utf-8"?>
<p:tagLst xmlns:a="http://schemas.openxmlformats.org/drawingml/2006/main" xmlns:r="http://schemas.openxmlformats.org/officeDocument/2006/relationships" xmlns:p="http://schemas.openxmlformats.org/presentationml/2006/main">
  <p:tag name="NUM" val="14"/>
</p:tagLst>
</file>

<file path=ppt/tags/tag267.xml><?xml version="1.0" encoding="utf-8"?>
<p:tagLst xmlns:a="http://schemas.openxmlformats.org/drawingml/2006/main" xmlns:r="http://schemas.openxmlformats.org/officeDocument/2006/relationships" xmlns:p="http://schemas.openxmlformats.org/presentationml/2006/main">
  <p:tag name="NUM" val="15"/>
</p:tagLst>
</file>

<file path=ppt/tags/tag268.xml><?xml version="1.0" encoding="utf-8"?>
<p:tagLst xmlns:a="http://schemas.openxmlformats.org/drawingml/2006/main" xmlns:r="http://schemas.openxmlformats.org/officeDocument/2006/relationships" xmlns:p="http://schemas.openxmlformats.org/presentationml/2006/main">
  <p:tag name="NUM" val="16"/>
</p:tagLst>
</file>

<file path=ppt/tags/tag269.xml><?xml version="1.0" encoding="utf-8"?>
<p:tagLst xmlns:a="http://schemas.openxmlformats.org/drawingml/2006/main" xmlns:r="http://schemas.openxmlformats.org/officeDocument/2006/relationships" xmlns:p="http://schemas.openxmlformats.org/presentationml/2006/main">
  <p:tag name="NUM" val="17"/>
</p:tagLst>
</file>

<file path=ppt/tags/tag27.xml><?xml version="1.0" encoding="utf-8"?>
<p:tagLst xmlns:a="http://schemas.openxmlformats.org/drawingml/2006/main" xmlns:r="http://schemas.openxmlformats.org/officeDocument/2006/relationships" xmlns:p="http://schemas.openxmlformats.org/presentationml/2006/main">
  <p:tag name="NUM" val="2"/>
</p:tagLst>
</file>

<file path=ppt/tags/tag270.xml><?xml version="1.0" encoding="utf-8"?>
<p:tagLst xmlns:a="http://schemas.openxmlformats.org/drawingml/2006/main" xmlns:r="http://schemas.openxmlformats.org/officeDocument/2006/relationships" xmlns:p="http://schemas.openxmlformats.org/presentationml/2006/main">
  <p:tag name="NUM" val="18"/>
</p:tagLst>
</file>

<file path=ppt/tags/tag271.xml><?xml version="1.0" encoding="utf-8"?>
<p:tagLst xmlns:a="http://schemas.openxmlformats.org/drawingml/2006/main" xmlns:r="http://schemas.openxmlformats.org/officeDocument/2006/relationships" xmlns:p="http://schemas.openxmlformats.org/presentationml/2006/main">
  <p:tag name="NUM" val="19"/>
</p:tagLst>
</file>

<file path=ppt/tags/tag272.xml><?xml version="1.0" encoding="utf-8"?>
<p:tagLst xmlns:a="http://schemas.openxmlformats.org/drawingml/2006/main" xmlns:r="http://schemas.openxmlformats.org/officeDocument/2006/relationships" xmlns:p="http://schemas.openxmlformats.org/presentationml/2006/main">
  <p:tag name="NUM" val="20"/>
</p:tagLst>
</file>

<file path=ppt/tags/tag273.xml><?xml version="1.0" encoding="utf-8"?>
<p:tagLst xmlns:a="http://schemas.openxmlformats.org/drawingml/2006/main" xmlns:r="http://schemas.openxmlformats.org/officeDocument/2006/relationships" xmlns:p="http://schemas.openxmlformats.org/presentationml/2006/main">
  <p:tag name="NUM" val="21"/>
</p:tagLst>
</file>

<file path=ppt/tags/tag274.xml><?xml version="1.0" encoding="utf-8"?>
<p:tagLst xmlns:a="http://schemas.openxmlformats.org/drawingml/2006/main" xmlns:r="http://schemas.openxmlformats.org/officeDocument/2006/relationships" xmlns:p="http://schemas.openxmlformats.org/presentationml/2006/main">
  <p:tag name="NUM" val="22"/>
</p:tagLst>
</file>

<file path=ppt/tags/tag275.xml><?xml version="1.0" encoding="utf-8"?>
<p:tagLst xmlns:a="http://schemas.openxmlformats.org/drawingml/2006/main" xmlns:r="http://schemas.openxmlformats.org/officeDocument/2006/relationships" xmlns:p="http://schemas.openxmlformats.org/presentationml/2006/main">
  <p:tag name="NUM" val="23"/>
</p:tagLst>
</file>

<file path=ppt/tags/tag276.xml><?xml version="1.0" encoding="utf-8"?>
<p:tagLst xmlns:a="http://schemas.openxmlformats.org/drawingml/2006/main" xmlns:r="http://schemas.openxmlformats.org/officeDocument/2006/relationships" xmlns:p="http://schemas.openxmlformats.org/presentationml/2006/main">
  <p:tag name="NUM" val="24"/>
</p:tagLst>
</file>

<file path=ppt/tags/tag277.xml><?xml version="1.0" encoding="utf-8"?>
<p:tagLst xmlns:a="http://schemas.openxmlformats.org/drawingml/2006/main" xmlns:r="http://schemas.openxmlformats.org/officeDocument/2006/relationships" xmlns:p="http://schemas.openxmlformats.org/presentationml/2006/main">
  <p:tag name="NUM" val="25"/>
</p:tagLst>
</file>

<file path=ppt/tags/tag278.xml><?xml version="1.0" encoding="utf-8"?>
<p:tagLst xmlns:a="http://schemas.openxmlformats.org/drawingml/2006/main" xmlns:r="http://schemas.openxmlformats.org/officeDocument/2006/relationships" xmlns:p="http://schemas.openxmlformats.org/presentationml/2006/main">
  <p:tag name="NUM" val="26"/>
</p:tagLst>
</file>

<file path=ppt/tags/tag279.xml><?xml version="1.0" encoding="utf-8"?>
<p:tagLst xmlns:a="http://schemas.openxmlformats.org/drawingml/2006/main" xmlns:r="http://schemas.openxmlformats.org/officeDocument/2006/relationships" xmlns:p="http://schemas.openxmlformats.org/presentationml/2006/main">
  <p:tag name="NUM" val="27"/>
</p:tagLst>
</file>

<file path=ppt/tags/tag28.xml><?xml version="1.0" encoding="utf-8"?>
<p:tagLst xmlns:a="http://schemas.openxmlformats.org/drawingml/2006/main" xmlns:r="http://schemas.openxmlformats.org/officeDocument/2006/relationships" xmlns:p="http://schemas.openxmlformats.org/presentationml/2006/main">
  <p:tag name="NUM" val="3"/>
</p:tagLst>
</file>

<file path=ppt/tags/tag280.xml><?xml version="1.0" encoding="utf-8"?>
<p:tagLst xmlns:a="http://schemas.openxmlformats.org/drawingml/2006/main" xmlns:r="http://schemas.openxmlformats.org/officeDocument/2006/relationships" xmlns:p="http://schemas.openxmlformats.org/presentationml/2006/main">
  <p:tag name="NUM" val="1"/>
</p:tagLst>
</file>

<file path=ppt/tags/tag281.xml><?xml version="1.0" encoding="utf-8"?>
<p:tagLst xmlns:a="http://schemas.openxmlformats.org/drawingml/2006/main" xmlns:r="http://schemas.openxmlformats.org/officeDocument/2006/relationships" xmlns:p="http://schemas.openxmlformats.org/presentationml/2006/main">
  <p:tag name="NUM" val="2"/>
</p:tagLst>
</file>

<file path=ppt/tags/tag282.xml><?xml version="1.0" encoding="utf-8"?>
<p:tagLst xmlns:a="http://schemas.openxmlformats.org/drawingml/2006/main" xmlns:r="http://schemas.openxmlformats.org/officeDocument/2006/relationships" xmlns:p="http://schemas.openxmlformats.org/presentationml/2006/main">
  <p:tag name="NUM" val="3"/>
</p:tagLst>
</file>

<file path=ppt/tags/tag283.xml><?xml version="1.0" encoding="utf-8"?>
<p:tagLst xmlns:a="http://schemas.openxmlformats.org/drawingml/2006/main" xmlns:r="http://schemas.openxmlformats.org/officeDocument/2006/relationships" xmlns:p="http://schemas.openxmlformats.org/presentationml/2006/main">
  <p:tag name="NUM" val="4"/>
</p:tagLst>
</file>

<file path=ppt/tags/tag284.xml><?xml version="1.0" encoding="utf-8"?>
<p:tagLst xmlns:a="http://schemas.openxmlformats.org/drawingml/2006/main" xmlns:r="http://schemas.openxmlformats.org/officeDocument/2006/relationships" xmlns:p="http://schemas.openxmlformats.org/presentationml/2006/main">
  <p:tag name="NUM" val="5"/>
</p:tagLst>
</file>

<file path=ppt/tags/tag285.xml><?xml version="1.0" encoding="utf-8"?>
<p:tagLst xmlns:a="http://schemas.openxmlformats.org/drawingml/2006/main" xmlns:r="http://schemas.openxmlformats.org/officeDocument/2006/relationships" xmlns:p="http://schemas.openxmlformats.org/presentationml/2006/main">
  <p:tag name="NUM" val="6"/>
</p:tagLst>
</file>

<file path=ppt/tags/tag286.xml><?xml version="1.0" encoding="utf-8"?>
<p:tagLst xmlns:a="http://schemas.openxmlformats.org/drawingml/2006/main" xmlns:r="http://schemas.openxmlformats.org/officeDocument/2006/relationships" xmlns:p="http://schemas.openxmlformats.org/presentationml/2006/main">
  <p:tag name="NUM" val="7"/>
</p:tagLst>
</file>

<file path=ppt/tags/tag287.xml><?xml version="1.0" encoding="utf-8"?>
<p:tagLst xmlns:a="http://schemas.openxmlformats.org/drawingml/2006/main" xmlns:r="http://schemas.openxmlformats.org/officeDocument/2006/relationships" xmlns:p="http://schemas.openxmlformats.org/presentationml/2006/main">
  <p:tag name="NUM" val="8"/>
</p:tagLst>
</file>

<file path=ppt/tags/tag288.xml><?xml version="1.0" encoding="utf-8"?>
<p:tagLst xmlns:a="http://schemas.openxmlformats.org/drawingml/2006/main" xmlns:r="http://schemas.openxmlformats.org/officeDocument/2006/relationships" xmlns:p="http://schemas.openxmlformats.org/presentationml/2006/main">
  <p:tag name="NUM" val="9"/>
</p:tagLst>
</file>

<file path=ppt/tags/tag289.xml><?xml version="1.0" encoding="utf-8"?>
<p:tagLst xmlns:a="http://schemas.openxmlformats.org/drawingml/2006/main" xmlns:r="http://schemas.openxmlformats.org/officeDocument/2006/relationships" xmlns:p="http://schemas.openxmlformats.org/presentationml/2006/main">
  <p:tag name="NUM" val="10"/>
</p:tagLst>
</file>

<file path=ppt/tags/tag29.xml><?xml version="1.0" encoding="utf-8"?>
<p:tagLst xmlns:a="http://schemas.openxmlformats.org/drawingml/2006/main" xmlns:r="http://schemas.openxmlformats.org/officeDocument/2006/relationships" xmlns:p="http://schemas.openxmlformats.org/presentationml/2006/main">
  <p:tag name="NUM" val="4"/>
</p:tagLst>
</file>

<file path=ppt/tags/tag290.xml><?xml version="1.0" encoding="utf-8"?>
<p:tagLst xmlns:a="http://schemas.openxmlformats.org/drawingml/2006/main" xmlns:r="http://schemas.openxmlformats.org/officeDocument/2006/relationships" xmlns:p="http://schemas.openxmlformats.org/presentationml/2006/main">
  <p:tag name="NUM" val="11"/>
</p:tagLst>
</file>

<file path=ppt/tags/tag291.xml><?xml version="1.0" encoding="utf-8"?>
<p:tagLst xmlns:a="http://schemas.openxmlformats.org/drawingml/2006/main" xmlns:r="http://schemas.openxmlformats.org/officeDocument/2006/relationships" xmlns:p="http://schemas.openxmlformats.org/presentationml/2006/main">
  <p:tag name="NUM" val="12"/>
</p:tagLst>
</file>

<file path=ppt/tags/tag292.xml><?xml version="1.0" encoding="utf-8"?>
<p:tagLst xmlns:a="http://schemas.openxmlformats.org/drawingml/2006/main" xmlns:r="http://schemas.openxmlformats.org/officeDocument/2006/relationships" xmlns:p="http://schemas.openxmlformats.org/presentationml/2006/main">
  <p:tag name="NUM" val="13"/>
</p:tagLst>
</file>

<file path=ppt/tags/tag293.xml><?xml version="1.0" encoding="utf-8"?>
<p:tagLst xmlns:a="http://schemas.openxmlformats.org/drawingml/2006/main" xmlns:r="http://schemas.openxmlformats.org/officeDocument/2006/relationships" xmlns:p="http://schemas.openxmlformats.org/presentationml/2006/main">
  <p:tag name="NUM" val="14"/>
</p:tagLst>
</file>

<file path=ppt/tags/tag294.xml><?xml version="1.0" encoding="utf-8"?>
<p:tagLst xmlns:a="http://schemas.openxmlformats.org/drawingml/2006/main" xmlns:r="http://schemas.openxmlformats.org/officeDocument/2006/relationships" xmlns:p="http://schemas.openxmlformats.org/presentationml/2006/main">
  <p:tag name="NUM" val="15"/>
</p:tagLst>
</file>

<file path=ppt/tags/tag295.xml><?xml version="1.0" encoding="utf-8"?>
<p:tagLst xmlns:a="http://schemas.openxmlformats.org/drawingml/2006/main" xmlns:r="http://schemas.openxmlformats.org/officeDocument/2006/relationships" xmlns:p="http://schemas.openxmlformats.org/presentationml/2006/main">
  <p:tag name="NUM" val="16"/>
</p:tagLst>
</file>

<file path=ppt/tags/tag296.xml><?xml version="1.0" encoding="utf-8"?>
<p:tagLst xmlns:a="http://schemas.openxmlformats.org/drawingml/2006/main" xmlns:r="http://schemas.openxmlformats.org/officeDocument/2006/relationships" xmlns:p="http://schemas.openxmlformats.org/presentationml/2006/main">
  <p:tag name="NUM" val="17"/>
</p:tagLst>
</file>

<file path=ppt/tags/tag297.xml><?xml version="1.0" encoding="utf-8"?>
<p:tagLst xmlns:a="http://schemas.openxmlformats.org/drawingml/2006/main" xmlns:r="http://schemas.openxmlformats.org/officeDocument/2006/relationships" xmlns:p="http://schemas.openxmlformats.org/presentationml/2006/main">
  <p:tag name="NUM" val="18"/>
</p:tagLst>
</file>

<file path=ppt/tags/tag298.xml><?xml version="1.0" encoding="utf-8"?>
<p:tagLst xmlns:a="http://schemas.openxmlformats.org/drawingml/2006/main" xmlns:r="http://schemas.openxmlformats.org/officeDocument/2006/relationships" xmlns:p="http://schemas.openxmlformats.org/presentationml/2006/main">
  <p:tag name="NUM" val="19"/>
</p:tagLst>
</file>

<file path=ppt/tags/tag299.xml><?xml version="1.0" encoding="utf-8"?>
<p:tagLst xmlns:a="http://schemas.openxmlformats.org/drawingml/2006/main" xmlns:r="http://schemas.openxmlformats.org/officeDocument/2006/relationships" xmlns:p="http://schemas.openxmlformats.org/presentationml/2006/main">
  <p:tag name="NUM" val="20"/>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5"/>
</p:tagLst>
</file>

<file path=ppt/tags/tag300.xml><?xml version="1.0" encoding="utf-8"?>
<p:tagLst xmlns:a="http://schemas.openxmlformats.org/drawingml/2006/main" xmlns:r="http://schemas.openxmlformats.org/officeDocument/2006/relationships" xmlns:p="http://schemas.openxmlformats.org/presentationml/2006/main">
  <p:tag name="NUM" val="21"/>
</p:tagLst>
</file>

<file path=ppt/tags/tag301.xml><?xml version="1.0" encoding="utf-8"?>
<p:tagLst xmlns:a="http://schemas.openxmlformats.org/drawingml/2006/main" xmlns:r="http://schemas.openxmlformats.org/officeDocument/2006/relationships" xmlns:p="http://schemas.openxmlformats.org/presentationml/2006/main">
  <p:tag name="NUM" val="22"/>
</p:tagLst>
</file>

<file path=ppt/tags/tag302.xml><?xml version="1.0" encoding="utf-8"?>
<p:tagLst xmlns:a="http://schemas.openxmlformats.org/drawingml/2006/main" xmlns:r="http://schemas.openxmlformats.org/officeDocument/2006/relationships" xmlns:p="http://schemas.openxmlformats.org/presentationml/2006/main">
  <p:tag name="NUM" val="23"/>
</p:tagLst>
</file>

<file path=ppt/tags/tag303.xml><?xml version="1.0" encoding="utf-8"?>
<p:tagLst xmlns:a="http://schemas.openxmlformats.org/drawingml/2006/main" xmlns:r="http://schemas.openxmlformats.org/officeDocument/2006/relationships" xmlns:p="http://schemas.openxmlformats.org/presentationml/2006/main">
  <p:tag name="NUM" val="24"/>
</p:tagLst>
</file>

<file path=ppt/tags/tag304.xml><?xml version="1.0" encoding="utf-8"?>
<p:tagLst xmlns:a="http://schemas.openxmlformats.org/drawingml/2006/main" xmlns:r="http://schemas.openxmlformats.org/officeDocument/2006/relationships" xmlns:p="http://schemas.openxmlformats.org/presentationml/2006/main">
  <p:tag name="NUM" val="25"/>
</p:tagLst>
</file>

<file path=ppt/tags/tag305.xml><?xml version="1.0" encoding="utf-8"?>
<p:tagLst xmlns:a="http://schemas.openxmlformats.org/drawingml/2006/main" xmlns:r="http://schemas.openxmlformats.org/officeDocument/2006/relationships" xmlns:p="http://schemas.openxmlformats.org/presentationml/2006/main">
  <p:tag name="NUM" val="26"/>
</p:tagLst>
</file>

<file path=ppt/tags/tag306.xml><?xml version="1.0" encoding="utf-8"?>
<p:tagLst xmlns:a="http://schemas.openxmlformats.org/drawingml/2006/main" xmlns:r="http://schemas.openxmlformats.org/officeDocument/2006/relationships" xmlns:p="http://schemas.openxmlformats.org/presentationml/2006/main">
  <p:tag name="NUM" val="27"/>
</p:tagLst>
</file>

<file path=ppt/tags/tag307.xml><?xml version="1.0" encoding="utf-8"?>
<p:tagLst xmlns:a="http://schemas.openxmlformats.org/drawingml/2006/main" xmlns:r="http://schemas.openxmlformats.org/officeDocument/2006/relationships" xmlns:p="http://schemas.openxmlformats.org/presentationml/2006/main">
  <p:tag name="NUM" val="28"/>
</p:tagLst>
</file>

<file path=ppt/tags/tag308.xml><?xml version="1.0" encoding="utf-8"?>
<p:tagLst xmlns:a="http://schemas.openxmlformats.org/drawingml/2006/main" xmlns:r="http://schemas.openxmlformats.org/officeDocument/2006/relationships" xmlns:p="http://schemas.openxmlformats.org/presentationml/2006/main">
  <p:tag name="NUM" val="29"/>
</p:tagLst>
</file>

<file path=ppt/tags/tag309.xml><?xml version="1.0" encoding="utf-8"?>
<p:tagLst xmlns:a="http://schemas.openxmlformats.org/drawingml/2006/main" xmlns:r="http://schemas.openxmlformats.org/officeDocument/2006/relationships" xmlns:p="http://schemas.openxmlformats.org/presentationml/2006/main">
  <p:tag name="NUM" val="30"/>
</p:tagLst>
</file>

<file path=ppt/tags/tag31.xml><?xml version="1.0" encoding="utf-8"?>
<p:tagLst xmlns:a="http://schemas.openxmlformats.org/drawingml/2006/main" xmlns:r="http://schemas.openxmlformats.org/officeDocument/2006/relationships" xmlns:p="http://schemas.openxmlformats.org/presentationml/2006/main">
  <p:tag name="NUM" val="6"/>
</p:tagLst>
</file>

<file path=ppt/tags/tag310.xml><?xml version="1.0" encoding="utf-8"?>
<p:tagLst xmlns:a="http://schemas.openxmlformats.org/drawingml/2006/main" xmlns:r="http://schemas.openxmlformats.org/officeDocument/2006/relationships" xmlns:p="http://schemas.openxmlformats.org/presentationml/2006/main">
  <p:tag name="NUM" val="31"/>
</p:tagLst>
</file>

<file path=ppt/tags/tag311.xml><?xml version="1.0" encoding="utf-8"?>
<p:tagLst xmlns:a="http://schemas.openxmlformats.org/drawingml/2006/main" xmlns:r="http://schemas.openxmlformats.org/officeDocument/2006/relationships" xmlns:p="http://schemas.openxmlformats.org/presentationml/2006/main">
  <p:tag name="NUM" val="32"/>
</p:tagLst>
</file>

<file path=ppt/tags/tag312.xml><?xml version="1.0" encoding="utf-8"?>
<p:tagLst xmlns:a="http://schemas.openxmlformats.org/drawingml/2006/main" xmlns:r="http://schemas.openxmlformats.org/officeDocument/2006/relationships" xmlns:p="http://schemas.openxmlformats.org/presentationml/2006/main">
  <p:tag name="NUM" val="33"/>
</p:tagLst>
</file>

<file path=ppt/tags/tag313.xml><?xml version="1.0" encoding="utf-8"?>
<p:tagLst xmlns:a="http://schemas.openxmlformats.org/drawingml/2006/main" xmlns:r="http://schemas.openxmlformats.org/officeDocument/2006/relationships" xmlns:p="http://schemas.openxmlformats.org/presentationml/2006/main">
  <p:tag name="NUM" val="34"/>
</p:tagLst>
</file>

<file path=ppt/tags/tag314.xml><?xml version="1.0" encoding="utf-8"?>
<p:tagLst xmlns:a="http://schemas.openxmlformats.org/drawingml/2006/main" xmlns:r="http://schemas.openxmlformats.org/officeDocument/2006/relationships" xmlns:p="http://schemas.openxmlformats.org/presentationml/2006/main">
  <p:tag name="NUM" val="35"/>
</p:tagLst>
</file>

<file path=ppt/tags/tag315.xml><?xml version="1.0" encoding="utf-8"?>
<p:tagLst xmlns:a="http://schemas.openxmlformats.org/drawingml/2006/main" xmlns:r="http://schemas.openxmlformats.org/officeDocument/2006/relationships" xmlns:p="http://schemas.openxmlformats.org/presentationml/2006/main">
  <p:tag name="NUM" val="36"/>
</p:tagLst>
</file>

<file path=ppt/tags/tag316.xml><?xml version="1.0" encoding="utf-8"?>
<p:tagLst xmlns:a="http://schemas.openxmlformats.org/drawingml/2006/main" xmlns:r="http://schemas.openxmlformats.org/officeDocument/2006/relationships" xmlns:p="http://schemas.openxmlformats.org/presentationml/2006/main">
  <p:tag name="NUM" val="37"/>
</p:tagLst>
</file>

<file path=ppt/tags/tag317.xml><?xml version="1.0" encoding="utf-8"?>
<p:tagLst xmlns:a="http://schemas.openxmlformats.org/drawingml/2006/main" xmlns:r="http://schemas.openxmlformats.org/officeDocument/2006/relationships" xmlns:p="http://schemas.openxmlformats.org/presentationml/2006/main">
  <p:tag name="NUM" val="38"/>
</p:tagLst>
</file>

<file path=ppt/tags/tag318.xml><?xml version="1.0" encoding="utf-8"?>
<p:tagLst xmlns:a="http://schemas.openxmlformats.org/drawingml/2006/main" xmlns:r="http://schemas.openxmlformats.org/officeDocument/2006/relationships" xmlns:p="http://schemas.openxmlformats.org/presentationml/2006/main">
  <p:tag name="NUM" val="39"/>
</p:tagLst>
</file>

<file path=ppt/tags/tag319.xml><?xml version="1.0" encoding="utf-8"?>
<p:tagLst xmlns:a="http://schemas.openxmlformats.org/drawingml/2006/main" xmlns:r="http://schemas.openxmlformats.org/officeDocument/2006/relationships" xmlns:p="http://schemas.openxmlformats.org/presentationml/2006/main">
  <p:tag name="NUM" val="40"/>
</p:tagLst>
</file>

<file path=ppt/tags/tag32.xml><?xml version="1.0" encoding="utf-8"?>
<p:tagLst xmlns:a="http://schemas.openxmlformats.org/drawingml/2006/main" xmlns:r="http://schemas.openxmlformats.org/officeDocument/2006/relationships" xmlns:p="http://schemas.openxmlformats.org/presentationml/2006/main">
  <p:tag name="NUM" val="7"/>
</p:tagLst>
</file>

<file path=ppt/tags/tag320.xml><?xml version="1.0" encoding="utf-8"?>
<p:tagLst xmlns:a="http://schemas.openxmlformats.org/drawingml/2006/main" xmlns:r="http://schemas.openxmlformats.org/officeDocument/2006/relationships" xmlns:p="http://schemas.openxmlformats.org/presentationml/2006/main">
  <p:tag name="NUM" val="41"/>
</p:tagLst>
</file>

<file path=ppt/tags/tag321.xml><?xml version="1.0" encoding="utf-8"?>
<p:tagLst xmlns:a="http://schemas.openxmlformats.org/drawingml/2006/main" xmlns:r="http://schemas.openxmlformats.org/officeDocument/2006/relationships" xmlns:p="http://schemas.openxmlformats.org/presentationml/2006/main">
  <p:tag name="NUM" val="42"/>
</p:tagLst>
</file>

<file path=ppt/tags/tag322.xml><?xml version="1.0" encoding="utf-8"?>
<p:tagLst xmlns:a="http://schemas.openxmlformats.org/drawingml/2006/main" xmlns:r="http://schemas.openxmlformats.org/officeDocument/2006/relationships" xmlns:p="http://schemas.openxmlformats.org/presentationml/2006/main">
  <p:tag name="NUM" val="1"/>
</p:tagLst>
</file>

<file path=ppt/tags/tag323.xml><?xml version="1.0" encoding="utf-8"?>
<p:tagLst xmlns:a="http://schemas.openxmlformats.org/drawingml/2006/main" xmlns:r="http://schemas.openxmlformats.org/officeDocument/2006/relationships" xmlns:p="http://schemas.openxmlformats.org/presentationml/2006/main">
  <p:tag name="NUM" val="2"/>
</p:tagLst>
</file>

<file path=ppt/tags/tag324.xml><?xml version="1.0" encoding="utf-8"?>
<p:tagLst xmlns:a="http://schemas.openxmlformats.org/drawingml/2006/main" xmlns:r="http://schemas.openxmlformats.org/officeDocument/2006/relationships" xmlns:p="http://schemas.openxmlformats.org/presentationml/2006/main">
  <p:tag name="NUM" val="3"/>
</p:tagLst>
</file>

<file path=ppt/tags/tag325.xml><?xml version="1.0" encoding="utf-8"?>
<p:tagLst xmlns:a="http://schemas.openxmlformats.org/drawingml/2006/main" xmlns:r="http://schemas.openxmlformats.org/officeDocument/2006/relationships" xmlns:p="http://schemas.openxmlformats.org/presentationml/2006/main">
  <p:tag name="NUM" val="4"/>
</p:tagLst>
</file>

<file path=ppt/tags/tag326.xml><?xml version="1.0" encoding="utf-8"?>
<p:tagLst xmlns:a="http://schemas.openxmlformats.org/drawingml/2006/main" xmlns:r="http://schemas.openxmlformats.org/officeDocument/2006/relationships" xmlns:p="http://schemas.openxmlformats.org/presentationml/2006/main">
  <p:tag name="NUM" val="5"/>
</p:tagLst>
</file>

<file path=ppt/tags/tag327.xml><?xml version="1.0" encoding="utf-8"?>
<p:tagLst xmlns:a="http://schemas.openxmlformats.org/drawingml/2006/main" xmlns:r="http://schemas.openxmlformats.org/officeDocument/2006/relationships" xmlns:p="http://schemas.openxmlformats.org/presentationml/2006/main">
  <p:tag name="NUM" val="6"/>
</p:tagLst>
</file>

<file path=ppt/tags/tag328.xml><?xml version="1.0" encoding="utf-8"?>
<p:tagLst xmlns:a="http://schemas.openxmlformats.org/drawingml/2006/main" xmlns:r="http://schemas.openxmlformats.org/officeDocument/2006/relationships" xmlns:p="http://schemas.openxmlformats.org/presentationml/2006/main">
  <p:tag name="NUM" val="7"/>
</p:tagLst>
</file>

<file path=ppt/tags/tag329.xml><?xml version="1.0" encoding="utf-8"?>
<p:tagLst xmlns:a="http://schemas.openxmlformats.org/drawingml/2006/main" xmlns:r="http://schemas.openxmlformats.org/officeDocument/2006/relationships" xmlns:p="http://schemas.openxmlformats.org/presentationml/2006/main">
  <p:tag name="NUM" val="8"/>
</p:tagLst>
</file>

<file path=ppt/tags/tag33.xml><?xml version="1.0" encoding="utf-8"?>
<p:tagLst xmlns:a="http://schemas.openxmlformats.org/drawingml/2006/main" xmlns:r="http://schemas.openxmlformats.org/officeDocument/2006/relationships" xmlns:p="http://schemas.openxmlformats.org/presentationml/2006/main">
  <p:tag name="NUM" val="8"/>
</p:tagLst>
</file>

<file path=ppt/tags/tag330.xml><?xml version="1.0" encoding="utf-8"?>
<p:tagLst xmlns:a="http://schemas.openxmlformats.org/drawingml/2006/main" xmlns:r="http://schemas.openxmlformats.org/officeDocument/2006/relationships" xmlns:p="http://schemas.openxmlformats.org/presentationml/2006/main">
  <p:tag name="NUM" val="9"/>
</p:tagLst>
</file>

<file path=ppt/tags/tag331.xml><?xml version="1.0" encoding="utf-8"?>
<p:tagLst xmlns:a="http://schemas.openxmlformats.org/drawingml/2006/main" xmlns:r="http://schemas.openxmlformats.org/officeDocument/2006/relationships" xmlns:p="http://schemas.openxmlformats.org/presentationml/2006/main">
  <p:tag name="NUM" val="10"/>
</p:tagLst>
</file>

<file path=ppt/tags/tag332.xml><?xml version="1.0" encoding="utf-8"?>
<p:tagLst xmlns:a="http://schemas.openxmlformats.org/drawingml/2006/main" xmlns:r="http://schemas.openxmlformats.org/officeDocument/2006/relationships" xmlns:p="http://schemas.openxmlformats.org/presentationml/2006/main">
  <p:tag name="NUM" val="11"/>
</p:tagLst>
</file>

<file path=ppt/tags/tag333.xml><?xml version="1.0" encoding="utf-8"?>
<p:tagLst xmlns:a="http://schemas.openxmlformats.org/drawingml/2006/main" xmlns:r="http://schemas.openxmlformats.org/officeDocument/2006/relationships" xmlns:p="http://schemas.openxmlformats.org/presentationml/2006/main">
  <p:tag name="NUM" val="12"/>
</p:tagLst>
</file>

<file path=ppt/tags/tag334.xml><?xml version="1.0" encoding="utf-8"?>
<p:tagLst xmlns:a="http://schemas.openxmlformats.org/drawingml/2006/main" xmlns:r="http://schemas.openxmlformats.org/officeDocument/2006/relationships" xmlns:p="http://schemas.openxmlformats.org/presentationml/2006/main">
  <p:tag name="NUM" val="13"/>
</p:tagLst>
</file>

<file path=ppt/tags/tag335.xml><?xml version="1.0" encoding="utf-8"?>
<p:tagLst xmlns:a="http://schemas.openxmlformats.org/drawingml/2006/main" xmlns:r="http://schemas.openxmlformats.org/officeDocument/2006/relationships" xmlns:p="http://schemas.openxmlformats.org/presentationml/2006/main">
  <p:tag name="NUM" val="14"/>
</p:tagLst>
</file>

<file path=ppt/tags/tag336.xml><?xml version="1.0" encoding="utf-8"?>
<p:tagLst xmlns:a="http://schemas.openxmlformats.org/drawingml/2006/main" xmlns:r="http://schemas.openxmlformats.org/officeDocument/2006/relationships" xmlns:p="http://schemas.openxmlformats.org/presentationml/2006/main">
  <p:tag name="NUM" val="15"/>
</p:tagLst>
</file>

<file path=ppt/tags/tag337.xml><?xml version="1.0" encoding="utf-8"?>
<p:tagLst xmlns:a="http://schemas.openxmlformats.org/drawingml/2006/main" xmlns:r="http://schemas.openxmlformats.org/officeDocument/2006/relationships" xmlns:p="http://schemas.openxmlformats.org/presentationml/2006/main">
  <p:tag name="NUM" val="16"/>
</p:tagLst>
</file>

<file path=ppt/tags/tag338.xml><?xml version="1.0" encoding="utf-8"?>
<p:tagLst xmlns:a="http://schemas.openxmlformats.org/drawingml/2006/main" xmlns:r="http://schemas.openxmlformats.org/officeDocument/2006/relationships" xmlns:p="http://schemas.openxmlformats.org/presentationml/2006/main">
  <p:tag name="NUM" val="17"/>
</p:tagLst>
</file>

<file path=ppt/tags/tag339.xml><?xml version="1.0" encoding="utf-8"?>
<p:tagLst xmlns:a="http://schemas.openxmlformats.org/drawingml/2006/main" xmlns:r="http://schemas.openxmlformats.org/officeDocument/2006/relationships" xmlns:p="http://schemas.openxmlformats.org/presentationml/2006/main">
  <p:tag name="NUM" val="18"/>
</p:tagLst>
</file>

<file path=ppt/tags/tag34.xml><?xml version="1.0" encoding="utf-8"?>
<p:tagLst xmlns:a="http://schemas.openxmlformats.org/drawingml/2006/main" xmlns:r="http://schemas.openxmlformats.org/officeDocument/2006/relationships" xmlns:p="http://schemas.openxmlformats.org/presentationml/2006/main">
  <p:tag name="NUM" val="9"/>
</p:tagLst>
</file>

<file path=ppt/tags/tag340.xml><?xml version="1.0" encoding="utf-8"?>
<p:tagLst xmlns:a="http://schemas.openxmlformats.org/drawingml/2006/main" xmlns:r="http://schemas.openxmlformats.org/officeDocument/2006/relationships" xmlns:p="http://schemas.openxmlformats.org/presentationml/2006/main">
  <p:tag name="NUM" val="19"/>
</p:tagLst>
</file>

<file path=ppt/tags/tag341.xml><?xml version="1.0" encoding="utf-8"?>
<p:tagLst xmlns:a="http://schemas.openxmlformats.org/drawingml/2006/main" xmlns:r="http://schemas.openxmlformats.org/officeDocument/2006/relationships" xmlns:p="http://schemas.openxmlformats.org/presentationml/2006/main">
  <p:tag name="NUM" val="20"/>
</p:tagLst>
</file>

<file path=ppt/tags/tag342.xml><?xml version="1.0" encoding="utf-8"?>
<p:tagLst xmlns:a="http://schemas.openxmlformats.org/drawingml/2006/main" xmlns:r="http://schemas.openxmlformats.org/officeDocument/2006/relationships" xmlns:p="http://schemas.openxmlformats.org/presentationml/2006/main">
  <p:tag name="NUM" val="21"/>
</p:tagLst>
</file>

<file path=ppt/tags/tag343.xml><?xml version="1.0" encoding="utf-8"?>
<p:tagLst xmlns:a="http://schemas.openxmlformats.org/drawingml/2006/main" xmlns:r="http://schemas.openxmlformats.org/officeDocument/2006/relationships" xmlns:p="http://schemas.openxmlformats.org/presentationml/2006/main">
  <p:tag name="NUM" val="22"/>
</p:tagLst>
</file>

<file path=ppt/tags/tag344.xml><?xml version="1.0" encoding="utf-8"?>
<p:tagLst xmlns:a="http://schemas.openxmlformats.org/drawingml/2006/main" xmlns:r="http://schemas.openxmlformats.org/officeDocument/2006/relationships" xmlns:p="http://schemas.openxmlformats.org/presentationml/2006/main">
  <p:tag name="NUM" val="23"/>
</p:tagLst>
</file>

<file path=ppt/tags/tag345.xml><?xml version="1.0" encoding="utf-8"?>
<p:tagLst xmlns:a="http://schemas.openxmlformats.org/drawingml/2006/main" xmlns:r="http://schemas.openxmlformats.org/officeDocument/2006/relationships" xmlns:p="http://schemas.openxmlformats.org/presentationml/2006/main">
  <p:tag name="NUM" val="24"/>
</p:tagLst>
</file>

<file path=ppt/tags/tag346.xml><?xml version="1.0" encoding="utf-8"?>
<p:tagLst xmlns:a="http://schemas.openxmlformats.org/drawingml/2006/main" xmlns:r="http://schemas.openxmlformats.org/officeDocument/2006/relationships" xmlns:p="http://schemas.openxmlformats.org/presentationml/2006/main">
  <p:tag name="NUM" val="25"/>
</p:tagLst>
</file>

<file path=ppt/tags/tag347.xml><?xml version="1.0" encoding="utf-8"?>
<p:tagLst xmlns:a="http://schemas.openxmlformats.org/drawingml/2006/main" xmlns:r="http://schemas.openxmlformats.org/officeDocument/2006/relationships" xmlns:p="http://schemas.openxmlformats.org/presentationml/2006/main">
  <p:tag name="NUM" val="26"/>
</p:tagLst>
</file>

<file path=ppt/tags/tag348.xml><?xml version="1.0" encoding="utf-8"?>
<p:tagLst xmlns:a="http://schemas.openxmlformats.org/drawingml/2006/main" xmlns:r="http://schemas.openxmlformats.org/officeDocument/2006/relationships" xmlns:p="http://schemas.openxmlformats.org/presentationml/2006/main">
  <p:tag name="NUM" val="27"/>
</p:tagLst>
</file>

<file path=ppt/tags/tag349.xml><?xml version="1.0" encoding="utf-8"?>
<p:tagLst xmlns:a="http://schemas.openxmlformats.org/drawingml/2006/main" xmlns:r="http://schemas.openxmlformats.org/officeDocument/2006/relationships" xmlns:p="http://schemas.openxmlformats.org/presentationml/2006/main">
  <p:tag name="NUM" val="1"/>
</p:tagLst>
</file>

<file path=ppt/tags/tag35.xml><?xml version="1.0" encoding="utf-8"?>
<p:tagLst xmlns:a="http://schemas.openxmlformats.org/drawingml/2006/main" xmlns:r="http://schemas.openxmlformats.org/officeDocument/2006/relationships" xmlns:p="http://schemas.openxmlformats.org/presentationml/2006/main">
  <p:tag name="NUM" val="10"/>
</p:tagLst>
</file>

<file path=ppt/tags/tag350.xml><?xml version="1.0" encoding="utf-8"?>
<p:tagLst xmlns:a="http://schemas.openxmlformats.org/drawingml/2006/main" xmlns:r="http://schemas.openxmlformats.org/officeDocument/2006/relationships" xmlns:p="http://schemas.openxmlformats.org/presentationml/2006/main">
  <p:tag name="NUM" val="2"/>
</p:tagLst>
</file>

<file path=ppt/tags/tag351.xml><?xml version="1.0" encoding="utf-8"?>
<p:tagLst xmlns:a="http://schemas.openxmlformats.org/drawingml/2006/main" xmlns:r="http://schemas.openxmlformats.org/officeDocument/2006/relationships" xmlns:p="http://schemas.openxmlformats.org/presentationml/2006/main">
  <p:tag name="NUM" val="3"/>
</p:tagLst>
</file>

<file path=ppt/tags/tag352.xml><?xml version="1.0" encoding="utf-8"?>
<p:tagLst xmlns:a="http://schemas.openxmlformats.org/drawingml/2006/main" xmlns:r="http://schemas.openxmlformats.org/officeDocument/2006/relationships" xmlns:p="http://schemas.openxmlformats.org/presentationml/2006/main">
  <p:tag name="NUM" val="4"/>
</p:tagLst>
</file>

<file path=ppt/tags/tag353.xml><?xml version="1.0" encoding="utf-8"?>
<p:tagLst xmlns:a="http://schemas.openxmlformats.org/drawingml/2006/main" xmlns:r="http://schemas.openxmlformats.org/officeDocument/2006/relationships" xmlns:p="http://schemas.openxmlformats.org/presentationml/2006/main">
  <p:tag name="NUM" val="5"/>
</p:tagLst>
</file>

<file path=ppt/tags/tag354.xml><?xml version="1.0" encoding="utf-8"?>
<p:tagLst xmlns:a="http://schemas.openxmlformats.org/drawingml/2006/main" xmlns:r="http://schemas.openxmlformats.org/officeDocument/2006/relationships" xmlns:p="http://schemas.openxmlformats.org/presentationml/2006/main">
  <p:tag name="NUM" val="6"/>
</p:tagLst>
</file>

<file path=ppt/tags/tag355.xml><?xml version="1.0" encoding="utf-8"?>
<p:tagLst xmlns:a="http://schemas.openxmlformats.org/drawingml/2006/main" xmlns:r="http://schemas.openxmlformats.org/officeDocument/2006/relationships" xmlns:p="http://schemas.openxmlformats.org/presentationml/2006/main">
  <p:tag name="NUM" val="7"/>
</p:tagLst>
</file>

<file path=ppt/tags/tag356.xml><?xml version="1.0" encoding="utf-8"?>
<p:tagLst xmlns:a="http://schemas.openxmlformats.org/drawingml/2006/main" xmlns:r="http://schemas.openxmlformats.org/officeDocument/2006/relationships" xmlns:p="http://schemas.openxmlformats.org/presentationml/2006/main">
  <p:tag name="NUM" val="8"/>
</p:tagLst>
</file>

<file path=ppt/tags/tag357.xml><?xml version="1.0" encoding="utf-8"?>
<p:tagLst xmlns:a="http://schemas.openxmlformats.org/drawingml/2006/main" xmlns:r="http://schemas.openxmlformats.org/officeDocument/2006/relationships" xmlns:p="http://schemas.openxmlformats.org/presentationml/2006/main">
  <p:tag name="NUM" val="9"/>
</p:tagLst>
</file>

<file path=ppt/tags/tag358.xml><?xml version="1.0" encoding="utf-8"?>
<p:tagLst xmlns:a="http://schemas.openxmlformats.org/drawingml/2006/main" xmlns:r="http://schemas.openxmlformats.org/officeDocument/2006/relationships" xmlns:p="http://schemas.openxmlformats.org/presentationml/2006/main">
  <p:tag name="NUM" val="10"/>
</p:tagLst>
</file>

<file path=ppt/tags/tag359.xml><?xml version="1.0" encoding="utf-8"?>
<p:tagLst xmlns:a="http://schemas.openxmlformats.org/drawingml/2006/main" xmlns:r="http://schemas.openxmlformats.org/officeDocument/2006/relationships" xmlns:p="http://schemas.openxmlformats.org/presentationml/2006/main">
  <p:tag name="NUM" val="11"/>
</p:tagLst>
</file>

<file path=ppt/tags/tag36.xml><?xml version="1.0" encoding="utf-8"?>
<p:tagLst xmlns:a="http://schemas.openxmlformats.org/drawingml/2006/main" xmlns:r="http://schemas.openxmlformats.org/officeDocument/2006/relationships" xmlns:p="http://schemas.openxmlformats.org/presentationml/2006/main">
  <p:tag name="NUM" val="11"/>
</p:tagLst>
</file>

<file path=ppt/tags/tag360.xml><?xml version="1.0" encoding="utf-8"?>
<p:tagLst xmlns:a="http://schemas.openxmlformats.org/drawingml/2006/main" xmlns:r="http://schemas.openxmlformats.org/officeDocument/2006/relationships" xmlns:p="http://schemas.openxmlformats.org/presentationml/2006/main">
  <p:tag name="NUM" val="12"/>
</p:tagLst>
</file>

<file path=ppt/tags/tag361.xml><?xml version="1.0" encoding="utf-8"?>
<p:tagLst xmlns:a="http://schemas.openxmlformats.org/drawingml/2006/main" xmlns:r="http://schemas.openxmlformats.org/officeDocument/2006/relationships" xmlns:p="http://schemas.openxmlformats.org/presentationml/2006/main">
  <p:tag name="NUM" val="13"/>
</p:tagLst>
</file>

<file path=ppt/tags/tag362.xml><?xml version="1.0" encoding="utf-8"?>
<p:tagLst xmlns:a="http://schemas.openxmlformats.org/drawingml/2006/main" xmlns:r="http://schemas.openxmlformats.org/officeDocument/2006/relationships" xmlns:p="http://schemas.openxmlformats.org/presentationml/2006/main">
  <p:tag name="NUM" val="14"/>
</p:tagLst>
</file>

<file path=ppt/tags/tag363.xml><?xml version="1.0" encoding="utf-8"?>
<p:tagLst xmlns:a="http://schemas.openxmlformats.org/drawingml/2006/main" xmlns:r="http://schemas.openxmlformats.org/officeDocument/2006/relationships" xmlns:p="http://schemas.openxmlformats.org/presentationml/2006/main">
  <p:tag name="NUM" val="15"/>
</p:tagLst>
</file>

<file path=ppt/tags/tag364.xml><?xml version="1.0" encoding="utf-8"?>
<p:tagLst xmlns:a="http://schemas.openxmlformats.org/drawingml/2006/main" xmlns:r="http://schemas.openxmlformats.org/officeDocument/2006/relationships" xmlns:p="http://schemas.openxmlformats.org/presentationml/2006/main">
  <p:tag name="NUM" val="16"/>
</p:tagLst>
</file>

<file path=ppt/tags/tag365.xml><?xml version="1.0" encoding="utf-8"?>
<p:tagLst xmlns:a="http://schemas.openxmlformats.org/drawingml/2006/main" xmlns:r="http://schemas.openxmlformats.org/officeDocument/2006/relationships" xmlns:p="http://schemas.openxmlformats.org/presentationml/2006/main">
  <p:tag name="NUM" val="17"/>
</p:tagLst>
</file>

<file path=ppt/tags/tag366.xml><?xml version="1.0" encoding="utf-8"?>
<p:tagLst xmlns:a="http://schemas.openxmlformats.org/drawingml/2006/main" xmlns:r="http://schemas.openxmlformats.org/officeDocument/2006/relationships" xmlns:p="http://schemas.openxmlformats.org/presentationml/2006/main">
  <p:tag name="NUM" val="18"/>
</p:tagLst>
</file>

<file path=ppt/tags/tag367.xml><?xml version="1.0" encoding="utf-8"?>
<p:tagLst xmlns:a="http://schemas.openxmlformats.org/drawingml/2006/main" xmlns:r="http://schemas.openxmlformats.org/officeDocument/2006/relationships" xmlns:p="http://schemas.openxmlformats.org/presentationml/2006/main">
  <p:tag name="NUM" val="19"/>
</p:tagLst>
</file>

<file path=ppt/tags/tag368.xml><?xml version="1.0" encoding="utf-8"?>
<p:tagLst xmlns:a="http://schemas.openxmlformats.org/drawingml/2006/main" xmlns:r="http://schemas.openxmlformats.org/officeDocument/2006/relationships" xmlns:p="http://schemas.openxmlformats.org/presentationml/2006/main">
  <p:tag name="NUM" val="20"/>
</p:tagLst>
</file>

<file path=ppt/tags/tag369.xml><?xml version="1.0" encoding="utf-8"?>
<p:tagLst xmlns:a="http://schemas.openxmlformats.org/drawingml/2006/main" xmlns:r="http://schemas.openxmlformats.org/officeDocument/2006/relationships" xmlns:p="http://schemas.openxmlformats.org/presentationml/2006/main">
  <p:tag name="NUM" val="21"/>
</p:tagLst>
</file>

<file path=ppt/tags/tag37.xml><?xml version="1.0" encoding="utf-8"?>
<p:tagLst xmlns:a="http://schemas.openxmlformats.org/drawingml/2006/main" xmlns:r="http://schemas.openxmlformats.org/officeDocument/2006/relationships" xmlns:p="http://schemas.openxmlformats.org/presentationml/2006/main">
  <p:tag name="NUM" val="12"/>
</p:tagLst>
</file>

<file path=ppt/tags/tag370.xml><?xml version="1.0" encoding="utf-8"?>
<p:tagLst xmlns:a="http://schemas.openxmlformats.org/drawingml/2006/main" xmlns:r="http://schemas.openxmlformats.org/officeDocument/2006/relationships" xmlns:p="http://schemas.openxmlformats.org/presentationml/2006/main">
  <p:tag name="NUM" val="22"/>
</p:tagLst>
</file>

<file path=ppt/tags/tag371.xml><?xml version="1.0" encoding="utf-8"?>
<p:tagLst xmlns:a="http://schemas.openxmlformats.org/drawingml/2006/main" xmlns:r="http://schemas.openxmlformats.org/officeDocument/2006/relationships" xmlns:p="http://schemas.openxmlformats.org/presentationml/2006/main">
  <p:tag name="NUM" val="23"/>
</p:tagLst>
</file>

<file path=ppt/tags/tag372.xml><?xml version="1.0" encoding="utf-8"?>
<p:tagLst xmlns:a="http://schemas.openxmlformats.org/drawingml/2006/main" xmlns:r="http://schemas.openxmlformats.org/officeDocument/2006/relationships" xmlns:p="http://schemas.openxmlformats.org/presentationml/2006/main">
  <p:tag name="NUM" val="24"/>
</p:tagLst>
</file>

<file path=ppt/tags/tag373.xml><?xml version="1.0" encoding="utf-8"?>
<p:tagLst xmlns:a="http://schemas.openxmlformats.org/drawingml/2006/main" xmlns:r="http://schemas.openxmlformats.org/officeDocument/2006/relationships" xmlns:p="http://schemas.openxmlformats.org/presentationml/2006/main">
  <p:tag name="NUM" val="25"/>
</p:tagLst>
</file>

<file path=ppt/tags/tag374.xml><?xml version="1.0" encoding="utf-8"?>
<p:tagLst xmlns:a="http://schemas.openxmlformats.org/drawingml/2006/main" xmlns:r="http://schemas.openxmlformats.org/officeDocument/2006/relationships" xmlns:p="http://schemas.openxmlformats.org/presentationml/2006/main">
  <p:tag name="NUM" val="26"/>
</p:tagLst>
</file>

<file path=ppt/tags/tag375.xml><?xml version="1.0" encoding="utf-8"?>
<p:tagLst xmlns:a="http://schemas.openxmlformats.org/drawingml/2006/main" xmlns:r="http://schemas.openxmlformats.org/officeDocument/2006/relationships" xmlns:p="http://schemas.openxmlformats.org/presentationml/2006/main">
  <p:tag name="NUM" val="27"/>
</p:tagLst>
</file>

<file path=ppt/tags/tag376.xml><?xml version="1.0" encoding="utf-8"?>
<p:tagLst xmlns:a="http://schemas.openxmlformats.org/drawingml/2006/main" xmlns:r="http://schemas.openxmlformats.org/officeDocument/2006/relationships" xmlns:p="http://schemas.openxmlformats.org/presentationml/2006/main">
  <p:tag name="NUM" val="28"/>
</p:tagLst>
</file>

<file path=ppt/tags/tag377.xml><?xml version="1.0" encoding="utf-8"?>
<p:tagLst xmlns:a="http://schemas.openxmlformats.org/drawingml/2006/main" xmlns:r="http://schemas.openxmlformats.org/officeDocument/2006/relationships" xmlns:p="http://schemas.openxmlformats.org/presentationml/2006/main">
  <p:tag name="NUM" val="29"/>
</p:tagLst>
</file>

<file path=ppt/tags/tag378.xml><?xml version="1.0" encoding="utf-8"?>
<p:tagLst xmlns:a="http://schemas.openxmlformats.org/drawingml/2006/main" xmlns:r="http://schemas.openxmlformats.org/officeDocument/2006/relationships" xmlns:p="http://schemas.openxmlformats.org/presentationml/2006/main">
  <p:tag name="NUM" val="30"/>
</p:tagLst>
</file>

<file path=ppt/tags/tag379.xml><?xml version="1.0" encoding="utf-8"?>
<p:tagLst xmlns:a="http://schemas.openxmlformats.org/drawingml/2006/main" xmlns:r="http://schemas.openxmlformats.org/officeDocument/2006/relationships" xmlns:p="http://schemas.openxmlformats.org/presentationml/2006/main">
  <p:tag name="NUM" val="1"/>
</p:tagLst>
</file>

<file path=ppt/tags/tag38.xml><?xml version="1.0" encoding="utf-8"?>
<p:tagLst xmlns:a="http://schemas.openxmlformats.org/drawingml/2006/main" xmlns:r="http://schemas.openxmlformats.org/officeDocument/2006/relationships" xmlns:p="http://schemas.openxmlformats.org/presentationml/2006/main">
  <p:tag name="NUM" val="13"/>
</p:tagLst>
</file>

<file path=ppt/tags/tag380.xml><?xml version="1.0" encoding="utf-8"?>
<p:tagLst xmlns:a="http://schemas.openxmlformats.org/drawingml/2006/main" xmlns:r="http://schemas.openxmlformats.org/officeDocument/2006/relationships" xmlns:p="http://schemas.openxmlformats.org/presentationml/2006/main">
  <p:tag name="NUM" val="2"/>
</p:tagLst>
</file>

<file path=ppt/tags/tag381.xml><?xml version="1.0" encoding="utf-8"?>
<p:tagLst xmlns:a="http://schemas.openxmlformats.org/drawingml/2006/main" xmlns:r="http://schemas.openxmlformats.org/officeDocument/2006/relationships" xmlns:p="http://schemas.openxmlformats.org/presentationml/2006/main">
  <p:tag name="NUM" val="3"/>
</p:tagLst>
</file>

<file path=ppt/tags/tag382.xml><?xml version="1.0" encoding="utf-8"?>
<p:tagLst xmlns:a="http://schemas.openxmlformats.org/drawingml/2006/main" xmlns:r="http://schemas.openxmlformats.org/officeDocument/2006/relationships" xmlns:p="http://schemas.openxmlformats.org/presentationml/2006/main">
  <p:tag name="NUM" val="4"/>
</p:tagLst>
</file>

<file path=ppt/tags/tag383.xml><?xml version="1.0" encoding="utf-8"?>
<p:tagLst xmlns:a="http://schemas.openxmlformats.org/drawingml/2006/main" xmlns:r="http://schemas.openxmlformats.org/officeDocument/2006/relationships" xmlns:p="http://schemas.openxmlformats.org/presentationml/2006/main">
  <p:tag name="NUM" val="5"/>
</p:tagLst>
</file>

<file path=ppt/tags/tag384.xml><?xml version="1.0" encoding="utf-8"?>
<p:tagLst xmlns:a="http://schemas.openxmlformats.org/drawingml/2006/main" xmlns:r="http://schemas.openxmlformats.org/officeDocument/2006/relationships" xmlns:p="http://schemas.openxmlformats.org/presentationml/2006/main">
  <p:tag name="NUM" val="6"/>
</p:tagLst>
</file>

<file path=ppt/tags/tag385.xml><?xml version="1.0" encoding="utf-8"?>
<p:tagLst xmlns:a="http://schemas.openxmlformats.org/drawingml/2006/main" xmlns:r="http://schemas.openxmlformats.org/officeDocument/2006/relationships" xmlns:p="http://schemas.openxmlformats.org/presentationml/2006/main">
  <p:tag name="NUM" val="7"/>
</p:tagLst>
</file>

<file path=ppt/tags/tag386.xml><?xml version="1.0" encoding="utf-8"?>
<p:tagLst xmlns:a="http://schemas.openxmlformats.org/drawingml/2006/main" xmlns:r="http://schemas.openxmlformats.org/officeDocument/2006/relationships" xmlns:p="http://schemas.openxmlformats.org/presentationml/2006/main">
  <p:tag name="NUM" val="8"/>
</p:tagLst>
</file>

<file path=ppt/tags/tag387.xml><?xml version="1.0" encoding="utf-8"?>
<p:tagLst xmlns:a="http://schemas.openxmlformats.org/drawingml/2006/main" xmlns:r="http://schemas.openxmlformats.org/officeDocument/2006/relationships" xmlns:p="http://schemas.openxmlformats.org/presentationml/2006/main">
  <p:tag name="NUM" val="9"/>
</p:tagLst>
</file>

<file path=ppt/tags/tag388.xml><?xml version="1.0" encoding="utf-8"?>
<p:tagLst xmlns:a="http://schemas.openxmlformats.org/drawingml/2006/main" xmlns:r="http://schemas.openxmlformats.org/officeDocument/2006/relationships" xmlns:p="http://schemas.openxmlformats.org/presentationml/2006/main">
  <p:tag name="NUM" val="10"/>
</p:tagLst>
</file>

<file path=ppt/tags/tag389.xml><?xml version="1.0" encoding="utf-8"?>
<p:tagLst xmlns:a="http://schemas.openxmlformats.org/drawingml/2006/main" xmlns:r="http://schemas.openxmlformats.org/officeDocument/2006/relationships" xmlns:p="http://schemas.openxmlformats.org/presentationml/2006/main">
  <p:tag name="NUM" val="11"/>
</p:tagLst>
</file>

<file path=ppt/tags/tag39.xml><?xml version="1.0" encoding="utf-8"?>
<p:tagLst xmlns:a="http://schemas.openxmlformats.org/drawingml/2006/main" xmlns:r="http://schemas.openxmlformats.org/officeDocument/2006/relationships" xmlns:p="http://schemas.openxmlformats.org/presentationml/2006/main">
  <p:tag name="NUM" val="14"/>
</p:tagLst>
</file>

<file path=ppt/tags/tag390.xml><?xml version="1.0" encoding="utf-8"?>
<p:tagLst xmlns:a="http://schemas.openxmlformats.org/drawingml/2006/main" xmlns:r="http://schemas.openxmlformats.org/officeDocument/2006/relationships" xmlns:p="http://schemas.openxmlformats.org/presentationml/2006/main">
  <p:tag name="NUM" val="12"/>
</p:tagLst>
</file>

<file path=ppt/tags/tag391.xml><?xml version="1.0" encoding="utf-8"?>
<p:tagLst xmlns:a="http://schemas.openxmlformats.org/drawingml/2006/main" xmlns:r="http://schemas.openxmlformats.org/officeDocument/2006/relationships" xmlns:p="http://schemas.openxmlformats.org/presentationml/2006/main">
  <p:tag name="NUM" val="13"/>
</p:tagLst>
</file>

<file path=ppt/tags/tag392.xml><?xml version="1.0" encoding="utf-8"?>
<p:tagLst xmlns:a="http://schemas.openxmlformats.org/drawingml/2006/main" xmlns:r="http://schemas.openxmlformats.org/officeDocument/2006/relationships" xmlns:p="http://schemas.openxmlformats.org/presentationml/2006/main">
  <p:tag name="NUM" val="14"/>
</p:tagLst>
</file>

<file path=ppt/tags/tag393.xml><?xml version="1.0" encoding="utf-8"?>
<p:tagLst xmlns:a="http://schemas.openxmlformats.org/drawingml/2006/main" xmlns:r="http://schemas.openxmlformats.org/officeDocument/2006/relationships" xmlns:p="http://schemas.openxmlformats.org/presentationml/2006/main">
  <p:tag name="NUM" val="15"/>
</p:tagLst>
</file>

<file path=ppt/tags/tag394.xml><?xml version="1.0" encoding="utf-8"?>
<p:tagLst xmlns:a="http://schemas.openxmlformats.org/drawingml/2006/main" xmlns:r="http://schemas.openxmlformats.org/officeDocument/2006/relationships" xmlns:p="http://schemas.openxmlformats.org/presentationml/2006/main">
  <p:tag name="NUM" val="16"/>
</p:tagLst>
</file>

<file path=ppt/tags/tag395.xml><?xml version="1.0" encoding="utf-8"?>
<p:tagLst xmlns:a="http://schemas.openxmlformats.org/drawingml/2006/main" xmlns:r="http://schemas.openxmlformats.org/officeDocument/2006/relationships" xmlns:p="http://schemas.openxmlformats.org/presentationml/2006/main">
  <p:tag name="NUM" val="17"/>
</p:tagLst>
</file>

<file path=ppt/tags/tag396.xml><?xml version="1.0" encoding="utf-8"?>
<p:tagLst xmlns:a="http://schemas.openxmlformats.org/drawingml/2006/main" xmlns:r="http://schemas.openxmlformats.org/officeDocument/2006/relationships" xmlns:p="http://schemas.openxmlformats.org/presentationml/2006/main">
  <p:tag name="NUM" val="18"/>
</p:tagLst>
</file>

<file path=ppt/tags/tag397.xml><?xml version="1.0" encoding="utf-8"?>
<p:tagLst xmlns:a="http://schemas.openxmlformats.org/drawingml/2006/main" xmlns:r="http://schemas.openxmlformats.org/officeDocument/2006/relationships" xmlns:p="http://schemas.openxmlformats.org/presentationml/2006/main">
  <p:tag name="NUM" val="19"/>
</p:tagLst>
</file>

<file path=ppt/tags/tag398.xml><?xml version="1.0" encoding="utf-8"?>
<p:tagLst xmlns:a="http://schemas.openxmlformats.org/drawingml/2006/main" xmlns:r="http://schemas.openxmlformats.org/officeDocument/2006/relationships" xmlns:p="http://schemas.openxmlformats.org/presentationml/2006/main">
  <p:tag name="NUM" val="20"/>
</p:tagLst>
</file>

<file path=ppt/tags/tag399.xml><?xml version="1.0" encoding="utf-8"?>
<p:tagLst xmlns:a="http://schemas.openxmlformats.org/drawingml/2006/main" xmlns:r="http://schemas.openxmlformats.org/officeDocument/2006/relationships" xmlns:p="http://schemas.openxmlformats.org/presentationml/2006/main">
  <p:tag name="NUM" val="21"/>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40.xml><?xml version="1.0" encoding="utf-8"?>
<p:tagLst xmlns:a="http://schemas.openxmlformats.org/drawingml/2006/main" xmlns:r="http://schemas.openxmlformats.org/officeDocument/2006/relationships" xmlns:p="http://schemas.openxmlformats.org/presentationml/2006/main">
  <p:tag name="NUM" val="15"/>
</p:tagLst>
</file>

<file path=ppt/tags/tag400.xml><?xml version="1.0" encoding="utf-8"?>
<p:tagLst xmlns:a="http://schemas.openxmlformats.org/drawingml/2006/main" xmlns:r="http://schemas.openxmlformats.org/officeDocument/2006/relationships" xmlns:p="http://schemas.openxmlformats.org/presentationml/2006/main">
  <p:tag name="NUM" val="22"/>
</p:tagLst>
</file>

<file path=ppt/tags/tag401.xml><?xml version="1.0" encoding="utf-8"?>
<p:tagLst xmlns:a="http://schemas.openxmlformats.org/drawingml/2006/main" xmlns:r="http://schemas.openxmlformats.org/officeDocument/2006/relationships" xmlns:p="http://schemas.openxmlformats.org/presentationml/2006/main">
  <p:tag name="NUM" val="23"/>
</p:tagLst>
</file>

<file path=ppt/tags/tag402.xml><?xml version="1.0" encoding="utf-8"?>
<p:tagLst xmlns:a="http://schemas.openxmlformats.org/drawingml/2006/main" xmlns:r="http://schemas.openxmlformats.org/officeDocument/2006/relationships" xmlns:p="http://schemas.openxmlformats.org/presentationml/2006/main">
  <p:tag name="NUM" val="24"/>
</p:tagLst>
</file>

<file path=ppt/tags/tag403.xml><?xml version="1.0" encoding="utf-8"?>
<p:tagLst xmlns:a="http://schemas.openxmlformats.org/drawingml/2006/main" xmlns:r="http://schemas.openxmlformats.org/officeDocument/2006/relationships" xmlns:p="http://schemas.openxmlformats.org/presentationml/2006/main">
  <p:tag name="NUM" val="25"/>
</p:tagLst>
</file>

<file path=ppt/tags/tag404.xml><?xml version="1.0" encoding="utf-8"?>
<p:tagLst xmlns:a="http://schemas.openxmlformats.org/drawingml/2006/main" xmlns:r="http://schemas.openxmlformats.org/officeDocument/2006/relationships" xmlns:p="http://schemas.openxmlformats.org/presentationml/2006/main">
  <p:tag name="NUM" val="26"/>
</p:tagLst>
</file>

<file path=ppt/tags/tag405.xml><?xml version="1.0" encoding="utf-8"?>
<p:tagLst xmlns:a="http://schemas.openxmlformats.org/drawingml/2006/main" xmlns:r="http://schemas.openxmlformats.org/officeDocument/2006/relationships" xmlns:p="http://schemas.openxmlformats.org/presentationml/2006/main">
  <p:tag name="NUM" val="1"/>
</p:tagLst>
</file>

<file path=ppt/tags/tag406.xml><?xml version="1.0" encoding="utf-8"?>
<p:tagLst xmlns:a="http://schemas.openxmlformats.org/drawingml/2006/main" xmlns:r="http://schemas.openxmlformats.org/officeDocument/2006/relationships" xmlns:p="http://schemas.openxmlformats.org/presentationml/2006/main">
  <p:tag name="NUM" val="2"/>
</p:tagLst>
</file>

<file path=ppt/tags/tag407.xml><?xml version="1.0" encoding="utf-8"?>
<p:tagLst xmlns:a="http://schemas.openxmlformats.org/drawingml/2006/main" xmlns:r="http://schemas.openxmlformats.org/officeDocument/2006/relationships" xmlns:p="http://schemas.openxmlformats.org/presentationml/2006/main">
  <p:tag name="NUM" val="3"/>
</p:tagLst>
</file>

<file path=ppt/tags/tag408.xml><?xml version="1.0" encoding="utf-8"?>
<p:tagLst xmlns:a="http://schemas.openxmlformats.org/drawingml/2006/main" xmlns:r="http://schemas.openxmlformats.org/officeDocument/2006/relationships" xmlns:p="http://schemas.openxmlformats.org/presentationml/2006/main">
  <p:tag name="NUM" val="4"/>
</p:tagLst>
</file>

<file path=ppt/tags/tag409.xml><?xml version="1.0" encoding="utf-8"?>
<p:tagLst xmlns:a="http://schemas.openxmlformats.org/drawingml/2006/main" xmlns:r="http://schemas.openxmlformats.org/officeDocument/2006/relationships" xmlns:p="http://schemas.openxmlformats.org/presentationml/2006/main">
  <p:tag name="NUM" val="5"/>
</p:tagLst>
</file>

<file path=ppt/tags/tag41.xml><?xml version="1.0" encoding="utf-8"?>
<p:tagLst xmlns:a="http://schemas.openxmlformats.org/drawingml/2006/main" xmlns:r="http://schemas.openxmlformats.org/officeDocument/2006/relationships" xmlns:p="http://schemas.openxmlformats.org/presentationml/2006/main">
  <p:tag name="NUM" val="16"/>
</p:tagLst>
</file>

<file path=ppt/tags/tag410.xml><?xml version="1.0" encoding="utf-8"?>
<p:tagLst xmlns:a="http://schemas.openxmlformats.org/drawingml/2006/main" xmlns:r="http://schemas.openxmlformats.org/officeDocument/2006/relationships" xmlns:p="http://schemas.openxmlformats.org/presentationml/2006/main">
  <p:tag name="NUM" val="6"/>
</p:tagLst>
</file>

<file path=ppt/tags/tag411.xml><?xml version="1.0" encoding="utf-8"?>
<p:tagLst xmlns:a="http://schemas.openxmlformats.org/drawingml/2006/main" xmlns:r="http://schemas.openxmlformats.org/officeDocument/2006/relationships" xmlns:p="http://schemas.openxmlformats.org/presentationml/2006/main">
  <p:tag name="NUM" val="7"/>
</p:tagLst>
</file>

<file path=ppt/tags/tag412.xml><?xml version="1.0" encoding="utf-8"?>
<p:tagLst xmlns:a="http://schemas.openxmlformats.org/drawingml/2006/main" xmlns:r="http://schemas.openxmlformats.org/officeDocument/2006/relationships" xmlns:p="http://schemas.openxmlformats.org/presentationml/2006/main">
  <p:tag name="NUM" val="8"/>
</p:tagLst>
</file>

<file path=ppt/tags/tag413.xml><?xml version="1.0" encoding="utf-8"?>
<p:tagLst xmlns:a="http://schemas.openxmlformats.org/drawingml/2006/main" xmlns:r="http://schemas.openxmlformats.org/officeDocument/2006/relationships" xmlns:p="http://schemas.openxmlformats.org/presentationml/2006/main">
  <p:tag name="NUM" val="9"/>
</p:tagLst>
</file>

<file path=ppt/tags/tag414.xml><?xml version="1.0" encoding="utf-8"?>
<p:tagLst xmlns:a="http://schemas.openxmlformats.org/drawingml/2006/main" xmlns:r="http://schemas.openxmlformats.org/officeDocument/2006/relationships" xmlns:p="http://schemas.openxmlformats.org/presentationml/2006/main">
  <p:tag name="NUM" val="10"/>
</p:tagLst>
</file>

<file path=ppt/tags/tag415.xml><?xml version="1.0" encoding="utf-8"?>
<p:tagLst xmlns:a="http://schemas.openxmlformats.org/drawingml/2006/main" xmlns:r="http://schemas.openxmlformats.org/officeDocument/2006/relationships" xmlns:p="http://schemas.openxmlformats.org/presentationml/2006/main">
  <p:tag name="NUM" val="11"/>
</p:tagLst>
</file>

<file path=ppt/tags/tag416.xml><?xml version="1.0" encoding="utf-8"?>
<p:tagLst xmlns:a="http://schemas.openxmlformats.org/drawingml/2006/main" xmlns:r="http://schemas.openxmlformats.org/officeDocument/2006/relationships" xmlns:p="http://schemas.openxmlformats.org/presentationml/2006/main">
  <p:tag name="NUM" val="12"/>
</p:tagLst>
</file>

<file path=ppt/tags/tag417.xml><?xml version="1.0" encoding="utf-8"?>
<p:tagLst xmlns:a="http://schemas.openxmlformats.org/drawingml/2006/main" xmlns:r="http://schemas.openxmlformats.org/officeDocument/2006/relationships" xmlns:p="http://schemas.openxmlformats.org/presentationml/2006/main">
  <p:tag name="NUM" val="13"/>
</p:tagLst>
</file>

<file path=ppt/tags/tag418.xml><?xml version="1.0" encoding="utf-8"?>
<p:tagLst xmlns:a="http://schemas.openxmlformats.org/drawingml/2006/main" xmlns:r="http://schemas.openxmlformats.org/officeDocument/2006/relationships" xmlns:p="http://schemas.openxmlformats.org/presentationml/2006/main">
  <p:tag name="NUM" val="14"/>
</p:tagLst>
</file>

<file path=ppt/tags/tag419.xml><?xml version="1.0" encoding="utf-8"?>
<p:tagLst xmlns:a="http://schemas.openxmlformats.org/drawingml/2006/main" xmlns:r="http://schemas.openxmlformats.org/officeDocument/2006/relationships" xmlns:p="http://schemas.openxmlformats.org/presentationml/2006/main">
  <p:tag name="NUM" val="15"/>
</p:tagLst>
</file>

<file path=ppt/tags/tag42.xml><?xml version="1.0" encoding="utf-8"?>
<p:tagLst xmlns:a="http://schemas.openxmlformats.org/drawingml/2006/main" xmlns:r="http://schemas.openxmlformats.org/officeDocument/2006/relationships" xmlns:p="http://schemas.openxmlformats.org/presentationml/2006/main">
  <p:tag name="NUM" val="17"/>
</p:tagLst>
</file>

<file path=ppt/tags/tag420.xml><?xml version="1.0" encoding="utf-8"?>
<p:tagLst xmlns:a="http://schemas.openxmlformats.org/drawingml/2006/main" xmlns:r="http://schemas.openxmlformats.org/officeDocument/2006/relationships" xmlns:p="http://schemas.openxmlformats.org/presentationml/2006/main">
  <p:tag name="NUM" val="16"/>
</p:tagLst>
</file>

<file path=ppt/tags/tag421.xml><?xml version="1.0" encoding="utf-8"?>
<p:tagLst xmlns:a="http://schemas.openxmlformats.org/drawingml/2006/main" xmlns:r="http://schemas.openxmlformats.org/officeDocument/2006/relationships" xmlns:p="http://schemas.openxmlformats.org/presentationml/2006/main">
  <p:tag name="NUM" val="17"/>
</p:tagLst>
</file>

<file path=ppt/tags/tag422.xml><?xml version="1.0" encoding="utf-8"?>
<p:tagLst xmlns:a="http://schemas.openxmlformats.org/drawingml/2006/main" xmlns:r="http://schemas.openxmlformats.org/officeDocument/2006/relationships" xmlns:p="http://schemas.openxmlformats.org/presentationml/2006/main">
  <p:tag name="NUM" val="18"/>
</p:tagLst>
</file>

<file path=ppt/tags/tag423.xml><?xml version="1.0" encoding="utf-8"?>
<p:tagLst xmlns:a="http://schemas.openxmlformats.org/drawingml/2006/main" xmlns:r="http://schemas.openxmlformats.org/officeDocument/2006/relationships" xmlns:p="http://schemas.openxmlformats.org/presentationml/2006/main">
  <p:tag name="NUM" val="19"/>
</p:tagLst>
</file>

<file path=ppt/tags/tag424.xml><?xml version="1.0" encoding="utf-8"?>
<p:tagLst xmlns:a="http://schemas.openxmlformats.org/drawingml/2006/main" xmlns:r="http://schemas.openxmlformats.org/officeDocument/2006/relationships" xmlns:p="http://schemas.openxmlformats.org/presentationml/2006/main">
  <p:tag name="NUM" val="20"/>
</p:tagLst>
</file>

<file path=ppt/tags/tag425.xml><?xml version="1.0" encoding="utf-8"?>
<p:tagLst xmlns:a="http://schemas.openxmlformats.org/drawingml/2006/main" xmlns:r="http://schemas.openxmlformats.org/officeDocument/2006/relationships" xmlns:p="http://schemas.openxmlformats.org/presentationml/2006/main">
  <p:tag name="NUM" val="21"/>
</p:tagLst>
</file>

<file path=ppt/tags/tag426.xml><?xml version="1.0" encoding="utf-8"?>
<p:tagLst xmlns:a="http://schemas.openxmlformats.org/drawingml/2006/main" xmlns:r="http://schemas.openxmlformats.org/officeDocument/2006/relationships" xmlns:p="http://schemas.openxmlformats.org/presentationml/2006/main">
  <p:tag name="NUM" val="22"/>
</p:tagLst>
</file>

<file path=ppt/tags/tag427.xml><?xml version="1.0" encoding="utf-8"?>
<p:tagLst xmlns:a="http://schemas.openxmlformats.org/drawingml/2006/main" xmlns:r="http://schemas.openxmlformats.org/officeDocument/2006/relationships" xmlns:p="http://schemas.openxmlformats.org/presentationml/2006/main">
  <p:tag name="NUM" val="1"/>
</p:tagLst>
</file>

<file path=ppt/tags/tag428.xml><?xml version="1.0" encoding="utf-8"?>
<p:tagLst xmlns:a="http://schemas.openxmlformats.org/drawingml/2006/main" xmlns:r="http://schemas.openxmlformats.org/officeDocument/2006/relationships" xmlns:p="http://schemas.openxmlformats.org/presentationml/2006/main">
  <p:tag name="NUM" val="2"/>
</p:tagLst>
</file>

<file path=ppt/tags/tag429.xml><?xml version="1.0" encoding="utf-8"?>
<p:tagLst xmlns:a="http://schemas.openxmlformats.org/drawingml/2006/main" xmlns:r="http://schemas.openxmlformats.org/officeDocument/2006/relationships" xmlns:p="http://schemas.openxmlformats.org/presentationml/2006/main">
  <p:tag name="NUM" val="3"/>
</p:tagLst>
</file>

<file path=ppt/tags/tag43.xml><?xml version="1.0" encoding="utf-8"?>
<p:tagLst xmlns:a="http://schemas.openxmlformats.org/drawingml/2006/main" xmlns:r="http://schemas.openxmlformats.org/officeDocument/2006/relationships" xmlns:p="http://schemas.openxmlformats.org/presentationml/2006/main">
  <p:tag name="NUM" val="18"/>
</p:tagLst>
</file>

<file path=ppt/tags/tag430.xml><?xml version="1.0" encoding="utf-8"?>
<p:tagLst xmlns:a="http://schemas.openxmlformats.org/drawingml/2006/main" xmlns:r="http://schemas.openxmlformats.org/officeDocument/2006/relationships" xmlns:p="http://schemas.openxmlformats.org/presentationml/2006/main">
  <p:tag name="NUM" val="4"/>
</p:tagLst>
</file>

<file path=ppt/tags/tag431.xml><?xml version="1.0" encoding="utf-8"?>
<p:tagLst xmlns:a="http://schemas.openxmlformats.org/drawingml/2006/main" xmlns:r="http://schemas.openxmlformats.org/officeDocument/2006/relationships" xmlns:p="http://schemas.openxmlformats.org/presentationml/2006/main">
  <p:tag name="NUM" val="5"/>
</p:tagLst>
</file>

<file path=ppt/tags/tag432.xml><?xml version="1.0" encoding="utf-8"?>
<p:tagLst xmlns:a="http://schemas.openxmlformats.org/drawingml/2006/main" xmlns:r="http://schemas.openxmlformats.org/officeDocument/2006/relationships" xmlns:p="http://schemas.openxmlformats.org/presentationml/2006/main">
  <p:tag name="NUM" val="6"/>
</p:tagLst>
</file>

<file path=ppt/tags/tag433.xml><?xml version="1.0" encoding="utf-8"?>
<p:tagLst xmlns:a="http://schemas.openxmlformats.org/drawingml/2006/main" xmlns:r="http://schemas.openxmlformats.org/officeDocument/2006/relationships" xmlns:p="http://schemas.openxmlformats.org/presentationml/2006/main">
  <p:tag name="NUM" val="7"/>
</p:tagLst>
</file>

<file path=ppt/tags/tag434.xml><?xml version="1.0" encoding="utf-8"?>
<p:tagLst xmlns:a="http://schemas.openxmlformats.org/drawingml/2006/main" xmlns:r="http://schemas.openxmlformats.org/officeDocument/2006/relationships" xmlns:p="http://schemas.openxmlformats.org/presentationml/2006/main">
  <p:tag name="NUM" val="8"/>
</p:tagLst>
</file>

<file path=ppt/tags/tag435.xml><?xml version="1.0" encoding="utf-8"?>
<p:tagLst xmlns:a="http://schemas.openxmlformats.org/drawingml/2006/main" xmlns:r="http://schemas.openxmlformats.org/officeDocument/2006/relationships" xmlns:p="http://schemas.openxmlformats.org/presentationml/2006/main">
  <p:tag name="NUM" val="9"/>
</p:tagLst>
</file>

<file path=ppt/tags/tag436.xml><?xml version="1.0" encoding="utf-8"?>
<p:tagLst xmlns:a="http://schemas.openxmlformats.org/drawingml/2006/main" xmlns:r="http://schemas.openxmlformats.org/officeDocument/2006/relationships" xmlns:p="http://schemas.openxmlformats.org/presentationml/2006/main">
  <p:tag name="NUM" val="10"/>
</p:tagLst>
</file>

<file path=ppt/tags/tag437.xml><?xml version="1.0" encoding="utf-8"?>
<p:tagLst xmlns:a="http://schemas.openxmlformats.org/drawingml/2006/main" xmlns:r="http://schemas.openxmlformats.org/officeDocument/2006/relationships" xmlns:p="http://schemas.openxmlformats.org/presentationml/2006/main">
  <p:tag name="NUM" val="11"/>
</p:tagLst>
</file>

<file path=ppt/tags/tag438.xml><?xml version="1.0" encoding="utf-8"?>
<p:tagLst xmlns:a="http://schemas.openxmlformats.org/drawingml/2006/main" xmlns:r="http://schemas.openxmlformats.org/officeDocument/2006/relationships" xmlns:p="http://schemas.openxmlformats.org/presentationml/2006/main">
  <p:tag name="NUM" val="12"/>
</p:tagLst>
</file>

<file path=ppt/tags/tag439.xml><?xml version="1.0" encoding="utf-8"?>
<p:tagLst xmlns:a="http://schemas.openxmlformats.org/drawingml/2006/main" xmlns:r="http://schemas.openxmlformats.org/officeDocument/2006/relationships" xmlns:p="http://schemas.openxmlformats.org/presentationml/2006/main">
  <p:tag name="NUM" val="13"/>
</p:tagLst>
</file>

<file path=ppt/tags/tag44.xml><?xml version="1.0" encoding="utf-8"?>
<p:tagLst xmlns:a="http://schemas.openxmlformats.org/drawingml/2006/main" xmlns:r="http://schemas.openxmlformats.org/officeDocument/2006/relationships" xmlns:p="http://schemas.openxmlformats.org/presentationml/2006/main">
  <p:tag name="NUM" val="19"/>
</p:tagLst>
</file>

<file path=ppt/tags/tag440.xml><?xml version="1.0" encoding="utf-8"?>
<p:tagLst xmlns:a="http://schemas.openxmlformats.org/drawingml/2006/main" xmlns:r="http://schemas.openxmlformats.org/officeDocument/2006/relationships" xmlns:p="http://schemas.openxmlformats.org/presentationml/2006/main">
  <p:tag name="NUM" val="14"/>
</p:tagLst>
</file>

<file path=ppt/tags/tag441.xml><?xml version="1.0" encoding="utf-8"?>
<p:tagLst xmlns:a="http://schemas.openxmlformats.org/drawingml/2006/main" xmlns:r="http://schemas.openxmlformats.org/officeDocument/2006/relationships" xmlns:p="http://schemas.openxmlformats.org/presentationml/2006/main">
  <p:tag name="NUM" val="15"/>
</p:tagLst>
</file>

<file path=ppt/tags/tag442.xml><?xml version="1.0" encoding="utf-8"?>
<p:tagLst xmlns:a="http://schemas.openxmlformats.org/drawingml/2006/main" xmlns:r="http://schemas.openxmlformats.org/officeDocument/2006/relationships" xmlns:p="http://schemas.openxmlformats.org/presentationml/2006/main">
  <p:tag name="NUM" val="16"/>
</p:tagLst>
</file>

<file path=ppt/tags/tag443.xml><?xml version="1.0" encoding="utf-8"?>
<p:tagLst xmlns:a="http://schemas.openxmlformats.org/drawingml/2006/main" xmlns:r="http://schemas.openxmlformats.org/officeDocument/2006/relationships" xmlns:p="http://schemas.openxmlformats.org/presentationml/2006/main">
  <p:tag name="NUM" val="17"/>
</p:tagLst>
</file>

<file path=ppt/tags/tag444.xml><?xml version="1.0" encoding="utf-8"?>
<p:tagLst xmlns:a="http://schemas.openxmlformats.org/drawingml/2006/main" xmlns:r="http://schemas.openxmlformats.org/officeDocument/2006/relationships" xmlns:p="http://schemas.openxmlformats.org/presentationml/2006/main">
  <p:tag name="NUM" val="18"/>
</p:tagLst>
</file>

<file path=ppt/tags/tag445.xml><?xml version="1.0" encoding="utf-8"?>
<p:tagLst xmlns:a="http://schemas.openxmlformats.org/drawingml/2006/main" xmlns:r="http://schemas.openxmlformats.org/officeDocument/2006/relationships" xmlns:p="http://schemas.openxmlformats.org/presentationml/2006/main">
  <p:tag name="NUM" val="19"/>
</p:tagLst>
</file>

<file path=ppt/tags/tag446.xml><?xml version="1.0" encoding="utf-8"?>
<p:tagLst xmlns:a="http://schemas.openxmlformats.org/drawingml/2006/main" xmlns:r="http://schemas.openxmlformats.org/officeDocument/2006/relationships" xmlns:p="http://schemas.openxmlformats.org/presentationml/2006/main">
  <p:tag name="NUM" val="20"/>
</p:tagLst>
</file>

<file path=ppt/tags/tag447.xml><?xml version="1.0" encoding="utf-8"?>
<p:tagLst xmlns:a="http://schemas.openxmlformats.org/drawingml/2006/main" xmlns:r="http://schemas.openxmlformats.org/officeDocument/2006/relationships" xmlns:p="http://schemas.openxmlformats.org/presentationml/2006/main">
  <p:tag name="NUM" val="21"/>
</p:tagLst>
</file>

<file path=ppt/tags/tag448.xml><?xml version="1.0" encoding="utf-8"?>
<p:tagLst xmlns:a="http://schemas.openxmlformats.org/drawingml/2006/main" xmlns:r="http://schemas.openxmlformats.org/officeDocument/2006/relationships" xmlns:p="http://schemas.openxmlformats.org/presentationml/2006/main">
  <p:tag name="NUM" val="22"/>
</p:tagLst>
</file>

<file path=ppt/tags/tag449.xml><?xml version="1.0" encoding="utf-8"?>
<p:tagLst xmlns:a="http://schemas.openxmlformats.org/drawingml/2006/main" xmlns:r="http://schemas.openxmlformats.org/officeDocument/2006/relationships" xmlns:p="http://schemas.openxmlformats.org/presentationml/2006/main">
  <p:tag name="NUM" val="23"/>
</p:tagLst>
</file>

<file path=ppt/tags/tag45.xml><?xml version="1.0" encoding="utf-8"?>
<p:tagLst xmlns:a="http://schemas.openxmlformats.org/drawingml/2006/main" xmlns:r="http://schemas.openxmlformats.org/officeDocument/2006/relationships" xmlns:p="http://schemas.openxmlformats.org/presentationml/2006/main">
  <p:tag name="NUM" val="20"/>
</p:tagLst>
</file>

<file path=ppt/tags/tag450.xml><?xml version="1.0" encoding="utf-8"?>
<p:tagLst xmlns:a="http://schemas.openxmlformats.org/drawingml/2006/main" xmlns:r="http://schemas.openxmlformats.org/officeDocument/2006/relationships" xmlns:p="http://schemas.openxmlformats.org/presentationml/2006/main">
  <p:tag name="NUM" val="24"/>
</p:tagLst>
</file>

<file path=ppt/tags/tag451.xml><?xml version="1.0" encoding="utf-8"?>
<p:tagLst xmlns:a="http://schemas.openxmlformats.org/drawingml/2006/main" xmlns:r="http://schemas.openxmlformats.org/officeDocument/2006/relationships" xmlns:p="http://schemas.openxmlformats.org/presentationml/2006/main">
  <p:tag name="NUM" val="25"/>
</p:tagLst>
</file>

<file path=ppt/tags/tag452.xml><?xml version="1.0" encoding="utf-8"?>
<p:tagLst xmlns:a="http://schemas.openxmlformats.org/drawingml/2006/main" xmlns:r="http://schemas.openxmlformats.org/officeDocument/2006/relationships" xmlns:p="http://schemas.openxmlformats.org/presentationml/2006/main">
  <p:tag name="NUM" val="26"/>
</p:tagLst>
</file>

<file path=ppt/tags/tag453.xml><?xml version="1.0" encoding="utf-8"?>
<p:tagLst xmlns:a="http://schemas.openxmlformats.org/drawingml/2006/main" xmlns:r="http://schemas.openxmlformats.org/officeDocument/2006/relationships" xmlns:p="http://schemas.openxmlformats.org/presentationml/2006/main">
  <p:tag name="NUM" val="27"/>
</p:tagLst>
</file>

<file path=ppt/tags/tag454.xml><?xml version="1.0" encoding="utf-8"?>
<p:tagLst xmlns:a="http://schemas.openxmlformats.org/drawingml/2006/main" xmlns:r="http://schemas.openxmlformats.org/officeDocument/2006/relationships" xmlns:p="http://schemas.openxmlformats.org/presentationml/2006/main">
  <p:tag name="NUM" val="28"/>
</p:tagLst>
</file>

<file path=ppt/tags/tag455.xml><?xml version="1.0" encoding="utf-8"?>
<p:tagLst xmlns:a="http://schemas.openxmlformats.org/drawingml/2006/main" xmlns:r="http://schemas.openxmlformats.org/officeDocument/2006/relationships" xmlns:p="http://schemas.openxmlformats.org/presentationml/2006/main">
  <p:tag name="NUM" val="29"/>
</p:tagLst>
</file>

<file path=ppt/tags/tag456.xml><?xml version="1.0" encoding="utf-8"?>
<p:tagLst xmlns:a="http://schemas.openxmlformats.org/drawingml/2006/main" xmlns:r="http://schemas.openxmlformats.org/officeDocument/2006/relationships" xmlns:p="http://schemas.openxmlformats.org/presentationml/2006/main">
  <p:tag name="NUM" val="30"/>
</p:tagLst>
</file>

<file path=ppt/tags/tag457.xml><?xml version="1.0" encoding="utf-8"?>
<p:tagLst xmlns:a="http://schemas.openxmlformats.org/drawingml/2006/main" xmlns:r="http://schemas.openxmlformats.org/officeDocument/2006/relationships" xmlns:p="http://schemas.openxmlformats.org/presentationml/2006/main">
  <p:tag name="NUM" val="31"/>
</p:tagLst>
</file>

<file path=ppt/tags/tag458.xml><?xml version="1.0" encoding="utf-8"?>
<p:tagLst xmlns:a="http://schemas.openxmlformats.org/drawingml/2006/main" xmlns:r="http://schemas.openxmlformats.org/officeDocument/2006/relationships" xmlns:p="http://schemas.openxmlformats.org/presentationml/2006/main">
  <p:tag name="NUM" val="32"/>
</p:tagLst>
</file>

<file path=ppt/tags/tag459.xml><?xml version="1.0" encoding="utf-8"?>
<p:tagLst xmlns:a="http://schemas.openxmlformats.org/drawingml/2006/main" xmlns:r="http://schemas.openxmlformats.org/officeDocument/2006/relationships" xmlns:p="http://schemas.openxmlformats.org/presentationml/2006/main">
  <p:tag name="NUM" val="33"/>
</p:tagLst>
</file>

<file path=ppt/tags/tag46.xml><?xml version="1.0" encoding="utf-8"?>
<p:tagLst xmlns:a="http://schemas.openxmlformats.org/drawingml/2006/main" xmlns:r="http://schemas.openxmlformats.org/officeDocument/2006/relationships" xmlns:p="http://schemas.openxmlformats.org/presentationml/2006/main">
  <p:tag name="NUM" val="11"/>
</p:tagLst>
</file>

<file path=ppt/tags/tag460.xml><?xml version="1.0" encoding="utf-8"?>
<p:tagLst xmlns:a="http://schemas.openxmlformats.org/drawingml/2006/main" xmlns:r="http://schemas.openxmlformats.org/officeDocument/2006/relationships" xmlns:p="http://schemas.openxmlformats.org/presentationml/2006/main">
  <p:tag name="NUM" val="34"/>
</p:tagLst>
</file>

<file path=ppt/tags/tag461.xml><?xml version="1.0" encoding="utf-8"?>
<p:tagLst xmlns:a="http://schemas.openxmlformats.org/drawingml/2006/main" xmlns:r="http://schemas.openxmlformats.org/officeDocument/2006/relationships" xmlns:p="http://schemas.openxmlformats.org/presentationml/2006/main">
  <p:tag name="NUM" val="35"/>
</p:tagLst>
</file>

<file path=ppt/tags/tag462.xml><?xml version="1.0" encoding="utf-8"?>
<p:tagLst xmlns:a="http://schemas.openxmlformats.org/drawingml/2006/main" xmlns:r="http://schemas.openxmlformats.org/officeDocument/2006/relationships" xmlns:p="http://schemas.openxmlformats.org/presentationml/2006/main">
  <p:tag name="NUM" val="36"/>
</p:tagLst>
</file>

<file path=ppt/tags/tag463.xml><?xml version="1.0" encoding="utf-8"?>
<p:tagLst xmlns:a="http://schemas.openxmlformats.org/drawingml/2006/main" xmlns:r="http://schemas.openxmlformats.org/officeDocument/2006/relationships" xmlns:p="http://schemas.openxmlformats.org/presentationml/2006/main">
  <p:tag name="NUM" val="37"/>
</p:tagLst>
</file>

<file path=ppt/tags/tag464.xml><?xml version="1.0" encoding="utf-8"?>
<p:tagLst xmlns:a="http://schemas.openxmlformats.org/drawingml/2006/main" xmlns:r="http://schemas.openxmlformats.org/officeDocument/2006/relationships" xmlns:p="http://schemas.openxmlformats.org/presentationml/2006/main">
  <p:tag name="NUM" val="38"/>
</p:tagLst>
</file>

<file path=ppt/tags/tag465.xml><?xml version="1.0" encoding="utf-8"?>
<p:tagLst xmlns:a="http://schemas.openxmlformats.org/drawingml/2006/main" xmlns:r="http://schemas.openxmlformats.org/officeDocument/2006/relationships" xmlns:p="http://schemas.openxmlformats.org/presentationml/2006/main">
  <p:tag name="NUM" val="39"/>
</p:tagLst>
</file>

<file path=ppt/tags/tag466.xml><?xml version="1.0" encoding="utf-8"?>
<p:tagLst xmlns:a="http://schemas.openxmlformats.org/drawingml/2006/main" xmlns:r="http://schemas.openxmlformats.org/officeDocument/2006/relationships" xmlns:p="http://schemas.openxmlformats.org/presentationml/2006/main">
  <p:tag name="NUM" val="40"/>
</p:tagLst>
</file>

<file path=ppt/tags/tag467.xml><?xml version="1.0" encoding="utf-8"?>
<p:tagLst xmlns:a="http://schemas.openxmlformats.org/drawingml/2006/main" xmlns:r="http://schemas.openxmlformats.org/officeDocument/2006/relationships" xmlns:p="http://schemas.openxmlformats.org/presentationml/2006/main">
  <p:tag name="NUM" val="41"/>
</p:tagLst>
</file>

<file path=ppt/tags/tag468.xml><?xml version="1.0" encoding="utf-8"?>
<p:tagLst xmlns:a="http://schemas.openxmlformats.org/drawingml/2006/main" xmlns:r="http://schemas.openxmlformats.org/officeDocument/2006/relationships" xmlns:p="http://schemas.openxmlformats.org/presentationml/2006/main">
  <p:tag name="NUM" val="42"/>
</p:tagLst>
</file>

<file path=ppt/tags/tag469.xml><?xml version="1.0" encoding="utf-8"?>
<p:tagLst xmlns:a="http://schemas.openxmlformats.org/drawingml/2006/main" xmlns:r="http://schemas.openxmlformats.org/officeDocument/2006/relationships" xmlns:p="http://schemas.openxmlformats.org/presentationml/2006/main">
  <p:tag name="NUM" val="43"/>
</p:tagLst>
</file>

<file path=ppt/tags/tag47.xml><?xml version="1.0" encoding="utf-8"?>
<p:tagLst xmlns:a="http://schemas.openxmlformats.org/drawingml/2006/main" xmlns:r="http://schemas.openxmlformats.org/officeDocument/2006/relationships" xmlns:p="http://schemas.openxmlformats.org/presentationml/2006/main">
  <p:tag name="NUM" val="1"/>
</p:tagLst>
</file>

<file path=ppt/tags/tag470.xml><?xml version="1.0" encoding="utf-8"?>
<p:tagLst xmlns:a="http://schemas.openxmlformats.org/drawingml/2006/main" xmlns:r="http://schemas.openxmlformats.org/officeDocument/2006/relationships" xmlns:p="http://schemas.openxmlformats.org/presentationml/2006/main">
  <p:tag name="NUM" val="44"/>
</p:tagLst>
</file>

<file path=ppt/tags/tag471.xml><?xml version="1.0" encoding="utf-8"?>
<p:tagLst xmlns:a="http://schemas.openxmlformats.org/drawingml/2006/main" xmlns:r="http://schemas.openxmlformats.org/officeDocument/2006/relationships" xmlns:p="http://schemas.openxmlformats.org/presentationml/2006/main">
  <p:tag name="NUM" val="45"/>
</p:tagLst>
</file>

<file path=ppt/tags/tag472.xml><?xml version="1.0" encoding="utf-8"?>
<p:tagLst xmlns:a="http://schemas.openxmlformats.org/drawingml/2006/main" xmlns:r="http://schemas.openxmlformats.org/officeDocument/2006/relationships" xmlns:p="http://schemas.openxmlformats.org/presentationml/2006/main">
  <p:tag name="NUM" val="46"/>
</p:tagLst>
</file>

<file path=ppt/tags/tag473.xml><?xml version="1.0" encoding="utf-8"?>
<p:tagLst xmlns:a="http://schemas.openxmlformats.org/drawingml/2006/main" xmlns:r="http://schemas.openxmlformats.org/officeDocument/2006/relationships" xmlns:p="http://schemas.openxmlformats.org/presentationml/2006/main">
  <p:tag name="NUM" val="47"/>
</p:tagLst>
</file>

<file path=ppt/tags/tag474.xml><?xml version="1.0" encoding="utf-8"?>
<p:tagLst xmlns:a="http://schemas.openxmlformats.org/drawingml/2006/main" xmlns:r="http://schemas.openxmlformats.org/officeDocument/2006/relationships" xmlns:p="http://schemas.openxmlformats.org/presentationml/2006/main">
  <p:tag name="NUM" val="1"/>
</p:tagLst>
</file>

<file path=ppt/tags/tag475.xml><?xml version="1.0" encoding="utf-8"?>
<p:tagLst xmlns:a="http://schemas.openxmlformats.org/drawingml/2006/main" xmlns:r="http://schemas.openxmlformats.org/officeDocument/2006/relationships" xmlns:p="http://schemas.openxmlformats.org/presentationml/2006/main">
  <p:tag name="NUM" val="2"/>
</p:tagLst>
</file>

<file path=ppt/tags/tag476.xml><?xml version="1.0" encoding="utf-8"?>
<p:tagLst xmlns:a="http://schemas.openxmlformats.org/drawingml/2006/main" xmlns:r="http://schemas.openxmlformats.org/officeDocument/2006/relationships" xmlns:p="http://schemas.openxmlformats.org/presentationml/2006/main">
  <p:tag name="NUM" val="3"/>
</p:tagLst>
</file>

<file path=ppt/tags/tag477.xml><?xml version="1.0" encoding="utf-8"?>
<p:tagLst xmlns:a="http://schemas.openxmlformats.org/drawingml/2006/main" xmlns:r="http://schemas.openxmlformats.org/officeDocument/2006/relationships" xmlns:p="http://schemas.openxmlformats.org/presentationml/2006/main">
  <p:tag name="NUM" val="4"/>
</p:tagLst>
</file>

<file path=ppt/tags/tag478.xml><?xml version="1.0" encoding="utf-8"?>
<p:tagLst xmlns:a="http://schemas.openxmlformats.org/drawingml/2006/main" xmlns:r="http://schemas.openxmlformats.org/officeDocument/2006/relationships" xmlns:p="http://schemas.openxmlformats.org/presentationml/2006/main">
  <p:tag name="NUM" val="5"/>
</p:tagLst>
</file>

<file path=ppt/tags/tag479.xml><?xml version="1.0" encoding="utf-8"?>
<p:tagLst xmlns:a="http://schemas.openxmlformats.org/drawingml/2006/main" xmlns:r="http://schemas.openxmlformats.org/officeDocument/2006/relationships" xmlns:p="http://schemas.openxmlformats.org/presentationml/2006/main">
  <p:tag name="NUM" val="6"/>
</p:tagLst>
</file>

<file path=ppt/tags/tag48.xml><?xml version="1.0" encoding="utf-8"?>
<p:tagLst xmlns:a="http://schemas.openxmlformats.org/drawingml/2006/main" xmlns:r="http://schemas.openxmlformats.org/officeDocument/2006/relationships" xmlns:p="http://schemas.openxmlformats.org/presentationml/2006/main">
  <p:tag name="NUM" val="2"/>
</p:tagLst>
</file>

<file path=ppt/tags/tag480.xml><?xml version="1.0" encoding="utf-8"?>
<p:tagLst xmlns:a="http://schemas.openxmlformats.org/drawingml/2006/main" xmlns:r="http://schemas.openxmlformats.org/officeDocument/2006/relationships" xmlns:p="http://schemas.openxmlformats.org/presentationml/2006/main">
  <p:tag name="NUM" val="7"/>
</p:tagLst>
</file>

<file path=ppt/tags/tag481.xml><?xml version="1.0" encoding="utf-8"?>
<p:tagLst xmlns:a="http://schemas.openxmlformats.org/drawingml/2006/main" xmlns:r="http://schemas.openxmlformats.org/officeDocument/2006/relationships" xmlns:p="http://schemas.openxmlformats.org/presentationml/2006/main">
  <p:tag name="NUM" val="8"/>
</p:tagLst>
</file>

<file path=ppt/tags/tag482.xml><?xml version="1.0" encoding="utf-8"?>
<p:tagLst xmlns:a="http://schemas.openxmlformats.org/drawingml/2006/main" xmlns:r="http://schemas.openxmlformats.org/officeDocument/2006/relationships" xmlns:p="http://schemas.openxmlformats.org/presentationml/2006/main">
  <p:tag name="NUM" val="9"/>
</p:tagLst>
</file>

<file path=ppt/tags/tag483.xml><?xml version="1.0" encoding="utf-8"?>
<p:tagLst xmlns:a="http://schemas.openxmlformats.org/drawingml/2006/main" xmlns:r="http://schemas.openxmlformats.org/officeDocument/2006/relationships" xmlns:p="http://schemas.openxmlformats.org/presentationml/2006/main">
  <p:tag name="NUM" val="10"/>
</p:tagLst>
</file>

<file path=ppt/tags/tag484.xml><?xml version="1.0" encoding="utf-8"?>
<p:tagLst xmlns:a="http://schemas.openxmlformats.org/drawingml/2006/main" xmlns:r="http://schemas.openxmlformats.org/officeDocument/2006/relationships" xmlns:p="http://schemas.openxmlformats.org/presentationml/2006/main">
  <p:tag name="NUM" val="11"/>
</p:tagLst>
</file>

<file path=ppt/tags/tag485.xml><?xml version="1.0" encoding="utf-8"?>
<p:tagLst xmlns:a="http://schemas.openxmlformats.org/drawingml/2006/main" xmlns:r="http://schemas.openxmlformats.org/officeDocument/2006/relationships" xmlns:p="http://schemas.openxmlformats.org/presentationml/2006/main">
  <p:tag name="NUM" val="12"/>
</p:tagLst>
</file>

<file path=ppt/tags/tag486.xml><?xml version="1.0" encoding="utf-8"?>
<p:tagLst xmlns:a="http://schemas.openxmlformats.org/drawingml/2006/main" xmlns:r="http://schemas.openxmlformats.org/officeDocument/2006/relationships" xmlns:p="http://schemas.openxmlformats.org/presentationml/2006/main">
  <p:tag name="NUM" val="13"/>
</p:tagLst>
</file>

<file path=ppt/tags/tag487.xml><?xml version="1.0" encoding="utf-8"?>
<p:tagLst xmlns:a="http://schemas.openxmlformats.org/drawingml/2006/main" xmlns:r="http://schemas.openxmlformats.org/officeDocument/2006/relationships" xmlns:p="http://schemas.openxmlformats.org/presentationml/2006/main">
  <p:tag name="NUM" val="14"/>
</p:tagLst>
</file>

<file path=ppt/tags/tag488.xml><?xml version="1.0" encoding="utf-8"?>
<p:tagLst xmlns:a="http://schemas.openxmlformats.org/drawingml/2006/main" xmlns:r="http://schemas.openxmlformats.org/officeDocument/2006/relationships" xmlns:p="http://schemas.openxmlformats.org/presentationml/2006/main">
  <p:tag name="NUM" val="15"/>
</p:tagLst>
</file>

<file path=ppt/tags/tag489.xml><?xml version="1.0" encoding="utf-8"?>
<p:tagLst xmlns:a="http://schemas.openxmlformats.org/drawingml/2006/main" xmlns:r="http://schemas.openxmlformats.org/officeDocument/2006/relationships" xmlns:p="http://schemas.openxmlformats.org/presentationml/2006/main">
  <p:tag name="NUM" val="16"/>
</p:tagLst>
</file>

<file path=ppt/tags/tag49.xml><?xml version="1.0" encoding="utf-8"?>
<p:tagLst xmlns:a="http://schemas.openxmlformats.org/drawingml/2006/main" xmlns:r="http://schemas.openxmlformats.org/officeDocument/2006/relationships" xmlns:p="http://schemas.openxmlformats.org/presentationml/2006/main">
  <p:tag name="NUM" val="3"/>
</p:tagLst>
</file>

<file path=ppt/tags/tag490.xml><?xml version="1.0" encoding="utf-8"?>
<p:tagLst xmlns:a="http://schemas.openxmlformats.org/drawingml/2006/main" xmlns:r="http://schemas.openxmlformats.org/officeDocument/2006/relationships" xmlns:p="http://schemas.openxmlformats.org/presentationml/2006/main">
  <p:tag name="NUM" val="17"/>
</p:tagLst>
</file>

<file path=ppt/tags/tag491.xml><?xml version="1.0" encoding="utf-8"?>
<p:tagLst xmlns:a="http://schemas.openxmlformats.org/drawingml/2006/main" xmlns:r="http://schemas.openxmlformats.org/officeDocument/2006/relationships" xmlns:p="http://schemas.openxmlformats.org/presentationml/2006/main">
  <p:tag name="NUM" val="18"/>
</p:tagLst>
</file>

<file path=ppt/tags/tag492.xml><?xml version="1.0" encoding="utf-8"?>
<p:tagLst xmlns:a="http://schemas.openxmlformats.org/drawingml/2006/main" xmlns:r="http://schemas.openxmlformats.org/officeDocument/2006/relationships" xmlns:p="http://schemas.openxmlformats.org/presentationml/2006/main">
  <p:tag name="NUM" val="19"/>
</p:tagLst>
</file>

<file path=ppt/tags/tag493.xml><?xml version="1.0" encoding="utf-8"?>
<p:tagLst xmlns:a="http://schemas.openxmlformats.org/drawingml/2006/main" xmlns:r="http://schemas.openxmlformats.org/officeDocument/2006/relationships" xmlns:p="http://schemas.openxmlformats.org/presentationml/2006/main">
  <p:tag name="NUM" val="20"/>
</p:tagLst>
</file>

<file path=ppt/tags/tag494.xml><?xml version="1.0" encoding="utf-8"?>
<p:tagLst xmlns:a="http://schemas.openxmlformats.org/drawingml/2006/main" xmlns:r="http://schemas.openxmlformats.org/officeDocument/2006/relationships" xmlns:p="http://schemas.openxmlformats.org/presentationml/2006/main">
  <p:tag name="NUM" val="21"/>
</p:tagLst>
</file>

<file path=ppt/tags/tag495.xml><?xml version="1.0" encoding="utf-8"?>
<p:tagLst xmlns:a="http://schemas.openxmlformats.org/drawingml/2006/main" xmlns:r="http://schemas.openxmlformats.org/officeDocument/2006/relationships" xmlns:p="http://schemas.openxmlformats.org/presentationml/2006/main">
  <p:tag name="NUM" val="22"/>
</p:tagLst>
</file>

<file path=ppt/tags/tag496.xml><?xml version="1.0" encoding="utf-8"?>
<p:tagLst xmlns:a="http://schemas.openxmlformats.org/drawingml/2006/main" xmlns:r="http://schemas.openxmlformats.org/officeDocument/2006/relationships" xmlns:p="http://schemas.openxmlformats.org/presentationml/2006/main">
  <p:tag name="NUM" val="23"/>
</p:tagLst>
</file>

<file path=ppt/tags/tag497.xml><?xml version="1.0" encoding="utf-8"?>
<p:tagLst xmlns:a="http://schemas.openxmlformats.org/drawingml/2006/main" xmlns:r="http://schemas.openxmlformats.org/officeDocument/2006/relationships" xmlns:p="http://schemas.openxmlformats.org/presentationml/2006/main">
  <p:tag name="NUM" val="24"/>
</p:tagLst>
</file>

<file path=ppt/tags/tag498.xml><?xml version="1.0" encoding="utf-8"?>
<p:tagLst xmlns:a="http://schemas.openxmlformats.org/drawingml/2006/main" xmlns:r="http://schemas.openxmlformats.org/officeDocument/2006/relationships" xmlns:p="http://schemas.openxmlformats.org/presentationml/2006/main">
  <p:tag name="NUM" val="25"/>
</p:tagLst>
</file>

<file path=ppt/tags/tag499.xml><?xml version="1.0" encoding="utf-8"?>
<p:tagLst xmlns:a="http://schemas.openxmlformats.org/drawingml/2006/main" xmlns:r="http://schemas.openxmlformats.org/officeDocument/2006/relationships" xmlns:p="http://schemas.openxmlformats.org/presentationml/2006/main">
  <p:tag name="NUM" val="26"/>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500.xml><?xml version="1.0" encoding="utf-8"?>
<p:tagLst xmlns:a="http://schemas.openxmlformats.org/drawingml/2006/main" xmlns:r="http://schemas.openxmlformats.org/officeDocument/2006/relationships" xmlns:p="http://schemas.openxmlformats.org/presentationml/2006/main">
  <p:tag name="NUM" val="27"/>
</p:tagLst>
</file>

<file path=ppt/tags/tag501.xml><?xml version="1.0" encoding="utf-8"?>
<p:tagLst xmlns:a="http://schemas.openxmlformats.org/drawingml/2006/main" xmlns:r="http://schemas.openxmlformats.org/officeDocument/2006/relationships" xmlns:p="http://schemas.openxmlformats.org/presentationml/2006/main">
  <p:tag name="NUM" val="28"/>
</p:tagLst>
</file>

<file path=ppt/tags/tag502.xml><?xml version="1.0" encoding="utf-8"?>
<p:tagLst xmlns:a="http://schemas.openxmlformats.org/drawingml/2006/main" xmlns:r="http://schemas.openxmlformats.org/officeDocument/2006/relationships" xmlns:p="http://schemas.openxmlformats.org/presentationml/2006/main">
  <p:tag name="NUM" val="29"/>
</p:tagLst>
</file>

<file path=ppt/tags/tag503.xml><?xml version="1.0" encoding="utf-8"?>
<p:tagLst xmlns:a="http://schemas.openxmlformats.org/drawingml/2006/main" xmlns:r="http://schemas.openxmlformats.org/officeDocument/2006/relationships" xmlns:p="http://schemas.openxmlformats.org/presentationml/2006/main">
  <p:tag name="NUM" val="30"/>
</p:tagLst>
</file>

<file path=ppt/tags/tag504.xml><?xml version="1.0" encoding="utf-8"?>
<p:tagLst xmlns:a="http://schemas.openxmlformats.org/drawingml/2006/main" xmlns:r="http://schemas.openxmlformats.org/officeDocument/2006/relationships" xmlns:p="http://schemas.openxmlformats.org/presentationml/2006/main">
  <p:tag name="NUM" val="31"/>
</p:tagLst>
</file>

<file path=ppt/tags/tag505.xml><?xml version="1.0" encoding="utf-8"?>
<p:tagLst xmlns:a="http://schemas.openxmlformats.org/drawingml/2006/main" xmlns:r="http://schemas.openxmlformats.org/officeDocument/2006/relationships" xmlns:p="http://schemas.openxmlformats.org/presentationml/2006/main">
  <p:tag name="NUM" val="32"/>
</p:tagLst>
</file>

<file path=ppt/tags/tag506.xml><?xml version="1.0" encoding="utf-8"?>
<p:tagLst xmlns:a="http://schemas.openxmlformats.org/drawingml/2006/main" xmlns:r="http://schemas.openxmlformats.org/officeDocument/2006/relationships" xmlns:p="http://schemas.openxmlformats.org/presentationml/2006/main">
  <p:tag name="NUM" val="33"/>
</p:tagLst>
</file>

<file path=ppt/tags/tag507.xml><?xml version="1.0" encoding="utf-8"?>
<p:tagLst xmlns:a="http://schemas.openxmlformats.org/drawingml/2006/main" xmlns:r="http://schemas.openxmlformats.org/officeDocument/2006/relationships" xmlns:p="http://schemas.openxmlformats.org/presentationml/2006/main">
  <p:tag name="NUM" val="34"/>
</p:tagLst>
</file>

<file path=ppt/tags/tag508.xml><?xml version="1.0" encoding="utf-8"?>
<p:tagLst xmlns:a="http://schemas.openxmlformats.org/drawingml/2006/main" xmlns:r="http://schemas.openxmlformats.org/officeDocument/2006/relationships" xmlns:p="http://schemas.openxmlformats.org/presentationml/2006/main">
  <p:tag name="NUM" val="35"/>
</p:tagLst>
</file>

<file path=ppt/tags/tag509.xml><?xml version="1.0" encoding="utf-8"?>
<p:tagLst xmlns:a="http://schemas.openxmlformats.org/drawingml/2006/main" xmlns:r="http://schemas.openxmlformats.org/officeDocument/2006/relationships" xmlns:p="http://schemas.openxmlformats.org/presentationml/2006/main">
  <p:tag name="NUM" val="36"/>
</p:tagLst>
</file>

<file path=ppt/tags/tag51.xml><?xml version="1.0" encoding="utf-8"?>
<p:tagLst xmlns:a="http://schemas.openxmlformats.org/drawingml/2006/main" xmlns:r="http://schemas.openxmlformats.org/officeDocument/2006/relationships" xmlns:p="http://schemas.openxmlformats.org/presentationml/2006/main">
  <p:tag name="NUM" val="5"/>
</p:tagLst>
</file>

<file path=ppt/tags/tag510.xml><?xml version="1.0" encoding="utf-8"?>
<p:tagLst xmlns:a="http://schemas.openxmlformats.org/drawingml/2006/main" xmlns:r="http://schemas.openxmlformats.org/officeDocument/2006/relationships" xmlns:p="http://schemas.openxmlformats.org/presentationml/2006/main">
  <p:tag name="NUM" val="37"/>
</p:tagLst>
</file>

<file path=ppt/tags/tag511.xml><?xml version="1.0" encoding="utf-8"?>
<p:tagLst xmlns:a="http://schemas.openxmlformats.org/drawingml/2006/main" xmlns:r="http://schemas.openxmlformats.org/officeDocument/2006/relationships" xmlns:p="http://schemas.openxmlformats.org/presentationml/2006/main">
  <p:tag name="NUM" val="38"/>
</p:tagLst>
</file>

<file path=ppt/tags/tag512.xml><?xml version="1.0" encoding="utf-8"?>
<p:tagLst xmlns:a="http://schemas.openxmlformats.org/drawingml/2006/main" xmlns:r="http://schemas.openxmlformats.org/officeDocument/2006/relationships" xmlns:p="http://schemas.openxmlformats.org/presentationml/2006/main">
  <p:tag name="NUM" val="39"/>
</p:tagLst>
</file>

<file path=ppt/tags/tag513.xml><?xml version="1.0" encoding="utf-8"?>
<p:tagLst xmlns:a="http://schemas.openxmlformats.org/drawingml/2006/main" xmlns:r="http://schemas.openxmlformats.org/officeDocument/2006/relationships" xmlns:p="http://schemas.openxmlformats.org/presentationml/2006/main">
  <p:tag name="NUM" val="40"/>
</p:tagLst>
</file>

<file path=ppt/tags/tag514.xml><?xml version="1.0" encoding="utf-8"?>
<p:tagLst xmlns:a="http://schemas.openxmlformats.org/drawingml/2006/main" xmlns:r="http://schemas.openxmlformats.org/officeDocument/2006/relationships" xmlns:p="http://schemas.openxmlformats.org/presentationml/2006/main">
  <p:tag name="NUM" val="41"/>
</p:tagLst>
</file>

<file path=ppt/tags/tag515.xml><?xml version="1.0" encoding="utf-8"?>
<p:tagLst xmlns:a="http://schemas.openxmlformats.org/drawingml/2006/main" xmlns:r="http://schemas.openxmlformats.org/officeDocument/2006/relationships" xmlns:p="http://schemas.openxmlformats.org/presentationml/2006/main">
  <p:tag name="NUM" val="42"/>
</p:tagLst>
</file>

<file path=ppt/tags/tag516.xml><?xml version="1.0" encoding="utf-8"?>
<p:tagLst xmlns:a="http://schemas.openxmlformats.org/drawingml/2006/main" xmlns:r="http://schemas.openxmlformats.org/officeDocument/2006/relationships" xmlns:p="http://schemas.openxmlformats.org/presentationml/2006/main">
  <p:tag name="NUM" val="43"/>
</p:tagLst>
</file>

<file path=ppt/tags/tag517.xml><?xml version="1.0" encoding="utf-8"?>
<p:tagLst xmlns:a="http://schemas.openxmlformats.org/drawingml/2006/main" xmlns:r="http://schemas.openxmlformats.org/officeDocument/2006/relationships" xmlns:p="http://schemas.openxmlformats.org/presentationml/2006/main">
  <p:tag name="NUM" val="44"/>
</p:tagLst>
</file>

<file path=ppt/tags/tag518.xml><?xml version="1.0" encoding="utf-8"?>
<p:tagLst xmlns:a="http://schemas.openxmlformats.org/drawingml/2006/main" xmlns:r="http://schemas.openxmlformats.org/officeDocument/2006/relationships" xmlns:p="http://schemas.openxmlformats.org/presentationml/2006/main">
  <p:tag name="NUM" val="45"/>
</p:tagLst>
</file>

<file path=ppt/tags/tag519.xml><?xml version="1.0" encoding="utf-8"?>
<p:tagLst xmlns:a="http://schemas.openxmlformats.org/drawingml/2006/main" xmlns:r="http://schemas.openxmlformats.org/officeDocument/2006/relationships" xmlns:p="http://schemas.openxmlformats.org/presentationml/2006/main">
  <p:tag name="NUM" val="46"/>
</p:tagLst>
</file>

<file path=ppt/tags/tag52.xml><?xml version="1.0" encoding="utf-8"?>
<p:tagLst xmlns:a="http://schemas.openxmlformats.org/drawingml/2006/main" xmlns:r="http://schemas.openxmlformats.org/officeDocument/2006/relationships" xmlns:p="http://schemas.openxmlformats.org/presentationml/2006/main">
  <p:tag name="NUM" val="6"/>
</p:tagLst>
</file>

<file path=ppt/tags/tag520.xml><?xml version="1.0" encoding="utf-8"?>
<p:tagLst xmlns:a="http://schemas.openxmlformats.org/drawingml/2006/main" xmlns:r="http://schemas.openxmlformats.org/officeDocument/2006/relationships" xmlns:p="http://schemas.openxmlformats.org/presentationml/2006/main">
  <p:tag name="NUM" val="47"/>
</p:tagLst>
</file>

<file path=ppt/tags/tag521.xml><?xml version="1.0" encoding="utf-8"?>
<p:tagLst xmlns:a="http://schemas.openxmlformats.org/drawingml/2006/main" xmlns:r="http://schemas.openxmlformats.org/officeDocument/2006/relationships" xmlns:p="http://schemas.openxmlformats.org/presentationml/2006/main">
  <p:tag name="NUM" val="1"/>
</p:tagLst>
</file>

<file path=ppt/tags/tag522.xml><?xml version="1.0" encoding="utf-8"?>
<p:tagLst xmlns:a="http://schemas.openxmlformats.org/drawingml/2006/main" xmlns:r="http://schemas.openxmlformats.org/officeDocument/2006/relationships" xmlns:p="http://schemas.openxmlformats.org/presentationml/2006/main">
  <p:tag name="NUM" val="2"/>
</p:tagLst>
</file>

<file path=ppt/tags/tag523.xml><?xml version="1.0" encoding="utf-8"?>
<p:tagLst xmlns:a="http://schemas.openxmlformats.org/drawingml/2006/main" xmlns:r="http://schemas.openxmlformats.org/officeDocument/2006/relationships" xmlns:p="http://schemas.openxmlformats.org/presentationml/2006/main">
  <p:tag name="NUM" val="3"/>
</p:tagLst>
</file>

<file path=ppt/tags/tag524.xml><?xml version="1.0" encoding="utf-8"?>
<p:tagLst xmlns:a="http://schemas.openxmlformats.org/drawingml/2006/main" xmlns:r="http://schemas.openxmlformats.org/officeDocument/2006/relationships" xmlns:p="http://schemas.openxmlformats.org/presentationml/2006/main">
  <p:tag name="NUM" val="4"/>
</p:tagLst>
</file>

<file path=ppt/tags/tag525.xml><?xml version="1.0" encoding="utf-8"?>
<p:tagLst xmlns:a="http://schemas.openxmlformats.org/drawingml/2006/main" xmlns:r="http://schemas.openxmlformats.org/officeDocument/2006/relationships" xmlns:p="http://schemas.openxmlformats.org/presentationml/2006/main">
  <p:tag name="NUM" val="5"/>
</p:tagLst>
</file>

<file path=ppt/tags/tag526.xml><?xml version="1.0" encoding="utf-8"?>
<p:tagLst xmlns:a="http://schemas.openxmlformats.org/drawingml/2006/main" xmlns:r="http://schemas.openxmlformats.org/officeDocument/2006/relationships" xmlns:p="http://schemas.openxmlformats.org/presentationml/2006/main">
  <p:tag name="NUM" val="6"/>
</p:tagLst>
</file>

<file path=ppt/tags/tag527.xml><?xml version="1.0" encoding="utf-8"?>
<p:tagLst xmlns:a="http://schemas.openxmlformats.org/drawingml/2006/main" xmlns:r="http://schemas.openxmlformats.org/officeDocument/2006/relationships" xmlns:p="http://schemas.openxmlformats.org/presentationml/2006/main">
  <p:tag name="NUM" val="7"/>
</p:tagLst>
</file>

<file path=ppt/tags/tag528.xml><?xml version="1.0" encoding="utf-8"?>
<p:tagLst xmlns:a="http://schemas.openxmlformats.org/drawingml/2006/main" xmlns:r="http://schemas.openxmlformats.org/officeDocument/2006/relationships" xmlns:p="http://schemas.openxmlformats.org/presentationml/2006/main">
  <p:tag name="NUM" val="8"/>
</p:tagLst>
</file>

<file path=ppt/tags/tag529.xml><?xml version="1.0" encoding="utf-8"?>
<p:tagLst xmlns:a="http://schemas.openxmlformats.org/drawingml/2006/main" xmlns:r="http://schemas.openxmlformats.org/officeDocument/2006/relationships" xmlns:p="http://schemas.openxmlformats.org/presentationml/2006/main">
  <p:tag name="NUM" val="9"/>
</p:tagLst>
</file>

<file path=ppt/tags/tag53.xml><?xml version="1.0" encoding="utf-8"?>
<p:tagLst xmlns:a="http://schemas.openxmlformats.org/drawingml/2006/main" xmlns:r="http://schemas.openxmlformats.org/officeDocument/2006/relationships" xmlns:p="http://schemas.openxmlformats.org/presentationml/2006/main">
  <p:tag name="NUM" val="7"/>
</p:tagLst>
</file>

<file path=ppt/tags/tag530.xml><?xml version="1.0" encoding="utf-8"?>
<p:tagLst xmlns:a="http://schemas.openxmlformats.org/drawingml/2006/main" xmlns:r="http://schemas.openxmlformats.org/officeDocument/2006/relationships" xmlns:p="http://schemas.openxmlformats.org/presentationml/2006/main">
  <p:tag name="NUM" val="10"/>
</p:tagLst>
</file>

<file path=ppt/tags/tag531.xml><?xml version="1.0" encoding="utf-8"?>
<p:tagLst xmlns:a="http://schemas.openxmlformats.org/drawingml/2006/main" xmlns:r="http://schemas.openxmlformats.org/officeDocument/2006/relationships" xmlns:p="http://schemas.openxmlformats.org/presentationml/2006/main">
  <p:tag name="NUM" val="11"/>
</p:tagLst>
</file>

<file path=ppt/tags/tag532.xml><?xml version="1.0" encoding="utf-8"?>
<p:tagLst xmlns:a="http://schemas.openxmlformats.org/drawingml/2006/main" xmlns:r="http://schemas.openxmlformats.org/officeDocument/2006/relationships" xmlns:p="http://schemas.openxmlformats.org/presentationml/2006/main">
  <p:tag name="NUM" val="12"/>
</p:tagLst>
</file>

<file path=ppt/tags/tag533.xml><?xml version="1.0" encoding="utf-8"?>
<p:tagLst xmlns:a="http://schemas.openxmlformats.org/drawingml/2006/main" xmlns:r="http://schemas.openxmlformats.org/officeDocument/2006/relationships" xmlns:p="http://schemas.openxmlformats.org/presentationml/2006/main">
  <p:tag name="NUM" val="13"/>
</p:tagLst>
</file>

<file path=ppt/tags/tag534.xml><?xml version="1.0" encoding="utf-8"?>
<p:tagLst xmlns:a="http://schemas.openxmlformats.org/drawingml/2006/main" xmlns:r="http://schemas.openxmlformats.org/officeDocument/2006/relationships" xmlns:p="http://schemas.openxmlformats.org/presentationml/2006/main">
  <p:tag name="NUM" val="14"/>
</p:tagLst>
</file>

<file path=ppt/tags/tag535.xml><?xml version="1.0" encoding="utf-8"?>
<p:tagLst xmlns:a="http://schemas.openxmlformats.org/drawingml/2006/main" xmlns:r="http://schemas.openxmlformats.org/officeDocument/2006/relationships" xmlns:p="http://schemas.openxmlformats.org/presentationml/2006/main">
  <p:tag name="NUM" val="15"/>
</p:tagLst>
</file>

<file path=ppt/tags/tag536.xml><?xml version="1.0" encoding="utf-8"?>
<p:tagLst xmlns:a="http://schemas.openxmlformats.org/drawingml/2006/main" xmlns:r="http://schemas.openxmlformats.org/officeDocument/2006/relationships" xmlns:p="http://schemas.openxmlformats.org/presentationml/2006/main">
  <p:tag name="NUM" val="16"/>
</p:tagLst>
</file>

<file path=ppt/tags/tag537.xml><?xml version="1.0" encoding="utf-8"?>
<p:tagLst xmlns:a="http://schemas.openxmlformats.org/drawingml/2006/main" xmlns:r="http://schemas.openxmlformats.org/officeDocument/2006/relationships" xmlns:p="http://schemas.openxmlformats.org/presentationml/2006/main">
  <p:tag name="NUM" val="17"/>
</p:tagLst>
</file>

<file path=ppt/tags/tag538.xml><?xml version="1.0" encoding="utf-8"?>
<p:tagLst xmlns:a="http://schemas.openxmlformats.org/drawingml/2006/main" xmlns:r="http://schemas.openxmlformats.org/officeDocument/2006/relationships" xmlns:p="http://schemas.openxmlformats.org/presentationml/2006/main">
  <p:tag name="NUM" val="18"/>
</p:tagLst>
</file>

<file path=ppt/tags/tag539.xml><?xml version="1.0" encoding="utf-8"?>
<p:tagLst xmlns:a="http://schemas.openxmlformats.org/drawingml/2006/main" xmlns:r="http://schemas.openxmlformats.org/officeDocument/2006/relationships" xmlns:p="http://schemas.openxmlformats.org/presentationml/2006/main">
  <p:tag name="NUM" val="19"/>
</p:tagLst>
</file>

<file path=ppt/tags/tag54.xml><?xml version="1.0" encoding="utf-8"?>
<p:tagLst xmlns:a="http://schemas.openxmlformats.org/drawingml/2006/main" xmlns:r="http://schemas.openxmlformats.org/officeDocument/2006/relationships" xmlns:p="http://schemas.openxmlformats.org/presentationml/2006/main">
  <p:tag name="NUM" val="8"/>
</p:tagLst>
</file>

<file path=ppt/tags/tag540.xml><?xml version="1.0" encoding="utf-8"?>
<p:tagLst xmlns:a="http://schemas.openxmlformats.org/drawingml/2006/main" xmlns:r="http://schemas.openxmlformats.org/officeDocument/2006/relationships" xmlns:p="http://schemas.openxmlformats.org/presentationml/2006/main">
  <p:tag name="NUM" val="20"/>
</p:tagLst>
</file>

<file path=ppt/tags/tag541.xml><?xml version="1.0" encoding="utf-8"?>
<p:tagLst xmlns:a="http://schemas.openxmlformats.org/drawingml/2006/main" xmlns:r="http://schemas.openxmlformats.org/officeDocument/2006/relationships" xmlns:p="http://schemas.openxmlformats.org/presentationml/2006/main">
  <p:tag name="NUM" val="21"/>
</p:tagLst>
</file>

<file path=ppt/tags/tag542.xml><?xml version="1.0" encoding="utf-8"?>
<p:tagLst xmlns:a="http://schemas.openxmlformats.org/drawingml/2006/main" xmlns:r="http://schemas.openxmlformats.org/officeDocument/2006/relationships" xmlns:p="http://schemas.openxmlformats.org/presentationml/2006/main">
  <p:tag name="NUM" val="22"/>
</p:tagLst>
</file>

<file path=ppt/tags/tag543.xml><?xml version="1.0" encoding="utf-8"?>
<p:tagLst xmlns:a="http://schemas.openxmlformats.org/drawingml/2006/main" xmlns:r="http://schemas.openxmlformats.org/officeDocument/2006/relationships" xmlns:p="http://schemas.openxmlformats.org/presentationml/2006/main">
  <p:tag name="NUM" val="23"/>
</p:tagLst>
</file>

<file path=ppt/tags/tag544.xml><?xml version="1.0" encoding="utf-8"?>
<p:tagLst xmlns:a="http://schemas.openxmlformats.org/drawingml/2006/main" xmlns:r="http://schemas.openxmlformats.org/officeDocument/2006/relationships" xmlns:p="http://schemas.openxmlformats.org/presentationml/2006/main">
  <p:tag name="NUM" val="24"/>
</p:tagLst>
</file>

<file path=ppt/tags/tag545.xml><?xml version="1.0" encoding="utf-8"?>
<p:tagLst xmlns:a="http://schemas.openxmlformats.org/drawingml/2006/main" xmlns:r="http://schemas.openxmlformats.org/officeDocument/2006/relationships" xmlns:p="http://schemas.openxmlformats.org/presentationml/2006/main">
  <p:tag name="NUM" val="25"/>
</p:tagLst>
</file>

<file path=ppt/tags/tag546.xml><?xml version="1.0" encoding="utf-8"?>
<p:tagLst xmlns:a="http://schemas.openxmlformats.org/drawingml/2006/main" xmlns:r="http://schemas.openxmlformats.org/officeDocument/2006/relationships" xmlns:p="http://schemas.openxmlformats.org/presentationml/2006/main">
  <p:tag name="NUM" val="26"/>
</p:tagLst>
</file>

<file path=ppt/tags/tag547.xml><?xml version="1.0" encoding="utf-8"?>
<p:tagLst xmlns:a="http://schemas.openxmlformats.org/drawingml/2006/main" xmlns:r="http://schemas.openxmlformats.org/officeDocument/2006/relationships" xmlns:p="http://schemas.openxmlformats.org/presentationml/2006/main">
  <p:tag name="NUM" val="27"/>
</p:tagLst>
</file>

<file path=ppt/tags/tag548.xml><?xml version="1.0" encoding="utf-8"?>
<p:tagLst xmlns:a="http://schemas.openxmlformats.org/drawingml/2006/main" xmlns:r="http://schemas.openxmlformats.org/officeDocument/2006/relationships" xmlns:p="http://schemas.openxmlformats.org/presentationml/2006/main">
  <p:tag name="NUM" val="28"/>
</p:tagLst>
</file>

<file path=ppt/tags/tag549.xml><?xml version="1.0" encoding="utf-8"?>
<p:tagLst xmlns:a="http://schemas.openxmlformats.org/drawingml/2006/main" xmlns:r="http://schemas.openxmlformats.org/officeDocument/2006/relationships" xmlns:p="http://schemas.openxmlformats.org/presentationml/2006/main">
  <p:tag name="NUM" val="29"/>
</p:tagLst>
</file>

<file path=ppt/tags/tag55.xml><?xml version="1.0" encoding="utf-8"?>
<p:tagLst xmlns:a="http://schemas.openxmlformats.org/drawingml/2006/main" xmlns:r="http://schemas.openxmlformats.org/officeDocument/2006/relationships" xmlns:p="http://schemas.openxmlformats.org/presentationml/2006/main">
  <p:tag name="NUM" val="9"/>
</p:tagLst>
</file>

<file path=ppt/tags/tag550.xml><?xml version="1.0" encoding="utf-8"?>
<p:tagLst xmlns:a="http://schemas.openxmlformats.org/drawingml/2006/main" xmlns:r="http://schemas.openxmlformats.org/officeDocument/2006/relationships" xmlns:p="http://schemas.openxmlformats.org/presentationml/2006/main">
  <p:tag name="NUM" val="30"/>
</p:tagLst>
</file>

<file path=ppt/tags/tag551.xml><?xml version="1.0" encoding="utf-8"?>
<p:tagLst xmlns:a="http://schemas.openxmlformats.org/drawingml/2006/main" xmlns:r="http://schemas.openxmlformats.org/officeDocument/2006/relationships" xmlns:p="http://schemas.openxmlformats.org/presentationml/2006/main">
  <p:tag name="NUM" val="31"/>
</p:tagLst>
</file>

<file path=ppt/tags/tag552.xml><?xml version="1.0" encoding="utf-8"?>
<p:tagLst xmlns:a="http://schemas.openxmlformats.org/drawingml/2006/main" xmlns:r="http://schemas.openxmlformats.org/officeDocument/2006/relationships" xmlns:p="http://schemas.openxmlformats.org/presentationml/2006/main">
  <p:tag name="NUM" val="32"/>
</p:tagLst>
</file>

<file path=ppt/tags/tag553.xml><?xml version="1.0" encoding="utf-8"?>
<p:tagLst xmlns:a="http://schemas.openxmlformats.org/drawingml/2006/main" xmlns:r="http://schemas.openxmlformats.org/officeDocument/2006/relationships" xmlns:p="http://schemas.openxmlformats.org/presentationml/2006/main">
  <p:tag name="NUM" val="33"/>
</p:tagLst>
</file>

<file path=ppt/tags/tag554.xml><?xml version="1.0" encoding="utf-8"?>
<p:tagLst xmlns:a="http://schemas.openxmlformats.org/drawingml/2006/main" xmlns:r="http://schemas.openxmlformats.org/officeDocument/2006/relationships" xmlns:p="http://schemas.openxmlformats.org/presentationml/2006/main">
  <p:tag name="NUM" val="34"/>
</p:tagLst>
</file>

<file path=ppt/tags/tag555.xml><?xml version="1.0" encoding="utf-8"?>
<p:tagLst xmlns:a="http://schemas.openxmlformats.org/drawingml/2006/main" xmlns:r="http://schemas.openxmlformats.org/officeDocument/2006/relationships" xmlns:p="http://schemas.openxmlformats.org/presentationml/2006/main">
  <p:tag name="NUM" val="35"/>
</p:tagLst>
</file>

<file path=ppt/tags/tag556.xml><?xml version="1.0" encoding="utf-8"?>
<p:tagLst xmlns:a="http://schemas.openxmlformats.org/drawingml/2006/main" xmlns:r="http://schemas.openxmlformats.org/officeDocument/2006/relationships" xmlns:p="http://schemas.openxmlformats.org/presentationml/2006/main">
  <p:tag name="NUM" val="36"/>
</p:tagLst>
</file>

<file path=ppt/tags/tag557.xml><?xml version="1.0" encoding="utf-8"?>
<p:tagLst xmlns:a="http://schemas.openxmlformats.org/drawingml/2006/main" xmlns:r="http://schemas.openxmlformats.org/officeDocument/2006/relationships" xmlns:p="http://schemas.openxmlformats.org/presentationml/2006/main">
  <p:tag name="NUM" val="37"/>
</p:tagLst>
</file>

<file path=ppt/tags/tag558.xml><?xml version="1.0" encoding="utf-8"?>
<p:tagLst xmlns:a="http://schemas.openxmlformats.org/drawingml/2006/main" xmlns:r="http://schemas.openxmlformats.org/officeDocument/2006/relationships" xmlns:p="http://schemas.openxmlformats.org/presentationml/2006/main">
  <p:tag name="NUM" val="38"/>
</p:tagLst>
</file>

<file path=ppt/tags/tag559.xml><?xml version="1.0" encoding="utf-8"?>
<p:tagLst xmlns:a="http://schemas.openxmlformats.org/drawingml/2006/main" xmlns:r="http://schemas.openxmlformats.org/officeDocument/2006/relationships" xmlns:p="http://schemas.openxmlformats.org/presentationml/2006/main">
  <p:tag name="NUM" val="39"/>
</p:tagLst>
</file>

<file path=ppt/tags/tag56.xml><?xml version="1.0" encoding="utf-8"?>
<p:tagLst xmlns:a="http://schemas.openxmlformats.org/drawingml/2006/main" xmlns:r="http://schemas.openxmlformats.org/officeDocument/2006/relationships" xmlns:p="http://schemas.openxmlformats.org/presentationml/2006/main">
  <p:tag name="NUM" val="10"/>
</p:tagLst>
</file>

<file path=ppt/tags/tag560.xml><?xml version="1.0" encoding="utf-8"?>
<p:tagLst xmlns:a="http://schemas.openxmlformats.org/drawingml/2006/main" xmlns:r="http://schemas.openxmlformats.org/officeDocument/2006/relationships" xmlns:p="http://schemas.openxmlformats.org/presentationml/2006/main">
  <p:tag name="NUM" val="40"/>
</p:tagLst>
</file>

<file path=ppt/tags/tag561.xml><?xml version="1.0" encoding="utf-8"?>
<p:tagLst xmlns:a="http://schemas.openxmlformats.org/drawingml/2006/main" xmlns:r="http://schemas.openxmlformats.org/officeDocument/2006/relationships" xmlns:p="http://schemas.openxmlformats.org/presentationml/2006/main">
  <p:tag name="NUM" val="41"/>
</p:tagLst>
</file>

<file path=ppt/tags/tag562.xml><?xml version="1.0" encoding="utf-8"?>
<p:tagLst xmlns:a="http://schemas.openxmlformats.org/drawingml/2006/main" xmlns:r="http://schemas.openxmlformats.org/officeDocument/2006/relationships" xmlns:p="http://schemas.openxmlformats.org/presentationml/2006/main">
  <p:tag name="NUM" val="42"/>
</p:tagLst>
</file>

<file path=ppt/tags/tag563.xml><?xml version="1.0" encoding="utf-8"?>
<p:tagLst xmlns:a="http://schemas.openxmlformats.org/drawingml/2006/main" xmlns:r="http://schemas.openxmlformats.org/officeDocument/2006/relationships" xmlns:p="http://schemas.openxmlformats.org/presentationml/2006/main">
  <p:tag name="NUM" val="43"/>
</p:tagLst>
</file>

<file path=ppt/tags/tag564.xml><?xml version="1.0" encoding="utf-8"?>
<p:tagLst xmlns:a="http://schemas.openxmlformats.org/drawingml/2006/main" xmlns:r="http://schemas.openxmlformats.org/officeDocument/2006/relationships" xmlns:p="http://schemas.openxmlformats.org/presentationml/2006/main">
  <p:tag name="NUM" val="44"/>
</p:tagLst>
</file>

<file path=ppt/tags/tag565.xml><?xml version="1.0" encoding="utf-8"?>
<p:tagLst xmlns:a="http://schemas.openxmlformats.org/drawingml/2006/main" xmlns:r="http://schemas.openxmlformats.org/officeDocument/2006/relationships" xmlns:p="http://schemas.openxmlformats.org/presentationml/2006/main">
  <p:tag name="NUM" val="45"/>
</p:tagLst>
</file>

<file path=ppt/tags/tag566.xml><?xml version="1.0" encoding="utf-8"?>
<p:tagLst xmlns:a="http://schemas.openxmlformats.org/drawingml/2006/main" xmlns:r="http://schemas.openxmlformats.org/officeDocument/2006/relationships" xmlns:p="http://schemas.openxmlformats.org/presentationml/2006/main">
  <p:tag name="NUM" val="46"/>
</p:tagLst>
</file>

<file path=ppt/tags/tag567.xml><?xml version="1.0" encoding="utf-8"?>
<p:tagLst xmlns:a="http://schemas.openxmlformats.org/drawingml/2006/main" xmlns:r="http://schemas.openxmlformats.org/officeDocument/2006/relationships" xmlns:p="http://schemas.openxmlformats.org/presentationml/2006/main">
  <p:tag name="NUM" val="47"/>
</p:tagLst>
</file>

<file path=ppt/tags/tag568.xml><?xml version="1.0" encoding="utf-8"?>
<p:tagLst xmlns:a="http://schemas.openxmlformats.org/drawingml/2006/main" xmlns:r="http://schemas.openxmlformats.org/officeDocument/2006/relationships" xmlns:p="http://schemas.openxmlformats.org/presentationml/2006/main">
  <p:tag name="NUM" val="1"/>
</p:tagLst>
</file>

<file path=ppt/tags/tag569.xml><?xml version="1.0" encoding="utf-8"?>
<p:tagLst xmlns:a="http://schemas.openxmlformats.org/drawingml/2006/main" xmlns:r="http://schemas.openxmlformats.org/officeDocument/2006/relationships" xmlns:p="http://schemas.openxmlformats.org/presentationml/2006/main">
  <p:tag name="NUM" val="2"/>
</p:tagLst>
</file>

<file path=ppt/tags/tag57.xml><?xml version="1.0" encoding="utf-8"?>
<p:tagLst xmlns:a="http://schemas.openxmlformats.org/drawingml/2006/main" xmlns:r="http://schemas.openxmlformats.org/officeDocument/2006/relationships" xmlns:p="http://schemas.openxmlformats.org/presentationml/2006/main">
  <p:tag name="NUM" val="11"/>
</p:tagLst>
</file>

<file path=ppt/tags/tag570.xml><?xml version="1.0" encoding="utf-8"?>
<p:tagLst xmlns:a="http://schemas.openxmlformats.org/drawingml/2006/main" xmlns:r="http://schemas.openxmlformats.org/officeDocument/2006/relationships" xmlns:p="http://schemas.openxmlformats.org/presentationml/2006/main">
  <p:tag name="NUM" val="3"/>
</p:tagLst>
</file>

<file path=ppt/tags/tag571.xml><?xml version="1.0" encoding="utf-8"?>
<p:tagLst xmlns:a="http://schemas.openxmlformats.org/drawingml/2006/main" xmlns:r="http://schemas.openxmlformats.org/officeDocument/2006/relationships" xmlns:p="http://schemas.openxmlformats.org/presentationml/2006/main">
  <p:tag name="NUM" val="4"/>
</p:tagLst>
</file>

<file path=ppt/tags/tag572.xml><?xml version="1.0" encoding="utf-8"?>
<p:tagLst xmlns:a="http://schemas.openxmlformats.org/drawingml/2006/main" xmlns:r="http://schemas.openxmlformats.org/officeDocument/2006/relationships" xmlns:p="http://schemas.openxmlformats.org/presentationml/2006/main">
  <p:tag name="NUM" val="5"/>
</p:tagLst>
</file>

<file path=ppt/tags/tag573.xml><?xml version="1.0" encoding="utf-8"?>
<p:tagLst xmlns:a="http://schemas.openxmlformats.org/drawingml/2006/main" xmlns:r="http://schemas.openxmlformats.org/officeDocument/2006/relationships" xmlns:p="http://schemas.openxmlformats.org/presentationml/2006/main">
  <p:tag name="NUM" val="6"/>
</p:tagLst>
</file>

<file path=ppt/tags/tag574.xml><?xml version="1.0" encoding="utf-8"?>
<p:tagLst xmlns:a="http://schemas.openxmlformats.org/drawingml/2006/main" xmlns:r="http://schemas.openxmlformats.org/officeDocument/2006/relationships" xmlns:p="http://schemas.openxmlformats.org/presentationml/2006/main">
  <p:tag name="NUM" val="7"/>
</p:tagLst>
</file>

<file path=ppt/tags/tag575.xml><?xml version="1.0" encoding="utf-8"?>
<p:tagLst xmlns:a="http://schemas.openxmlformats.org/drawingml/2006/main" xmlns:r="http://schemas.openxmlformats.org/officeDocument/2006/relationships" xmlns:p="http://schemas.openxmlformats.org/presentationml/2006/main">
  <p:tag name="NUM" val="8"/>
</p:tagLst>
</file>

<file path=ppt/tags/tag576.xml><?xml version="1.0" encoding="utf-8"?>
<p:tagLst xmlns:a="http://schemas.openxmlformats.org/drawingml/2006/main" xmlns:r="http://schemas.openxmlformats.org/officeDocument/2006/relationships" xmlns:p="http://schemas.openxmlformats.org/presentationml/2006/main">
  <p:tag name="NUM" val="9"/>
</p:tagLst>
</file>

<file path=ppt/tags/tag577.xml><?xml version="1.0" encoding="utf-8"?>
<p:tagLst xmlns:a="http://schemas.openxmlformats.org/drawingml/2006/main" xmlns:r="http://schemas.openxmlformats.org/officeDocument/2006/relationships" xmlns:p="http://schemas.openxmlformats.org/presentationml/2006/main">
  <p:tag name="NUM" val="10"/>
</p:tagLst>
</file>

<file path=ppt/tags/tag578.xml><?xml version="1.0" encoding="utf-8"?>
<p:tagLst xmlns:a="http://schemas.openxmlformats.org/drawingml/2006/main" xmlns:r="http://schemas.openxmlformats.org/officeDocument/2006/relationships" xmlns:p="http://schemas.openxmlformats.org/presentationml/2006/main">
  <p:tag name="NUM" val="11"/>
</p:tagLst>
</file>

<file path=ppt/tags/tag579.xml><?xml version="1.0" encoding="utf-8"?>
<p:tagLst xmlns:a="http://schemas.openxmlformats.org/drawingml/2006/main" xmlns:r="http://schemas.openxmlformats.org/officeDocument/2006/relationships" xmlns:p="http://schemas.openxmlformats.org/presentationml/2006/main">
  <p:tag name="NUM" val="12"/>
</p:tagLst>
</file>

<file path=ppt/tags/tag58.xml><?xml version="1.0" encoding="utf-8"?>
<p:tagLst xmlns:a="http://schemas.openxmlformats.org/drawingml/2006/main" xmlns:r="http://schemas.openxmlformats.org/officeDocument/2006/relationships" xmlns:p="http://schemas.openxmlformats.org/presentationml/2006/main">
  <p:tag name="NUM" val="12"/>
</p:tagLst>
</file>

<file path=ppt/tags/tag580.xml><?xml version="1.0" encoding="utf-8"?>
<p:tagLst xmlns:a="http://schemas.openxmlformats.org/drawingml/2006/main" xmlns:r="http://schemas.openxmlformats.org/officeDocument/2006/relationships" xmlns:p="http://schemas.openxmlformats.org/presentationml/2006/main">
  <p:tag name="NUM" val="13"/>
</p:tagLst>
</file>

<file path=ppt/tags/tag581.xml><?xml version="1.0" encoding="utf-8"?>
<p:tagLst xmlns:a="http://schemas.openxmlformats.org/drawingml/2006/main" xmlns:r="http://schemas.openxmlformats.org/officeDocument/2006/relationships" xmlns:p="http://schemas.openxmlformats.org/presentationml/2006/main">
  <p:tag name="NUM" val="14"/>
</p:tagLst>
</file>

<file path=ppt/tags/tag582.xml><?xml version="1.0" encoding="utf-8"?>
<p:tagLst xmlns:a="http://schemas.openxmlformats.org/drawingml/2006/main" xmlns:r="http://schemas.openxmlformats.org/officeDocument/2006/relationships" xmlns:p="http://schemas.openxmlformats.org/presentationml/2006/main">
  <p:tag name="NUM" val="15"/>
</p:tagLst>
</file>

<file path=ppt/tags/tag583.xml><?xml version="1.0" encoding="utf-8"?>
<p:tagLst xmlns:a="http://schemas.openxmlformats.org/drawingml/2006/main" xmlns:r="http://schemas.openxmlformats.org/officeDocument/2006/relationships" xmlns:p="http://schemas.openxmlformats.org/presentationml/2006/main">
  <p:tag name="NUM" val="16"/>
</p:tagLst>
</file>

<file path=ppt/tags/tag584.xml><?xml version="1.0" encoding="utf-8"?>
<p:tagLst xmlns:a="http://schemas.openxmlformats.org/drawingml/2006/main" xmlns:r="http://schemas.openxmlformats.org/officeDocument/2006/relationships" xmlns:p="http://schemas.openxmlformats.org/presentationml/2006/main">
  <p:tag name="NUM" val="17"/>
</p:tagLst>
</file>

<file path=ppt/tags/tag585.xml><?xml version="1.0" encoding="utf-8"?>
<p:tagLst xmlns:a="http://schemas.openxmlformats.org/drawingml/2006/main" xmlns:r="http://schemas.openxmlformats.org/officeDocument/2006/relationships" xmlns:p="http://schemas.openxmlformats.org/presentationml/2006/main">
  <p:tag name="NUM" val="18"/>
</p:tagLst>
</file>

<file path=ppt/tags/tag586.xml><?xml version="1.0" encoding="utf-8"?>
<p:tagLst xmlns:a="http://schemas.openxmlformats.org/drawingml/2006/main" xmlns:r="http://schemas.openxmlformats.org/officeDocument/2006/relationships" xmlns:p="http://schemas.openxmlformats.org/presentationml/2006/main">
  <p:tag name="NUM" val="19"/>
</p:tagLst>
</file>

<file path=ppt/tags/tag587.xml><?xml version="1.0" encoding="utf-8"?>
<p:tagLst xmlns:a="http://schemas.openxmlformats.org/drawingml/2006/main" xmlns:r="http://schemas.openxmlformats.org/officeDocument/2006/relationships" xmlns:p="http://schemas.openxmlformats.org/presentationml/2006/main">
  <p:tag name="NUM" val="20"/>
</p:tagLst>
</file>

<file path=ppt/tags/tag588.xml><?xml version="1.0" encoding="utf-8"?>
<p:tagLst xmlns:a="http://schemas.openxmlformats.org/drawingml/2006/main" xmlns:r="http://schemas.openxmlformats.org/officeDocument/2006/relationships" xmlns:p="http://schemas.openxmlformats.org/presentationml/2006/main">
  <p:tag name="NUM" val="21"/>
</p:tagLst>
</file>

<file path=ppt/tags/tag589.xml><?xml version="1.0" encoding="utf-8"?>
<p:tagLst xmlns:a="http://schemas.openxmlformats.org/drawingml/2006/main" xmlns:r="http://schemas.openxmlformats.org/officeDocument/2006/relationships" xmlns:p="http://schemas.openxmlformats.org/presentationml/2006/main">
  <p:tag name="NUM" val="22"/>
</p:tagLst>
</file>

<file path=ppt/tags/tag59.xml><?xml version="1.0" encoding="utf-8"?>
<p:tagLst xmlns:a="http://schemas.openxmlformats.org/drawingml/2006/main" xmlns:r="http://schemas.openxmlformats.org/officeDocument/2006/relationships" xmlns:p="http://schemas.openxmlformats.org/presentationml/2006/main">
  <p:tag name="NUM" val="13"/>
</p:tagLst>
</file>

<file path=ppt/tags/tag590.xml><?xml version="1.0" encoding="utf-8"?>
<p:tagLst xmlns:a="http://schemas.openxmlformats.org/drawingml/2006/main" xmlns:r="http://schemas.openxmlformats.org/officeDocument/2006/relationships" xmlns:p="http://schemas.openxmlformats.org/presentationml/2006/main">
  <p:tag name="NUM" val="23"/>
</p:tagLst>
</file>

<file path=ppt/tags/tag591.xml><?xml version="1.0" encoding="utf-8"?>
<p:tagLst xmlns:a="http://schemas.openxmlformats.org/drawingml/2006/main" xmlns:r="http://schemas.openxmlformats.org/officeDocument/2006/relationships" xmlns:p="http://schemas.openxmlformats.org/presentationml/2006/main">
  <p:tag name="NUM" val="24"/>
</p:tagLst>
</file>

<file path=ppt/tags/tag592.xml><?xml version="1.0" encoding="utf-8"?>
<p:tagLst xmlns:a="http://schemas.openxmlformats.org/drawingml/2006/main" xmlns:r="http://schemas.openxmlformats.org/officeDocument/2006/relationships" xmlns:p="http://schemas.openxmlformats.org/presentationml/2006/main">
  <p:tag name="NUM" val="25"/>
</p:tagLst>
</file>

<file path=ppt/tags/tag593.xml><?xml version="1.0" encoding="utf-8"?>
<p:tagLst xmlns:a="http://schemas.openxmlformats.org/drawingml/2006/main" xmlns:r="http://schemas.openxmlformats.org/officeDocument/2006/relationships" xmlns:p="http://schemas.openxmlformats.org/presentationml/2006/main">
  <p:tag name="NUM" val="26"/>
</p:tagLst>
</file>

<file path=ppt/tags/tag594.xml><?xml version="1.0" encoding="utf-8"?>
<p:tagLst xmlns:a="http://schemas.openxmlformats.org/drawingml/2006/main" xmlns:r="http://schemas.openxmlformats.org/officeDocument/2006/relationships" xmlns:p="http://schemas.openxmlformats.org/presentationml/2006/main">
  <p:tag name="NUM" val="27"/>
</p:tagLst>
</file>

<file path=ppt/tags/tag595.xml><?xml version="1.0" encoding="utf-8"?>
<p:tagLst xmlns:a="http://schemas.openxmlformats.org/drawingml/2006/main" xmlns:r="http://schemas.openxmlformats.org/officeDocument/2006/relationships" xmlns:p="http://schemas.openxmlformats.org/presentationml/2006/main">
  <p:tag name="NUM" val="28"/>
</p:tagLst>
</file>

<file path=ppt/tags/tag596.xml><?xml version="1.0" encoding="utf-8"?>
<p:tagLst xmlns:a="http://schemas.openxmlformats.org/drawingml/2006/main" xmlns:r="http://schemas.openxmlformats.org/officeDocument/2006/relationships" xmlns:p="http://schemas.openxmlformats.org/presentationml/2006/main">
  <p:tag name="NUM" val="29"/>
</p:tagLst>
</file>

<file path=ppt/tags/tag597.xml><?xml version="1.0" encoding="utf-8"?>
<p:tagLst xmlns:a="http://schemas.openxmlformats.org/drawingml/2006/main" xmlns:r="http://schemas.openxmlformats.org/officeDocument/2006/relationships" xmlns:p="http://schemas.openxmlformats.org/presentationml/2006/main">
  <p:tag name="NUM" val="30"/>
</p:tagLst>
</file>

<file path=ppt/tags/tag598.xml><?xml version="1.0" encoding="utf-8"?>
<p:tagLst xmlns:a="http://schemas.openxmlformats.org/drawingml/2006/main" xmlns:r="http://schemas.openxmlformats.org/officeDocument/2006/relationships" xmlns:p="http://schemas.openxmlformats.org/presentationml/2006/main">
  <p:tag name="NUM" val="31"/>
</p:tagLst>
</file>

<file path=ppt/tags/tag599.xml><?xml version="1.0" encoding="utf-8"?>
<p:tagLst xmlns:a="http://schemas.openxmlformats.org/drawingml/2006/main" xmlns:r="http://schemas.openxmlformats.org/officeDocument/2006/relationships" xmlns:p="http://schemas.openxmlformats.org/presentationml/2006/main">
  <p:tag name="NUM" val="32"/>
</p:tagLst>
</file>

<file path=ppt/tags/tag6.xml><?xml version="1.0" encoding="utf-8"?>
<p:tagLst xmlns:a="http://schemas.openxmlformats.org/drawingml/2006/main" xmlns:r="http://schemas.openxmlformats.org/officeDocument/2006/relationships" xmlns:p="http://schemas.openxmlformats.org/presentationml/2006/main">
  <p:tag name="NUM" val="3"/>
</p:tagLst>
</file>

<file path=ppt/tags/tag60.xml><?xml version="1.0" encoding="utf-8"?>
<p:tagLst xmlns:a="http://schemas.openxmlformats.org/drawingml/2006/main" xmlns:r="http://schemas.openxmlformats.org/officeDocument/2006/relationships" xmlns:p="http://schemas.openxmlformats.org/presentationml/2006/main">
  <p:tag name="NUM" val="14"/>
</p:tagLst>
</file>

<file path=ppt/tags/tag600.xml><?xml version="1.0" encoding="utf-8"?>
<p:tagLst xmlns:a="http://schemas.openxmlformats.org/drawingml/2006/main" xmlns:r="http://schemas.openxmlformats.org/officeDocument/2006/relationships" xmlns:p="http://schemas.openxmlformats.org/presentationml/2006/main">
  <p:tag name="NUM" val="33"/>
</p:tagLst>
</file>

<file path=ppt/tags/tag601.xml><?xml version="1.0" encoding="utf-8"?>
<p:tagLst xmlns:a="http://schemas.openxmlformats.org/drawingml/2006/main" xmlns:r="http://schemas.openxmlformats.org/officeDocument/2006/relationships" xmlns:p="http://schemas.openxmlformats.org/presentationml/2006/main">
  <p:tag name="NUM" val="34"/>
</p:tagLst>
</file>

<file path=ppt/tags/tag602.xml><?xml version="1.0" encoding="utf-8"?>
<p:tagLst xmlns:a="http://schemas.openxmlformats.org/drawingml/2006/main" xmlns:r="http://schemas.openxmlformats.org/officeDocument/2006/relationships" xmlns:p="http://schemas.openxmlformats.org/presentationml/2006/main">
  <p:tag name="NUM" val="35"/>
</p:tagLst>
</file>

<file path=ppt/tags/tag603.xml><?xml version="1.0" encoding="utf-8"?>
<p:tagLst xmlns:a="http://schemas.openxmlformats.org/drawingml/2006/main" xmlns:r="http://schemas.openxmlformats.org/officeDocument/2006/relationships" xmlns:p="http://schemas.openxmlformats.org/presentationml/2006/main">
  <p:tag name="NUM" val="36"/>
</p:tagLst>
</file>

<file path=ppt/tags/tag604.xml><?xml version="1.0" encoding="utf-8"?>
<p:tagLst xmlns:a="http://schemas.openxmlformats.org/drawingml/2006/main" xmlns:r="http://schemas.openxmlformats.org/officeDocument/2006/relationships" xmlns:p="http://schemas.openxmlformats.org/presentationml/2006/main">
  <p:tag name="NUM" val="37"/>
</p:tagLst>
</file>

<file path=ppt/tags/tag605.xml><?xml version="1.0" encoding="utf-8"?>
<p:tagLst xmlns:a="http://schemas.openxmlformats.org/drawingml/2006/main" xmlns:r="http://schemas.openxmlformats.org/officeDocument/2006/relationships" xmlns:p="http://schemas.openxmlformats.org/presentationml/2006/main">
  <p:tag name="NUM" val="38"/>
</p:tagLst>
</file>

<file path=ppt/tags/tag606.xml><?xml version="1.0" encoding="utf-8"?>
<p:tagLst xmlns:a="http://schemas.openxmlformats.org/drawingml/2006/main" xmlns:r="http://schemas.openxmlformats.org/officeDocument/2006/relationships" xmlns:p="http://schemas.openxmlformats.org/presentationml/2006/main">
  <p:tag name="NUM" val="39"/>
</p:tagLst>
</file>

<file path=ppt/tags/tag607.xml><?xml version="1.0" encoding="utf-8"?>
<p:tagLst xmlns:a="http://schemas.openxmlformats.org/drawingml/2006/main" xmlns:r="http://schemas.openxmlformats.org/officeDocument/2006/relationships" xmlns:p="http://schemas.openxmlformats.org/presentationml/2006/main">
  <p:tag name="NUM" val="40"/>
</p:tagLst>
</file>

<file path=ppt/tags/tag608.xml><?xml version="1.0" encoding="utf-8"?>
<p:tagLst xmlns:a="http://schemas.openxmlformats.org/drawingml/2006/main" xmlns:r="http://schemas.openxmlformats.org/officeDocument/2006/relationships" xmlns:p="http://schemas.openxmlformats.org/presentationml/2006/main">
  <p:tag name="NUM" val="41"/>
</p:tagLst>
</file>

<file path=ppt/tags/tag609.xml><?xml version="1.0" encoding="utf-8"?>
<p:tagLst xmlns:a="http://schemas.openxmlformats.org/drawingml/2006/main" xmlns:r="http://schemas.openxmlformats.org/officeDocument/2006/relationships" xmlns:p="http://schemas.openxmlformats.org/presentationml/2006/main">
  <p:tag name="NUM" val="42"/>
</p:tagLst>
</file>

<file path=ppt/tags/tag61.xml><?xml version="1.0" encoding="utf-8"?>
<p:tagLst xmlns:a="http://schemas.openxmlformats.org/drawingml/2006/main" xmlns:r="http://schemas.openxmlformats.org/officeDocument/2006/relationships" xmlns:p="http://schemas.openxmlformats.org/presentationml/2006/main">
  <p:tag name="NUM" val="15"/>
</p:tagLst>
</file>

<file path=ppt/tags/tag610.xml><?xml version="1.0" encoding="utf-8"?>
<p:tagLst xmlns:a="http://schemas.openxmlformats.org/drawingml/2006/main" xmlns:r="http://schemas.openxmlformats.org/officeDocument/2006/relationships" xmlns:p="http://schemas.openxmlformats.org/presentationml/2006/main">
  <p:tag name="NUM" val="43"/>
</p:tagLst>
</file>

<file path=ppt/tags/tag611.xml><?xml version="1.0" encoding="utf-8"?>
<p:tagLst xmlns:a="http://schemas.openxmlformats.org/drawingml/2006/main" xmlns:r="http://schemas.openxmlformats.org/officeDocument/2006/relationships" xmlns:p="http://schemas.openxmlformats.org/presentationml/2006/main">
  <p:tag name="NUM" val="44"/>
</p:tagLst>
</file>

<file path=ppt/tags/tag612.xml><?xml version="1.0" encoding="utf-8"?>
<p:tagLst xmlns:a="http://schemas.openxmlformats.org/drawingml/2006/main" xmlns:r="http://schemas.openxmlformats.org/officeDocument/2006/relationships" xmlns:p="http://schemas.openxmlformats.org/presentationml/2006/main">
  <p:tag name="NUM" val="45"/>
</p:tagLst>
</file>

<file path=ppt/tags/tag613.xml><?xml version="1.0" encoding="utf-8"?>
<p:tagLst xmlns:a="http://schemas.openxmlformats.org/drawingml/2006/main" xmlns:r="http://schemas.openxmlformats.org/officeDocument/2006/relationships" xmlns:p="http://schemas.openxmlformats.org/presentationml/2006/main">
  <p:tag name="NUM" val="46"/>
</p:tagLst>
</file>

<file path=ppt/tags/tag614.xml><?xml version="1.0" encoding="utf-8"?>
<p:tagLst xmlns:a="http://schemas.openxmlformats.org/drawingml/2006/main" xmlns:r="http://schemas.openxmlformats.org/officeDocument/2006/relationships" xmlns:p="http://schemas.openxmlformats.org/presentationml/2006/main">
  <p:tag name="NUM" val="47"/>
</p:tagLst>
</file>

<file path=ppt/tags/tag615.xml><?xml version="1.0" encoding="utf-8"?>
<p:tagLst xmlns:a="http://schemas.openxmlformats.org/drawingml/2006/main" xmlns:r="http://schemas.openxmlformats.org/officeDocument/2006/relationships" xmlns:p="http://schemas.openxmlformats.org/presentationml/2006/main">
  <p:tag name="NUM" val="48"/>
</p:tagLst>
</file>

<file path=ppt/tags/tag616.xml><?xml version="1.0" encoding="utf-8"?>
<p:tagLst xmlns:a="http://schemas.openxmlformats.org/drawingml/2006/main" xmlns:r="http://schemas.openxmlformats.org/officeDocument/2006/relationships" xmlns:p="http://schemas.openxmlformats.org/presentationml/2006/main">
  <p:tag name="NUM" val="49"/>
</p:tagLst>
</file>

<file path=ppt/tags/tag617.xml><?xml version="1.0" encoding="utf-8"?>
<p:tagLst xmlns:a="http://schemas.openxmlformats.org/drawingml/2006/main" xmlns:r="http://schemas.openxmlformats.org/officeDocument/2006/relationships" xmlns:p="http://schemas.openxmlformats.org/presentationml/2006/main">
  <p:tag name="NUM" val="50"/>
</p:tagLst>
</file>

<file path=ppt/tags/tag618.xml><?xml version="1.0" encoding="utf-8"?>
<p:tagLst xmlns:a="http://schemas.openxmlformats.org/drawingml/2006/main" xmlns:r="http://schemas.openxmlformats.org/officeDocument/2006/relationships" xmlns:p="http://schemas.openxmlformats.org/presentationml/2006/main">
  <p:tag name="NUM" val="51"/>
</p:tagLst>
</file>

<file path=ppt/tags/tag619.xml><?xml version="1.0" encoding="utf-8"?>
<p:tagLst xmlns:a="http://schemas.openxmlformats.org/drawingml/2006/main" xmlns:r="http://schemas.openxmlformats.org/officeDocument/2006/relationships" xmlns:p="http://schemas.openxmlformats.org/presentationml/2006/main">
  <p:tag name="NUM" val="1"/>
</p:tagLst>
</file>

<file path=ppt/tags/tag62.xml><?xml version="1.0" encoding="utf-8"?>
<p:tagLst xmlns:a="http://schemas.openxmlformats.org/drawingml/2006/main" xmlns:r="http://schemas.openxmlformats.org/officeDocument/2006/relationships" xmlns:p="http://schemas.openxmlformats.org/presentationml/2006/main">
  <p:tag name="NUM" val="16"/>
</p:tagLst>
</file>

<file path=ppt/tags/tag620.xml><?xml version="1.0" encoding="utf-8"?>
<p:tagLst xmlns:a="http://schemas.openxmlformats.org/drawingml/2006/main" xmlns:r="http://schemas.openxmlformats.org/officeDocument/2006/relationships" xmlns:p="http://schemas.openxmlformats.org/presentationml/2006/main">
  <p:tag name="NUM" val="2"/>
</p:tagLst>
</file>

<file path=ppt/tags/tag621.xml><?xml version="1.0" encoding="utf-8"?>
<p:tagLst xmlns:a="http://schemas.openxmlformats.org/drawingml/2006/main" xmlns:r="http://schemas.openxmlformats.org/officeDocument/2006/relationships" xmlns:p="http://schemas.openxmlformats.org/presentationml/2006/main">
  <p:tag name="NUM" val="3"/>
</p:tagLst>
</file>

<file path=ppt/tags/tag622.xml><?xml version="1.0" encoding="utf-8"?>
<p:tagLst xmlns:a="http://schemas.openxmlformats.org/drawingml/2006/main" xmlns:r="http://schemas.openxmlformats.org/officeDocument/2006/relationships" xmlns:p="http://schemas.openxmlformats.org/presentationml/2006/main">
  <p:tag name="NUM" val="4"/>
</p:tagLst>
</file>

<file path=ppt/tags/tag623.xml><?xml version="1.0" encoding="utf-8"?>
<p:tagLst xmlns:a="http://schemas.openxmlformats.org/drawingml/2006/main" xmlns:r="http://schemas.openxmlformats.org/officeDocument/2006/relationships" xmlns:p="http://schemas.openxmlformats.org/presentationml/2006/main">
  <p:tag name="NUM" val="5"/>
</p:tagLst>
</file>

<file path=ppt/tags/tag624.xml><?xml version="1.0" encoding="utf-8"?>
<p:tagLst xmlns:a="http://schemas.openxmlformats.org/drawingml/2006/main" xmlns:r="http://schemas.openxmlformats.org/officeDocument/2006/relationships" xmlns:p="http://schemas.openxmlformats.org/presentationml/2006/main">
  <p:tag name="NUM" val="6"/>
</p:tagLst>
</file>

<file path=ppt/tags/tag625.xml><?xml version="1.0" encoding="utf-8"?>
<p:tagLst xmlns:a="http://schemas.openxmlformats.org/drawingml/2006/main" xmlns:r="http://schemas.openxmlformats.org/officeDocument/2006/relationships" xmlns:p="http://schemas.openxmlformats.org/presentationml/2006/main">
  <p:tag name="NUM" val="7"/>
</p:tagLst>
</file>

<file path=ppt/tags/tag626.xml><?xml version="1.0" encoding="utf-8"?>
<p:tagLst xmlns:a="http://schemas.openxmlformats.org/drawingml/2006/main" xmlns:r="http://schemas.openxmlformats.org/officeDocument/2006/relationships" xmlns:p="http://schemas.openxmlformats.org/presentationml/2006/main">
  <p:tag name="NUM" val="8"/>
</p:tagLst>
</file>

<file path=ppt/tags/tag627.xml><?xml version="1.0" encoding="utf-8"?>
<p:tagLst xmlns:a="http://schemas.openxmlformats.org/drawingml/2006/main" xmlns:r="http://schemas.openxmlformats.org/officeDocument/2006/relationships" xmlns:p="http://schemas.openxmlformats.org/presentationml/2006/main">
  <p:tag name="NUM" val="9"/>
</p:tagLst>
</file>

<file path=ppt/tags/tag628.xml><?xml version="1.0" encoding="utf-8"?>
<p:tagLst xmlns:a="http://schemas.openxmlformats.org/drawingml/2006/main" xmlns:r="http://schemas.openxmlformats.org/officeDocument/2006/relationships" xmlns:p="http://schemas.openxmlformats.org/presentationml/2006/main">
  <p:tag name="NUM" val="10"/>
</p:tagLst>
</file>

<file path=ppt/tags/tag629.xml><?xml version="1.0" encoding="utf-8"?>
<p:tagLst xmlns:a="http://schemas.openxmlformats.org/drawingml/2006/main" xmlns:r="http://schemas.openxmlformats.org/officeDocument/2006/relationships" xmlns:p="http://schemas.openxmlformats.org/presentationml/2006/main">
  <p:tag name="NUM" val="11"/>
</p:tagLst>
</file>

<file path=ppt/tags/tag63.xml><?xml version="1.0" encoding="utf-8"?>
<p:tagLst xmlns:a="http://schemas.openxmlformats.org/drawingml/2006/main" xmlns:r="http://schemas.openxmlformats.org/officeDocument/2006/relationships" xmlns:p="http://schemas.openxmlformats.org/presentationml/2006/main">
  <p:tag name="NUM" val="17"/>
</p:tagLst>
</file>

<file path=ppt/tags/tag630.xml><?xml version="1.0" encoding="utf-8"?>
<p:tagLst xmlns:a="http://schemas.openxmlformats.org/drawingml/2006/main" xmlns:r="http://schemas.openxmlformats.org/officeDocument/2006/relationships" xmlns:p="http://schemas.openxmlformats.org/presentationml/2006/main">
  <p:tag name="NUM" val="12"/>
</p:tagLst>
</file>

<file path=ppt/tags/tag631.xml><?xml version="1.0" encoding="utf-8"?>
<p:tagLst xmlns:a="http://schemas.openxmlformats.org/drawingml/2006/main" xmlns:r="http://schemas.openxmlformats.org/officeDocument/2006/relationships" xmlns:p="http://schemas.openxmlformats.org/presentationml/2006/main">
  <p:tag name="NUM" val="13"/>
</p:tagLst>
</file>

<file path=ppt/tags/tag632.xml><?xml version="1.0" encoding="utf-8"?>
<p:tagLst xmlns:a="http://schemas.openxmlformats.org/drawingml/2006/main" xmlns:r="http://schemas.openxmlformats.org/officeDocument/2006/relationships" xmlns:p="http://schemas.openxmlformats.org/presentationml/2006/main">
  <p:tag name="NUM" val="14"/>
</p:tagLst>
</file>

<file path=ppt/tags/tag633.xml><?xml version="1.0" encoding="utf-8"?>
<p:tagLst xmlns:a="http://schemas.openxmlformats.org/drawingml/2006/main" xmlns:r="http://schemas.openxmlformats.org/officeDocument/2006/relationships" xmlns:p="http://schemas.openxmlformats.org/presentationml/2006/main">
  <p:tag name="NUM" val="15"/>
</p:tagLst>
</file>

<file path=ppt/tags/tag634.xml><?xml version="1.0" encoding="utf-8"?>
<p:tagLst xmlns:a="http://schemas.openxmlformats.org/drawingml/2006/main" xmlns:r="http://schemas.openxmlformats.org/officeDocument/2006/relationships" xmlns:p="http://schemas.openxmlformats.org/presentationml/2006/main">
  <p:tag name="NUM" val="16"/>
</p:tagLst>
</file>

<file path=ppt/tags/tag635.xml><?xml version="1.0" encoding="utf-8"?>
<p:tagLst xmlns:a="http://schemas.openxmlformats.org/drawingml/2006/main" xmlns:r="http://schemas.openxmlformats.org/officeDocument/2006/relationships" xmlns:p="http://schemas.openxmlformats.org/presentationml/2006/main">
  <p:tag name="NUM" val="17"/>
</p:tagLst>
</file>

<file path=ppt/tags/tag636.xml><?xml version="1.0" encoding="utf-8"?>
<p:tagLst xmlns:a="http://schemas.openxmlformats.org/drawingml/2006/main" xmlns:r="http://schemas.openxmlformats.org/officeDocument/2006/relationships" xmlns:p="http://schemas.openxmlformats.org/presentationml/2006/main">
  <p:tag name="NUM" val="18"/>
</p:tagLst>
</file>

<file path=ppt/tags/tag637.xml><?xml version="1.0" encoding="utf-8"?>
<p:tagLst xmlns:a="http://schemas.openxmlformats.org/drawingml/2006/main" xmlns:r="http://schemas.openxmlformats.org/officeDocument/2006/relationships" xmlns:p="http://schemas.openxmlformats.org/presentationml/2006/main">
  <p:tag name="NUM" val="19"/>
</p:tagLst>
</file>

<file path=ppt/tags/tag638.xml><?xml version="1.0" encoding="utf-8"?>
<p:tagLst xmlns:a="http://schemas.openxmlformats.org/drawingml/2006/main" xmlns:r="http://schemas.openxmlformats.org/officeDocument/2006/relationships" xmlns:p="http://schemas.openxmlformats.org/presentationml/2006/main">
  <p:tag name="NUM" val="20"/>
</p:tagLst>
</file>

<file path=ppt/tags/tag639.xml><?xml version="1.0" encoding="utf-8"?>
<p:tagLst xmlns:a="http://schemas.openxmlformats.org/drawingml/2006/main" xmlns:r="http://schemas.openxmlformats.org/officeDocument/2006/relationships" xmlns:p="http://schemas.openxmlformats.org/presentationml/2006/main">
  <p:tag name="NUM" val="21"/>
</p:tagLst>
</file>

<file path=ppt/tags/tag64.xml><?xml version="1.0" encoding="utf-8"?>
<p:tagLst xmlns:a="http://schemas.openxmlformats.org/drawingml/2006/main" xmlns:r="http://schemas.openxmlformats.org/officeDocument/2006/relationships" xmlns:p="http://schemas.openxmlformats.org/presentationml/2006/main">
  <p:tag name="NUM" val="18"/>
</p:tagLst>
</file>

<file path=ppt/tags/tag640.xml><?xml version="1.0" encoding="utf-8"?>
<p:tagLst xmlns:a="http://schemas.openxmlformats.org/drawingml/2006/main" xmlns:r="http://schemas.openxmlformats.org/officeDocument/2006/relationships" xmlns:p="http://schemas.openxmlformats.org/presentationml/2006/main">
  <p:tag name="NUM" val="22"/>
</p:tagLst>
</file>

<file path=ppt/tags/tag641.xml><?xml version="1.0" encoding="utf-8"?>
<p:tagLst xmlns:a="http://schemas.openxmlformats.org/drawingml/2006/main" xmlns:r="http://schemas.openxmlformats.org/officeDocument/2006/relationships" xmlns:p="http://schemas.openxmlformats.org/presentationml/2006/main">
  <p:tag name="NUM" val="23"/>
</p:tagLst>
</file>

<file path=ppt/tags/tag642.xml><?xml version="1.0" encoding="utf-8"?>
<p:tagLst xmlns:a="http://schemas.openxmlformats.org/drawingml/2006/main" xmlns:r="http://schemas.openxmlformats.org/officeDocument/2006/relationships" xmlns:p="http://schemas.openxmlformats.org/presentationml/2006/main">
  <p:tag name="NUM" val="24"/>
</p:tagLst>
</file>

<file path=ppt/tags/tag643.xml><?xml version="1.0" encoding="utf-8"?>
<p:tagLst xmlns:a="http://schemas.openxmlformats.org/drawingml/2006/main" xmlns:r="http://schemas.openxmlformats.org/officeDocument/2006/relationships" xmlns:p="http://schemas.openxmlformats.org/presentationml/2006/main">
  <p:tag name="NUM" val="25"/>
</p:tagLst>
</file>

<file path=ppt/tags/tag644.xml><?xml version="1.0" encoding="utf-8"?>
<p:tagLst xmlns:a="http://schemas.openxmlformats.org/drawingml/2006/main" xmlns:r="http://schemas.openxmlformats.org/officeDocument/2006/relationships" xmlns:p="http://schemas.openxmlformats.org/presentationml/2006/main">
  <p:tag name="NUM" val="26"/>
</p:tagLst>
</file>

<file path=ppt/tags/tag645.xml><?xml version="1.0" encoding="utf-8"?>
<p:tagLst xmlns:a="http://schemas.openxmlformats.org/drawingml/2006/main" xmlns:r="http://schemas.openxmlformats.org/officeDocument/2006/relationships" xmlns:p="http://schemas.openxmlformats.org/presentationml/2006/main">
  <p:tag name="NUM" val="27"/>
</p:tagLst>
</file>

<file path=ppt/tags/tag646.xml><?xml version="1.0" encoding="utf-8"?>
<p:tagLst xmlns:a="http://schemas.openxmlformats.org/drawingml/2006/main" xmlns:r="http://schemas.openxmlformats.org/officeDocument/2006/relationships" xmlns:p="http://schemas.openxmlformats.org/presentationml/2006/main">
  <p:tag name="NUM" val="28"/>
</p:tagLst>
</file>

<file path=ppt/tags/tag647.xml><?xml version="1.0" encoding="utf-8"?>
<p:tagLst xmlns:a="http://schemas.openxmlformats.org/drawingml/2006/main" xmlns:r="http://schemas.openxmlformats.org/officeDocument/2006/relationships" xmlns:p="http://schemas.openxmlformats.org/presentationml/2006/main">
  <p:tag name="NUM" val="29"/>
</p:tagLst>
</file>

<file path=ppt/tags/tag648.xml><?xml version="1.0" encoding="utf-8"?>
<p:tagLst xmlns:a="http://schemas.openxmlformats.org/drawingml/2006/main" xmlns:r="http://schemas.openxmlformats.org/officeDocument/2006/relationships" xmlns:p="http://schemas.openxmlformats.org/presentationml/2006/main">
  <p:tag name="NUM" val="30"/>
</p:tagLst>
</file>

<file path=ppt/tags/tag649.xml><?xml version="1.0" encoding="utf-8"?>
<p:tagLst xmlns:a="http://schemas.openxmlformats.org/drawingml/2006/main" xmlns:r="http://schemas.openxmlformats.org/officeDocument/2006/relationships" xmlns:p="http://schemas.openxmlformats.org/presentationml/2006/main">
  <p:tag name="NUM" val="31"/>
</p:tagLst>
</file>

<file path=ppt/tags/tag65.xml><?xml version="1.0" encoding="utf-8"?>
<p:tagLst xmlns:a="http://schemas.openxmlformats.org/drawingml/2006/main" xmlns:r="http://schemas.openxmlformats.org/officeDocument/2006/relationships" xmlns:p="http://schemas.openxmlformats.org/presentationml/2006/main">
  <p:tag name="NUM" val="19"/>
</p:tagLst>
</file>

<file path=ppt/tags/tag650.xml><?xml version="1.0" encoding="utf-8"?>
<p:tagLst xmlns:a="http://schemas.openxmlformats.org/drawingml/2006/main" xmlns:r="http://schemas.openxmlformats.org/officeDocument/2006/relationships" xmlns:p="http://schemas.openxmlformats.org/presentationml/2006/main">
  <p:tag name="NUM" val="32"/>
</p:tagLst>
</file>

<file path=ppt/tags/tag651.xml><?xml version="1.0" encoding="utf-8"?>
<p:tagLst xmlns:a="http://schemas.openxmlformats.org/drawingml/2006/main" xmlns:r="http://schemas.openxmlformats.org/officeDocument/2006/relationships" xmlns:p="http://schemas.openxmlformats.org/presentationml/2006/main">
  <p:tag name="NUM" val="33"/>
</p:tagLst>
</file>

<file path=ppt/tags/tag652.xml><?xml version="1.0" encoding="utf-8"?>
<p:tagLst xmlns:a="http://schemas.openxmlformats.org/drawingml/2006/main" xmlns:r="http://schemas.openxmlformats.org/officeDocument/2006/relationships" xmlns:p="http://schemas.openxmlformats.org/presentationml/2006/main">
  <p:tag name="NUM" val="34"/>
</p:tagLst>
</file>

<file path=ppt/tags/tag653.xml><?xml version="1.0" encoding="utf-8"?>
<p:tagLst xmlns:a="http://schemas.openxmlformats.org/drawingml/2006/main" xmlns:r="http://schemas.openxmlformats.org/officeDocument/2006/relationships" xmlns:p="http://schemas.openxmlformats.org/presentationml/2006/main">
  <p:tag name="NUM" val="35"/>
</p:tagLst>
</file>

<file path=ppt/tags/tag654.xml><?xml version="1.0" encoding="utf-8"?>
<p:tagLst xmlns:a="http://schemas.openxmlformats.org/drawingml/2006/main" xmlns:r="http://schemas.openxmlformats.org/officeDocument/2006/relationships" xmlns:p="http://schemas.openxmlformats.org/presentationml/2006/main">
  <p:tag name="NUM" val="36"/>
</p:tagLst>
</file>

<file path=ppt/tags/tag655.xml><?xml version="1.0" encoding="utf-8"?>
<p:tagLst xmlns:a="http://schemas.openxmlformats.org/drawingml/2006/main" xmlns:r="http://schemas.openxmlformats.org/officeDocument/2006/relationships" xmlns:p="http://schemas.openxmlformats.org/presentationml/2006/main">
  <p:tag name="NUM" val="37"/>
</p:tagLst>
</file>

<file path=ppt/tags/tag656.xml><?xml version="1.0" encoding="utf-8"?>
<p:tagLst xmlns:a="http://schemas.openxmlformats.org/drawingml/2006/main" xmlns:r="http://schemas.openxmlformats.org/officeDocument/2006/relationships" xmlns:p="http://schemas.openxmlformats.org/presentationml/2006/main">
  <p:tag name="NUM" val="38"/>
</p:tagLst>
</file>

<file path=ppt/tags/tag657.xml><?xml version="1.0" encoding="utf-8"?>
<p:tagLst xmlns:a="http://schemas.openxmlformats.org/drawingml/2006/main" xmlns:r="http://schemas.openxmlformats.org/officeDocument/2006/relationships" xmlns:p="http://schemas.openxmlformats.org/presentationml/2006/main">
  <p:tag name="NUM" val="39"/>
</p:tagLst>
</file>

<file path=ppt/tags/tag658.xml><?xml version="1.0" encoding="utf-8"?>
<p:tagLst xmlns:a="http://schemas.openxmlformats.org/drawingml/2006/main" xmlns:r="http://schemas.openxmlformats.org/officeDocument/2006/relationships" xmlns:p="http://schemas.openxmlformats.org/presentationml/2006/main">
  <p:tag name="NUM" val="40"/>
</p:tagLst>
</file>

<file path=ppt/tags/tag659.xml><?xml version="1.0" encoding="utf-8"?>
<p:tagLst xmlns:a="http://schemas.openxmlformats.org/drawingml/2006/main" xmlns:r="http://schemas.openxmlformats.org/officeDocument/2006/relationships" xmlns:p="http://schemas.openxmlformats.org/presentationml/2006/main">
  <p:tag name="NUM" val="41"/>
</p:tagLst>
</file>

<file path=ppt/tags/tag66.xml><?xml version="1.0" encoding="utf-8"?>
<p:tagLst xmlns:a="http://schemas.openxmlformats.org/drawingml/2006/main" xmlns:r="http://schemas.openxmlformats.org/officeDocument/2006/relationships" xmlns:p="http://schemas.openxmlformats.org/presentationml/2006/main">
  <p:tag name="NUM" val="20"/>
</p:tagLst>
</file>

<file path=ppt/tags/tag660.xml><?xml version="1.0" encoding="utf-8"?>
<p:tagLst xmlns:a="http://schemas.openxmlformats.org/drawingml/2006/main" xmlns:r="http://schemas.openxmlformats.org/officeDocument/2006/relationships" xmlns:p="http://schemas.openxmlformats.org/presentationml/2006/main">
  <p:tag name="NUM" val="42"/>
</p:tagLst>
</file>

<file path=ppt/tags/tag661.xml><?xml version="1.0" encoding="utf-8"?>
<p:tagLst xmlns:a="http://schemas.openxmlformats.org/drawingml/2006/main" xmlns:r="http://schemas.openxmlformats.org/officeDocument/2006/relationships" xmlns:p="http://schemas.openxmlformats.org/presentationml/2006/main">
  <p:tag name="NUM" val="43"/>
</p:tagLst>
</file>

<file path=ppt/tags/tag662.xml><?xml version="1.0" encoding="utf-8"?>
<p:tagLst xmlns:a="http://schemas.openxmlformats.org/drawingml/2006/main" xmlns:r="http://schemas.openxmlformats.org/officeDocument/2006/relationships" xmlns:p="http://schemas.openxmlformats.org/presentationml/2006/main">
  <p:tag name="NUM" val="44"/>
</p:tagLst>
</file>

<file path=ppt/tags/tag663.xml><?xml version="1.0" encoding="utf-8"?>
<p:tagLst xmlns:a="http://schemas.openxmlformats.org/drawingml/2006/main" xmlns:r="http://schemas.openxmlformats.org/officeDocument/2006/relationships" xmlns:p="http://schemas.openxmlformats.org/presentationml/2006/main">
  <p:tag name="NUM" val="45"/>
</p:tagLst>
</file>

<file path=ppt/tags/tag664.xml><?xml version="1.0" encoding="utf-8"?>
<p:tagLst xmlns:a="http://schemas.openxmlformats.org/drawingml/2006/main" xmlns:r="http://schemas.openxmlformats.org/officeDocument/2006/relationships" xmlns:p="http://schemas.openxmlformats.org/presentationml/2006/main">
  <p:tag name="NUM" val="46"/>
</p:tagLst>
</file>

<file path=ppt/tags/tag665.xml><?xml version="1.0" encoding="utf-8"?>
<p:tagLst xmlns:a="http://schemas.openxmlformats.org/drawingml/2006/main" xmlns:r="http://schemas.openxmlformats.org/officeDocument/2006/relationships" xmlns:p="http://schemas.openxmlformats.org/presentationml/2006/main">
  <p:tag name="NUM" val="47"/>
</p:tagLst>
</file>

<file path=ppt/tags/tag666.xml><?xml version="1.0" encoding="utf-8"?>
<p:tagLst xmlns:a="http://schemas.openxmlformats.org/drawingml/2006/main" xmlns:r="http://schemas.openxmlformats.org/officeDocument/2006/relationships" xmlns:p="http://schemas.openxmlformats.org/presentationml/2006/main">
  <p:tag name="NUM" val="48"/>
</p:tagLst>
</file>

<file path=ppt/tags/tag667.xml><?xml version="1.0" encoding="utf-8"?>
<p:tagLst xmlns:a="http://schemas.openxmlformats.org/drawingml/2006/main" xmlns:r="http://schemas.openxmlformats.org/officeDocument/2006/relationships" xmlns:p="http://schemas.openxmlformats.org/presentationml/2006/main">
  <p:tag name="NUM" val="49"/>
</p:tagLst>
</file>

<file path=ppt/tags/tag668.xml><?xml version="1.0" encoding="utf-8"?>
<p:tagLst xmlns:a="http://schemas.openxmlformats.org/drawingml/2006/main" xmlns:r="http://schemas.openxmlformats.org/officeDocument/2006/relationships" xmlns:p="http://schemas.openxmlformats.org/presentationml/2006/main">
  <p:tag name="NUM" val="1"/>
</p:tagLst>
</file>

<file path=ppt/tags/tag669.xml><?xml version="1.0" encoding="utf-8"?>
<p:tagLst xmlns:a="http://schemas.openxmlformats.org/drawingml/2006/main" xmlns:r="http://schemas.openxmlformats.org/officeDocument/2006/relationships" xmlns:p="http://schemas.openxmlformats.org/presentationml/2006/main">
  <p:tag name="NUM" val="2"/>
</p:tagLst>
</file>

<file path=ppt/tags/tag67.xml><?xml version="1.0" encoding="utf-8"?>
<p:tagLst xmlns:a="http://schemas.openxmlformats.org/drawingml/2006/main" xmlns:r="http://schemas.openxmlformats.org/officeDocument/2006/relationships" xmlns:p="http://schemas.openxmlformats.org/presentationml/2006/main">
  <p:tag name="NUM" val="21"/>
</p:tagLst>
</file>

<file path=ppt/tags/tag670.xml><?xml version="1.0" encoding="utf-8"?>
<p:tagLst xmlns:a="http://schemas.openxmlformats.org/drawingml/2006/main" xmlns:r="http://schemas.openxmlformats.org/officeDocument/2006/relationships" xmlns:p="http://schemas.openxmlformats.org/presentationml/2006/main">
  <p:tag name="NUM" val="3"/>
</p:tagLst>
</file>

<file path=ppt/tags/tag671.xml><?xml version="1.0" encoding="utf-8"?>
<p:tagLst xmlns:a="http://schemas.openxmlformats.org/drawingml/2006/main" xmlns:r="http://schemas.openxmlformats.org/officeDocument/2006/relationships" xmlns:p="http://schemas.openxmlformats.org/presentationml/2006/main">
  <p:tag name="NUM" val="4"/>
</p:tagLst>
</file>

<file path=ppt/tags/tag672.xml><?xml version="1.0" encoding="utf-8"?>
<p:tagLst xmlns:a="http://schemas.openxmlformats.org/drawingml/2006/main" xmlns:r="http://schemas.openxmlformats.org/officeDocument/2006/relationships" xmlns:p="http://schemas.openxmlformats.org/presentationml/2006/main">
  <p:tag name="NUM" val="5"/>
</p:tagLst>
</file>

<file path=ppt/tags/tag673.xml><?xml version="1.0" encoding="utf-8"?>
<p:tagLst xmlns:a="http://schemas.openxmlformats.org/drawingml/2006/main" xmlns:r="http://schemas.openxmlformats.org/officeDocument/2006/relationships" xmlns:p="http://schemas.openxmlformats.org/presentationml/2006/main">
  <p:tag name="NUM" val="6"/>
</p:tagLst>
</file>

<file path=ppt/tags/tag674.xml><?xml version="1.0" encoding="utf-8"?>
<p:tagLst xmlns:a="http://schemas.openxmlformats.org/drawingml/2006/main" xmlns:r="http://schemas.openxmlformats.org/officeDocument/2006/relationships" xmlns:p="http://schemas.openxmlformats.org/presentationml/2006/main">
  <p:tag name="NUM" val="7"/>
</p:tagLst>
</file>

<file path=ppt/tags/tag675.xml><?xml version="1.0" encoding="utf-8"?>
<p:tagLst xmlns:a="http://schemas.openxmlformats.org/drawingml/2006/main" xmlns:r="http://schemas.openxmlformats.org/officeDocument/2006/relationships" xmlns:p="http://schemas.openxmlformats.org/presentationml/2006/main">
  <p:tag name="NUM" val="8"/>
</p:tagLst>
</file>

<file path=ppt/tags/tag676.xml><?xml version="1.0" encoding="utf-8"?>
<p:tagLst xmlns:a="http://schemas.openxmlformats.org/drawingml/2006/main" xmlns:r="http://schemas.openxmlformats.org/officeDocument/2006/relationships" xmlns:p="http://schemas.openxmlformats.org/presentationml/2006/main">
  <p:tag name="NUM" val="9"/>
</p:tagLst>
</file>

<file path=ppt/tags/tag677.xml><?xml version="1.0" encoding="utf-8"?>
<p:tagLst xmlns:a="http://schemas.openxmlformats.org/drawingml/2006/main" xmlns:r="http://schemas.openxmlformats.org/officeDocument/2006/relationships" xmlns:p="http://schemas.openxmlformats.org/presentationml/2006/main">
  <p:tag name="NUM" val="10"/>
</p:tagLst>
</file>

<file path=ppt/tags/tag678.xml><?xml version="1.0" encoding="utf-8"?>
<p:tagLst xmlns:a="http://schemas.openxmlformats.org/drawingml/2006/main" xmlns:r="http://schemas.openxmlformats.org/officeDocument/2006/relationships" xmlns:p="http://schemas.openxmlformats.org/presentationml/2006/main">
  <p:tag name="NUM" val="11"/>
</p:tagLst>
</file>

<file path=ppt/tags/tag679.xml><?xml version="1.0" encoding="utf-8"?>
<p:tagLst xmlns:a="http://schemas.openxmlformats.org/drawingml/2006/main" xmlns:r="http://schemas.openxmlformats.org/officeDocument/2006/relationships" xmlns:p="http://schemas.openxmlformats.org/presentationml/2006/main">
  <p:tag name="NUM" val="12"/>
</p:tagLst>
</file>

<file path=ppt/tags/tag68.xml><?xml version="1.0" encoding="utf-8"?>
<p:tagLst xmlns:a="http://schemas.openxmlformats.org/drawingml/2006/main" xmlns:r="http://schemas.openxmlformats.org/officeDocument/2006/relationships" xmlns:p="http://schemas.openxmlformats.org/presentationml/2006/main">
  <p:tag name="NUM" val="22"/>
</p:tagLst>
</file>

<file path=ppt/tags/tag680.xml><?xml version="1.0" encoding="utf-8"?>
<p:tagLst xmlns:a="http://schemas.openxmlformats.org/drawingml/2006/main" xmlns:r="http://schemas.openxmlformats.org/officeDocument/2006/relationships" xmlns:p="http://schemas.openxmlformats.org/presentationml/2006/main">
  <p:tag name="NUM" val="13"/>
</p:tagLst>
</file>

<file path=ppt/tags/tag681.xml><?xml version="1.0" encoding="utf-8"?>
<p:tagLst xmlns:a="http://schemas.openxmlformats.org/drawingml/2006/main" xmlns:r="http://schemas.openxmlformats.org/officeDocument/2006/relationships" xmlns:p="http://schemas.openxmlformats.org/presentationml/2006/main">
  <p:tag name="NUM" val="1"/>
</p:tagLst>
</file>

<file path=ppt/tags/tag682.xml><?xml version="1.0" encoding="utf-8"?>
<p:tagLst xmlns:a="http://schemas.openxmlformats.org/drawingml/2006/main" xmlns:r="http://schemas.openxmlformats.org/officeDocument/2006/relationships" xmlns:p="http://schemas.openxmlformats.org/presentationml/2006/main">
  <p:tag name="NUM" val="2"/>
</p:tagLst>
</file>

<file path=ppt/tags/tag683.xml><?xml version="1.0" encoding="utf-8"?>
<p:tagLst xmlns:a="http://schemas.openxmlformats.org/drawingml/2006/main" xmlns:r="http://schemas.openxmlformats.org/officeDocument/2006/relationships" xmlns:p="http://schemas.openxmlformats.org/presentationml/2006/main">
  <p:tag name="NUM" val="3"/>
</p:tagLst>
</file>

<file path=ppt/tags/tag684.xml><?xml version="1.0" encoding="utf-8"?>
<p:tagLst xmlns:a="http://schemas.openxmlformats.org/drawingml/2006/main" xmlns:r="http://schemas.openxmlformats.org/officeDocument/2006/relationships" xmlns:p="http://schemas.openxmlformats.org/presentationml/2006/main">
  <p:tag name="NUM" val="4"/>
</p:tagLst>
</file>

<file path=ppt/tags/tag685.xml><?xml version="1.0" encoding="utf-8"?>
<p:tagLst xmlns:a="http://schemas.openxmlformats.org/drawingml/2006/main" xmlns:r="http://schemas.openxmlformats.org/officeDocument/2006/relationships" xmlns:p="http://schemas.openxmlformats.org/presentationml/2006/main">
  <p:tag name="NUM" val="5"/>
</p:tagLst>
</file>

<file path=ppt/tags/tag686.xml><?xml version="1.0" encoding="utf-8"?>
<p:tagLst xmlns:a="http://schemas.openxmlformats.org/drawingml/2006/main" xmlns:r="http://schemas.openxmlformats.org/officeDocument/2006/relationships" xmlns:p="http://schemas.openxmlformats.org/presentationml/2006/main">
  <p:tag name="NUM" val="6"/>
</p:tagLst>
</file>

<file path=ppt/tags/tag687.xml><?xml version="1.0" encoding="utf-8"?>
<p:tagLst xmlns:a="http://schemas.openxmlformats.org/drawingml/2006/main" xmlns:r="http://schemas.openxmlformats.org/officeDocument/2006/relationships" xmlns:p="http://schemas.openxmlformats.org/presentationml/2006/main">
  <p:tag name="NUM" val="7"/>
</p:tagLst>
</file>

<file path=ppt/tags/tag688.xml><?xml version="1.0" encoding="utf-8"?>
<p:tagLst xmlns:a="http://schemas.openxmlformats.org/drawingml/2006/main" xmlns:r="http://schemas.openxmlformats.org/officeDocument/2006/relationships" xmlns:p="http://schemas.openxmlformats.org/presentationml/2006/main">
  <p:tag name="NUM" val="8"/>
</p:tagLst>
</file>

<file path=ppt/tags/tag689.xml><?xml version="1.0" encoding="utf-8"?>
<p:tagLst xmlns:a="http://schemas.openxmlformats.org/drawingml/2006/main" xmlns:r="http://schemas.openxmlformats.org/officeDocument/2006/relationships" xmlns:p="http://schemas.openxmlformats.org/presentationml/2006/main">
  <p:tag name="NUM" val="9"/>
</p:tagLst>
</file>

<file path=ppt/tags/tag69.xml><?xml version="1.0" encoding="utf-8"?>
<p:tagLst xmlns:a="http://schemas.openxmlformats.org/drawingml/2006/main" xmlns:r="http://schemas.openxmlformats.org/officeDocument/2006/relationships" xmlns:p="http://schemas.openxmlformats.org/presentationml/2006/main">
  <p:tag name="NUM" val="10"/>
</p:tagLst>
</file>

<file path=ppt/tags/tag690.xml><?xml version="1.0" encoding="utf-8"?>
<p:tagLst xmlns:a="http://schemas.openxmlformats.org/drawingml/2006/main" xmlns:r="http://schemas.openxmlformats.org/officeDocument/2006/relationships" xmlns:p="http://schemas.openxmlformats.org/presentationml/2006/main">
  <p:tag name="NUM" val="10"/>
</p:tagLst>
</file>

<file path=ppt/tags/tag691.xml><?xml version="1.0" encoding="utf-8"?>
<p:tagLst xmlns:a="http://schemas.openxmlformats.org/drawingml/2006/main" xmlns:r="http://schemas.openxmlformats.org/officeDocument/2006/relationships" xmlns:p="http://schemas.openxmlformats.org/presentationml/2006/main">
  <p:tag name="NUM" val="11"/>
</p:tagLst>
</file>

<file path=ppt/tags/tag692.xml><?xml version="1.0" encoding="utf-8"?>
<p:tagLst xmlns:a="http://schemas.openxmlformats.org/drawingml/2006/main" xmlns:r="http://schemas.openxmlformats.org/officeDocument/2006/relationships" xmlns:p="http://schemas.openxmlformats.org/presentationml/2006/main">
  <p:tag name="NUM" val="12"/>
</p:tagLst>
</file>

<file path=ppt/tags/tag693.xml><?xml version="1.0" encoding="utf-8"?>
<p:tagLst xmlns:a="http://schemas.openxmlformats.org/drawingml/2006/main" xmlns:r="http://schemas.openxmlformats.org/officeDocument/2006/relationships" xmlns:p="http://schemas.openxmlformats.org/presentationml/2006/main">
  <p:tag name="NUM" val="13"/>
</p:tagLst>
</file>

<file path=ppt/tags/tag694.xml><?xml version="1.0" encoding="utf-8"?>
<p:tagLst xmlns:a="http://schemas.openxmlformats.org/drawingml/2006/main" xmlns:r="http://schemas.openxmlformats.org/officeDocument/2006/relationships" xmlns:p="http://schemas.openxmlformats.org/presentationml/2006/main">
  <p:tag name="NUM" val="14"/>
</p:tagLst>
</file>

<file path=ppt/tags/tag695.xml><?xml version="1.0" encoding="utf-8"?>
<p:tagLst xmlns:a="http://schemas.openxmlformats.org/drawingml/2006/main" xmlns:r="http://schemas.openxmlformats.org/officeDocument/2006/relationships" xmlns:p="http://schemas.openxmlformats.org/presentationml/2006/main">
  <p:tag name="NUM" val="15"/>
</p:tagLst>
</file>

<file path=ppt/tags/tag696.xml><?xml version="1.0" encoding="utf-8"?>
<p:tagLst xmlns:a="http://schemas.openxmlformats.org/drawingml/2006/main" xmlns:r="http://schemas.openxmlformats.org/officeDocument/2006/relationships" xmlns:p="http://schemas.openxmlformats.org/presentationml/2006/main">
  <p:tag name="NUM" val="16"/>
</p:tagLst>
</file>

<file path=ppt/tags/tag697.xml><?xml version="1.0" encoding="utf-8"?>
<p:tagLst xmlns:a="http://schemas.openxmlformats.org/drawingml/2006/main" xmlns:r="http://schemas.openxmlformats.org/officeDocument/2006/relationships" xmlns:p="http://schemas.openxmlformats.org/presentationml/2006/main">
  <p:tag name="NUM" val="17"/>
</p:tagLst>
</file>

<file path=ppt/tags/tag698.xml><?xml version="1.0" encoding="utf-8"?>
<p:tagLst xmlns:a="http://schemas.openxmlformats.org/drawingml/2006/main" xmlns:r="http://schemas.openxmlformats.org/officeDocument/2006/relationships" xmlns:p="http://schemas.openxmlformats.org/presentationml/2006/main">
  <p:tag name="NUM" val="18"/>
</p:tagLst>
</file>

<file path=ppt/tags/tag699.xml><?xml version="1.0" encoding="utf-8"?>
<p:tagLst xmlns:a="http://schemas.openxmlformats.org/drawingml/2006/main" xmlns:r="http://schemas.openxmlformats.org/officeDocument/2006/relationships" xmlns:p="http://schemas.openxmlformats.org/presentationml/2006/main">
  <p:tag name="NUM" val="19"/>
</p:tagLst>
</file>

<file path=ppt/tags/tag7.xml><?xml version="1.0" encoding="utf-8"?>
<p:tagLst xmlns:a="http://schemas.openxmlformats.org/drawingml/2006/main" xmlns:r="http://schemas.openxmlformats.org/officeDocument/2006/relationships" xmlns:p="http://schemas.openxmlformats.org/presentationml/2006/main">
  <p:tag name="NUM" val="4"/>
</p:tagLst>
</file>

<file path=ppt/tags/tag70.xml><?xml version="1.0" encoding="utf-8"?>
<p:tagLst xmlns:a="http://schemas.openxmlformats.org/drawingml/2006/main" xmlns:r="http://schemas.openxmlformats.org/officeDocument/2006/relationships" xmlns:p="http://schemas.openxmlformats.org/presentationml/2006/main">
  <p:tag name="NUM" val="22"/>
</p:tagLst>
</file>

<file path=ppt/tags/tag700.xml><?xml version="1.0" encoding="utf-8"?>
<p:tagLst xmlns:a="http://schemas.openxmlformats.org/drawingml/2006/main" xmlns:r="http://schemas.openxmlformats.org/officeDocument/2006/relationships" xmlns:p="http://schemas.openxmlformats.org/presentationml/2006/main">
  <p:tag name="NUM" val="20"/>
</p:tagLst>
</file>

<file path=ppt/tags/tag701.xml><?xml version="1.0" encoding="utf-8"?>
<p:tagLst xmlns:a="http://schemas.openxmlformats.org/drawingml/2006/main" xmlns:r="http://schemas.openxmlformats.org/officeDocument/2006/relationships" xmlns:p="http://schemas.openxmlformats.org/presentationml/2006/main">
  <p:tag name="NUM" val="21"/>
</p:tagLst>
</file>

<file path=ppt/tags/tag702.xml><?xml version="1.0" encoding="utf-8"?>
<p:tagLst xmlns:a="http://schemas.openxmlformats.org/drawingml/2006/main" xmlns:r="http://schemas.openxmlformats.org/officeDocument/2006/relationships" xmlns:p="http://schemas.openxmlformats.org/presentationml/2006/main">
  <p:tag name="NUM" val="22"/>
</p:tagLst>
</file>

<file path=ppt/tags/tag703.xml><?xml version="1.0" encoding="utf-8"?>
<p:tagLst xmlns:a="http://schemas.openxmlformats.org/drawingml/2006/main" xmlns:r="http://schemas.openxmlformats.org/officeDocument/2006/relationships" xmlns:p="http://schemas.openxmlformats.org/presentationml/2006/main">
  <p:tag name="NUM" val="23"/>
</p:tagLst>
</file>

<file path=ppt/tags/tag704.xml><?xml version="1.0" encoding="utf-8"?>
<p:tagLst xmlns:a="http://schemas.openxmlformats.org/drawingml/2006/main" xmlns:r="http://schemas.openxmlformats.org/officeDocument/2006/relationships" xmlns:p="http://schemas.openxmlformats.org/presentationml/2006/main">
  <p:tag name="NUM" val="24"/>
</p:tagLst>
</file>

<file path=ppt/tags/tag705.xml><?xml version="1.0" encoding="utf-8"?>
<p:tagLst xmlns:a="http://schemas.openxmlformats.org/drawingml/2006/main" xmlns:r="http://schemas.openxmlformats.org/officeDocument/2006/relationships" xmlns:p="http://schemas.openxmlformats.org/presentationml/2006/main">
  <p:tag name="NUM" val="25"/>
</p:tagLst>
</file>

<file path=ppt/tags/tag706.xml><?xml version="1.0" encoding="utf-8"?>
<p:tagLst xmlns:a="http://schemas.openxmlformats.org/drawingml/2006/main" xmlns:r="http://schemas.openxmlformats.org/officeDocument/2006/relationships" xmlns:p="http://schemas.openxmlformats.org/presentationml/2006/main">
  <p:tag name="NUM" val="26"/>
</p:tagLst>
</file>

<file path=ppt/tags/tag707.xml><?xml version="1.0" encoding="utf-8"?>
<p:tagLst xmlns:a="http://schemas.openxmlformats.org/drawingml/2006/main" xmlns:r="http://schemas.openxmlformats.org/officeDocument/2006/relationships" xmlns:p="http://schemas.openxmlformats.org/presentationml/2006/main">
  <p:tag name="NUM" val="27"/>
</p:tagLst>
</file>

<file path=ppt/tags/tag708.xml><?xml version="1.0" encoding="utf-8"?>
<p:tagLst xmlns:a="http://schemas.openxmlformats.org/drawingml/2006/main" xmlns:r="http://schemas.openxmlformats.org/officeDocument/2006/relationships" xmlns:p="http://schemas.openxmlformats.org/presentationml/2006/main">
  <p:tag name="NUM" val="28"/>
</p:tagLst>
</file>

<file path=ppt/tags/tag709.xml><?xml version="1.0" encoding="utf-8"?>
<p:tagLst xmlns:a="http://schemas.openxmlformats.org/drawingml/2006/main" xmlns:r="http://schemas.openxmlformats.org/officeDocument/2006/relationships" xmlns:p="http://schemas.openxmlformats.org/presentationml/2006/main">
  <p:tag name="NUM" val="29"/>
</p:tagLst>
</file>

<file path=ppt/tags/tag71.xml><?xml version="1.0" encoding="utf-8"?>
<p:tagLst xmlns:a="http://schemas.openxmlformats.org/drawingml/2006/main" xmlns:r="http://schemas.openxmlformats.org/officeDocument/2006/relationships" xmlns:p="http://schemas.openxmlformats.org/presentationml/2006/main">
  <p:tag name="NUM" val="1"/>
</p:tagLst>
</file>

<file path=ppt/tags/tag710.xml><?xml version="1.0" encoding="utf-8"?>
<p:tagLst xmlns:a="http://schemas.openxmlformats.org/drawingml/2006/main" xmlns:r="http://schemas.openxmlformats.org/officeDocument/2006/relationships" xmlns:p="http://schemas.openxmlformats.org/presentationml/2006/main">
  <p:tag name="NUM" val="30"/>
</p:tagLst>
</file>

<file path=ppt/tags/tag711.xml><?xml version="1.0" encoding="utf-8"?>
<p:tagLst xmlns:a="http://schemas.openxmlformats.org/drawingml/2006/main" xmlns:r="http://schemas.openxmlformats.org/officeDocument/2006/relationships" xmlns:p="http://schemas.openxmlformats.org/presentationml/2006/main">
  <p:tag name="NUM" val="31"/>
</p:tagLst>
</file>

<file path=ppt/tags/tag712.xml><?xml version="1.0" encoding="utf-8"?>
<p:tagLst xmlns:a="http://schemas.openxmlformats.org/drawingml/2006/main" xmlns:r="http://schemas.openxmlformats.org/officeDocument/2006/relationships" xmlns:p="http://schemas.openxmlformats.org/presentationml/2006/main">
  <p:tag name="NUM" val="1"/>
</p:tagLst>
</file>

<file path=ppt/tags/tag713.xml><?xml version="1.0" encoding="utf-8"?>
<p:tagLst xmlns:a="http://schemas.openxmlformats.org/drawingml/2006/main" xmlns:r="http://schemas.openxmlformats.org/officeDocument/2006/relationships" xmlns:p="http://schemas.openxmlformats.org/presentationml/2006/main">
  <p:tag name="NUM" val="2"/>
</p:tagLst>
</file>

<file path=ppt/tags/tag714.xml><?xml version="1.0" encoding="utf-8"?>
<p:tagLst xmlns:a="http://schemas.openxmlformats.org/drawingml/2006/main" xmlns:r="http://schemas.openxmlformats.org/officeDocument/2006/relationships" xmlns:p="http://schemas.openxmlformats.org/presentationml/2006/main">
  <p:tag name="NUM" val="3"/>
</p:tagLst>
</file>

<file path=ppt/tags/tag715.xml><?xml version="1.0" encoding="utf-8"?>
<p:tagLst xmlns:a="http://schemas.openxmlformats.org/drawingml/2006/main" xmlns:r="http://schemas.openxmlformats.org/officeDocument/2006/relationships" xmlns:p="http://schemas.openxmlformats.org/presentationml/2006/main">
  <p:tag name="NUM" val="4"/>
</p:tagLst>
</file>

<file path=ppt/tags/tag716.xml><?xml version="1.0" encoding="utf-8"?>
<p:tagLst xmlns:a="http://schemas.openxmlformats.org/drawingml/2006/main" xmlns:r="http://schemas.openxmlformats.org/officeDocument/2006/relationships" xmlns:p="http://schemas.openxmlformats.org/presentationml/2006/main">
  <p:tag name="NUM" val="5"/>
</p:tagLst>
</file>

<file path=ppt/tags/tag717.xml><?xml version="1.0" encoding="utf-8"?>
<p:tagLst xmlns:a="http://schemas.openxmlformats.org/drawingml/2006/main" xmlns:r="http://schemas.openxmlformats.org/officeDocument/2006/relationships" xmlns:p="http://schemas.openxmlformats.org/presentationml/2006/main">
  <p:tag name="NUM" val="6"/>
</p:tagLst>
</file>

<file path=ppt/tags/tag718.xml><?xml version="1.0" encoding="utf-8"?>
<p:tagLst xmlns:a="http://schemas.openxmlformats.org/drawingml/2006/main" xmlns:r="http://schemas.openxmlformats.org/officeDocument/2006/relationships" xmlns:p="http://schemas.openxmlformats.org/presentationml/2006/main">
  <p:tag name="NUM" val="7"/>
</p:tagLst>
</file>

<file path=ppt/tags/tag719.xml><?xml version="1.0" encoding="utf-8"?>
<p:tagLst xmlns:a="http://schemas.openxmlformats.org/drawingml/2006/main" xmlns:r="http://schemas.openxmlformats.org/officeDocument/2006/relationships" xmlns:p="http://schemas.openxmlformats.org/presentationml/2006/main">
  <p:tag name="NUM" val="8"/>
</p:tagLst>
</file>

<file path=ppt/tags/tag72.xml><?xml version="1.0" encoding="utf-8"?>
<p:tagLst xmlns:a="http://schemas.openxmlformats.org/drawingml/2006/main" xmlns:r="http://schemas.openxmlformats.org/officeDocument/2006/relationships" xmlns:p="http://schemas.openxmlformats.org/presentationml/2006/main">
  <p:tag name="NUM" val="2"/>
</p:tagLst>
</file>

<file path=ppt/tags/tag720.xml><?xml version="1.0" encoding="utf-8"?>
<p:tagLst xmlns:a="http://schemas.openxmlformats.org/drawingml/2006/main" xmlns:r="http://schemas.openxmlformats.org/officeDocument/2006/relationships" xmlns:p="http://schemas.openxmlformats.org/presentationml/2006/main">
  <p:tag name="NUM" val="9"/>
</p:tagLst>
</file>

<file path=ppt/tags/tag721.xml><?xml version="1.0" encoding="utf-8"?>
<p:tagLst xmlns:a="http://schemas.openxmlformats.org/drawingml/2006/main" xmlns:r="http://schemas.openxmlformats.org/officeDocument/2006/relationships" xmlns:p="http://schemas.openxmlformats.org/presentationml/2006/main">
  <p:tag name="NUM" val="10"/>
</p:tagLst>
</file>

<file path=ppt/tags/tag722.xml><?xml version="1.0" encoding="utf-8"?>
<p:tagLst xmlns:a="http://schemas.openxmlformats.org/drawingml/2006/main" xmlns:r="http://schemas.openxmlformats.org/officeDocument/2006/relationships" xmlns:p="http://schemas.openxmlformats.org/presentationml/2006/main">
  <p:tag name="NUM" val="11"/>
</p:tagLst>
</file>

<file path=ppt/tags/tag723.xml><?xml version="1.0" encoding="utf-8"?>
<p:tagLst xmlns:a="http://schemas.openxmlformats.org/drawingml/2006/main" xmlns:r="http://schemas.openxmlformats.org/officeDocument/2006/relationships" xmlns:p="http://schemas.openxmlformats.org/presentationml/2006/main">
  <p:tag name="NUM" val="1"/>
</p:tagLst>
</file>

<file path=ppt/tags/tag724.xml><?xml version="1.0" encoding="utf-8"?>
<p:tagLst xmlns:a="http://schemas.openxmlformats.org/drawingml/2006/main" xmlns:r="http://schemas.openxmlformats.org/officeDocument/2006/relationships" xmlns:p="http://schemas.openxmlformats.org/presentationml/2006/main">
  <p:tag name="NUM" val="2"/>
</p:tagLst>
</file>

<file path=ppt/tags/tag725.xml><?xml version="1.0" encoding="utf-8"?>
<p:tagLst xmlns:a="http://schemas.openxmlformats.org/drawingml/2006/main" xmlns:r="http://schemas.openxmlformats.org/officeDocument/2006/relationships" xmlns:p="http://schemas.openxmlformats.org/presentationml/2006/main">
  <p:tag name="NUM" val="3"/>
</p:tagLst>
</file>

<file path=ppt/tags/tag726.xml><?xml version="1.0" encoding="utf-8"?>
<p:tagLst xmlns:a="http://schemas.openxmlformats.org/drawingml/2006/main" xmlns:r="http://schemas.openxmlformats.org/officeDocument/2006/relationships" xmlns:p="http://schemas.openxmlformats.org/presentationml/2006/main">
  <p:tag name="NUM" val="4"/>
</p:tagLst>
</file>

<file path=ppt/tags/tag727.xml><?xml version="1.0" encoding="utf-8"?>
<p:tagLst xmlns:a="http://schemas.openxmlformats.org/drawingml/2006/main" xmlns:r="http://schemas.openxmlformats.org/officeDocument/2006/relationships" xmlns:p="http://schemas.openxmlformats.org/presentationml/2006/main">
  <p:tag name="NUM" val="5"/>
</p:tagLst>
</file>

<file path=ppt/tags/tag728.xml><?xml version="1.0" encoding="utf-8"?>
<p:tagLst xmlns:a="http://schemas.openxmlformats.org/drawingml/2006/main" xmlns:r="http://schemas.openxmlformats.org/officeDocument/2006/relationships" xmlns:p="http://schemas.openxmlformats.org/presentationml/2006/main">
  <p:tag name="NUM" val="6"/>
</p:tagLst>
</file>

<file path=ppt/tags/tag729.xml><?xml version="1.0" encoding="utf-8"?>
<p:tagLst xmlns:a="http://schemas.openxmlformats.org/drawingml/2006/main" xmlns:r="http://schemas.openxmlformats.org/officeDocument/2006/relationships" xmlns:p="http://schemas.openxmlformats.org/presentationml/2006/main">
  <p:tag name="NUM" val="7"/>
</p:tagLst>
</file>

<file path=ppt/tags/tag73.xml><?xml version="1.0" encoding="utf-8"?>
<p:tagLst xmlns:a="http://schemas.openxmlformats.org/drawingml/2006/main" xmlns:r="http://schemas.openxmlformats.org/officeDocument/2006/relationships" xmlns:p="http://schemas.openxmlformats.org/presentationml/2006/main">
  <p:tag name="NUM" val="3"/>
</p:tagLst>
</file>

<file path=ppt/tags/tag730.xml><?xml version="1.0" encoding="utf-8"?>
<p:tagLst xmlns:a="http://schemas.openxmlformats.org/drawingml/2006/main" xmlns:r="http://schemas.openxmlformats.org/officeDocument/2006/relationships" xmlns:p="http://schemas.openxmlformats.org/presentationml/2006/main">
  <p:tag name="NUM" val="8"/>
</p:tagLst>
</file>

<file path=ppt/tags/tag731.xml><?xml version="1.0" encoding="utf-8"?>
<p:tagLst xmlns:a="http://schemas.openxmlformats.org/drawingml/2006/main" xmlns:r="http://schemas.openxmlformats.org/officeDocument/2006/relationships" xmlns:p="http://schemas.openxmlformats.org/presentationml/2006/main">
  <p:tag name="NUM" val="9"/>
</p:tagLst>
</file>

<file path=ppt/tags/tag732.xml><?xml version="1.0" encoding="utf-8"?>
<p:tagLst xmlns:a="http://schemas.openxmlformats.org/drawingml/2006/main" xmlns:r="http://schemas.openxmlformats.org/officeDocument/2006/relationships" xmlns:p="http://schemas.openxmlformats.org/presentationml/2006/main">
  <p:tag name="NUM" val="10"/>
</p:tagLst>
</file>

<file path=ppt/tags/tag733.xml><?xml version="1.0" encoding="utf-8"?>
<p:tagLst xmlns:a="http://schemas.openxmlformats.org/drawingml/2006/main" xmlns:r="http://schemas.openxmlformats.org/officeDocument/2006/relationships" xmlns:p="http://schemas.openxmlformats.org/presentationml/2006/main">
  <p:tag name="NUM" val="11"/>
</p:tagLst>
</file>

<file path=ppt/tags/tag734.xml><?xml version="1.0" encoding="utf-8"?>
<p:tagLst xmlns:a="http://schemas.openxmlformats.org/drawingml/2006/main" xmlns:r="http://schemas.openxmlformats.org/officeDocument/2006/relationships" xmlns:p="http://schemas.openxmlformats.org/presentationml/2006/main">
  <p:tag name="NUM" val="1"/>
</p:tagLst>
</file>

<file path=ppt/tags/tag735.xml><?xml version="1.0" encoding="utf-8"?>
<p:tagLst xmlns:a="http://schemas.openxmlformats.org/drawingml/2006/main" xmlns:r="http://schemas.openxmlformats.org/officeDocument/2006/relationships" xmlns:p="http://schemas.openxmlformats.org/presentationml/2006/main">
  <p:tag name="NUM" val="2"/>
</p:tagLst>
</file>

<file path=ppt/tags/tag736.xml><?xml version="1.0" encoding="utf-8"?>
<p:tagLst xmlns:a="http://schemas.openxmlformats.org/drawingml/2006/main" xmlns:r="http://schemas.openxmlformats.org/officeDocument/2006/relationships" xmlns:p="http://schemas.openxmlformats.org/presentationml/2006/main">
  <p:tag name="NUM" val="3"/>
</p:tagLst>
</file>

<file path=ppt/tags/tag737.xml><?xml version="1.0" encoding="utf-8"?>
<p:tagLst xmlns:a="http://schemas.openxmlformats.org/drawingml/2006/main" xmlns:r="http://schemas.openxmlformats.org/officeDocument/2006/relationships" xmlns:p="http://schemas.openxmlformats.org/presentationml/2006/main">
  <p:tag name="NUM" val="4"/>
</p:tagLst>
</file>

<file path=ppt/tags/tag738.xml><?xml version="1.0" encoding="utf-8"?>
<p:tagLst xmlns:a="http://schemas.openxmlformats.org/drawingml/2006/main" xmlns:r="http://schemas.openxmlformats.org/officeDocument/2006/relationships" xmlns:p="http://schemas.openxmlformats.org/presentationml/2006/main">
  <p:tag name="NUM" val="5"/>
</p:tagLst>
</file>

<file path=ppt/tags/tag739.xml><?xml version="1.0" encoding="utf-8"?>
<p:tagLst xmlns:a="http://schemas.openxmlformats.org/drawingml/2006/main" xmlns:r="http://schemas.openxmlformats.org/officeDocument/2006/relationships" xmlns:p="http://schemas.openxmlformats.org/presentationml/2006/main">
  <p:tag name="NUM" val="6"/>
</p:tagLst>
</file>

<file path=ppt/tags/tag74.xml><?xml version="1.0" encoding="utf-8"?>
<p:tagLst xmlns:a="http://schemas.openxmlformats.org/drawingml/2006/main" xmlns:r="http://schemas.openxmlformats.org/officeDocument/2006/relationships" xmlns:p="http://schemas.openxmlformats.org/presentationml/2006/main">
  <p:tag name="NUM" val="4"/>
</p:tagLst>
</file>

<file path=ppt/tags/tag740.xml><?xml version="1.0" encoding="utf-8"?>
<p:tagLst xmlns:a="http://schemas.openxmlformats.org/drawingml/2006/main" xmlns:r="http://schemas.openxmlformats.org/officeDocument/2006/relationships" xmlns:p="http://schemas.openxmlformats.org/presentationml/2006/main">
  <p:tag name="NUM" val="7"/>
</p:tagLst>
</file>

<file path=ppt/tags/tag741.xml><?xml version="1.0" encoding="utf-8"?>
<p:tagLst xmlns:a="http://schemas.openxmlformats.org/drawingml/2006/main" xmlns:r="http://schemas.openxmlformats.org/officeDocument/2006/relationships" xmlns:p="http://schemas.openxmlformats.org/presentationml/2006/main">
  <p:tag name="NUM" val="8"/>
</p:tagLst>
</file>

<file path=ppt/tags/tag742.xml><?xml version="1.0" encoding="utf-8"?>
<p:tagLst xmlns:a="http://schemas.openxmlformats.org/drawingml/2006/main" xmlns:r="http://schemas.openxmlformats.org/officeDocument/2006/relationships" xmlns:p="http://schemas.openxmlformats.org/presentationml/2006/main">
  <p:tag name="NUM" val="9"/>
</p:tagLst>
</file>

<file path=ppt/tags/tag743.xml><?xml version="1.0" encoding="utf-8"?>
<p:tagLst xmlns:a="http://schemas.openxmlformats.org/drawingml/2006/main" xmlns:r="http://schemas.openxmlformats.org/officeDocument/2006/relationships" xmlns:p="http://schemas.openxmlformats.org/presentationml/2006/main">
  <p:tag name="NUM" val="10"/>
</p:tagLst>
</file>

<file path=ppt/tags/tag744.xml><?xml version="1.0" encoding="utf-8"?>
<p:tagLst xmlns:a="http://schemas.openxmlformats.org/drawingml/2006/main" xmlns:r="http://schemas.openxmlformats.org/officeDocument/2006/relationships" xmlns:p="http://schemas.openxmlformats.org/presentationml/2006/main">
  <p:tag name="NUM" val="11"/>
</p:tagLst>
</file>

<file path=ppt/tags/tag745.xml><?xml version="1.0" encoding="utf-8"?>
<p:tagLst xmlns:a="http://schemas.openxmlformats.org/drawingml/2006/main" xmlns:r="http://schemas.openxmlformats.org/officeDocument/2006/relationships" xmlns:p="http://schemas.openxmlformats.org/presentationml/2006/main">
  <p:tag name="NUM" val="1"/>
</p:tagLst>
</file>

<file path=ppt/tags/tag746.xml><?xml version="1.0" encoding="utf-8"?>
<p:tagLst xmlns:a="http://schemas.openxmlformats.org/drawingml/2006/main" xmlns:r="http://schemas.openxmlformats.org/officeDocument/2006/relationships" xmlns:p="http://schemas.openxmlformats.org/presentationml/2006/main">
  <p:tag name="NUM" val="2"/>
</p:tagLst>
</file>

<file path=ppt/tags/tag747.xml><?xml version="1.0" encoding="utf-8"?>
<p:tagLst xmlns:a="http://schemas.openxmlformats.org/drawingml/2006/main" xmlns:r="http://schemas.openxmlformats.org/officeDocument/2006/relationships" xmlns:p="http://schemas.openxmlformats.org/presentationml/2006/main">
  <p:tag name="NUM" val="3"/>
</p:tagLst>
</file>

<file path=ppt/tags/tag748.xml><?xml version="1.0" encoding="utf-8"?>
<p:tagLst xmlns:a="http://schemas.openxmlformats.org/drawingml/2006/main" xmlns:r="http://schemas.openxmlformats.org/officeDocument/2006/relationships" xmlns:p="http://schemas.openxmlformats.org/presentationml/2006/main">
  <p:tag name="NUM" val="4"/>
</p:tagLst>
</file>

<file path=ppt/tags/tag749.xml><?xml version="1.0" encoding="utf-8"?>
<p:tagLst xmlns:a="http://schemas.openxmlformats.org/drawingml/2006/main" xmlns:r="http://schemas.openxmlformats.org/officeDocument/2006/relationships" xmlns:p="http://schemas.openxmlformats.org/presentationml/2006/main">
  <p:tag name="NUM" val="5"/>
</p:tagLst>
</file>

<file path=ppt/tags/tag75.xml><?xml version="1.0" encoding="utf-8"?>
<p:tagLst xmlns:a="http://schemas.openxmlformats.org/drawingml/2006/main" xmlns:r="http://schemas.openxmlformats.org/officeDocument/2006/relationships" xmlns:p="http://schemas.openxmlformats.org/presentationml/2006/main">
  <p:tag name="NUM" val="5"/>
</p:tagLst>
</file>

<file path=ppt/tags/tag750.xml><?xml version="1.0" encoding="utf-8"?>
<p:tagLst xmlns:a="http://schemas.openxmlformats.org/drawingml/2006/main" xmlns:r="http://schemas.openxmlformats.org/officeDocument/2006/relationships" xmlns:p="http://schemas.openxmlformats.org/presentationml/2006/main">
  <p:tag name="NUM" val="6"/>
</p:tagLst>
</file>

<file path=ppt/tags/tag751.xml><?xml version="1.0" encoding="utf-8"?>
<p:tagLst xmlns:a="http://schemas.openxmlformats.org/drawingml/2006/main" xmlns:r="http://schemas.openxmlformats.org/officeDocument/2006/relationships" xmlns:p="http://schemas.openxmlformats.org/presentationml/2006/main">
  <p:tag name="NUM" val="7"/>
</p:tagLst>
</file>

<file path=ppt/tags/tag752.xml><?xml version="1.0" encoding="utf-8"?>
<p:tagLst xmlns:a="http://schemas.openxmlformats.org/drawingml/2006/main" xmlns:r="http://schemas.openxmlformats.org/officeDocument/2006/relationships" xmlns:p="http://schemas.openxmlformats.org/presentationml/2006/main">
  <p:tag name="NUM" val="8"/>
</p:tagLst>
</file>

<file path=ppt/tags/tag753.xml><?xml version="1.0" encoding="utf-8"?>
<p:tagLst xmlns:a="http://schemas.openxmlformats.org/drawingml/2006/main" xmlns:r="http://schemas.openxmlformats.org/officeDocument/2006/relationships" xmlns:p="http://schemas.openxmlformats.org/presentationml/2006/main">
  <p:tag name="NUM" val="9"/>
</p:tagLst>
</file>

<file path=ppt/tags/tag754.xml><?xml version="1.0" encoding="utf-8"?>
<p:tagLst xmlns:a="http://schemas.openxmlformats.org/drawingml/2006/main" xmlns:r="http://schemas.openxmlformats.org/officeDocument/2006/relationships" xmlns:p="http://schemas.openxmlformats.org/presentationml/2006/main">
  <p:tag name="NUM" val="10"/>
</p:tagLst>
</file>

<file path=ppt/tags/tag755.xml><?xml version="1.0" encoding="utf-8"?>
<p:tagLst xmlns:a="http://schemas.openxmlformats.org/drawingml/2006/main" xmlns:r="http://schemas.openxmlformats.org/officeDocument/2006/relationships" xmlns:p="http://schemas.openxmlformats.org/presentationml/2006/main">
  <p:tag name="NUM" val="11"/>
</p:tagLst>
</file>

<file path=ppt/tags/tag756.xml><?xml version="1.0" encoding="utf-8"?>
<p:tagLst xmlns:a="http://schemas.openxmlformats.org/drawingml/2006/main" xmlns:r="http://schemas.openxmlformats.org/officeDocument/2006/relationships" xmlns:p="http://schemas.openxmlformats.org/presentationml/2006/main">
  <p:tag name="NUM" val="12"/>
</p:tagLst>
</file>

<file path=ppt/tags/tag757.xml><?xml version="1.0" encoding="utf-8"?>
<p:tagLst xmlns:a="http://schemas.openxmlformats.org/drawingml/2006/main" xmlns:r="http://schemas.openxmlformats.org/officeDocument/2006/relationships" xmlns:p="http://schemas.openxmlformats.org/presentationml/2006/main">
  <p:tag name="NUM" val="13"/>
</p:tagLst>
</file>

<file path=ppt/tags/tag758.xml><?xml version="1.0" encoding="utf-8"?>
<p:tagLst xmlns:a="http://schemas.openxmlformats.org/drawingml/2006/main" xmlns:r="http://schemas.openxmlformats.org/officeDocument/2006/relationships" xmlns:p="http://schemas.openxmlformats.org/presentationml/2006/main">
  <p:tag name="NUM" val="14"/>
</p:tagLst>
</file>

<file path=ppt/tags/tag759.xml><?xml version="1.0" encoding="utf-8"?>
<p:tagLst xmlns:a="http://schemas.openxmlformats.org/drawingml/2006/main" xmlns:r="http://schemas.openxmlformats.org/officeDocument/2006/relationships" xmlns:p="http://schemas.openxmlformats.org/presentationml/2006/main">
  <p:tag name="NUM" val="15"/>
</p:tagLst>
</file>

<file path=ppt/tags/tag76.xml><?xml version="1.0" encoding="utf-8"?>
<p:tagLst xmlns:a="http://schemas.openxmlformats.org/drawingml/2006/main" xmlns:r="http://schemas.openxmlformats.org/officeDocument/2006/relationships" xmlns:p="http://schemas.openxmlformats.org/presentationml/2006/main">
  <p:tag name="NUM" val="6"/>
</p:tagLst>
</file>

<file path=ppt/tags/tag760.xml><?xml version="1.0" encoding="utf-8"?>
<p:tagLst xmlns:a="http://schemas.openxmlformats.org/drawingml/2006/main" xmlns:r="http://schemas.openxmlformats.org/officeDocument/2006/relationships" xmlns:p="http://schemas.openxmlformats.org/presentationml/2006/main">
  <p:tag name="NUM" val="16"/>
</p:tagLst>
</file>

<file path=ppt/tags/tag761.xml><?xml version="1.0" encoding="utf-8"?>
<p:tagLst xmlns:a="http://schemas.openxmlformats.org/drawingml/2006/main" xmlns:r="http://schemas.openxmlformats.org/officeDocument/2006/relationships" xmlns:p="http://schemas.openxmlformats.org/presentationml/2006/main">
  <p:tag name="NUM" val="17"/>
</p:tagLst>
</file>

<file path=ppt/tags/tag762.xml><?xml version="1.0" encoding="utf-8"?>
<p:tagLst xmlns:a="http://schemas.openxmlformats.org/drawingml/2006/main" xmlns:r="http://schemas.openxmlformats.org/officeDocument/2006/relationships" xmlns:p="http://schemas.openxmlformats.org/presentationml/2006/main">
  <p:tag name="NUM" val="18"/>
</p:tagLst>
</file>

<file path=ppt/tags/tag763.xml><?xml version="1.0" encoding="utf-8"?>
<p:tagLst xmlns:a="http://schemas.openxmlformats.org/drawingml/2006/main" xmlns:r="http://schemas.openxmlformats.org/officeDocument/2006/relationships" xmlns:p="http://schemas.openxmlformats.org/presentationml/2006/main">
  <p:tag name="NUM" val="19"/>
</p:tagLst>
</file>

<file path=ppt/tags/tag764.xml><?xml version="1.0" encoding="utf-8"?>
<p:tagLst xmlns:a="http://schemas.openxmlformats.org/drawingml/2006/main" xmlns:r="http://schemas.openxmlformats.org/officeDocument/2006/relationships" xmlns:p="http://schemas.openxmlformats.org/presentationml/2006/main">
  <p:tag name="NUM" val="20"/>
</p:tagLst>
</file>

<file path=ppt/tags/tag765.xml><?xml version="1.0" encoding="utf-8"?>
<p:tagLst xmlns:a="http://schemas.openxmlformats.org/drawingml/2006/main" xmlns:r="http://schemas.openxmlformats.org/officeDocument/2006/relationships" xmlns:p="http://schemas.openxmlformats.org/presentationml/2006/main">
  <p:tag name="NUM" val="1"/>
</p:tagLst>
</file>

<file path=ppt/tags/tag766.xml><?xml version="1.0" encoding="utf-8"?>
<p:tagLst xmlns:a="http://schemas.openxmlformats.org/drawingml/2006/main" xmlns:r="http://schemas.openxmlformats.org/officeDocument/2006/relationships" xmlns:p="http://schemas.openxmlformats.org/presentationml/2006/main">
  <p:tag name="NUM" val="2"/>
</p:tagLst>
</file>

<file path=ppt/tags/tag767.xml><?xml version="1.0" encoding="utf-8"?>
<p:tagLst xmlns:a="http://schemas.openxmlformats.org/drawingml/2006/main" xmlns:r="http://schemas.openxmlformats.org/officeDocument/2006/relationships" xmlns:p="http://schemas.openxmlformats.org/presentationml/2006/main">
  <p:tag name="NUM" val="3"/>
</p:tagLst>
</file>

<file path=ppt/tags/tag768.xml><?xml version="1.0" encoding="utf-8"?>
<p:tagLst xmlns:a="http://schemas.openxmlformats.org/drawingml/2006/main" xmlns:r="http://schemas.openxmlformats.org/officeDocument/2006/relationships" xmlns:p="http://schemas.openxmlformats.org/presentationml/2006/main">
  <p:tag name="NUM" val="4"/>
</p:tagLst>
</file>

<file path=ppt/tags/tag769.xml><?xml version="1.0" encoding="utf-8"?>
<p:tagLst xmlns:a="http://schemas.openxmlformats.org/drawingml/2006/main" xmlns:r="http://schemas.openxmlformats.org/officeDocument/2006/relationships" xmlns:p="http://schemas.openxmlformats.org/presentationml/2006/main">
  <p:tag name="NUM" val="5"/>
</p:tagLst>
</file>

<file path=ppt/tags/tag77.xml><?xml version="1.0" encoding="utf-8"?>
<p:tagLst xmlns:a="http://schemas.openxmlformats.org/drawingml/2006/main" xmlns:r="http://schemas.openxmlformats.org/officeDocument/2006/relationships" xmlns:p="http://schemas.openxmlformats.org/presentationml/2006/main">
  <p:tag name="NUM" val="7"/>
</p:tagLst>
</file>

<file path=ppt/tags/tag770.xml><?xml version="1.0" encoding="utf-8"?>
<p:tagLst xmlns:a="http://schemas.openxmlformats.org/drawingml/2006/main" xmlns:r="http://schemas.openxmlformats.org/officeDocument/2006/relationships" xmlns:p="http://schemas.openxmlformats.org/presentationml/2006/main">
  <p:tag name="NUM" val="6"/>
</p:tagLst>
</file>

<file path=ppt/tags/tag771.xml><?xml version="1.0" encoding="utf-8"?>
<p:tagLst xmlns:a="http://schemas.openxmlformats.org/drawingml/2006/main" xmlns:r="http://schemas.openxmlformats.org/officeDocument/2006/relationships" xmlns:p="http://schemas.openxmlformats.org/presentationml/2006/main">
  <p:tag name="NUM" val="7"/>
</p:tagLst>
</file>

<file path=ppt/tags/tag772.xml><?xml version="1.0" encoding="utf-8"?>
<p:tagLst xmlns:a="http://schemas.openxmlformats.org/drawingml/2006/main" xmlns:r="http://schemas.openxmlformats.org/officeDocument/2006/relationships" xmlns:p="http://schemas.openxmlformats.org/presentationml/2006/main">
  <p:tag name="NUM" val="8"/>
</p:tagLst>
</file>

<file path=ppt/tags/tag773.xml><?xml version="1.0" encoding="utf-8"?>
<p:tagLst xmlns:a="http://schemas.openxmlformats.org/drawingml/2006/main" xmlns:r="http://schemas.openxmlformats.org/officeDocument/2006/relationships" xmlns:p="http://schemas.openxmlformats.org/presentationml/2006/main">
  <p:tag name="NUM" val="9"/>
</p:tagLst>
</file>

<file path=ppt/tags/tag774.xml><?xml version="1.0" encoding="utf-8"?>
<p:tagLst xmlns:a="http://schemas.openxmlformats.org/drawingml/2006/main" xmlns:r="http://schemas.openxmlformats.org/officeDocument/2006/relationships" xmlns:p="http://schemas.openxmlformats.org/presentationml/2006/main">
  <p:tag name="NUM" val="10"/>
</p:tagLst>
</file>

<file path=ppt/tags/tag775.xml><?xml version="1.0" encoding="utf-8"?>
<p:tagLst xmlns:a="http://schemas.openxmlformats.org/drawingml/2006/main" xmlns:r="http://schemas.openxmlformats.org/officeDocument/2006/relationships" xmlns:p="http://schemas.openxmlformats.org/presentationml/2006/main">
  <p:tag name="NUM" val="11"/>
</p:tagLst>
</file>

<file path=ppt/tags/tag776.xml><?xml version="1.0" encoding="utf-8"?>
<p:tagLst xmlns:a="http://schemas.openxmlformats.org/drawingml/2006/main" xmlns:r="http://schemas.openxmlformats.org/officeDocument/2006/relationships" xmlns:p="http://schemas.openxmlformats.org/presentationml/2006/main">
  <p:tag name="NUM" val="12"/>
</p:tagLst>
</file>

<file path=ppt/tags/tag777.xml><?xml version="1.0" encoding="utf-8"?>
<p:tagLst xmlns:a="http://schemas.openxmlformats.org/drawingml/2006/main" xmlns:r="http://schemas.openxmlformats.org/officeDocument/2006/relationships" xmlns:p="http://schemas.openxmlformats.org/presentationml/2006/main">
  <p:tag name="NUM" val="13"/>
</p:tagLst>
</file>

<file path=ppt/tags/tag778.xml><?xml version="1.0" encoding="utf-8"?>
<p:tagLst xmlns:a="http://schemas.openxmlformats.org/drawingml/2006/main" xmlns:r="http://schemas.openxmlformats.org/officeDocument/2006/relationships" xmlns:p="http://schemas.openxmlformats.org/presentationml/2006/main">
  <p:tag name="NUM" val="14"/>
</p:tagLst>
</file>

<file path=ppt/tags/tag779.xml><?xml version="1.0" encoding="utf-8"?>
<p:tagLst xmlns:a="http://schemas.openxmlformats.org/drawingml/2006/main" xmlns:r="http://schemas.openxmlformats.org/officeDocument/2006/relationships" xmlns:p="http://schemas.openxmlformats.org/presentationml/2006/main">
  <p:tag name="NUM" val="15"/>
</p:tagLst>
</file>

<file path=ppt/tags/tag78.xml><?xml version="1.0" encoding="utf-8"?>
<p:tagLst xmlns:a="http://schemas.openxmlformats.org/drawingml/2006/main" xmlns:r="http://schemas.openxmlformats.org/officeDocument/2006/relationships" xmlns:p="http://schemas.openxmlformats.org/presentationml/2006/main">
  <p:tag name="NUM" val="8"/>
</p:tagLst>
</file>

<file path=ppt/tags/tag780.xml><?xml version="1.0" encoding="utf-8"?>
<p:tagLst xmlns:a="http://schemas.openxmlformats.org/drawingml/2006/main" xmlns:r="http://schemas.openxmlformats.org/officeDocument/2006/relationships" xmlns:p="http://schemas.openxmlformats.org/presentationml/2006/main">
  <p:tag name="NUM" val="16"/>
</p:tagLst>
</file>

<file path=ppt/tags/tag781.xml><?xml version="1.0" encoding="utf-8"?>
<p:tagLst xmlns:a="http://schemas.openxmlformats.org/drawingml/2006/main" xmlns:r="http://schemas.openxmlformats.org/officeDocument/2006/relationships" xmlns:p="http://schemas.openxmlformats.org/presentationml/2006/main">
  <p:tag name="NUM" val="17"/>
</p:tagLst>
</file>

<file path=ppt/tags/tag782.xml><?xml version="1.0" encoding="utf-8"?>
<p:tagLst xmlns:a="http://schemas.openxmlformats.org/drawingml/2006/main" xmlns:r="http://schemas.openxmlformats.org/officeDocument/2006/relationships" xmlns:p="http://schemas.openxmlformats.org/presentationml/2006/main">
  <p:tag name="NUM" val="18"/>
</p:tagLst>
</file>

<file path=ppt/tags/tag783.xml><?xml version="1.0" encoding="utf-8"?>
<p:tagLst xmlns:a="http://schemas.openxmlformats.org/drawingml/2006/main" xmlns:r="http://schemas.openxmlformats.org/officeDocument/2006/relationships" xmlns:p="http://schemas.openxmlformats.org/presentationml/2006/main">
  <p:tag name="NUM" val="19"/>
</p:tagLst>
</file>

<file path=ppt/tags/tag784.xml><?xml version="1.0" encoding="utf-8"?>
<p:tagLst xmlns:a="http://schemas.openxmlformats.org/drawingml/2006/main" xmlns:r="http://schemas.openxmlformats.org/officeDocument/2006/relationships" xmlns:p="http://schemas.openxmlformats.org/presentationml/2006/main">
  <p:tag name="NUM" val="20"/>
</p:tagLst>
</file>

<file path=ppt/tags/tag785.xml><?xml version="1.0" encoding="utf-8"?>
<p:tagLst xmlns:a="http://schemas.openxmlformats.org/drawingml/2006/main" xmlns:r="http://schemas.openxmlformats.org/officeDocument/2006/relationships" xmlns:p="http://schemas.openxmlformats.org/presentationml/2006/main">
  <p:tag name="NUM" val="1"/>
</p:tagLst>
</file>

<file path=ppt/tags/tag79.xml><?xml version="1.0" encoding="utf-8"?>
<p:tagLst xmlns:a="http://schemas.openxmlformats.org/drawingml/2006/main" xmlns:r="http://schemas.openxmlformats.org/officeDocument/2006/relationships" xmlns:p="http://schemas.openxmlformats.org/presentationml/2006/main">
  <p:tag name="NUM" val="9"/>
</p:tagLst>
</file>

<file path=ppt/tags/tag8.xml><?xml version="1.0" encoding="utf-8"?>
<p:tagLst xmlns:a="http://schemas.openxmlformats.org/drawingml/2006/main" xmlns:r="http://schemas.openxmlformats.org/officeDocument/2006/relationships" xmlns:p="http://schemas.openxmlformats.org/presentationml/2006/main">
  <p:tag name="NUM" val="5"/>
</p:tagLst>
</file>

<file path=ppt/tags/tag80.xml><?xml version="1.0" encoding="utf-8"?>
<p:tagLst xmlns:a="http://schemas.openxmlformats.org/drawingml/2006/main" xmlns:r="http://schemas.openxmlformats.org/officeDocument/2006/relationships" xmlns:p="http://schemas.openxmlformats.org/presentationml/2006/main">
  <p:tag name="NUM" val="10"/>
</p:tagLst>
</file>

<file path=ppt/tags/tag81.xml><?xml version="1.0" encoding="utf-8"?>
<p:tagLst xmlns:a="http://schemas.openxmlformats.org/drawingml/2006/main" xmlns:r="http://schemas.openxmlformats.org/officeDocument/2006/relationships" xmlns:p="http://schemas.openxmlformats.org/presentationml/2006/main">
  <p:tag name="NUM" val="11"/>
</p:tagLst>
</file>

<file path=ppt/tags/tag82.xml><?xml version="1.0" encoding="utf-8"?>
<p:tagLst xmlns:a="http://schemas.openxmlformats.org/drawingml/2006/main" xmlns:r="http://schemas.openxmlformats.org/officeDocument/2006/relationships" xmlns:p="http://schemas.openxmlformats.org/presentationml/2006/main">
  <p:tag name="NUM" val="12"/>
</p:tagLst>
</file>

<file path=ppt/tags/tag83.xml><?xml version="1.0" encoding="utf-8"?>
<p:tagLst xmlns:a="http://schemas.openxmlformats.org/drawingml/2006/main" xmlns:r="http://schemas.openxmlformats.org/officeDocument/2006/relationships" xmlns:p="http://schemas.openxmlformats.org/presentationml/2006/main">
  <p:tag name="NUM" val="13"/>
</p:tagLst>
</file>

<file path=ppt/tags/tag84.xml><?xml version="1.0" encoding="utf-8"?>
<p:tagLst xmlns:a="http://schemas.openxmlformats.org/drawingml/2006/main" xmlns:r="http://schemas.openxmlformats.org/officeDocument/2006/relationships" xmlns:p="http://schemas.openxmlformats.org/presentationml/2006/main">
  <p:tag name="NUM" val="14"/>
</p:tagLst>
</file>

<file path=ppt/tags/tag85.xml><?xml version="1.0" encoding="utf-8"?>
<p:tagLst xmlns:a="http://schemas.openxmlformats.org/drawingml/2006/main" xmlns:r="http://schemas.openxmlformats.org/officeDocument/2006/relationships" xmlns:p="http://schemas.openxmlformats.org/presentationml/2006/main">
  <p:tag name="NUM" val="15"/>
</p:tagLst>
</file>

<file path=ppt/tags/tag86.xml><?xml version="1.0" encoding="utf-8"?>
<p:tagLst xmlns:a="http://schemas.openxmlformats.org/drawingml/2006/main" xmlns:r="http://schemas.openxmlformats.org/officeDocument/2006/relationships" xmlns:p="http://schemas.openxmlformats.org/presentationml/2006/main">
  <p:tag name="NUM" val="16"/>
</p:tagLst>
</file>

<file path=ppt/tags/tag87.xml><?xml version="1.0" encoding="utf-8"?>
<p:tagLst xmlns:a="http://schemas.openxmlformats.org/drawingml/2006/main" xmlns:r="http://schemas.openxmlformats.org/officeDocument/2006/relationships" xmlns:p="http://schemas.openxmlformats.org/presentationml/2006/main">
  <p:tag name="NUM" val="17"/>
</p:tagLst>
</file>

<file path=ppt/tags/tag88.xml><?xml version="1.0" encoding="utf-8"?>
<p:tagLst xmlns:a="http://schemas.openxmlformats.org/drawingml/2006/main" xmlns:r="http://schemas.openxmlformats.org/officeDocument/2006/relationships" xmlns:p="http://schemas.openxmlformats.org/presentationml/2006/main">
  <p:tag name="NUM" val="18"/>
</p:tagLst>
</file>

<file path=ppt/tags/tag89.xml><?xml version="1.0" encoding="utf-8"?>
<p:tagLst xmlns:a="http://schemas.openxmlformats.org/drawingml/2006/main" xmlns:r="http://schemas.openxmlformats.org/officeDocument/2006/relationships" xmlns:p="http://schemas.openxmlformats.org/presentationml/2006/main">
  <p:tag name="NUM" val="19"/>
</p:tagLst>
</file>

<file path=ppt/tags/tag9.xml><?xml version="1.0" encoding="utf-8"?>
<p:tagLst xmlns:a="http://schemas.openxmlformats.org/drawingml/2006/main" xmlns:r="http://schemas.openxmlformats.org/officeDocument/2006/relationships" xmlns:p="http://schemas.openxmlformats.org/presentationml/2006/main">
  <p:tag name="NUM" val="6"/>
</p:tagLst>
</file>

<file path=ppt/tags/tag90.xml><?xml version="1.0" encoding="utf-8"?>
<p:tagLst xmlns:a="http://schemas.openxmlformats.org/drawingml/2006/main" xmlns:r="http://schemas.openxmlformats.org/officeDocument/2006/relationships" xmlns:p="http://schemas.openxmlformats.org/presentationml/2006/main">
  <p:tag name="NUM" val="20"/>
</p:tagLst>
</file>

<file path=ppt/tags/tag91.xml><?xml version="1.0" encoding="utf-8"?>
<p:tagLst xmlns:a="http://schemas.openxmlformats.org/drawingml/2006/main" xmlns:r="http://schemas.openxmlformats.org/officeDocument/2006/relationships" xmlns:p="http://schemas.openxmlformats.org/presentationml/2006/main">
  <p:tag name="NUM" val="21"/>
</p:tagLst>
</file>

<file path=ppt/tags/tag92.xml><?xml version="1.0" encoding="utf-8"?>
<p:tagLst xmlns:a="http://schemas.openxmlformats.org/drawingml/2006/main" xmlns:r="http://schemas.openxmlformats.org/officeDocument/2006/relationships" xmlns:p="http://schemas.openxmlformats.org/presentationml/2006/main">
  <p:tag name="NUM" val="22"/>
</p:tagLst>
</file>

<file path=ppt/tags/tag93.xml><?xml version="1.0" encoding="utf-8"?>
<p:tagLst xmlns:a="http://schemas.openxmlformats.org/drawingml/2006/main" xmlns:r="http://schemas.openxmlformats.org/officeDocument/2006/relationships" xmlns:p="http://schemas.openxmlformats.org/presentationml/2006/main">
  <p:tag name="NUM" val="23"/>
</p:tagLst>
</file>

<file path=ppt/tags/tag94.xml><?xml version="1.0" encoding="utf-8"?>
<p:tagLst xmlns:a="http://schemas.openxmlformats.org/drawingml/2006/main" xmlns:r="http://schemas.openxmlformats.org/officeDocument/2006/relationships" xmlns:p="http://schemas.openxmlformats.org/presentationml/2006/main">
  <p:tag name="NUM" val="24"/>
</p:tagLst>
</file>

<file path=ppt/tags/tag95.xml><?xml version="1.0" encoding="utf-8"?>
<p:tagLst xmlns:a="http://schemas.openxmlformats.org/drawingml/2006/main" xmlns:r="http://schemas.openxmlformats.org/officeDocument/2006/relationships" xmlns:p="http://schemas.openxmlformats.org/presentationml/2006/main">
  <p:tag name="NUM" val="1"/>
</p:tagLst>
</file>

<file path=ppt/tags/tag96.xml><?xml version="1.0" encoding="utf-8"?>
<p:tagLst xmlns:a="http://schemas.openxmlformats.org/drawingml/2006/main" xmlns:r="http://schemas.openxmlformats.org/officeDocument/2006/relationships" xmlns:p="http://schemas.openxmlformats.org/presentationml/2006/main">
  <p:tag name="NUM" val="2"/>
</p:tagLst>
</file>

<file path=ppt/tags/tag97.xml><?xml version="1.0" encoding="utf-8"?>
<p:tagLst xmlns:a="http://schemas.openxmlformats.org/drawingml/2006/main" xmlns:r="http://schemas.openxmlformats.org/officeDocument/2006/relationships" xmlns:p="http://schemas.openxmlformats.org/presentationml/2006/main">
  <p:tag name="NUM" val="3"/>
</p:tagLst>
</file>

<file path=ppt/tags/tag98.xml><?xml version="1.0" encoding="utf-8"?>
<p:tagLst xmlns:a="http://schemas.openxmlformats.org/drawingml/2006/main" xmlns:r="http://schemas.openxmlformats.org/officeDocument/2006/relationships" xmlns:p="http://schemas.openxmlformats.org/presentationml/2006/main">
  <p:tag name="NUM" val="4"/>
</p:tagLst>
</file>

<file path=ppt/tags/tag99.xml><?xml version="1.0" encoding="utf-8"?>
<p:tagLst xmlns:a="http://schemas.openxmlformats.org/drawingml/2006/main" xmlns:r="http://schemas.openxmlformats.org/officeDocument/2006/relationships" xmlns:p="http://schemas.openxmlformats.org/presentationml/2006/main">
  <p:tag name="NUM" val="5"/>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22991</TotalTime>
  <Words>3567</Words>
  <Application>Microsoft Office PowerPoint</Application>
  <PresentationFormat>Affichage à l'écran (4:3)</PresentationFormat>
  <Paragraphs>670</Paragraphs>
  <Slides>31</Slides>
  <Notes>31</Notes>
  <HiddenSlides>0</HiddenSlides>
  <MMClips>0</MMClips>
  <ScaleCrop>false</ScaleCrop>
  <HeadingPairs>
    <vt:vector size="4" baseType="variant">
      <vt:variant>
        <vt:lpstr>Thème</vt:lpstr>
      </vt:variant>
      <vt:variant>
        <vt:i4>1</vt:i4>
      </vt:variant>
      <vt:variant>
        <vt:lpstr>Titres des diapositives</vt:lpstr>
      </vt:variant>
      <vt:variant>
        <vt:i4>31</vt:i4>
      </vt:variant>
    </vt:vector>
  </HeadingPairs>
  <TitlesOfParts>
    <vt:vector size="32" baseType="lpstr">
      <vt:lpstr>Thème Office</vt:lpstr>
      <vt:lpstr>Le continu et ses lois…</vt:lpstr>
      <vt:lpstr>Générateur équivalent de Thevenin</vt:lpstr>
      <vt:lpstr>Générateur équivalent de Thevenin</vt:lpstr>
      <vt:lpstr>Générateur équivalent de Thevenin</vt:lpstr>
      <vt:lpstr>Générateur équivalent de Thevenin</vt:lpstr>
      <vt:lpstr>Générateur équivalent de Thevenin</vt:lpstr>
      <vt:lpstr>Générateur équivalent de Thevenin</vt:lpstr>
      <vt:lpstr>Générateur équivalent de Norton</vt:lpstr>
      <vt:lpstr>Générateur équivalent de Norton</vt:lpstr>
      <vt:lpstr>Générateur équivalent de Norton</vt:lpstr>
      <vt:lpstr>Générateur équivalent de Norton</vt:lpstr>
      <vt:lpstr>Générateur équivalent de Norton </vt:lpstr>
      <vt:lpstr>Générateur équivalent de Norton </vt:lpstr>
      <vt:lpstr>Générateur équivalent de Norton </vt:lpstr>
      <vt:lpstr>Générateur équivalent de Norton </vt:lpstr>
      <vt:lpstr>Générateur équivalent de Norton</vt:lpstr>
      <vt:lpstr>Générateur équivalent de Norton</vt:lpstr>
      <vt:lpstr>Conversion Thevenin Norton</vt:lpstr>
      <vt:lpstr>Théorème de superposition</vt:lpstr>
      <vt:lpstr>Théorème de superposition</vt:lpstr>
      <vt:lpstr>Théorème de superposition</vt:lpstr>
      <vt:lpstr>Théorème de superposition</vt:lpstr>
      <vt:lpstr>Théorème de superposition</vt:lpstr>
      <vt:lpstr>Théorème de superposition</vt:lpstr>
      <vt:lpstr>Théorème de superposition</vt:lpstr>
      <vt:lpstr>Théorème de superposition</vt:lpstr>
      <vt:lpstr>Théorème de superposition</vt:lpstr>
      <vt:lpstr>Théorème de superposition</vt:lpstr>
      <vt:lpstr>Théorème de superposition</vt:lpstr>
      <vt:lpstr>Théorème de superposition</vt:lpstr>
      <vt:lpstr>fin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continu et ses lois (thevenin, norton, superposition) F</dc:title>
  <dc:creator>Philippe Dutour</dc:creator>
  <cp:lastModifiedBy>Philippe Dutour</cp:lastModifiedBy>
  <cp:revision>298</cp:revision>
  <dcterms:created xsi:type="dcterms:W3CDTF">2014-11-08T18:10:16Z</dcterms:created>
  <dcterms:modified xsi:type="dcterms:W3CDTF">2014-12-30T11:54:08Z</dcterms:modified>
</cp:coreProperties>
</file>